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974B51-F426-42BE-8AC4-5863F408F3BC}">
  <a:tblStyle styleId="{0B974B51-F426-42BE-8AC4-5863F408F3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{0B974B51-F426-42BE-8AC4-5863F408F3BC}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{0B974B51-F426-42BE-8AC4-5863F408F3BC}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{0B974B51-F426-42BE-8AC4-5863F408F3BC}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{0B974B51-F426-42BE-8AC4-5863F408F3BC}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{0B974B51-F426-42BE-8AC4-5863F408F3BC}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{0B974B51-F426-42BE-8AC4-5863F408F3BC}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{0B974B51-F426-42BE-8AC4-5863F408F3BC}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{0B974B51-F426-42BE-8AC4-5863F408F3BC}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{0B974B51-F426-42BE-8AC4-5863F408F3BC}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{0B974B51-F426-42BE-8AC4-5863F408F3BC}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{0B974B51-F426-42BE-8AC4-5863F408F3BC}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{0B974B51-F426-42BE-8AC4-5863F408F3BC}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