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E43"/>
    <a:srgbClr val="DDE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2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0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bstract watercolor pattern on a white background">
            <a:extLst>
              <a:ext uri="{FF2B5EF4-FFF2-40B4-BE49-F238E27FC236}">
                <a16:creationId xmlns:a16="http://schemas.microsoft.com/office/drawing/2014/main" id="{DD3046DB-9D5A-22CE-C562-51079CA8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F2A7A2A-4B89-23BF-50B8-2786B55D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IN" sz="8000" dirty="0">
                <a:solidFill>
                  <a:srgbClr val="FFFFFF"/>
                </a:solidFill>
              </a:rPr>
              <a:t>The Voice of the Rain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2BAAC1-9DA1-0A4B-5D34-8F222972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Written by Mr. Walt Whitman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1338-B6EA-1681-600A-04288069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82EA-F31F-F426-9C2C-80FE8CC4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 am sincerely grateful to my English teacher, Mr. Chandrika Sharma, for his guidance and for presenting the project to me in an easily understandable manner. His support played a crucial role in helping me complete my project efficiently and on time. I sincerely appreciate Mr. C. Sharma for providing me with the opportunity to work on this project, which has imparted valuable insights into "The Voice of the Rain."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62F11-6C1F-89CC-BACA-74309D3997BA}"/>
              </a:ext>
            </a:extLst>
          </p:cNvPr>
          <p:cNvSpPr/>
          <p:nvPr/>
        </p:nvSpPr>
        <p:spPr>
          <a:xfrm>
            <a:off x="0" y="1142998"/>
            <a:ext cx="804863" cy="85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49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8997C-9593-38AF-7262-D3FD2AEDB9B4}"/>
              </a:ext>
            </a:extLst>
          </p:cNvPr>
          <p:cNvSpPr/>
          <p:nvPr/>
        </p:nvSpPr>
        <p:spPr>
          <a:xfrm>
            <a:off x="0" y="-2530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0D8219-4836-12CE-F769-3449DC26AEA0}"/>
              </a:ext>
            </a:extLst>
          </p:cNvPr>
          <p:cNvSpPr/>
          <p:nvPr/>
        </p:nvSpPr>
        <p:spPr>
          <a:xfrm>
            <a:off x="0" y="6832694"/>
            <a:ext cx="12192000" cy="48164"/>
          </a:xfrm>
          <a:prstGeom prst="roundRect">
            <a:avLst/>
          </a:prstGeom>
          <a:solidFill>
            <a:srgbClr val="2F2E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B5A36AE-A8D7-3231-11AD-AD12AD7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53570" flipV="1">
            <a:off x="-746551" y="-2467802"/>
            <a:ext cx="13822301" cy="116326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8CDFE7-946B-2216-5138-890D3C3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7930" y="1906617"/>
            <a:ext cx="4638027" cy="4974241"/>
          </a:xfrm>
          <a:prstGeom prst="rect">
            <a:avLst/>
          </a:prstGeom>
        </p:spPr>
      </p:pic>
      <p:pic>
        <p:nvPicPr>
          <p:cNvPr id="25" name="Picture 24" descr="A white cloud with black background">
            <a:extLst>
              <a:ext uri="{FF2B5EF4-FFF2-40B4-BE49-F238E27FC236}">
                <a16:creationId xmlns:a16="http://schemas.microsoft.com/office/drawing/2014/main" id="{DEFB6C90-A040-92B7-C4E8-93757A125D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98" y="3067050"/>
            <a:ext cx="192311" cy="1819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D8DE3-ED4E-0E90-A9AC-A8D15F6AA9A4}"/>
              </a:ext>
            </a:extLst>
          </p:cNvPr>
          <p:cNvSpPr txBox="1"/>
          <p:nvPr/>
        </p:nvSpPr>
        <p:spPr>
          <a:xfrm>
            <a:off x="3736838" y="3104515"/>
            <a:ext cx="14628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71940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Cha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8997C-9593-38AF-7262-D3FD2AEDB9B4}"/>
              </a:ext>
            </a:extLst>
          </p:cNvPr>
          <p:cNvSpPr/>
          <p:nvPr/>
        </p:nvSpPr>
        <p:spPr>
          <a:xfrm>
            <a:off x="0" y="-2530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0D8219-4836-12CE-F769-3449DC26AEA0}"/>
              </a:ext>
            </a:extLst>
          </p:cNvPr>
          <p:cNvSpPr/>
          <p:nvPr/>
        </p:nvSpPr>
        <p:spPr>
          <a:xfrm>
            <a:off x="0" y="6832694"/>
            <a:ext cx="12192000" cy="48164"/>
          </a:xfrm>
          <a:prstGeom prst="roundRect">
            <a:avLst/>
          </a:prstGeom>
          <a:solidFill>
            <a:srgbClr val="2F2E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B5A36AE-A8D7-3231-11AD-AD12AD7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53570" flipV="1">
            <a:off x="-746551" y="-2467802"/>
            <a:ext cx="13822301" cy="116326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8CDFE7-946B-2216-5138-890D3C3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7930" y="1906617"/>
            <a:ext cx="4638027" cy="4974241"/>
          </a:xfrm>
          <a:prstGeom prst="rect">
            <a:avLst/>
          </a:prstGeom>
        </p:spPr>
      </p:pic>
      <p:pic>
        <p:nvPicPr>
          <p:cNvPr id="25" name="Picture 24" descr="A white cloud with black background">
            <a:extLst>
              <a:ext uri="{FF2B5EF4-FFF2-40B4-BE49-F238E27FC236}">
                <a16:creationId xmlns:a16="http://schemas.microsoft.com/office/drawing/2014/main" id="{DEFB6C90-A040-92B7-C4E8-93757A125D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48" y="554325"/>
            <a:ext cx="3251218" cy="30756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D8DE3-ED4E-0E90-A9AC-A8D15F6AA9A4}"/>
              </a:ext>
            </a:extLst>
          </p:cNvPr>
          <p:cNvSpPr txBox="1"/>
          <p:nvPr/>
        </p:nvSpPr>
        <p:spPr>
          <a:xfrm>
            <a:off x="4924425" y="1187702"/>
            <a:ext cx="247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said to soft falling shower that ‘Who art thou?’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296237-8149-596A-9347-2EB78EA1F29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6649" flipV="1">
            <a:off x="9511982" y="4632181"/>
            <a:ext cx="53196" cy="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Cha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8997C-9593-38AF-7262-D3FD2AEDB9B4}"/>
              </a:ext>
            </a:extLst>
          </p:cNvPr>
          <p:cNvSpPr/>
          <p:nvPr/>
        </p:nvSpPr>
        <p:spPr>
          <a:xfrm>
            <a:off x="0" y="-2530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0D8219-4836-12CE-F769-3449DC26AEA0}"/>
              </a:ext>
            </a:extLst>
          </p:cNvPr>
          <p:cNvSpPr/>
          <p:nvPr/>
        </p:nvSpPr>
        <p:spPr>
          <a:xfrm>
            <a:off x="0" y="6832694"/>
            <a:ext cx="12192000" cy="48164"/>
          </a:xfrm>
          <a:prstGeom prst="roundRect">
            <a:avLst/>
          </a:prstGeom>
          <a:solidFill>
            <a:srgbClr val="2F2E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B5A36AE-A8D7-3231-11AD-AD12AD7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53570" flipV="1">
            <a:off x="-746551" y="-2467802"/>
            <a:ext cx="13822301" cy="116326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8CDFE7-946B-2216-5138-890D3C3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703" y="1906617"/>
            <a:ext cx="4638027" cy="4974241"/>
          </a:xfrm>
          <a:prstGeom prst="rect">
            <a:avLst/>
          </a:prstGeom>
        </p:spPr>
      </p:pic>
      <p:pic>
        <p:nvPicPr>
          <p:cNvPr id="25" name="Picture 24" descr="A white cloud with black background">
            <a:extLst>
              <a:ext uri="{FF2B5EF4-FFF2-40B4-BE49-F238E27FC236}">
                <a16:creationId xmlns:a16="http://schemas.microsoft.com/office/drawing/2014/main" id="{DEFB6C90-A040-92B7-C4E8-93757A125D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98" y="3067050"/>
            <a:ext cx="192311" cy="1819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D8DE3-ED4E-0E90-A9AC-A8D15F6AA9A4}"/>
              </a:ext>
            </a:extLst>
          </p:cNvPr>
          <p:cNvSpPr txBox="1"/>
          <p:nvPr/>
        </p:nvSpPr>
        <p:spPr>
          <a:xfrm>
            <a:off x="3736838" y="3104515"/>
            <a:ext cx="14628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0FB638-EFFD-8E79-9E91-E4289594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8579" y="2675119"/>
            <a:ext cx="2660002" cy="3993997"/>
          </a:xfrm>
          <a:prstGeom prst="rect">
            <a:avLst/>
          </a:prstGeom>
        </p:spPr>
      </p:pic>
      <p:pic>
        <p:nvPicPr>
          <p:cNvPr id="6" name="Picture 5" descr="A white cloud with black background">
            <a:extLst>
              <a:ext uri="{FF2B5EF4-FFF2-40B4-BE49-F238E27FC236}">
                <a16:creationId xmlns:a16="http://schemas.microsoft.com/office/drawing/2014/main" id="{29C73E43-86E4-3887-E861-6881E61FF8B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1125" y="376379"/>
            <a:ext cx="4365658" cy="4129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82D70-AEE0-810D-0D9B-7F2E31365CFB}"/>
              </a:ext>
            </a:extLst>
          </p:cNvPr>
          <p:cNvSpPr txBox="1"/>
          <p:nvPr/>
        </p:nvSpPr>
        <p:spPr>
          <a:xfrm>
            <a:off x="6013816" y="1123390"/>
            <a:ext cx="2720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poem of the Earth,</a:t>
            </a:r>
          </a:p>
          <a:p>
            <a:r>
              <a:rPr lang="en-US" dirty="0"/>
              <a:t>Eternal I rise impalpable out of the land and the bottomless sea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36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Cha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8997C-9593-38AF-7262-D3FD2AEDB9B4}"/>
              </a:ext>
            </a:extLst>
          </p:cNvPr>
          <p:cNvSpPr/>
          <p:nvPr/>
        </p:nvSpPr>
        <p:spPr>
          <a:xfrm>
            <a:off x="0" y="-2530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0D8219-4836-12CE-F769-3449DC26AEA0}"/>
              </a:ext>
            </a:extLst>
          </p:cNvPr>
          <p:cNvSpPr/>
          <p:nvPr/>
        </p:nvSpPr>
        <p:spPr>
          <a:xfrm>
            <a:off x="0" y="6832694"/>
            <a:ext cx="12192000" cy="48164"/>
          </a:xfrm>
          <a:prstGeom prst="roundRect">
            <a:avLst/>
          </a:prstGeom>
          <a:solidFill>
            <a:srgbClr val="2F2E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B5A36AE-A8D7-3231-11AD-AD12AD7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53570" flipV="1">
            <a:off x="-746551" y="-2467802"/>
            <a:ext cx="13822301" cy="116326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8CDFE7-946B-2216-5138-890D3C3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703" y="1906617"/>
            <a:ext cx="4638027" cy="4974241"/>
          </a:xfrm>
          <a:prstGeom prst="rect">
            <a:avLst/>
          </a:prstGeom>
        </p:spPr>
      </p:pic>
      <p:pic>
        <p:nvPicPr>
          <p:cNvPr id="25" name="Picture 24" descr="A white cloud with black background">
            <a:extLst>
              <a:ext uri="{FF2B5EF4-FFF2-40B4-BE49-F238E27FC236}">
                <a16:creationId xmlns:a16="http://schemas.microsoft.com/office/drawing/2014/main" id="{DEFB6C90-A040-92B7-C4E8-93757A125D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98" y="3067050"/>
            <a:ext cx="192311" cy="1819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D8DE3-ED4E-0E90-A9AC-A8D15F6AA9A4}"/>
              </a:ext>
            </a:extLst>
          </p:cNvPr>
          <p:cNvSpPr txBox="1"/>
          <p:nvPr/>
        </p:nvSpPr>
        <p:spPr>
          <a:xfrm>
            <a:off x="3736838" y="3104515"/>
            <a:ext cx="14628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0FB638-EFFD-8E79-9E91-E4289594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5817" y="3092654"/>
            <a:ext cx="2660002" cy="3993997"/>
          </a:xfrm>
          <a:prstGeom prst="rect">
            <a:avLst/>
          </a:prstGeom>
        </p:spPr>
      </p:pic>
      <p:pic>
        <p:nvPicPr>
          <p:cNvPr id="6" name="Picture 5" descr="A white cloud with black background">
            <a:extLst>
              <a:ext uri="{FF2B5EF4-FFF2-40B4-BE49-F238E27FC236}">
                <a16:creationId xmlns:a16="http://schemas.microsoft.com/office/drawing/2014/main" id="{29C73E43-86E4-3887-E861-6881E61FF8B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5881" y="25306"/>
            <a:ext cx="5423064" cy="5130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82D70-AEE0-810D-0D9B-7F2E31365CFB}"/>
              </a:ext>
            </a:extLst>
          </p:cNvPr>
          <p:cNvSpPr txBox="1"/>
          <p:nvPr/>
        </p:nvSpPr>
        <p:spPr>
          <a:xfrm>
            <a:off x="6096000" y="800821"/>
            <a:ext cx="3255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Upward to heaven, whence, vaguely </a:t>
            </a:r>
            <a:r>
              <a:rPr lang="en-US" sz="1600" dirty="0" err="1"/>
              <a:t>form’d</a:t>
            </a:r>
            <a:r>
              <a:rPr lang="en-US" sz="1600" dirty="0"/>
              <a:t>, altogether changed, and yet the same,</a:t>
            </a:r>
            <a:br>
              <a:rPr lang="en-US" sz="1600" dirty="0"/>
            </a:br>
            <a:r>
              <a:rPr lang="en-US" sz="1600" dirty="0"/>
              <a:t>I descend to lave the droughts, atomies, dust-layers of the globe,</a:t>
            </a:r>
            <a:br>
              <a:rPr lang="en-US" sz="1600" dirty="0"/>
            </a:br>
            <a:r>
              <a:rPr lang="en-US" sz="1600" dirty="0"/>
              <a:t>And all that in them without me were seeds only, latent, unborn;</a:t>
            </a:r>
          </a:p>
        </p:txBody>
      </p:sp>
    </p:spTree>
    <p:extLst>
      <p:ext uri="{BB962C8B-B14F-4D97-AF65-F5344CB8AC3E}">
        <p14:creationId xmlns:p14="http://schemas.microsoft.com/office/powerpoint/2010/main" val="2528354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Cha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8997C-9593-38AF-7262-D3FD2AEDB9B4}"/>
              </a:ext>
            </a:extLst>
          </p:cNvPr>
          <p:cNvSpPr/>
          <p:nvPr/>
        </p:nvSpPr>
        <p:spPr>
          <a:xfrm>
            <a:off x="0" y="-2530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0D8219-4836-12CE-F769-3449DC26AEA0}"/>
              </a:ext>
            </a:extLst>
          </p:cNvPr>
          <p:cNvSpPr/>
          <p:nvPr/>
        </p:nvSpPr>
        <p:spPr>
          <a:xfrm>
            <a:off x="0" y="6832694"/>
            <a:ext cx="12192000" cy="48164"/>
          </a:xfrm>
          <a:prstGeom prst="roundRect">
            <a:avLst/>
          </a:prstGeom>
          <a:solidFill>
            <a:srgbClr val="2F2E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B5A36AE-A8D7-3231-11AD-AD12AD7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53570" flipV="1">
            <a:off x="-746551" y="-2467802"/>
            <a:ext cx="13822301" cy="116326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8CDFE7-946B-2216-5138-890D3C3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703" y="1906617"/>
            <a:ext cx="4638027" cy="4974241"/>
          </a:xfrm>
          <a:prstGeom prst="rect">
            <a:avLst/>
          </a:prstGeom>
        </p:spPr>
      </p:pic>
      <p:pic>
        <p:nvPicPr>
          <p:cNvPr id="25" name="Picture 24" descr="A white cloud with black background">
            <a:extLst>
              <a:ext uri="{FF2B5EF4-FFF2-40B4-BE49-F238E27FC236}">
                <a16:creationId xmlns:a16="http://schemas.microsoft.com/office/drawing/2014/main" id="{DEFB6C90-A040-92B7-C4E8-93757A125D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98" y="3067050"/>
            <a:ext cx="192311" cy="1819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6D8DE3-ED4E-0E90-A9AC-A8D15F6AA9A4}"/>
              </a:ext>
            </a:extLst>
          </p:cNvPr>
          <p:cNvSpPr txBox="1"/>
          <p:nvPr/>
        </p:nvSpPr>
        <p:spPr>
          <a:xfrm>
            <a:off x="3736838" y="3104515"/>
            <a:ext cx="14628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0FB638-EFFD-8E79-9E91-E4289594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8579" y="2675119"/>
            <a:ext cx="2660002" cy="3993997"/>
          </a:xfrm>
          <a:prstGeom prst="rect">
            <a:avLst/>
          </a:prstGeom>
        </p:spPr>
      </p:pic>
      <p:pic>
        <p:nvPicPr>
          <p:cNvPr id="6" name="Picture 5" descr="A white cloud with black background">
            <a:extLst>
              <a:ext uri="{FF2B5EF4-FFF2-40B4-BE49-F238E27FC236}">
                <a16:creationId xmlns:a16="http://schemas.microsoft.com/office/drawing/2014/main" id="{29C73E43-86E4-3887-E861-6881E61FF8B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2600" y="727792"/>
            <a:ext cx="3941716" cy="3728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82D70-AEE0-810D-0D9B-7F2E31365CFB}"/>
              </a:ext>
            </a:extLst>
          </p:cNvPr>
          <p:cNvSpPr txBox="1"/>
          <p:nvPr/>
        </p:nvSpPr>
        <p:spPr>
          <a:xfrm>
            <a:off x="6251263" y="1289387"/>
            <a:ext cx="2473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forever, by day and night, I give back life to my own origin,</a:t>
            </a:r>
            <a:br>
              <a:rPr lang="en-US" dirty="0"/>
            </a:br>
            <a:r>
              <a:rPr lang="en-US" dirty="0"/>
              <a:t>And make pure and beautify it;</a:t>
            </a:r>
          </a:p>
        </p:txBody>
      </p:sp>
    </p:spTree>
    <p:extLst>
      <p:ext uri="{BB962C8B-B14F-4D97-AF65-F5344CB8AC3E}">
        <p14:creationId xmlns:p14="http://schemas.microsoft.com/office/powerpoint/2010/main" val="362717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Cha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F7A1-64F1-363C-D8A7-72E7BAD9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IN" sz="400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A6813FF-490A-2C43-8E6B-9E88D8140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491" y="4713514"/>
            <a:ext cx="3930256" cy="112684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Presentation by: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Vaibhav Kaushik of Class XI ‘A’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9DA5D98-0AF3-66A8-E7EE-81A993C9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636" y="571499"/>
            <a:ext cx="5715001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BjornVTI</vt:lpstr>
      <vt:lpstr>The Voice of the Rain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Voice of the Rain</dc:title>
  <dc:creator>Vaibhav Kaushik</dc:creator>
  <cp:lastModifiedBy>Vaibhav Kaushik</cp:lastModifiedBy>
  <cp:revision>1</cp:revision>
  <dcterms:created xsi:type="dcterms:W3CDTF">2023-11-22T17:32:06Z</dcterms:created>
  <dcterms:modified xsi:type="dcterms:W3CDTF">2023-11-22T19:34:41Z</dcterms:modified>
</cp:coreProperties>
</file>