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76" r:id="rId3"/>
    <p:sldId id="273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PAP, CHAP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7136" y="3376454"/>
            <a:ext cx="10472928" cy="1752600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__________ Phan Văn Sự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09105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Dùng wireshark 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6" y="2363372"/>
            <a:ext cx="9104141" cy="703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6" y="3066757"/>
            <a:ext cx="9104141" cy="36477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10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CHAP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Đặt IP cho hai Router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+ Cấu hình đóng gói PPP và yêu cầu xác thực bằng giao thức PAP trên router PVS1 và PVS2 (bước này cả 2 cấu hình giống nhau)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76" y="2499312"/>
            <a:ext cx="5341005" cy="549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75" y="3190460"/>
            <a:ext cx="5341005" cy="586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75" y="5297926"/>
            <a:ext cx="5341005" cy="584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75" y="4803157"/>
            <a:ext cx="5341005" cy="494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11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CHAP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09105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Dùng wireshark 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40" y="2272553"/>
            <a:ext cx="10142588" cy="920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40" y="3193366"/>
            <a:ext cx="10142588" cy="35292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12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895" y="324558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End.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smtClean="0"/>
          </a:p>
          <a:p>
            <a:pPr marL="514350" indent="-514350">
              <a:buAutoNum type="arabicPeriod"/>
            </a:pP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</a:p>
          <a:p>
            <a:pPr marL="514350" indent="-514350">
              <a:buAutoNum type="arabicPeriod"/>
            </a:pP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Triển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khai giao thức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CHAP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2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PAP, CHAP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- Mô hình mạng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7" y="3244805"/>
            <a:ext cx="7177420" cy="3079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PAP, CHAP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- Cấu hình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Đặt hostname cho hai Router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Router 1: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Router 2:  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Đặt username, password cho 2 Router: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327" y="3415553"/>
            <a:ext cx="4338920" cy="418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7" y="3922930"/>
            <a:ext cx="4338920" cy="4575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71" y="4828947"/>
            <a:ext cx="6291575" cy="586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672" y="5503363"/>
            <a:ext cx="6291574" cy="63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Đặt IP cho hai Router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+ Cấu hình đóng gói PPP và yêu cầu xác thực bằng giao thức PAP trên router PVS1 và PVS2 (bước này cả 2 cấu hình giống nhau)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75" y="2499312"/>
            <a:ext cx="6890777" cy="549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75" y="3190460"/>
            <a:ext cx="6890777" cy="586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76" y="4881489"/>
            <a:ext cx="6890777" cy="9706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5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1582400" cy="4640132"/>
          </a:xfrm>
        </p:spPr>
        <p:txBody>
          <a:bodyPr>
            <a:normAutofit fontScale="92500"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Kiểm tra cấu hình: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=&gt; Cổng Serial1/0 đã mở và các giao thức PPP, LCD IPCP và CDPCP cũng đã mở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28" y="2407022"/>
            <a:ext cx="5616390" cy="3469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07022"/>
            <a:ext cx="5459505" cy="3469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6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69951"/>
            <a:ext cx="10972800" cy="4788049"/>
          </a:xfrm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- Cấu hình 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Vì giao thứ PAP chỉ xác thực 1 lần nên để xem quá trình xác thực ta cần mở debug ppp authentication trước : 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Khai báo gửi Username và Password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03" y="3961467"/>
            <a:ext cx="4669163" cy="1161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3961467"/>
            <a:ext cx="5105400" cy="1161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04" y="5844746"/>
            <a:ext cx="8160640" cy="585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7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Sau khi khai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báo gửi Username và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0" y="2429313"/>
            <a:ext cx="11467100" cy="4428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8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Triển khai giao thức PAP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+ Sau khi khai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báo gửi Username và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2551710"/>
            <a:ext cx="9767668" cy="3772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582400" y="0"/>
            <a:ext cx="6096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9</a:t>
            </a:r>
            <a:endParaRPr lang="vi-VN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323</TotalTime>
  <Words>158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Palatino Linotype</vt:lpstr>
      <vt:lpstr>Verdana</vt:lpstr>
      <vt:lpstr>Wingdings 2</vt:lpstr>
      <vt:lpstr>Presentation on brainstorming</vt:lpstr>
      <vt:lpstr>Triển khai giao thức PAP, CHAP</vt:lpstr>
      <vt:lpstr>Nội dung</vt:lpstr>
      <vt:lpstr>Triển khai giao thức PAP, CHAP</vt:lpstr>
      <vt:lpstr>Triển khai giao thức PAP, CHAP</vt:lpstr>
      <vt:lpstr>Triển khai giao thức PAP</vt:lpstr>
      <vt:lpstr>Triển khai giao thức PAP</vt:lpstr>
      <vt:lpstr>Triển khai giao thức PAP</vt:lpstr>
      <vt:lpstr>Triển khai giao thức PAP</vt:lpstr>
      <vt:lpstr>Triển khai giao thức PAP</vt:lpstr>
      <vt:lpstr>Triển khai giao thức PAP</vt:lpstr>
      <vt:lpstr>Triển khai giao thức CHAP</vt:lpstr>
      <vt:lpstr>Triển khai giao thức CHAP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Phan Su</dc:creator>
  <cp:lastModifiedBy>Phan Su</cp:lastModifiedBy>
  <cp:revision>48</cp:revision>
  <dcterms:created xsi:type="dcterms:W3CDTF">2019-04-19T17:02:31Z</dcterms:created>
  <dcterms:modified xsi:type="dcterms:W3CDTF">2019-04-30T03:31:37Z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