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73" r:id="rId2"/>
    <p:sldId id="265" r:id="rId3"/>
    <p:sldId id="281" r:id="rId4"/>
    <p:sldId id="282" r:id="rId5"/>
    <p:sldId id="285" r:id="rId6"/>
    <p:sldId id="286" r:id="rId7"/>
    <p:sldId id="287" r:id="rId8"/>
    <p:sldId id="288" r:id="rId9"/>
    <p:sldId id="289" r:id="rId10"/>
    <p:sldId id="272" r:id="rId11"/>
    <p:sldId id="290" r:id="rId12"/>
    <p:sldId id="293" r:id="rId13"/>
    <p:sldId id="292" r:id="rId14"/>
    <p:sldId id="323" r:id="rId15"/>
    <p:sldId id="294" r:id="rId16"/>
    <p:sldId id="296" r:id="rId17"/>
    <p:sldId id="295" r:id="rId18"/>
    <p:sldId id="283" r:id="rId19"/>
    <p:sldId id="299" r:id="rId20"/>
    <p:sldId id="300" r:id="rId21"/>
    <p:sldId id="301" r:id="rId22"/>
    <p:sldId id="322" r:id="rId23"/>
    <p:sldId id="302" r:id="rId24"/>
    <p:sldId id="303" r:id="rId25"/>
    <p:sldId id="305" r:id="rId26"/>
    <p:sldId id="298" r:id="rId27"/>
    <p:sldId id="306" r:id="rId28"/>
    <p:sldId id="307" r:id="rId29"/>
    <p:sldId id="310" r:id="rId30"/>
    <p:sldId id="308" r:id="rId31"/>
    <p:sldId id="309" r:id="rId32"/>
    <p:sldId id="321" r:id="rId33"/>
    <p:sldId id="312" r:id="rId34"/>
    <p:sldId id="313" r:id="rId35"/>
    <p:sldId id="314" r:id="rId36"/>
    <p:sldId id="315" r:id="rId37"/>
    <p:sldId id="316" r:id="rId38"/>
    <p:sldId id="297" r:id="rId39"/>
    <p:sldId id="311" r:id="rId40"/>
    <p:sldId id="318" r:id="rId41"/>
    <p:sldId id="317" r:id="rId42"/>
    <p:sldId id="320" r:id="rId43"/>
    <p:sldId id="279" r:id="rId44"/>
    <p:sldId id="319" r:id="rId45"/>
    <p:sldId id="27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55" d="100"/>
          <a:sy n="55" d="100"/>
        </p:scale>
        <p:origin x="78" y="2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224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vi-VN" smtClean="0"/>
              <a:t>44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473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4/30/2019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4/30/2019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4/30/2019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4/30/2019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4/30/2019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4/30/2019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Triển </a:t>
            </a:r>
            <a:r>
              <a:rPr lang="en-US"/>
              <a:t>khai giao thức Ipsec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2" y="3919011"/>
            <a:ext cx="5652247" cy="914400"/>
          </a:xfrm>
        </p:spPr>
        <p:txBody>
          <a:bodyPr/>
          <a:lstStyle/>
          <a:p>
            <a:r>
              <a:rPr lang="en-US" smtClean="0"/>
              <a:t>_______Phan văn sự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Đặt IP cho Server như hình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Cấu hình Domain  ( vi /etc/hosts)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48" y="2351500"/>
            <a:ext cx="8727140" cy="165572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648" y="4653033"/>
            <a:ext cx="8727140" cy="170978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10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3224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racoon.conf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224" y="3079512"/>
            <a:ext cx="8184776" cy="355326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026" y="2373085"/>
            <a:ext cx="7083194" cy="43142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403106" y="0"/>
            <a:ext cx="78889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11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50172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ipsec-tools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33" y="3794966"/>
            <a:ext cx="8465267" cy="236668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433" y="2359487"/>
            <a:ext cx="8465267" cy="4572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403106" y="0"/>
            <a:ext cx="78889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12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77886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899742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psk.txt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409" y="3396056"/>
            <a:ext cx="6811735" cy="7859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409" y="4509434"/>
            <a:ext cx="6811736" cy="55623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408" y="5266831"/>
            <a:ext cx="6811737" cy="48082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408" y="2331407"/>
            <a:ext cx="6811737" cy="45421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403106" y="0"/>
            <a:ext cx="78889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13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92924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Test ping từ Client sang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057680"/>
            <a:ext cx="10061986" cy="398004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403106" y="0"/>
            <a:ext cx="78889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14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08162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1"/>
            <a:ext cx="12191999" cy="500230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403106" y="0"/>
            <a:ext cx="78889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15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18982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9342"/>
            <a:ext cx="12192000" cy="442316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403106" y="0"/>
            <a:ext cx="78889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16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719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765"/>
            <a:ext cx="12191999" cy="511384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403106" y="0"/>
            <a:ext cx="78889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17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66628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061" y="2679895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/>
              <a:t>Thiết lập hệ </a:t>
            </a:r>
            <a:r>
              <a:rPr lang="en-US" smtClean="0"/>
              <a:t>thống dùng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		</a:t>
            </a:r>
            <a:r>
              <a:rPr lang="en-US" smtClean="0">
                <a:solidFill>
                  <a:srgbClr val="FFC000"/>
                </a:solidFill>
              </a:rPr>
              <a:t>IPSec Transport và </a:t>
            </a:r>
            <a:r>
              <a:rPr lang="en-US">
                <a:solidFill>
                  <a:srgbClr val="FFC000"/>
                </a:solidFill>
              </a:rPr>
              <a:t>ESP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3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718" y="285038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/>
              <a:t>Thiết lập hệ </a:t>
            </a:r>
            <a:r>
              <a:rPr lang="en-US" smtClean="0"/>
              <a:t>thống dùng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		IPSec Transport và </a:t>
            </a:r>
            <a:r>
              <a:rPr lang="en-US"/>
              <a:t>ESP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6718" y="2503714"/>
            <a:ext cx="10117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Phần này giống với thiết lập hệ thống dùng IPSec Transport và AH</a:t>
            </a:r>
          </a:p>
          <a:p>
            <a:pPr algn="ctr"/>
            <a:r>
              <a:rPr lang="en-US" sz="4000" smtClean="0">
                <a:solidFill>
                  <a:srgbClr val="FFC000"/>
                </a:solidFill>
              </a:rPr>
              <a:t>Chỉ cần cấu hình file “ipsec-tool.conf”</a:t>
            </a:r>
            <a:endParaRPr lang="vi-VN" sz="40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Mô hình mạng</a:t>
            </a:r>
            <a:r>
              <a:rPr lang="en-US" altLang="en-US" sz="4000"/>
              <a:t> </a:t>
            </a:r>
            <a:r>
              <a:rPr lang="en-US" altLang="en-US" sz="4000">
                <a:solidFill>
                  <a:srgbClr val="00B0F0"/>
                </a:solidFill>
              </a:rPr>
              <a:t>IPSec Transport mode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163036"/>
            <a:ext cx="10667104" cy="427810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ipsec-tools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93" y="2459706"/>
            <a:ext cx="7148195" cy="42264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993" y="3641269"/>
            <a:ext cx="7148195" cy="272154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2</a:t>
            </a:r>
            <a:r>
              <a:rPr lang="vi-VN" sz="3600" smtClean="0"/>
              <a:t>0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7686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ipsec-tools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92" y="2351314"/>
            <a:ext cx="7060151" cy="4572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992" y="3680218"/>
            <a:ext cx="7060151" cy="248143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</a:t>
            </a:r>
            <a:r>
              <a:rPr lang="vi-VN" sz="36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108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Test ping từ Client sang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856935"/>
            <a:ext cx="9955237" cy="438912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</a:t>
            </a:r>
            <a:r>
              <a:rPr lang="vi-VN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507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191"/>
            <a:ext cx="12192000" cy="486742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</a:t>
            </a:r>
            <a:r>
              <a:rPr lang="vi-VN" sz="36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870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056"/>
            <a:ext cx="12191999" cy="490259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</a:t>
            </a:r>
            <a:r>
              <a:rPr lang="vi-VN" sz="36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9166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853"/>
            <a:ext cx="12192000" cy="490962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25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5249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061" y="2679895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/>
              <a:t>Thiết lập hệ </a:t>
            </a:r>
            <a:r>
              <a:rPr lang="en-US" smtClean="0"/>
              <a:t>thống dùng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		</a:t>
            </a:r>
            <a:r>
              <a:rPr lang="en-US" smtClean="0">
                <a:solidFill>
                  <a:srgbClr val="00B0F0"/>
                </a:solidFill>
              </a:rPr>
              <a:t>IPSec Tunnel và AH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04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718" y="285038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/>
              <a:t>Thiết lập hệ </a:t>
            </a:r>
            <a:r>
              <a:rPr lang="en-US" smtClean="0"/>
              <a:t>thống dùng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		IPSec Tunnel và AH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6718" y="2503714"/>
            <a:ext cx="101178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Phần này giống với thiết lập hệ thống dùng IPSec Transport và AH</a:t>
            </a:r>
          </a:p>
          <a:p>
            <a:pPr algn="ctr"/>
            <a:r>
              <a:rPr lang="en-US" sz="4000" smtClean="0">
                <a:solidFill>
                  <a:srgbClr val="FFC000"/>
                </a:solidFill>
              </a:rPr>
              <a:t>Chỉ cần cấu hình file “ipsec-tool.conf” và </a:t>
            </a:r>
          </a:p>
          <a:p>
            <a:pPr algn="ctr"/>
            <a:r>
              <a:rPr lang="en-US" sz="4000" smtClean="0">
                <a:solidFill>
                  <a:srgbClr val="FFC000"/>
                </a:solidFill>
              </a:rPr>
              <a:t>File psk.text</a:t>
            </a:r>
            <a:endParaRPr lang="vi-VN" sz="40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ipsec-tools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93" y="2459706"/>
            <a:ext cx="7148195" cy="42264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993" y="3641270"/>
            <a:ext cx="7060151" cy="2520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</a:t>
            </a:r>
            <a:r>
              <a:rPr lang="vi-VN" sz="36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0343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psk.txt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410" y="2424113"/>
            <a:ext cx="6164621" cy="36638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409" y="3665086"/>
            <a:ext cx="6164622" cy="189165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29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6177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Mô hình </a:t>
            </a:r>
            <a:r>
              <a:rPr lang="en-US" sz="4000"/>
              <a:t>mạng </a:t>
            </a:r>
            <a:r>
              <a:rPr lang="en-US" sz="4000">
                <a:solidFill>
                  <a:srgbClr val="FFC000"/>
                </a:solidFill>
              </a:rPr>
              <a:t>IPSec Tunnel mode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115994"/>
            <a:ext cx="10519186" cy="43117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233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ipsec-tools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92" y="2351314"/>
            <a:ext cx="7060151" cy="4572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992" y="3738048"/>
            <a:ext cx="7060151" cy="2423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30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19742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psk.txt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408" y="2462036"/>
            <a:ext cx="7449472" cy="45421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408" y="3781138"/>
            <a:ext cx="7449472" cy="202881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31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41822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Test ping từ Client sang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138362"/>
            <a:ext cx="10425055" cy="413934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32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78251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913206"/>
            <a:ext cx="10574215" cy="429064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33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1172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5149"/>
            <a:ext cx="12192000" cy="450701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34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9980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61411"/>
            <a:ext cx="12149797" cy="488006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35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5928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634"/>
            <a:ext cx="12192000" cy="499811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36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0361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20"/>
            <a:ext cx="12192000" cy="493776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37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8960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061" y="2679895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/>
              <a:t>Thiết lập hệ </a:t>
            </a:r>
            <a:r>
              <a:rPr lang="en-US" smtClean="0"/>
              <a:t>thống dùng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		</a:t>
            </a:r>
            <a:r>
              <a:rPr lang="en-US" smtClean="0">
                <a:solidFill>
                  <a:srgbClr val="FFC000"/>
                </a:solidFill>
              </a:rPr>
              <a:t>IPSec Tunnel và </a:t>
            </a:r>
            <a:r>
              <a:rPr lang="en-US">
                <a:solidFill>
                  <a:srgbClr val="FFC000"/>
                </a:solidFill>
              </a:rPr>
              <a:t>ESP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7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718" y="285038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/>
              <a:t>Thiết lập hệ </a:t>
            </a:r>
            <a:r>
              <a:rPr lang="en-US" smtClean="0"/>
              <a:t>thống dùng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		IPSec Tunnel và </a:t>
            </a:r>
            <a:r>
              <a:rPr lang="en-US"/>
              <a:t>ESP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6718" y="2503714"/>
            <a:ext cx="10117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Phần này giống với thiết lập hệ thống dùng IPSec Tunnel và AH</a:t>
            </a:r>
          </a:p>
          <a:p>
            <a:pPr algn="ctr"/>
            <a:r>
              <a:rPr lang="en-US" sz="4000" smtClean="0">
                <a:solidFill>
                  <a:srgbClr val="FFC000"/>
                </a:solidFill>
              </a:rPr>
              <a:t>Chỉ cần cấu hình file “ipsec-tool.conf”</a:t>
            </a:r>
          </a:p>
        </p:txBody>
      </p:sp>
    </p:spTree>
    <p:extLst>
      <p:ext uri="{BB962C8B-B14F-4D97-AF65-F5344CB8AC3E}">
        <p14:creationId xmlns:p14="http://schemas.microsoft.com/office/powerpoint/2010/main" val="11214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061" y="2679895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/>
              <a:t>Thiết lập hệ </a:t>
            </a:r>
            <a:r>
              <a:rPr lang="en-US" smtClean="0"/>
              <a:t>thống dùng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		</a:t>
            </a:r>
            <a:r>
              <a:rPr lang="en-US" smtClean="0">
                <a:solidFill>
                  <a:srgbClr val="00B0F0"/>
                </a:solidFill>
              </a:rPr>
              <a:t>IPSec Transport và AH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95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ipsec-tools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92" y="2351314"/>
            <a:ext cx="7060151" cy="4572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992" y="3526290"/>
            <a:ext cx="7060151" cy="263535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4</a:t>
            </a:r>
            <a:r>
              <a:rPr lang="vi-VN" sz="3600" smtClean="0"/>
              <a:t>0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4541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ipsec-tools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93" y="2459706"/>
            <a:ext cx="7148195" cy="42264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992" y="3641270"/>
            <a:ext cx="7148195" cy="252037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4</a:t>
            </a:r>
            <a:r>
              <a:rPr lang="vi-VN" sz="36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992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Test ping từ Client sang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992927"/>
            <a:ext cx="10425056" cy="414989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4</a:t>
            </a:r>
            <a:r>
              <a:rPr lang="vi-VN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544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054175"/>
            <a:ext cx="10850880" cy="450137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4</a:t>
            </a:r>
            <a:r>
              <a:rPr lang="vi-VN" sz="36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155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2373"/>
            <a:ext cx="12192000" cy="500130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4</a:t>
            </a:r>
            <a:r>
              <a:rPr lang="vi-VN" sz="36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72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94" y="342579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Đặt IP cho Client như hình</a:t>
            </a:r>
          </a:p>
          <a:p>
            <a:endParaRPr lang="en-US" sz="2400"/>
          </a:p>
          <a:p>
            <a:endParaRPr lang="en-US" sz="2400" smtClean="0"/>
          </a:p>
          <a:p>
            <a:r>
              <a:rPr lang="en-US" sz="2400" smtClean="0"/>
              <a:t>Cấu hình Domain  ( vi /etc/hosts)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279" y="4653033"/>
            <a:ext cx="7298062" cy="150861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279" y="2344521"/>
            <a:ext cx="7298062" cy="123239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344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19" y="21783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761565"/>
            <a:ext cx="8872025" cy="4480767"/>
          </a:xfrm>
        </p:spPr>
        <p:txBody>
          <a:bodyPr>
            <a:normAutofit/>
          </a:bodyPr>
          <a:lstStyle/>
          <a:p>
            <a:r>
              <a:rPr lang="en-US" sz="2400" smtClean="0"/>
              <a:t>Cài đặt raccoon </a:t>
            </a:r>
            <a:r>
              <a:rPr lang="en-US" sz="2400" smtClean="0">
                <a:solidFill>
                  <a:srgbClr val="FFC000"/>
                </a:solidFill>
              </a:rPr>
              <a:t>cho cả Server và Client</a:t>
            </a:r>
            <a:endParaRPr lang="en-US" sz="2400">
              <a:solidFill>
                <a:srgbClr val="FFC000"/>
              </a:solidFill>
            </a:endParaRPr>
          </a:p>
          <a:p>
            <a:endParaRPr lang="en-US" sz="2400" smtClean="0"/>
          </a:p>
          <a:p>
            <a:endParaRPr lang="en-US" sz="2400"/>
          </a:p>
          <a:p>
            <a:pPr marL="45720" indent="0">
              <a:buNone/>
            </a:pPr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Cấu hình Domain  ( vi /etc/hosts)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278" y="5032919"/>
            <a:ext cx="6370216" cy="159734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970" y="2169397"/>
            <a:ext cx="6419523" cy="44791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970" y="2617314"/>
            <a:ext cx="6419524" cy="184224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967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ipsec-tools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93" y="2459706"/>
            <a:ext cx="7148195" cy="42264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993" y="3731422"/>
            <a:ext cx="7060151" cy="243022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7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1555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001" y="19116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racoon.conf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21" y="2342868"/>
            <a:ext cx="7987050" cy="42722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36" y="3042646"/>
            <a:ext cx="8640664" cy="377078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8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773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psk.txt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410" y="2424113"/>
            <a:ext cx="7603016" cy="36638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687" y="3513826"/>
            <a:ext cx="5352625" cy="89680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410" y="4730662"/>
            <a:ext cx="7603016" cy="51157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687" y="5562261"/>
            <a:ext cx="7603016" cy="46664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9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5301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8384684B-0E69-492A-91E7-29F709A97A1C}" vid="{F5096ADD-FCE7-411A-B9A7-AE292EEF759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702</TotalTime>
  <Words>501</Words>
  <Application>Microsoft Office PowerPoint</Application>
  <PresentationFormat>Widescreen</PresentationFormat>
  <Paragraphs>148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Verdana</vt:lpstr>
      <vt:lpstr>Banded Design Teal 16x9</vt:lpstr>
      <vt:lpstr>Triển khai giao thức Ipsec</vt:lpstr>
      <vt:lpstr>Mô hình mạng IPSec Transport mode</vt:lpstr>
      <vt:lpstr>Mô hình mạng IPSec Tunnel mode</vt:lpstr>
      <vt:lpstr>Thiết lập hệ thống dùng     IPSec Transport và AH</vt:lpstr>
      <vt:lpstr>Cấu hình cho máy Centos-Client</vt:lpstr>
      <vt:lpstr>Cấu hình cho máy Centos-Client</vt:lpstr>
      <vt:lpstr>Cấu hình cho máy Centos-Client</vt:lpstr>
      <vt:lpstr>Cấu hình cho máy Centos-Client</vt:lpstr>
      <vt:lpstr>Cấu hình cho máy Centos-Client</vt:lpstr>
      <vt:lpstr>Cấu hình cho máy Centos Server</vt:lpstr>
      <vt:lpstr>Cấu hình cho máy Centos Server</vt:lpstr>
      <vt:lpstr>Cấu hình cho máy Centos Server</vt:lpstr>
      <vt:lpstr>Cấu hình cho máy Centos Server</vt:lpstr>
      <vt:lpstr>Test ping từ Client sang Server</vt:lpstr>
      <vt:lpstr>Dùng Wireshark bắt gói tin</vt:lpstr>
      <vt:lpstr>Dùng Wireshark bắt gói tin</vt:lpstr>
      <vt:lpstr>Dùng Wireshark bắt gói tin</vt:lpstr>
      <vt:lpstr>Thiết lập hệ thống dùng     IPSec Transport và ESP</vt:lpstr>
      <vt:lpstr>Thiết lập hệ thống dùng     IPSec Transport và ESP</vt:lpstr>
      <vt:lpstr>Cấu hình cho máy Centos-Client</vt:lpstr>
      <vt:lpstr>Cấu hình cho máy Centos Server</vt:lpstr>
      <vt:lpstr>Test ping từ Client sang Server</vt:lpstr>
      <vt:lpstr>Dùng Wireshark bắt gói tin</vt:lpstr>
      <vt:lpstr>Dùng Wireshark bắt gói tin</vt:lpstr>
      <vt:lpstr>Dùng Wireshark bắt gói tin</vt:lpstr>
      <vt:lpstr>Thiết lập hệ thống dùng     IPSec Tunnel và AH</vt:lpstr>
      <vt:lpstr>Thiết lập hệ thống dùng     IPSec Tunnel và AH</vt:lpstr>
      <vt:lpstr>Cấu hình cho máy Centos-Client</vt:lpstr>
      <vt:lpstr>Cấu hình cho máy Centos-Client</vt:lpstr>
      <vt:lpstr>Cấu hình cho máy Centos Server</vt:lpstr>
      <vt:lpstr>Cấu hình cho máy Centos Server</vt:lpstr>
      <vt:lpstr>Test ping từ Client sang Server</vt:lpstr>
      <vt:lpstr>Dùng Wireshark bắt gói tin</vt:lpstr>
      <vt:lpstr>Dùng Wireshark bắt gói tin</vt:lpstr>
      <vt:lpstr>Dùng Wireshark bắt gói tin</vt:lpstr>
      <vt:lpstr>Dùng Wireshark bắt gói tin</vt:lpstr>
      <vt:lpstr>Dùng Wireshark bắt gói tin</vt:lpstr>
      <vt:lpstr>Thiết lập hệ thống dùng     IPSec Tunnel và ESP</vt:lpstr>
      <vt:lpstr>Thiết lập hệ thống dùng     IPSec Tunnel và ESP</vt:lpstr>
      <vt:lpstr>Cấu hình cho máy Centos Server</vt:lpstr>
      <vt:lpstr>Cấu hình cho máy Centos-Client</vt:lpstr>
      <vt:lpstr>Test ping từ Client sang Server</vt:lpstr>
      <vt:lpstr>Dùng Wireshark bắt gói tin</vt:lpstr>
      <vt:lpstr>Dùng Wireshark bắt gói tin</vt:lpstr>
      <vt:lpstr>The 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Phan Su</dc:creator>
  <cp:lastModifiedBy>Phan Su</cp:lastModifiedBy>
  <cp:revision>183</cp:revision>
  <dcterms:created xsi:type="dcterms:W3CDTF">2019-04-19T17:03:30Z</dcterms:created>
  <dcterms:modified xsi:type="dcterms:W3CDTF">2019-04-30T11:48:31Z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