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3" r:id="rId2"/>
    <p:sldId id="265" r:id="rId3"/>
    <p:sldId id="272" r:id="rId4"/>
    <p:sldId id="274" r:id="rId5"/>
    <p:sldId id="275" r:id="rId6"/>
    <p:sldId id="276" r:id="rId7"/>
    <p:sldId id="278" r:id="rId8"/>
    <p:sldId id="280" r:id="rId9"/>
    <p:sldId id="279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94" autoAdjust="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4/30/2019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4/30/2019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4/30/2019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4/30/2019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4/30/2019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4/30/2019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4/30/2019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4/30/2019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4/30/2019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4/30/2019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4/30/2019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4/30/2019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Triển </a:t>
            </a:r>
            <a:r>
              <a:rPr lang="en-US"/>
              <a:t>khai giao thức </a:t>
            </a:r>
            <a:r>
              <a:rPr lang="en-US" smtClean="0"/>
              <a:t>Telnet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2" y="3919011"/>
            <a:ext cx="5652247" cy="914400"/>
          </a:xfrm>
        </p:spPr>
        <p:txBody>
          <a:bodyPr/>
          <a:lstStyle/>
          <a:p>
            <a:r>
              <a:rPr lang="en-US" smtClean="0"/>
              <a:t>_______Phan văn sự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3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9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Mô hình mạng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057" y="2224646"/>
            <a:ext cx="8807823" cy="393410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 smtClean="0"/>
              <a:t>2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Cấu hình cho máy </a:t>
            </a:r>
            <a:r>
              <a:rPr lang="en-US" sz="4000" smtClean="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Cài đặt Telnet cho Centos </a:t>
            </a:r>
          </a:p>
          <a:p>
            <a:endParaRPr lang="en-US" sz="2400"/>
          </a:p>
          <a:p>
            <a:r>
              <a:rPr lang="en-US" sz="2400" smtClean="0"/>
              <a:t>Kiểm tra cài đặt Telnnet</a:t>
            </a:r>
          </a:p>
          <a:p>
            <a:endParaRPr lang="en-US" sz="2400"/>
          </a:p>
          <a:p>
            <a:endParaRPr lang="en-US" sz="2400" smtClean="0"/>
          </a:p>
          <a:p>
            <a:r>
              <a:rPr lang="en-US" sz="2400" smtClean="0"/>
              <a:t>Đặt IP cho máy Telnet Server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954" y="3519382"/>
            <a:ext cx="6454618" cy="100973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954" y="5291228"/>
            <a:ext cx="6454618" cy="87042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954" y="2378409"/>
            <a:ext cx="6454618" cy="37885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241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Cấu </a:t>
            </a:r>
            <a:r>
              <a:rPr lang="en-US" sz="4000"/>
              <a:t>hình cho máy </a:t>
            </a:r>
            <a:r>
              <a:rPr lang="en-US" sz="400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8337452" cy="4123944"/>
          </a:xfrm>
        </p:spPr>
        <p:txBody>
          <a:bodyPr>
            <a:normAutofit/>
          </a:bodyPr>
          <a:lstStyle/>
          <a:p>
            <a:r>
              <a:rPr lang="en-US" sz="2400" smtClean="0"/>
              <a:t>Vào file telnet để cấu hình </a:t>
            </a:r>
          </a:p>
          <a:p>
            <a:endParaRPr lang="en-US" sz="2400"/>
          </a:p>
          <a:p>
            <a:r>
              <a:rPr lang="en-US" sz="2400" smtClean="0"/>
              <a:t>Cấu hình và lưu lại như hình</a:t>
            </a:r>
          </a:p>
          <a:p>
            <a:endParaRPr lang="en-US" sz="2400"/>
          </a:p>
          <a:p>
            <a:endParaRPr lang="en-US" sz="240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436" y="2408360"/>
            <a:ext cx="7681420" cy="39111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436" y="3507047"/>
            <a:ext cx="7681420" cy="251884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219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Cấu </a:t>
            </a:r>
            <a:r>
              <a:rPr lang="en-US" sz="4000"/>
              <a:t>hình cho máy </a:t>
            </a:r>
            <a:r>
              <a:rPr lang="en-US" sz="400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Khởi động lại service Telnet</a:t>
            </a:r>
          </a:p>
          <a:p>
            <a:endParaRPr lang="en-US" sz="2400"/>
          </a:p>
          <a:p>
            <a:r>
              <a:rPr lang="en-US" sz="2400" smtClean="0"/>
              <a:t>Vào file securetty để cấu hình tạo nhiều phiên truy cập</a:t>
            </a:r>
          </a:p>
          <a:p>
            <a:pPr marL="45720" indent="0">
              <a:buNone/>
            </a:pPr>
            <a:endParaRPr lang="en-US" sz="2400" smtClean="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954" y="2328203"/>
            <a:ext cx="6806311" cy="61194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953" y="3511719"/>
            <a:ext cx="6806311" cy="45365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953" y="4656406"/>
            <a:ext cx="3984381" cy="150524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9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Cấu </a:t>
            </a:r>
            <a:r>
              <a:rPr lang="en-US" sz="4000"/>
              <a:t>hình cho máy </a:t>
            </a:r>
            <a:r>
              <a:rPr lang="en-US" sz="4000">
                <a:solidFill>
                  <a:srgbClr val="00B0F0"/>
                </a:solidFill>
              </a:rPr>
              <a:t>Centos Server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Khởi động lại service Telnet</a:t>
            </a:r>
          </a:p>
          <a:p>
            <a:endParaRPr lang="en-US" sz="2400"/>
          </a:p>
          <a:p>
            <a:r>
              <a:rPr lang="en-US" sz="2400" smtClean="0"/>
              <a:t>Cấu hình vào file hosts để cấu hình Domain name </a:t>
            </a:r>
          </a:p>
          <a:p>
            <a:pPr marL="45720" indent="0">
              <a:buNone/>
            </a:pPr>
            <a:endParaRPr lang="en-US" sz="2400" smtClean="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123" y="2423233"/>
            <a:ext cx="6780609" cy="43250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123" y="3534614"/>
            <a:ext cx="6780609" cy="36213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123" y="4699321"/>
            <a:ext cx="5250034" cy="156080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248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hình cho máy </a:t>
            </a:r>
            <a:r>
              <a:rPr lang="en-US" sz="4000" smtClean="0">
                <a:solidFill>
                  <a:srgbClr val="00B050"/>
                </a:solidFill>
              </a:rPr>
              <a:t>Centos-Client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758176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Đặt IP cho máy Client như hình</a:t>
            </a:r>
          </a:p>
          <a:p>
            <a:endParaRPr lang="en-US" sz="2400" smtClean="0"/>
          </a:p>
          <a:p>
            <a:endParaRPr lang="en-US" sz="2400"/>
          </a:p>
          <a:p>
            <a:r>
              <a:rPr lang="en-US" sz="2400" smtClean="0"/>
              <a:t>Vào file hosts </a:t>
            </a:r>
          </a:p>
          <a:p>
            <a:pPr marL="45720" indent="0">
              <a:buNone/>
            </a:pPr>
            <a:endParaRPr lang="en-US" sz="2400" smtClean="0"/>
          </a:p>
          <a:p>
            <a:r>
              <a:rPr lang="en-US" sz="2400" smtClean="0"/>
              <a:t>Cấu hình như hình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766" y="2296513"/>
            <a:ext cx="7490852" cy="1008404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766" y="3964597"/>
            <a:ext cx="6780609" cy="36213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341" y="4820513"/>
            <a:ext cx="5250034" cy="156080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4140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559965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/>
              <a:t>Cấu hình cho máy </a:t>
            </a:r>
            <a:r>
              <a:rPr lang="en-US" sz="4000" smtClean="0">
                <a:solidFill>
                  <a:srgbClr val="00B050"/>
                </a:solidFill>
              </a:rPr>
              <a:t>Centos-Client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2224101"/>
            <a:ext cx="8872025" cy="4259697"/>
          </a:xfrm>
        </p:spPr>
        <p:txBody>
          <a:bodyPr>
            <a:normAutofit/>
          </a:bodyPr>
          <a:lstStyle/>
          <a:p>
            <a:r>
              <a:rPr lang="en-US" sz="2400" smtClean="0"/>
              <a:t>Từ máy Client Telnet đến máy Server</a:t>
            </a:r>
          </a:p>
          <a:p>
            <a:pPr marL="45720" indent="0">
              <a:buNone/>
            </a:pPr>
            <a:r>
              <a:rPr lang="en-US" sz="240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92" y="3055793"/>
            <a:ext cx="8740588" cy="2995384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8132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2340"/>
            <a:ext cx="9509760" cy="1233424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rgbClr val="00B0F0"/>
                </a:solidFill>
              </a:rPr>
              <a:t>Dùng Wireshark bắt gói tin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5956"/>
            <a:ext cx="12192000" cy="151251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8474"/>
            <a:ext cx="12192000" cy="342182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640670" y="0"/>
            <a:ext cx="55133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36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8155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8384684B-0E69-492A-91E7-29F709A97A1C}" vid="{F5096ADD-FCE7-411A-B9A7-AE292EEF759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167</TotalTime>
  <Words>152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Verdana</vt:lpstr>
      <vt:lpstr>Banded Design Teal 16x9</vt:lpstr>
      <vt:lpstr>Triển khai giao thức Telnet</vt:lpstr>
      <vt:lpstr>Mô hình mạng</vt:lpstr>
      <vt:lpstr>Cấu hình cho máy Centos Server</vt:lpstr>
      <vt:lpstr>Cấu hình cho máy Centos Server</vt:lpstr>
      <vt:lpstr>Cấu hình cho máy Centos Server</vt:lpstr>
      <vt:lpstr>Cấu hình cho máy Centos Server</vt:lpstr>
      <vt:lpstr>Cấu hình cho máy Centos-Client</vt:lpstr>
      <vt:lpstr>Cấu hình cho máy Centos-Client</vt:lpstr>
      <vt:lpstr>Dùng Wireshark bắt gói tin</vt:lpstr>
      <vt:lpstr>The End.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Phan Su</dc:creator>
  <cp:lastModifiedBy>Phan Su</cp:lastModifiedBy>
  <cp:revision>33</cp:revision>
  <dcterms:created xsi:type="dcterms:W3CDTF">2019-04-19T17:03:30Z</dcterms:created>
  <dcterms:modified xsi:type="dcterms:W3CDTF">2019-04-30T03:34:12Z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