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65" r:id="rId3"/>
    <p:sldId id="272" r:id="rId4"/>
    <p:sldId id="278" r:id="rId5"/>
    <p:sldId id="281" r:id="rId6"/>
    <p:sldId id="284" r:id="rId7"/>
    <p:sldId id="285" r:id="rId8"/>
    <p:sldId id="280" r:id="rId9"/>
    <p:sldId id="286" r:id="rId10"/>
    <p:sldId id="287" r:id="rId11"/>
    <p:sldId id="289" r:id="rId12"/>
    <p:sldId id="288" r:id="rId13"/>
    <p:sldId id="290" r:id="rId14"/>
    <p:sldId id="279" r:id="rId15"/>
    <p:sldId id="291" r:id="rId16"/>
    <p:sldId id="29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Triển khai giao thức SSH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1976" y="3961214"/>
            <a:ext cx="5652247" cy="914400"/>
          </a:xfrm>
        </p:spPr>
        <p:txBody>
          <a:bodyPr/>
          <a:lstStyle/>
          <a:p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224101"/>
            <a:ext cx="8872025" cy="42596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smtClean="0"/>
          </a:p>
          <a:p>
            <a:pPr marL="45720" indent="0">
              <a:buNone/>
            </a:pPr>
            <a:r>
              <a:rPr lang="en-US" sz="240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103078"/>
            <a:ext cx="10734339" cy="43807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9522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224101"/>
            <a:ext cx="8872025" cy="42596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smtClean="0"/>
              <a:t>Kiểm tra khóa</a:t>
            </a:r>
          </a:p>
          <a:p>
            <a:pPr marL="45720" indent="0">
              <a:buNone/>
            </a:pPr>
            <a:endParaRPr lang="en-US" sz="28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3533699"/>
            <a:ext cx="10175907" cy="285365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2937063"/>
            <a:ext cx="10175906" cy="4042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215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2089630"/>
            <a:ext cx="8872025" cy="42596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smtClean="0"/>
              <a:t>Copy id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2763470"/>
            <a:ext cx="10734339" cy="37449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183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076183"/>
            <a:ext cx="8872025" cy="42596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smtClean="0"/>
              <a:t>SSH vào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50" y="2692813"/>
            <a:ext cx="10699050" cy="39096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0701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403"/>
            <a:ext cx="12192000" cy="481320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2815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421"/>
            <a:ext cx="12192000" cy="465153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0400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478"/>
            <a:ext cx="12192000" cy="463302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362765" y="0"/>
            <a:ext cx="829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8316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mạng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2362199"/>
            <a:ext cx="10223352" cy="38503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Cài đặt SSH cho Centos </a:t>
            </a:r>
          </a:p>
          <a:p>
            <a:pPr marL="45720" indent="0">
              <a:buNone/>
            </a:pPr>
            <a:endParaRPr lang="en-US" sz="2400" smtClean="0"/>
          </a:p>
          <a:p>
            <a:r>
              <a:rPr lang="en-US" sz="2400" smtClean="0"/>
              <a:t>Đặt IP cho máy SSH Server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53" y="3729714"/>
            <a:ext cx="8142741" cy="103923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54" y="2406627"/>
            <a:ext cx="6454618" cy="3938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758176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máy Client như hình</a:t>
            </a:r>
          </a:p>
          <a:p>
            <a:endParaRPr lang="en-US" sz="2400" smtClean="0"/>
          </a:p>
          <a:p>
            <a:endParaRPr lang="en-US" sz="2400"/>
          </a:p>
          <a:p>
            <a:r>
              <a:rPr lang="en-US" sz="2400" smtClean="0"/>
              <a:t>Từ Client SSH vào</a:t>
            </a:r>
            <a:r>
              <a:rPr lang="en-US" sz="2400"/>
              <a:t> S</a:t>
            </a:r>
            <a:r>
              <a:rPr lang="en-US" sz="2400" smtClean="0"/>
              <a:t>erver  </a:t>
            </a:r>
          </a:p>
          <a:p>
            <a:pPr marL="45720" indent="0">
              <a:buNone/>
            </a:pPr>
            <a:endParaRPr lang="en-US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66" y="2296513"/>
            <a:ext cx="7490852" cy="100840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66" y="4018065"/>
            <a:ext cx="7490852" cy="181692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6414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040"/>
            <a:ext cx="12192000" cy="17859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976"/>
            <a:ext cx="12192000" cy="329453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78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306"/>
            <a:ext cx="12192000" cy="5029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59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436"/>
            <a:ext cx="12192000" cy="494851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34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271" y="2374697"/>
            <a:ext cx="9509760" cy="1233424"/>
          </a:xfrm>
        </p:spPr>
        <p:txBody>
          <a:bodyPr>
            <a:normAutofit fontScale="90000"/>
          </a:bodyPr>
          <a:lstStyle/>
          <a:p>
            <a:r>
              <a:rPr lang="en-US" sz="5400" smtClean="0"/>
              <a:t>Cấu hình dùng mã khóa công khai 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224101"/>
            <a:ext cx="8872025" cy="42596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/>
              <a:t> Cấu hình như hình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1" y="3012171"/>
            <a:ext cx="10000129" cy="347162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16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419</TotalTime>
  <Words>141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Banded Design Teal 16x9</vt:lpstr>
      <vt:lpstr>Triển khai giao thức SSH </vt:lpstr>
      <vt:lpstr>Mô hình mạng</vt:lpstr>
      <vt:lpstr>Cấu hình cho máy Centos Server</vt:lpstr>
      <vt:lpstr>Cấu hình cho máy Centos-Client</vt:lpstr>
      <vt:lpstr>Dùng Wireshark bắt gói tin</vt:lpstr>
      <vt:lpstr>Dùng Wireshark bắt gói tin</vt:lpstr>
      <vt:lpstr>Dùng Wireshark bắt gói tin</vt:lpstr>
      <vt:lpstr>Cấu hình dùng mã khóa công khai …</vt:lpstr>
      <vt:lpstr>Cấu hình cho máy Centos-Client</vt:lpstr>
      <vt:lpstr>Cấu hình cho máy Centos-Client</vt:lpstr>
      <vt:lpstr>Cấu hình cho máy Centos-Client</vt:lpstr>
      <vt:lpstr>Cấu hình cho máy Centos-Client</vt:lpstr>
      <vt:lpstr>Cấu hình cho máy Centos-Client</vt:lpstr>
      <vt:lpstr>Dùng Wireshark bắt gói tin</vt:lpstr>
      <vt:lpstr>Dùng Wireshark bắt gói tin</vt:lpstr>
      <vt:lpstr>Dùng Wireshark bắt gói tin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68</cp:revision>
  <dcterms:created xsi:type="dcterms:W3CDTF">2019-04-19T17:03:30Z</dcterms:created>
  <dcterms:modified xsi:type="dcterms:W3CDTF">2019-04-30T03:42:07Z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