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3" r:id="rId2"/>
    <p:sldId id="265" r:id="rId3"/>
    <p:sldId id="272" r:id="rId4"/>
    <p:sldId id="293" r:id="rId5"/>
    <p:sldId id="295" r:id="rId6"/>
    <p:sldId id="296" r:id="rId7"/>
    <p:sldId id="297" r:id="rId8"/>
    <p:sldId id="298" r:id="rId9"/>
    <p:sldId id="304" r:id="rId10"/>
    <p:sldId id="299" r:id="rId11"/>
    <p:sldId id="305" r:id="rId12"/>
    <p:sldId id="300" r:id="rId13"/>
    <p:sldId id="306" r:id="rId14"/>
    <p:sldId id="302" r:id="rId15"/>
    <p:sldId id="294" r:id="rId16"/>
    <p:sldId id="303" r:id="rId17"/>
    <p:sldId id="284" r:id="rId18"/>
    <p:sldId id="307" r:id="rId19"/>
    <p:sldId id="285" r:id="rId20"/>
    <p:sldId id="311" r:id="rId21"/>
    <p:sldId id="312" r:id="rId22"/>
    <p:sldId id="31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55" d="100"/>
          <a:sy n="55" d="100"/>
        </p:scale>
        <p:origin x="78" y="2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4/30/2019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4/30/2019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4/30/2019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/>
              <a:t>Triển khai giao thức POP3, SMTP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1976" y="3961214"/>
            <a:ext cx="5652247" cy="914400"/>
          </a:xfrm>
        </p:spPr>
        <p:txBody>
          <a:bodyPr/>
          <a:lstStyle/>
          <a:p>
            <a:r>
              <a:rPr lang="en-US" smtClean="0"/>
              <a:t>_______Phan văn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817974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Cài đặt Mozila Thunderbird </a:t>
            </a:r>
            <a:r>
              <a:rPr lang="en-US" sz="2800" smtClean="0">
                <a:solidFill>
                  <a:srgbClr val="FFC000"/>
                </a:solidFill>
              </a:rPr>
              <a:t>cả hai máy Client và Server</a:t>
            </a:r>
          </a:p>
          <a:p>
            <a:pPr marL="45720" indent="0">
              <a:buNone/>
            </a:pPr>
            <a:endParaRPr lang="en-US" sz="2800" smtClean="0"/>
          </a:p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1" y="2608760"/>
            <a:ext cx="9034134" cy="399363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6066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413528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Cài đặt Mozila Thunderbird </a:t>
            </a:r>
            <a:r>
              <a:rPr lang="en-US" sz="2800">
                <a:solidFill>
                  <a:srgbClr val="FFC000"/>
                </a:solidFill>
              </a:rPr>
              <a:t>cả hai máy Client và Server</a:t>
            </a:r>
            <a:endParaRPr lang="en-US" sz="2800" smtClean="0"/>
          </a:p>
          <a:p>
            <a:pPr marL="45720" indent="0">
              <a:buNone/>
            </a:pPr>
            <a:endParaRPr lang="en-US" sz="2800" smtClean="0"/>
          </a:p>
          <a:p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969"/>
            <a:ext cx="12192000" cy="499403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11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8279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33252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408604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Setup mail</a:t>
            </a:r>
          </a:p>
          <a:p>
            <a:pPr marL="45720" indent="0">
              <a:buNone/>
            </a:pPr>
            <a:endParaRPr lang="en-US" sz="280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11404"/>
            <a:ext cx="12192000" cy="484659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41806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30562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463986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Setup mail</a:t>
            </a:r>
          </a:p>
          <a:p>
            <a:pPr marL="45720" indent="0">
              <a:buNone/>
            </a:pPr>
            <a:endParaRPr lang="en-US" sz="2800" smtClean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3969"/>
            <a:ext cx="12192000" cy="499403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13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963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233424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Setup mail</a:t>
            </a:r>
          </a:p>
          <a:p>
            <a:pPr marL="45720" indent="0">
              <a:buNone/>
            </a:pPr>
            <a:endParaRPr lang="en-US" sz="280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538"/>
            <a:ext cx="12192000" cy="518746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14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95246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758176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Đặt IP cho máy Client như hình</a:t>
            </a:r>
          </a:p>
          <a:p>
            <a:endParaRPr lang="en-US" sz="2400" smtClean="0"/>
          </a:p>
          <a:p>
            <a:endParaRPr lang="en-US" sz="2400"/>
          </a:p>
          <a:p>
            <a:r>
              <a:rPr lang="en-US" sz="2400" smtClean="0"/>
              <a:t>Vào file hosts </a:t>
            </a:r>
          </a:p>
          <a:p>
            <a:pPr marL="45720" indent="0">
              <a:buNone/>
            </a:pPr>
            <a:endParaRPr lang="en-US" sz="2400" smtClean="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66" y="2152171"/>
            <a:ext cx="8749911" cy="123799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66" y="3964596"/>
            <a:ext cx="8749911" cy="46731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765" y="5022156"/>
            <a:ext cx="8749911" cy="183584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15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5046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9619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455764"/>
            <a:ext cx="8872025" cy="4562109"/>
          </a:xfrm>
        </p:spPr>
        <p:txBody>
          <a:bodyPr>
            <a:normAutofit/>
          </a:bodyPr>
          <a:lstStyle/>
          <a:p>
            <a:r>
              <a:rPr lang="en-US" sz="2800" smtClean="0"/>
              <a:t>Sau khi cài Mozila Thunderbird</a:t>
            </a:r>
          </a:p>
          <a:p>
            <a:r>
              <a:rPr lang="en-US" sz="2800" smtClean="0"/>
              <a:t>Set up Mail ở Client tương tự trên Server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2523"/>
            <a:ext cx="12344400" cy="42554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16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5157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9619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FFC000"/>
                </a:solidFill>
              </a:rPr>
              <a:t>Test gửi mail</a:t>
            </a:r>
            <a:r>
              <a:rPr lang="en-US" sz="4000">
                <a:solidFill>
                  <a:srgbClr val="FFC000"/>
                </a:solidFill>
              </a:rPr>
              <a:t> </a:t>
            </a:r>
            <a:r>
              <a:rPr lang="en-US" sz="4000" smtClean="0">
                <a:solidFill>
                  <a:srgbClr val="FFC000"/>
                </a:solidFill>
              </a:rPr>
              <a:t>user1 và user1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69"/>
            <a:ext cx="12192000" cy="5152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17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5259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FFC000"/>
                </a:solidFill>
              </a:rPr>
              <a:t>Test gửi mail</a:t>
            </a:r>
            <a:r>
              <a:rPr lang="en-US" sz="4000">
                <a:solidFill>
                  <a:srgbClr val="FFC000"/>
                </a:solidFill>
              </a:rPr>
              <a:t> </a:t>
            </a:r>
            <a:r>
              <a:rPr lang="en-US" sz="4000" smtClean="0">
                <a:solidFill>
                  <a:srgbClr val="FFC000"/>
                </a:solidFill>
              </a:rPr>
              <a:t>user1 và user1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103"/>
            <a:ext cx="12191999" cy="224335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4459"/>
            <a:ext cx="12191999" cy="249701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18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9572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029"/>
            <a:ext cx="12191999" cy="4725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120" y="1608809"/>
            <a:ext cx="350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Gói SMTP</a:t>
            </a:r>
            <a:endParaRPr lang="vi-VN" sz="2800"/>
          </a:p>
        </p:txBody>
      </p:sp>
      <p:sp>
        <p:nvSpPr>
          <p:cNvPr id="5" name="TextBox 4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19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41534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Mô hình mạng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1" y="2063259"/>
            <a:ext cx="9509760" cy="416169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120" y="1527128"/>
            <a:ext cx="719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Gói SMTP (vì lúc setup mail để “none”)</a:t>
            </a:r>
            <a:endParaRPr lang="vi-VN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348"/>
            <a:ext cx="12192000" cy="4807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20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66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120" y="1527128"/>
            <a:ext cx="350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Gói POP</a:t>
            </a:r>
            <a:endParaRPr lang="vi-VN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50348"/>
            <a:ext cx="12192000" cy="4807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21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0699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120" y="1380276"/>
            <a:ext cx="350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Gói POP</a:t>
            </a:r>
            <a:endParaRPr lang="vi-VN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495"/>
            <a:ext cx="12192000" cy="4954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2296" y="0"/>
            <a:ext cx="829704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0765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119482"/>
            <a:ext cx="8872025" cy="4259697"/>
          </a:xfrm>
        </p:spPr>
        <p:txBody>
          <a:bodyPr>
            <a:normAutofit/>
          </a:bodyPr>
          <a:lstStyle/>
          <a:p>
            <a:r>
              <a:rPr lang="en-US" sz="2800" smtClean="0"/>
              <a:t>Đặt IP cho máy Mail Server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23" y="3489247"/>
            <a:ext cx="8594081" cy="152016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076763"/>
            <a:ext cx="8872025" cy="4259697"/>
          </a:xfrm>
        </p:spPr>
        <p:txBody>
          <a:bodyPr>
            <a:normAutofit/>
          </a:bodyPr>
          <a:lstStyle/>
          <a:p>
            <a:r>
              <a:rPr lang="en-US" sz="2800" smtClean="0"/>
              <a:t>Cấu hình vào file hosts để cấu hình Domain name </a:t>
            </a:r>
          </a:p>
          <a:p>
            <a:pPr marL="45720" indent="0">
              <a:buNone/>
            </a:pPr>
            <a:endParaRPr lang="en-US" sz="2800" smtClean="0"/>
          </a:p>
          <a:p>
            <a:r>
              <a:rPr lang="en-US" sz="2800" smtClean="0"/>
              <a:t>Cấu hình như hình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14" y="2658981"/>
            <a:ext cx="6780609" cy="36213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14" y="3894723"/>
            <a:ext cx="6780609" cy="198557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45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84838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2380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Tải và cài đặt Postfix </a:t>
            </a:r>
          </a:p>
          <a:p>
            <a:pPr marL="45720" indent="0">
              <a:buNone/>
            </a:pPr>
            <a:endParaRPr lang="en-US" sz="2800" smtClean="0"/>
          </a:p>
          <a:p>
            <a:r>
              <a:rPr lang="en-US" sz="2800" smtClean="0"/>
              <a:t>Vào đường dẫn  </a:t>
            </a:r>
            <a:r>
              <a:rPr lang="en-US" sz="2800" smtClean="0">
                <a:solidFill>
                  <a:srgbClr val="92D050"/>
                </a:solidFill>
              </a:rPr>
              <a:t>/etc/potsfix/main.cf </a:t>
            </a:r>
            <a:r>
              <a:rPr lang="en-US" sz="2800" smtClean="0"/>
              <a:t>sửa các dòng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30" y="2510153"/>
            <a:ext cx="7637993" cy="42615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8" name="Rectangle 17"/>
          <p:cNvSpPr/>
          <p:nvPr/>
        </p:nvSpPr>
        <p:spPr>
          <a:xfrm flipH="1">
            <a:off x="7557133" y="3798787"/>
            <a:ext cx="56312" cy="155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31" y="4417110"/>
            <a:ext cx="4103484" cy="38189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131" y="3821427"/>
            <a:ext cx="5032361" cy="4067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130" y="5711787"/>
            <a:ext cx="9132684" cy="48588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130" y="4993792"/>
            <a:ext cx="5032362" cy="3576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960" y="3821426"/>
            <a:ext cx="4065081" cy="4055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960" y="4417110"/>
            <a:ext cx="4065081" cy="42036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7801" y="5027584"/>
            <a:ext cx="4096240" cy="36950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5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5023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2380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Tải và cài đặt Dovecot</a:t>
            </a:r>
          </a:p>
          <a:p>
            <a:pPr marL="45720" indent="0">
              <a:buNone/>
            </a:pPr>
            <a:endParaRPr lang="en-US" sz="2800" smtClean="0"/>
          </a:p>
          <a:p>
            <a:r>
              <a:rPr lang="en-US" sz="2800" smtClean="0"/>
              <a:t>Vào đường dẫn  </a:t>
            </a:r>
            <a:r>
              <a:rPr lang="en-US" sz="2800" smtClean="0">
                <a:solidFill>
                  <a:srgbClr val="92D050"/>
                </a:solidFill>
              </a:rPr>
              <a:t>/etc/dovecot/dovecot.conf </a:t>
            </a:r>
            <a:r>
              <a:rPr lang="en-US" sz="2800" smtClean="0"/>
              <a:t>sửa các dòng</a:t>
            </a:r>
          </a:p>
          <a:p>
            <a:pPr marL="45720" indent="0">
              <a:buNone/>
            </a:pPr>
            <a:endParaRPr lang="en-US" sz="2800" smtClean="0"/>
          </a:p>
          <a:p>
            <a:r>
              <a:rPr lang="en-US" sz="2800" smtClean="0"/>
              <a:t>Vào đường dẫn </a:t>
            </a:r>
            <a:r>
              <a:rPr lang="en-US" sz="2800" smtClean="0">
                <a:solidFill>
                  <a:srgbClr val="92D050"/>
                </a:solidFill>
              </a:rPr>
              <a:t>/etc/dovecot/conf.d/10-auth.conf</a:t>
            </a:r>
            <a:r>
              <a:rPr lang="en-US" sz="2800" smtClean="0"/>
              <a:t> </a:t>
            </a:r>
            <a:r>
              <a:rPr lang="en-US" sz="2800"/>
              <a:t>sửa các </a:t>
            </a:r>
            <a:r>
              <a:rPr lang="en-US" sz="2800" smtClean="0"/>
              <a:t>dòng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83" y="2591214"/>
            <a:ext cx="9205840" cy="45304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85" y="3700371"/>
            <a:ext cx="2341979" cy="53562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82" y="3714893"/>
            <a:ext cx="3384741" cy="483773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082" y="4869302"/>
            <a:ext cx="5970272" cy="546291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082" y="5770736"/>
            <a:ext cx="7684000" cy="559726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40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9619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328408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Vào đường dẫn  </a:t>
            </a:r>
            <a:r>
              <a:rPr lang="en-US" sz="2800" smtClean="0">
                <a:solidFill>
                  <a:srgbClr val="92D050"/>
                </a:solidFill>
              </a:rPr>
              <a:t>/etc/dovecot/conf.d/10-mail.conf </a:t>
            </a:r>
            <a:r>
              <a:rPr lang="en-US" sz="2800" smtClean="0"/>
              <a:t>sửa dòng</a:t>
            </a:r>
          </a:p>
          <a:p>
            <a:pPr marL="45720" indent="0">
              <a:buNone/>
            </a:pPr>
            <a:endParaRPr lang="en-US" sz="2800" smtClean="0"/>
          </a:p>
          <a:p>
            <a:r>
              <a:rPr lang="en-US" sz="2800" smtClean="0"/>
              <a:t>Vào đường dẫn </a:t>
            </a:r>
            <a:r>
              <a:rPr lang="en-US" sz="2800" smtClean="0">
                <a:solidFill>
                  <a:srgbClr val="92D050"/>
                </a:solidFill>
              </a:rPr>
              <a:t>/etc/dovecot/conf.d/10-master.conf</a:t>
            </a:r>
            <a:r>
              <a:rPr lang="en-US" sz="2800" smtClean="0"/>
              <a:t> </a:t>
            </a:r>
            <a:r>
              <a:rPr lang="en-US" sz="2800"/>
              <a:t>sửa các </a:t>
            </a:r>
            <a:r>
              <a:rPr lang="en-US" sz="2800" smtClean="0"/>
              <a:t>dòng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Khởi động lại dịch vụ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22" y="1861847"/>
            <a:ext cx="7598386" cy="56483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198" y="3081445"/>
            <a:ext cx="4292478" cy="187725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200" y="3081444"/>
            <a:ext cx="4785572" cy="187725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198" y="6297865"/>
            <a:ext cx="9373218" cy="464743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8" y="5613469"/>
            <a:ext cx="9373218" cy="447536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7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7905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56717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06958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Kiểm tra dịch vụ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006"/>
            <a:ext cx="12192000" cy="4557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859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56717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48120"/>
            <a:ext cx="10021176" cy="4667232"/>
          </a:xfrm>
        </p:spPr>
        <p:txBody>
          <a:bodyPr>
            <a:normAutofit/>
          </a:bodyPr>
          <a:lstStyle/>
          <a:p>
            <a:r>
              <a:rPr lang="en-US" sz="2800" smtClean="0"/>
              <a:t>Tạo 2 User có </a:t>
            </a:r>
            <a:r>
              <a:rPr lang="en-US" sz="2800" smtClean="0">
                <a:solidFill>
                  <a:srgbClr val="92D050"/>
                </a:solidFill>
              </a:rPr>
              <a:t>password là 123456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09" y="2852741"/>
            <a:ext cx="6194768" cy="502846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09" y="4581782"/>
            <a:ext cx="6194768" cy="525436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259" y="3727135"/>
            <a:ext cx="6189818" cy="554601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309" y="5435674"/>
            <a:ext cx="6194768" cy="51006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672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813</TotalTime>
  <Words>308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Verdana</vt:lpstr>
      <vt:lpstr>Banded Design Teal 16x9</vt:lpstr>
      <vt:lpstr>Triển khai giao thức POP3, SMTP </vt:lpstr>
      <vt:lpstr>Mô hình mạng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Centos-Client</vt:lpstr>
      <vt:lpstr>Cấu hình cho máy Centos-Client</vt:lpstr>
      <vt:lpstr>Test gửi mail user1 và user1</vt:lpstr>
      <vt:lpstr>Test gửi mail user1 và user1</vt:lpstr>
      <vt:lpstr>Dùng Wireshark bắt gói tin</vt:lpstr>
      <vt:lpstr>Dùng Wireshark bắt gói tin</vt:lpstr>
      <vt:lpstr>Dùng Wireshark bắt gói tin</vt:lpstr>
      <vt:lpstr>Dùng Wireshark bắt gói tin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Phan Su</dc:creator>
  <cp:lastModifiedBy>Phan Su</cp:lastModifiedBy>
  <cp:revision>141</cp:revision>
  <dcterms:created xsi:type="dcterms:W3CDTF">2019-04-19T17:03:30Z</dcterms:created>
  <dcterms:modified xsi:type="dcterms:W3CDTF">2019-04-30T12:46:05Z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