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8" r:id="rId5"/>
    <p:sldId id="270" r:id="rId6"/>
    <p:sldId id="258" r:id="rId7"/>
    <p:sldId id="260" r:id="rId8"/>
    <p:sldId id="261" r:id="rId9"/>
    <p:sldId id="262" r:id="rId10"/>
    <p:sldId id="27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C1-4596-9070-52190C5394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BC1-4596-9070-52190C539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33006976"/>
        <c:axId val="-8742728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BC1-4596-9070-52190C539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33006976"/>
        <c:axId val="-874272848"/>
      </c:lineChart>
      <c:catAx>
        <c:axId val="-113300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874272848"/>
        <c:crosses val="autoZero"/>
        <c:auto val="1"/>
        <c:lblAlgn val="ctr"/>
        <c:lblOffset val="100"/>
        <c:noMultiLvlLbl val="0"/>
      </c:catAx>
      <c:valAx>
        <c:axId val="-874272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13300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E505937-A1D1-4FCF-B857-F28870C2B43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/>
        <a:lstStyle/>
        <a:p>
          <a:endParaRPr lang="en-US"/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en-US"/>
        </a:p>
      </dgm:t>
    </dgm:pt>
    <dgm:pt modelId="{754976FE-E4B0-4743-B453-0E44EC6839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/>
        <a:lstStyle/>
        <a:p>
          <a:endParaRPr lang="en-US"/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en-US"/>
        </a:p>
      </dgm:t>
    </dgm:pt>
    <dgm:pt modelId="{8129FD2A-3327-4A99-8DA3-3ED69C380BB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en-US"/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en-US"/>
        </a:p>
      </dgm:t>
    </dgm:pt>
    <dgm:pt modelId="{B1295C8C-8D1F-43C6-82C9-E9A0C9D69E91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5C704B0-DB8C-4E8C-A7B3-49A7A120BF7B}" type="parTrans" cxnId="{47137A9B-2AFD-43A1-BF60-A42D27E140F6}">
      <dgm:prSet/>
      <dgm:spPr/>
      <dgm:t>
        <a:bodyPr/>
        <a:lstStyle/>
        <a:p>
          <a:endParaRPr lang="en-US"/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en-US"/>
        </a:p>
      </dgm:t>
    </dgm:pt>
    <dgm:pt modelId="{3DC9E84D-4109-41D9-B23B-CD33F63307C9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D44FDFB6-DCEB-482B-A44F-4AD4680B4845}" type="parTrans" cxnId="{7A48A55B-5522-4A42-ADC5-ACE0221D155E}">
      <dgm:prSet/>
      <dgm:spPr/>
      <dgm:t>
        <a:bodyPr/>
        <a:lstStyle/>
        <a:p>
          <a:endParaRPr lang="en-US"/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en-US"/>
        </a:p>
      </dgm:t>
    </dgm:pt>
    <dgm:pt modelId="{398C4C62-02C4-4A91-B786-6B3C60549C0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en-US"/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en-US"/>
        </a:p>
      </dgm:t>
    </dgm:pt>
    <dgm:pt modelId="{4777BA7A-CB4C-4047-A5C1-19C4370C7AE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6C394397-D1FF-412A-9B1A-A1C7497BA92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25D4D77-0B0F-403F-9E7B-0D6810A3F122}" type="parTrans" cxnId="{40E1DA70-D516-4525-B8C3-5B91C3FA1389}">
      <dgm:prSet/>
      <dgm:spPr/>
      <dgm:t>
        <a:bodyPr/>
        <a:lstStyle/>
        <a:p>
          <a:endParaRPr lang="en-US"/>
        </a:p>
      </dgm:t>
    </dgm:pt>
    <dgm:pt modelId="{C962F407-523D-4723-A0B0-319C51C91A51}" type="sibTrans" cxnId="{40E1DA70-D516-4525-B8C3-5B91C3FA1389}">
      <dgm:prSet/>
      <dgm:spPr/>
      <dgm:t>
        <a:bodyPr/>
        <a:lstStyle/>
        <a:p>
          <a:endParaRPr lang="en-US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8273AB-5110-4FB3-8068-77F1E8C19D70}" type="pres">
      <dgm:prSet presAssocID="{7E505937-A1D1-4FCF-B857-F28870C2B4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743BD-F44D-4BF3-9863-F5D166FDBEF5}" type="pres">
      <dgm:prSet presAssocID="{7E505937-A1D1-4FCF-B857-F28870C2B43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C0C59-7736-4C26-9A8E-1506162FED79}" type="pres">
      <dgm:prSet presAssocID="{B1295C8C-8D1F-43C6-82C9-E9A0C9D69E9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B86AC-A25F-4FAD-BD44-13D6286DB5AC}" type="pres">
      <dgm:prSet presAssocID="{B1295C8C-8D1F-43C6-82C9-E9A0C9D69E9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C16AD-ED87-4AE7-B02C-E4364DEA3E01}" type="pres">
      <dgm:prSet presAssocID="{1B41DC41-29F0-4922-BFC5-D6FC08605C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9255D-07C5-4751-8C60-74B067466F25}" type="pres">
      <dgm:prSet presAssocID="{1B41DC41-29F0-4922-BFC5-D6FC08605C2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AE05D-2DF8-46E8-9D3F-34BEC74CFAEA}" type="presOf" srcId="{6C394397-D1FF-412A-9B1A-A1C7497BA927}" destId="{6419255D-07C5-4751-8C60-74B067466F25}" srcOrd="0" destOrd="1" presId="urn:microsoft.com/office/officeart/2005/8/layout/vList2"/>
    <dgm:cxn modelId="{645F6E7F-DC45-4D26-9A51-58279845D457}" type="presOf" srcId="{754976FE-E4B0-4743-B453-0E44EC68399E}" destId="{160743BD-F44D-4BF3-9863-F5D166FDBEF5}" srcOrd="0" destOrd="0" presId="urn:microsoft.com/office/officeart/2005/8/layout/vList2"/>
    <dgm:cxn modelId="{55E1F63E-FE88-46CE-A8EF-6F1AA73AED55}" type="presOf" srcId="{3DC9E84D-4109-41D9-B23B-CD33F63307C9}" destId="{F86B86AC-A25F-4FAD-BD44-13D6286DB5AC}" srcOrd="0" destOrd="0" presId="urn:microsoft.com/office/officeart/2005/8/layout/vList2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30303FD0-F509-4C30-86AE-A9CE0ACC7FF2}" type="presOf" srcId="{8129FD2A-3327-4A99-8DA3-3ED69C380BBF}" destId="{160743BD-F44D-4BF3-9863-F5D166FDBEF5}" srcOrd="0" destOrd="1" presId="urn:microsoft.com/office/officeart/2005/8/layout/vList2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6B5CEE56-5D58-41F8-BAB5-E16C130C7537}" type="presOf" srcId="{4777BA7A-CB4C-4047-A5C1-19C4370C7AE7}" destId="{6419255D-07C5-4751-8C60-74B067466F25}" srcOrd="0" destOrd="0" presId="urn:microsoft.com/office/officeart/2005/8/layout/vList2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12628B3F-4785-435E-9728-FFDCD38C4620}" type="presOf" srcId="{7E505937-A1D1-4FCF-B857-F28870C2B438}" destId="{E48273AB-5110-4FB3-8068-77F1E8C19D70}" srcOrd="0" destOrd="0" presId="urn:microsoft.com/office/officeart/2005/8/layout/vList2"/>
    <dgm:cxn modelId="{63CAEF18-7B36-4A28-BADF-504876AFA073}" type="presOf" srcId="{398C4C62-02C4-4A91-B786-6B3C60549C0C}" destId="{F86B86AC-A25F-4FAD-BD44-13D6286DB5AC}" srcOrd="0" destOrd="1" presId="urn:microsoft.com/office/officeart/2005/8/layout/vList2"/>
    <dgm:cxn modelId="{7767D28A-B308-43E6-A1D3-FFEEDA0DE133}" type="presOf" srcId="{1B41DC41-29F0-4922-BFC5-D6FC08605C24}" destId="{E43C16AD-ED87-4AE7-B02C-E4364DEA3E01}" srcOrd="0" destOrd="0" presId="urn:microsoft.com/office/officeart/2005/8/layout/vList2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AC6DCBE0-CEB4-4790-B41A-C3525DD6D4E5}" type="presOf" srcId="{B1295C8C-8D1F-43C6-82C9-E9A0C9D69E91}" destId="{046C0C59-7736-4C26-9A8E-1506162FED79}" srcOrd="0" destOrd="0" presId="urn:microsoft.com/office/officeart/2005/8/layout/vList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DA59D3A-2368-4569-91F4-949247C7F0DC}" type="presParOf" srcId="{0D5D61AC-5259-40CD-8E60-C7A60C9E094C}" destId="{E48273AB-5110-4FB3-8068-77F1E8C19D70}" srcOrd="0" destOrd="0" presId="urn:microsoft.com/office/officeart/2005/8/layout/vList2"/>
    <dgm:cxn modelId="{264679E5-A89B-4D62-836B-53B39836A43E}" type="presParOf" srcId="{0D5D61AC-5259-40CD-8E60-C7A60C9E094C}" destId="{160743BD-F44D-4BF3-9863-F5D166FDBEF5}" srcOrd="1" destOrd="0" presId="urn:microsoft.com/office/officeart/2005/8/layout/vList2"/>
    <dgm:cxn modelId="{60E45DF3-EA24-4DD4-AF49-155165817C96}" type="presParOf" srcId="{0D5D61AC-5259-40CD-8E60-C7A60C9E094C}" destId="{046C0C59-7736-4C26-9A8E-1506162FED79}" srcOrd="2" destOrd="0" presId="urn:microsoft.com/office/officeart/2005/8/layout/vList2"/>
    <dgm:cxn modelId="{FDC905FA-2C67-4FE5-8984-0E6BB735F7DB}" type="presParOf" srcId="{0D5D61AC-5259-40CD-8E60-C7A60C9E094C}" destId="{F86B86AC-A25F-4FAD-BD44-13D6286DB5AC}" srcOrd="3" destOrd="0" presId="urn:microsoft.com/office/officeart/2005/8/layout/vList2"/>
    <dgm:cxn modelId="{82502A5A-4E62-4019-92F6-54A9112A832D}" type="presParOf" srcId="{0D5D61AC-5259-40CD-8E60-C7A60C9E094C}" destId="{E43C16AD-ED87-4AE7-B02C-E4364DEA3E01}" srcOrd="4" destOrd="0" presId="urn:microsoft.com/office/officeart/2005/8/layout/vList2"/>
    <dgm:cxn modelId="{BD139D4C-DBAA-4949-BDFD-D676101C3E2E}" type="presParOf" srcId="{0D5D61AC-5259-40CD-8E60-C7A60C9E094C}" destId="{6419255D-07C5-4751-8C60-74B067466F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73AB-5110-4FB3-8068-77F1E8C19D70}">
      <dsp:nvSpPr>
        <dsp:cNvPr id="0" name=""/>
        <dsp:cNvSpPr/>
      </dsp:nvSpPr>
      <dsp:spPr>
        <a:xfrm>
          <a:off x="0" y="2502"/>
          <a:ext cx="9509124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Step 1 Title</a:t>
          </a:r>
        </a:p>
      </dsp:txBody>
      <dsp:txXfrm>
        <a:off x="31613" y="34115"/>
        <a:ext cx="9445898" cy="584369"/>
      </dsp:txXfrm>
    </dsp:sp>
    <dsp:sp modelId="{160743BD-F44D-4BF3-9863-F5D166FDBEF5}">
      <dsp:nvSpPr>
        <dsp:cNvPr id="0" name=""/>
        <dsp:cNvSpPr/>
      </dsp:nvSpPr>
      <dsp:spPr>
        <a:xfrm>
          <a:off x="0" y="650097"/>
          <a:ext cx="9509124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Task description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Task description</a:t>
          </a:r>
        </a:p>
      </dsp:txBody>
      <dsp:txXfrm>
        <a:off x="0" y="650097"/>
        <a:ext cx="9509124" cy="726570"/>
      </dsp:txXfrm>
    </dsp:sp>
    <dsp:sp modelId="{046C0C59-7736-4C26-9A8E-1506162FED79}">
      <dsp:nvSpPr>
        <dsp:cNvPr id="0" name=""/>
        <dsp:cNvSpPr/>
      </dsp:nvSpPr>
      <dsp:spPr>
        <a:xfrm>
          <a:off x="0" y="1376667"/>
          <a:ext cx="9509124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Step 2 Title</a:t>
          </a:r>
        </a:p>
      </dsp:txBody>
      <dsp:txXfrm>
        <a:off x="31613" y="1408280"/>
        <a:ext cx="9445898" cy="584369"/>
      </dsp:txXfrm>
    </dsp:sp>
    <dsp:sp modelId="{F86B86AC-A25F-4FAD-BD44-13D6286DB5AC}">
      <dsp:nvSpPr>
        <dsp:cNvPr id="0" name=""/>
        <dsp:cNvSpPr/>
      </dsp:nvSpPr>
      <dsp:spPr>
        <a:xfrm>
          <a:off x="0" y="2024262"/>
          <a:ext cx="9509124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Task description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Task description</a:t>
          </a:r>
        </a:p>
      </dsp:txBody>
      <dsp:txXfrm>
        <a:off x="0" y="2024262"/>
        <a:ext cx="9509124" cy="726570"/>
      </dsp:txXfrm>
    </dsp:sp>
    <dsp:sp modelId="{E43C16AD-ED87-4AE7-B02C-E4364DEA3E01}">
      <dsp:nvSpPr>
        <dsp:cNvPr id="0" name=""/>
        <dsp:cNvSpPr/>
      </dsp:nvSpPr>
      <dsp:spPr>
        <a:xfrm>
          <a:off x="0" y="2750832"/>
          <a:ext cx="9509124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Step 3 Title</a:t>
          </a:r>
        </a:p>
      </dsp:txBody>
      <dsp:txXfrm>
        <a:off x="31613" y="2782445"/>
        <a:ext cx="9445898" cy="584369"/>
      </dsp:txXfrm>
    </dsp:sp>
    <dsp:sp modelId="{6419255D-07C5-4751-8C60-74B067466F25}">
      <dsp:nvSpPr>
        <dsp:cNvPr id="0" name=""/>
        <dsp:cNvSpPr/>
      </dsp:nvSpPr>
      <dsp:spPr>
        <a:xfrm>
          <a:off x="0" y="3398427"/>
          <a:ext cx="9509124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Task description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/>
            <a:t>Task description</a:t>
          </a:r>
        </a:p>
      </dsp:txBody>
      <dsp:txXfrm>
        <a:off x="0" y="3398427"/>
        <a:ext cx="9509124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4/21/2019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4/21/2019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4/21/2019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4/21/2019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4/21/2019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4/21/2019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/>
              <a:t>Bài 4. Triển khai giao </a:t>
            </a:r>
            <a:r>
              <a:rPr lang="en-US"/>
              <a:t>thức </a:t>
            </a:r>
            <a:r>
              <a:rPr lang="en-US" smtClean="0"/>
              <a:t>Telnet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mtClean="0"/>
              <a:t>_______Phan văn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876914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05" y="1901952"/>
            <a:ext cx="37242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474887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16</TotalTime>
  <Words>117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Banded Design Teal 16x9</vt:lpstr>
      <vt:lpstr>Bài 4. Triển khai giao thức Telnet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Phan Su</dc:creator>
  <cp:lastModifiedBy>Phan Su</cp:lastModifiedBy>
  <cp:revision>5</cp:revision>
  <dcterms:created xsi:type="dcterms:W3CDTF">2019-04-19T17:03:30Z</dcterms:created>
  <dcterms:modified xsi:type="dcterms:W3CDTF">2019-04-21T16:48:46Z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