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89" r:id="rId3"/>
    <p:sldId id="290" r:id="rId4"/>
    <p:sldId id="257" r:id="rId5"/>
    <p:sldId id="291" r:id="rId6"/>
    <p:sldId id="292" r:id="rId7"/>
    <p:sldId id="293" r:id="rId8"/>
    <p:sldId id="294" r:id="rId9"/>
    <p:sldId id="295" r:id="rId10"/>
    <p:sldId id="296" r:id="rId11"/>
    <p:sldId id="258" r:id="rId12"/>
    <p:sldId id="297" r:id="rId13"/>
    <p:sldId id="298" r:id="rId14"/>
    <p:sldId id="299" r:id="rId15"/>
    <p:sldId id="300" r:id="rId16"/>
    <p:sldId id="301" r:id="rId17"/>
    <p:sldId id="278" r:id="rId18"/>
  </p:sldIdLst>
  <p:sldSz cx="9144000" cy="5143500" type="screen16x9"/>
  <p:notesSz cx="6858000" cy="9144000"/>
  <p:embeddedFontLst>
    <p:embeddedFont>
      <p:font typeface="Bahnschrift Light Condensed" panose="020B0502040204020203" pitchFamily="34" charset="0"/>
      <p:regular r:id="rId20"/>
    </p:embeddedFont>
    <p:embeddedFont>
      <p:font typeface="Fira Sans" panose="020B0503050000020004" pitchFamily="34" charset="0"/>
      <p:regular r:id="rId21"/>
      <p:bold r:id="rId22"/>
      <p:italic r:id="rId23"/>
      <p:boldItalic r:id="rId24"/>
    </p:embeddedFont>
    <p:embeddedFont>
      <p:font typeface="Fira Sans Extra Condensed Medium" panose="020B0604020202020204" charset="0"/>
      <p:regular r:id="rId25"/>
      <p:bold r:id="rId26"/>
      <p:italic r:id="rId27"/>
      <p:boldItalic r:id="rId28"/>
    </p:embeddedFont>
    <p:embeddedFont>
      <p:font typeface="Fira Sans Medium" panose="020B0603050000020004" pitchFamily="34" charset="0"/>
      <p:regular r:id="rId29"/>
      <p:bold r:id="rId30"/>
      <p:italic r:id="rId31"/>
      <p:boldItalic r:id="rId32"/>
    </p:embeddedFont>
    <p:embeddedFont>
      <p:font typeface="Fira Sans SemiBold" panose="020B0603050000020004" pitchFamily="34" charset="0"/>
      <p:regular r:id="rId33"/>
      <p:bold r:id="rId34"/>
      <p:italic r:id="rId35"/>
      <p:boldItalic r:id="rId36"/>
    </p:embeddedFont>
    <p:embeddedFont>
      <p:font typeface="Oswald" panose="00000500000000000000" pitchFamily="2" charset="0"/>
      <p:regular r:id="rId37"/>
      <p:bold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59">
          <p15:clr>
            <a:srgbClr val="EA4335"/>
          </p15:clr>
        </p15:guide>
        <p15:guide id="2" pos="288">
          <p15:clr>
            <a:srgbClr val="EA4335"/>
          </p15:clr>
        </p15:guide>
        <p15:guide id="3" pos="5472">
          <p15:clr>
            <a:srgbClr val="EA4335"/>
          </p15:clr>
        </p15:guide>
        <p15:guide id="4" orient="horz" pos="2984">
          <p15:clr>
            <a:srgbClr val="EA4335"/>
          </p15:clr>
        </p15:guide>
        <p15:guide id="5" orient="horz" pos="50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2A365"/>
    <a:srgbClr val="263C4C"/>
    <a:srgbClr val="3047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2" y="149"/>
      </p:cViewPr>
      <p:guideLst>
        <p:guide orient="horz" pos="259"/>
        <p:guide pos="288"/>
        <p:guide pos="5472"/>
        <p:guide orient="horz" pos="2984"/>
        <p:guide orient="horz" pos="5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font" Target="fonts/font1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font" Target="fonts/font18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2a1ad2113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2a1ad2113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g929290261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9" name="Google Shape;1689;g929290261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81785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7" name="Google Shape;71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9026751953_0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9026751953_0_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29028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91ed6c2d0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91ed6c2d0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Google Shape;1496;g9026751953_0_1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7" name="Google Shape;1497;g9026751953_0_1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5925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91ed6c2d0b_0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91ed6c2d0b_0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23754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91ed6c2d0b_0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91ed6c2d0b_0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97511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91ed6c2d0b_0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91ed6c2d0b_0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" name="Google Shape;1636;g929290261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7" name="Google Shape;1637;g929290261e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79361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" name="Google Shape;1636;g929290261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7" name="Google Shape;1637;g929290261e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9603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3"/>
          <p:cNvGrpSpPr/>
          <p:nvPr/>
        </p:nvGrpSpPr>
        <p:grpSpPr>
          <a:xfrm>
            <a:off x="6594764" y="3407185"/>
            <a:ext cx="2482517" cy="1681990"/>
            <a:chOff x="2523825" y="1354400"/>
            <a:chExt cx="4476450" cy="3155825"/>
          </a:xfrm>
        </p:grpSpPr>
        <p:sp>
          <p:nvSpPr>
            <p:cNvPr id="55" name="Google Shape;55;p13"/>
            <p:cNvSpPr/>
            <p:nvPr/>
          </p:nvSpPr>
          <p:spPr>
            <a:xfrm>
              <a:off x="5135725" y="2136600"/>
              <a:ext cx="424400" cy="668250"/>
            </a:xfrm>
            <a:custGeom>
              <a:avLst/>
              <a:gdLst/>
              <a:ahLst/>
              <a:cxnLst/>
              <a:rect l="l" t="t" r="r" b="b"/>
              <a:pathLst>
                <a:path w="16976" h="26730" extrusionOk="0">
                  <a:moveTo>
                    <a:pt x="159" y="1"/>
                  </a:moveTo>
                  <a:cubicBezTo>
                    <a:pt x="96" y="1"/>
                    <a:pt x="1" y="64"/>
                    <a:pt x="1" y="159"/>
                  </a:cubicBezTo>
                  <a:lnTo>
                    <a:pt x="1" y="16500"/>
                  </a:lnTo>
                  <a:cubicBezTo>
                    <a:pt x="1" y="16564"/>
                    <a:pt x="33" y="16595"/>
                    <a:pt x="64" y="16627"/>
                  </a:cubicBezTo>
                  <a:lnTo>
                    <a:pt x="10103" y="26698"/>
                  </a:lnTo>
                  <a:cubicBezTo>
                    <a:pt x="10135" y="26730"/>
                    <a:pt x="10198" y="26730"/>
                    <a:pt x="10230" y="26730"/>
                  </a:cubicBezTo>
                  <a:lnTo>
                    <a:pt x="16817" y="26730"/>
                  </a:lnTo>
                  <a:cubicBezTo>
                    <a:pt x="16912" y="26730"/>
                    <a:pt x="16975" y="26666"/>
                    <a:pt x="16975" y="26571"/>
                  </a:cubicBezTo>
                  <a:cubicBezTo>
                    <a:pt x="16975" y="26476"/>
                    <a:pt x="16880" y="26413"/>
                    <a:pt x="16817" y="26413"/>
                  </a:cubicBezTo>
                  <a:lnTo>
                    <a:pt x="10293" y="26413"/>
                  </a:lnTo>
                  <a:lnTo>
                    <a:pt x="349" y="16437"/>
                  </a:lnTo>
                  <a:lnTo>
                    <a:pt x="349" y="159"/>
                  </a:lnTo>
                  <a:cubicBezTo>
                    <a:pt x="349" y="64"/>
                    <a:pt x="254" y="1"/>
                    <a:pt x="15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5908450" y="1686925"/>
              <a:ext cx="424400" cy="544725"/>
            </a:xfrm>
            <a:custGeom>
              <a:avLst/>
              <a:gdLst/>
              <a:ahLst/>
              <a:cxnLst/>
              <a:rect l="l" t="t" r="r" b="b"/>
              <a:pathLst>
                <a:path w="16976" h="21789" extrusionOk="0">
                  <a:moveTo>
                    <a:pt x="16817" y="0"/>
                  </a:moveTo>
                  <a:cubicBezTo>
                    <a:pt x="16722" y="0"/>
                    <a:pt x="16627" y="63"/>
                    <a:pt x="16627" y="158"/>
                  </a:cubicBezTo>
                  <a:lnTo>
                    <a:pt x="16627" y="11496"/>
                  </a:lnTo>
                  <a:lnTo>
                    <a:pt x="6683" y="21440"/>
                  </a:lnTo>
                  <a:lnTo>
                    <a:pt x="191" y="21440"/>
                  </a:lnTo>
                  <a:cubicBezTo>
                    <a:pt x="96" y="21440"/>
                    <a:pt x="1" y="21535"/>
                    <a:pt x="1" y="21598"/>
                  </a:cubicBezTo>
                  <a:cubicBezTo>
                    <a:pt x="1" y="21693"/>
                    <a:pt x="64" y="21788"/>
                    <a:pt x="159" y="21788"/>
                  </a:cubicBezTo>
                  <a:lnTo>
                    <a:pt x="6746" y="21788"/>
                  </a:lnTo>
                  <a:cubicBezTo>
                    <a:pt x="6778" y="21788"/>
                    <a:pt x="6841" y="21757"/>
                    <a:pt x="6873" y="21725"/>
                  </a:cubicBezTo>
                  <a:lnTo>
                    <a:pt x="16912" y="11686"/>
                  </a:lnTo>
                  <a:cubicBezTo>
                    <a:pt x="16944" y="11654"/>
                    <a:pt x="16975" y="11591"/>
                    <a:pt x="16975" y="11559"/>
                  </a:cubicBezTo>
                  <a:lnTo>
                    <a:pt x="16975" y="158"/>
                  </a:lnTo>
                  <a:cubicBezTo>
                    <a:pt x="16975" y="63"/>
                    <a:pt x="16880" y="0"/>
                    <a:pt x="1681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5649575" y="1566175"/>
              <a:ext cx="265250" cy="530875"/>
            </a:xfrm>
            <a:custGeom>
              <a:avLst/>
              <a:gdLst/>
              <a:ahLst/>
              <a:cxnLst/>
              <a:rect l="l" t="t" r="r" b="b"/>
              <a:pathLst>
                <a:path w="10610" h="21235" extrusionOk="0">
                  <a:moveTo>
                    <a:pt x="174" y="1"/>
                  </a:moveTo>
                  <a:cubicBezTo>
                    <a:pt x="135" y="1"/>
                    <a:pt x="95" y="16"/>
                    <a:pt x="63" y="48"/>
                  </a:cubicBezTo>
                  <a:cubicBezTo>
                    <a:pt x="0" y="111"/>
                    <a:pt x="0" y="206"/>
                    <a:pt x="63" y="270"/>
                  </a:cubicBezTo>
                  <a:lnTo>
                    <a:pt x="10293" y="10499"/>
                  </a:lnTo>
                  <a:lnTo>
                    <a:pt x="10293" y="21076"/>
                  </a:lnTo>
                  <a:cubicBezTo>
                    <a:pt x="10293" y="21171"/>
                    <a:pt x="10356" y="21235"/>
                    <a:pt x="10451" y="21235"/>
                  </a:cubicBezTo>
                  <a:cubicBezTo>
                    <a:pt x="10546" y="21235"/>
                    <a:pt x="10609" y="21171"/>
                    <a:pt x="10609" y="21076"/>
                  </a:cubicBezTo>
                  <a:lnTo>
                    <a:pt x="10609" y="10435"/>
                  </a:lnTo>
                  <a:cubicBezTo>
                    <a:pt x="10609" y="10404"/>
                    <a:pt x="10609" y="10340"/>
                    <a:pt x="10578" y="10309"/>
                  </a:cubicBezTo>
                  <a:lnTo>
                    <a:pt x="285" y="48"/>
                  </a:lnTo>
                  <a:cubicBezTo>
                    <a:pt x="253" y="16"/>
                    <a:pt x="214" y="1"/>
                    <a:pt x="17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5423925" y="1354400"/>
              <a:ext cx="266825" cy="266825"/>
            </a:xfrm>
            <a:custGeom>
              <a:avLst/>
              <a:gdLst/>
              <a:ahLst/>
              <a:cxnLst/>
              <a:rect l="l" t="t" r="r" b="b"/>
              <a:pathLst>
                <a:path w="10673" h="10673" extrusionOk="0">
                  <a:moveTo>
                    <a:pt x="5352" y="317"/>
                  </a:moveTo>
                  <a:cubicBezTo>
                    <a:pt x="8108" y="317"/>
                    <a:pt x="10356" y="2565"/>
                    <a:pt x="10356" y="5320"/>
                  </a:cubicBezTo>
                  <a:cubicBezTo>
                    <a:pt x="10356" y="8076"/>
                    <a:pt x="8108" y="10324"/>
                    <a:pt x="5352" y="10324"/>
                  </a:cubicBezTo>
                  <a:cubicBezTo>
                    <a:pt x="2597" y="10324"/>
                    <a:pt x="349" y="8076"/>
                    <a:pt x="349" y="5320"/>
                  </a:cubicBezTo>
                  <a:cubicBezTo>
                    <a:pt x="349" y="2565"/>
                    <a:pt x="2597" y="317"/>
                    <a:pt x="5352" y="317"/>
                  </a:cubicBezTo>
                  <a:close/>
                  <a:moveTo>
                    <a:pt x="5352" y="0"/>
                  </a:moveTo>
                  <a:cubicBezTo>
                    <a:pt x="2407" y="0"/>
                    <a:pt x="0" y="2375"/>
                    <a:pt x="0" y="5320"/>
                  </a:cubicBezTo>
                  <a:cubicBezTo>
                    <a:pt x="0" y="8266"/>
                    <a:pt x="2407" y="10673"/>
                    <a:pt x="5352" y="10673"/>
                  </a:cubicBezTo>
                  <a:cubicBezTo>
                    <a:pt x="8298" y="10673"/>
                    <a:pt x="10673" y="8266"/>
                    <a:pt x="10673" y="5320"/>
                  </a:cubicBezTo>
                  <a:cubicBezTo>
                    <a:pt x="10673" y="2375"/>
                    <a:pt x="8298" y="0"/>
                    <a:pt x="535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5454000" y="1392975"/>
              <a:ext cx="206675" cy="188875"/>
            </a:xfrm>
            <a:custGeom>
              <a:avLst/>
              <a:gdLst/>
              <a:ahLst/>
              <a:cxnLst/>
              <a:rect l="l" t="t" r="r" b="b"/>
              <a:pathLst>
                <a:path w="8267" h="7555" extrusionOk="0">
                  <a:moveTo>
                    <a:pt x="4134" y="1"/>
                  </a:moveTo>
                  <a:cubicBezTo>
                    <a:pt x="3168" y="1"/>
                    <a:pt x="2202" y="373"/>
                    <a:pt x="1458" y="1117"/>
                  </a:cubicBezTo>
                  <a:cubicBezTo>
                    <a:pt x="1" y="2574"/>
                    <a:pt x="1" y="4981"/>
                    <a:pt x="1458" y="6438"/>
                  </a:cubicBezTo>
                  <a:cubicBezTo>
                    <a:pt x="2202" y="7182"/>
                    <a:pt x="3168" y="7554"/>
                    <a:pt x="4134" y="7554"/>
                  </a:cubicBezTo>
                  <a:cubicBezTo>
                    <a:pt x="5100" y="7554"/>
                    <a:pt x="6065" y="7182"/>
                    <a:pt x="6810" y="6438"/>
                  </a:cubicBezTo>
                  <a:cubicBezTo>
                    <a:pt x="8266" y="4981"/>
                    <a:pt x="8266" y="2574"/>
                    <a:pt x="6810" y="1117"/>
                  </a:cubicBezTo>
                  <a:cubicBezTo>
                    <a:pt x="6065" y="373"/>
                    <a:pt x="5100" y="1"/>
                    <a:pt x="413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2750250" y="4349475"/>
              <a:ext cx="4052875" cy="160750"/>
            </a:xfrm>
            <a:custGeom>
              <a:avLst/>
              <a:gdLst/>
              <a:ahLst/>
              <a:cxnLst/>
              <a:rect l="l" t="t" r="r" b="b"/>
              <a:pathLst>
                <a:path w="162115" h="6430" extrusionOk="0">
                  <a:moveTo>
                    <a:pt x="81074" y="1"/>
                  </a:moveTo>
                  <a:cubicBezTo>
                    <a:pt x="36294" y="1"/>
                    <a:pt x="1" y="1426"/>
                    <a:pt x="1" y="3199"/>
                  </a:cubicBezTo>
                  <a:cubicBezTo>
                    <a:pt x="1" y="5004"/>
                    <a:pt x="36294" y="6429"/>
                    <a:pt x="81074" y="6429"/>
                  </a:cubicBezTo>
                  <a:cubicBezTo>
                    <a:pt x="125822" y="6429"/>
                    <a:pt x="162115" y="5004"/>
                    <a:pt x="162115" y="3199"/>
                  </a:cubicBezTo>
                  <a:cubicBezTo>
                    <a:pt x="162115" y="1426"/>
                    <a:pt x="125822" y="1"/>
                    <a:pt x="81074" y="1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2523825" y="3132600"/>
              <a:ext cx="443400" cy="216175"/>
            </a:xfrm>
            <a:custGeom>
              <a:avLst/>
              <a:gdLst/>
              <a:ahLst/>
              <a:cxnLst/>
              <a:rect l="l" t="t" r="r" b="b"/>
              <a:pathLst>
                <a:path w="17736" h="8647" extrusionOk="0">
                  <a:moveTo>
                    <a:pt x="2756" y="0"/>
                  </a:moveTo>
                  <a:cubicBezTo>
                    <a:pt x="1236" y="0"/>
                    <a:pt x="1" y="1236"/>
                    <a:pt x="1" y="2756"/>
                  </a:cubicBezTo>
                  <a:lnTo>
                    <a:pt x="1" y="5891"/>
                  </a:lnTo>
                  <a:cubicBezTo>
                    <a:pt x="1" y="7411"/>
                    <a:pt x="1236" y="8646"/>
                    <a:pt x="2756" y="8646"/>
                  </a:cubicBezTo>
                  <a:lnTo>
                    <a:pt x="14980" y="8646"/>
                  </a:lnTo>
                  <a:cubicBezTo>
                    <a:pt x="16500" y="8646"/>
                    <a:pt x="17735" y="7411"/>
                    <a:pt x="17735" y="5891"/>
                  </a:cubicBezTo>
                  <a:lnTo>
                    <a:pt x="17735" y="2756"/>
                  </a:lnTo>
                  <a:cubicBezTo>
                    <a:pt x="17735" y="1236"/>
                    <a:pt x="16500" y="0"/>
                    <a:pt x="1498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2632300" y="3202275"/>
              <a:ext cx="124325" cy="24575"/>
            </a:xfrm>
            <a:custGeom>
              <a:avLst/>
              <a:gdLst/>
              <a:ahLst/>
              <a:cxnLst/>
              <a:rect l="l" t="t" r="r" b="b"/>
              <a:pathLst>
                <a:path w="4973" h="983" extrusionOk="0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4466" y="982"/>
                  </a:lnTo>
                  <a:cubicBezTo>
                    <a:pt x="4751" y="982"/>
                    <a:pt x="4972" y="760"/>
                    <a:pt x="4972" y="475"/>
                  </a:cubicBezTo>
                  <a:cubicBezTo>
                    <a:pt x="4972" y="222"/>
                    <a:pt x="4751" y="0"/>
                    <a:pt x="44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3"/>
            <p:cNvSpPr/>
            <p:nvPr/>
          </p:nvSpPr>
          <p:spPr>
            <a:xfrm>
              <a:off x="2788275" y="3202275"/>
              <a:ext cx="68900" cy="24575"/>
            </a:xfrm>
            <a:custGeom>
              <a:avLst/>
              <a:gdLst/>
              <a:ahLst/>
              <a:cxnLst/>
              <a:rect l="l" t="t" r="r" b="b"/>
              <a:pathLst>
                <a:path w="2756" h="983" extrusionOk="0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2249" y="982"/>
                  </a:lnTo>
                  <a:cubicBezTo>
                    <a:pt x="2534" y="982"/>
                    <a:pt x="2755" y="760"/>
                    <a:pt x="2755" y="475"/>
                  </a:cubicBezTo>
                  <a:cubicBezTo>
                    <a:pt x="2755" y="222"/>
                    <a:pt x="2502" y="0"/>
                    <a:pt x="22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3"/>
            <p:cNvSpPr/>
            <p:nvPr/>
          </p:nvSpPr>
          <p:spPr>
            <a:xfrm>
              <a:off x="2703550" y="3253725"/>
              <a:ext cx="153625" cy="25375"/>
            </a:xfrm>
            <a:custGeom>
              <a:avLst/>
              <a:gdLst/>
              <a:ahLst/>
              <a:cxnLst/>
              <a:rect l="l" t="t" r="r" b="b"/>
              <a:pathLst>
                <a:path w="6145" h="1015" extrusionOk="0">
                  <a:moveTo>
                    <a:pt x="507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5638" y="1014"/>
                  </a:lnTo>
                  <a:cubicBezTo>
                    <a:pt x="5923" y="1014"/>
                    <a:pt x="6144" y="793"/>
                    <a:pt x="6113" y="507"/>
                  </a:cubicBezTo>
                  <a:cubicBezTo>
                    <a:pt x="6113" y="222"/>
                    <a:pt x="5891" y="1"/>
                    <a:pt x="56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3"/>
            <p:cNvSpPr/>
            <p:nvPr/>
          </p:nvSpPr>
          <p:spPr>
            <a:xfrm>
              <a:off x="5697075" y="2062200"/>
              <a:ext cx="443375" cy="215375"/>
            </a:xfrm>
            <a:custGeom>
              <a:avLst/>
              <a:gdLst/>
              <a:ahLst/>
              <a:cxnLst/>
              <a:rect l="l" t="t" r="r" b="b"/>
              <a:pathLst>
                <a:path w="17735" h="8615" extrusionOk="0">
                  <a:moveTo>
                    <a:pt x="2724" y="0"/>
                  </a:moveTo>
                  <a:cubicBezTo>
                    <a:pt x="1204" y="0"/>
                    <a:pt x="0" y="1204"/>
                    <a:pt x="0" y="2724"/>
                  </a:cubicBezTo>
                  <a:lnTo>
                    <a:pt x="0" y="5859"/>
                  </a:lnTo>
                  <a:cubicBezTo>
                    <a:pt x="0" y="7379"/>
                    <a:pt x="1204" y="8614"/>
                    <a:pt x="2724" y="8614"/>
                  </a:cubicBezTo>
                  <a:lnTo>
                    <a:pt x="14980" y="8614"/>
                  </a:lnTo>
                  <a:cubicBezTo>
                    <a:pt x="16500" y="8614"/>
                    <a:pt x="17735" y="7379"/>
                    <a:pt x="17735" y="5859"/>
                  </a:cubicBezTo>
                  <a:lnTo>
                    <a:pt x="17735" y="2724"/>
                  </a:lnTo>
                  <a:cubicBezTo>
                    <a:pt x="17735" y="1204"/>
                    <a:pt x="16500" y="0"/>
                    <a:pt x="1498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5754075" y="2127100"/>
              <a:ext cx="99775" cy="25375"/>
            </a:xfrm>
            <a:custGeom>
              <a:avLst/>
              <a:gdLst/>
              <a:ahLst/>
              <a:cxnLst/>
              <a:rect l="l" t="t" r="r" b="b"/>
              <a:pathLst>
                <a:path w="3991" h="1015" extrusionOk="0">
                  <a:moveTo>
                    <a:pt x="507" y="1"/>
                  </a:moveTo>
                  <a:cubicBezTo>
                    <a:pt x="254" y="1"/>
                    <a:pt x="0" y="254"/>
                    <a:pt x="0" y="508"/>
                  </a:cubicBezTo>
                  <a:cubicBezTo>
                    <a:pt x="0" y="793"/>
                    <a:pt x="254" y="1014"/>
                    <a:pt x="507" y="1014"/>
                  </a:cubicBezTo>
                  <a:lnTo>
                    <a:pt x="3516" y="1014"/>
                  </a:lnTo>
                  <a:cubicBezTo>
                    <a:pt x="3769" y="1014"/>
                    <a:pt x="3991" y="793"/>
                    <a:pt x="3991" y="508"/>
                  </a:cubicBezTo>
                  <a:cubicBezTo>
                    <a:pt x="3991" y="254"/>
                    <a:pt x="3769" y="1"/>
                    <a:pt x="35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5879175" y="2127100"/>
              <a:ext cx="63350" cy="25375"/>
            </a:xfrm>
            <a:custGeom>
              <a:avLst/>
              <a:gdLst/>
              <a:ahLst/>
              <a:cxnLst/>
              <a:rect l="l" t="t" r="r" b="b"/>
              <a:pathLst>
                <a:path w="2534" h="1015" extrusionOk="0">
                  <a:moveTo>
                    <a:pt x="507" y="1"/>
                  </a:moveTo>
                  <a:cubicBezTo>
                    <a:pt x="222" y="1"/>
                    <a:pt x="0" y="254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2027" y="1014"/>
                  </a:lnTo>
                  <a:cubicBezTo>
                    <a:pt x="2312" y="1014"/>
                    <a:pt x="2534" y="793"/>
                    <a:pt x="2534" y="508"/>
                  </a:cubicBezTo>
                  <a:cubicBezTo>
                    <a:pt x="2534" y="254"/>
                    <a:pt x="2312" y="1"/>
                    <a:pt x="20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6028800" y="2127100"/>
              <a:ext cx="53875" cy="25375"/>
            </a:xfrm>
            <a:custGeom>
              <a:avLst/>
              <a:gdLst/>
              <a:ahLst/>
              <a:cxnLst/>
              <a:rect l="l" t="t" r="r" b="b"/>
              <a:pathLst>
                <a:path w="2155" h="1015" extrusionOk="0">
                  <a:moveTo>
                    <a:pt x="507" y="1"/>
                  </a:moveTo>
                  <a:cubicBezTo>
                    <a:pt x="222" y="1"/>
                    <a:pt x="1" y="254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1647" y="1014"/>
                  </a:lnTo>
                  <a:cubicBezTo>
                    <a:pt x="1932" y="1014"/>
                    <a:pt x="2154" y="793"/>
                    <a:pt x="2154" y="508"/>
                  </a:cubicBezTo>
                  <a:cubicBezTo>
                    <a:pt x="2154" y="254"/>
                    <a:pt x="1932" y="1"/>
                    <a:pt x="16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5879175" y="2186500"/>
              <a:ext cx="136200" cy="25350"/>
            </a:xfrm>
            <a:custGeom>
              <a:avLst/>
              <a:gdLst/>
              <a:ahLst/>
              <a:cxnLst/>
              <a:rect l="l" t="t" r="r" b="b"/>
              <a:pathLst>
                <a:path w="5448" h="1014" extrusionOk="0">
                  <a:moveTo>
                    <a:pt x="507" y="0"/>
                  </a:moveTo>
                  <a:cubicBezTo>
                    <a:pt x="222" y="0"/>
                    <a:pt x="0" y="253"/>
                    <a:pt x="0" y="507"/>
                  </a:cubicBezTo>
                  <a:cubicBezTo>
                    <a:pt x="0" y="792"/>
                    <a:pt x="222" y="1014"/>
                    <a:pt x="507" y="1014"/>
                  </a:cubicBezTo>
                  <a:lnTo>
                    <a:pt x="4972" y="1014"/>
                  </a:lnTo>
                  <a:cubicBezTo>
                    <a:pt x="5226" y="1014"/>
                    <a:pt x="5447" y="792"/>
                    <a:pt x="5447" y="507"/>
                  </a:cubicBezTo>
                  <a:cubicBezTo>
                    <a:pt x="5447" y="253"/>
                    <a:pt x="5226" y="0"/>
                    <a:pt x="49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3475475" y="2363050"/>
              <a:ext cx="443400" cy="215375"/>
            </a:xfrm>
            <a:custGeom>
              <a:avLst/>
              <a:gdLst/>
              <a:ahLst/>
              <a:cxnLst/>
              <a:rect l="l" t="t" r="r" b="b"/>
              <a:pathLst>
                <a:path w="17736" h="8615" extrusionOk="0">
                  <a:moveTo>
                    <a:pt x="2756" y="0"/>
                  </a:moveTo>
                  <a:cubicBezTo>
                    <a:pt x="1236" y="0"/>
                    <a:pt x="1" y="1204"/>
                    <a:pt x="1" y="2724"/>
                  </a:cubicBezTo>
                  <a:lnTo>
                    <a:pt x="1" y="5859"/>
                  </a:lnTo>
                  <a:cubicBezTo>
                    <a:pt x="1" y="7379"/>
                    <a:pt x="1236" y="8614"/>
                    <a:pt x="2756" y="8614"/>
                  </a:cubicBezTo>
                  <a:lnTo>
                    <a:pt x="15012" y="8614"/>
                  </a:lnTo>
                  <a:cubicBezTo>
                    <a:pt x="16532" y="8614"/>
                    <a:pt x="17736" y="7379"/>
                    <a:pt x="17736" y="5859"/>
                  </a:cubicBezTo>
                  <a:lnTo>
                    <a:pt x="17736" y="2724"/>
                  </a:lnTo>
                  <a:cubicBezTo>
                    <a:pt x="17736" y="1204"/>
                    <a:pt x="16532" y="0"/>
                    <a:pt x="1501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3568125" y="2419250"/>
              <a:ext cx="64150" cy="25375"/>
            </a:xfrm>
            <a:custGeom>
              <a:avLst/>
              <a:gdLst/>
              <a:ahLst/>
              <a:cxnLst/>
              <a:rect l="l" t="t" r="r" b="b"/>
              <a:pathLst>
                <a:path w="2566" h="1015" extrusionOk="0">
                  <a:moveTo>
                    <a:pt x="507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2"/>
                    <a:pt x="222" y="1014"/>
                    <a:pt x="507" y="1014"/>
                  </a:cubicBezTo>
                  <a:lnTo>
                    <a:pt x="2059" y="1014"/>
                  </a:lnTo>
                  <a:cubicBezTo>
                    <a:pt x="2344" y="1014"/>
                    <a:pt x="2565" y="792"/>
                    <a:pt x="2565" y="507"/>
                  </a:cubicBezTo>
                  <a:cubicBezTo>
                    <a:pt x="2565" y="222"/>
                    <a:pt x="2344" y="1"/>
                    <a:pt x="20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3671050" y="2419250"/>
              <a:ext cx="45925" cy="25375"/>
            </a:xfrm>
            <a:custGeom>
              <a:avLst/>
              <a:gdLst/>
              <a:ahLst/>
              <a:cxnLst/>
              <a:rect l="l" t="t" r="r" b="b"/>
              <a:pathLst>
                <a:path w="1837" h="1015" extrusionOk="0">
                  <a:moveTo>
                    <a:pt x="475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2"/>
                    <a:pt x="222" y="1014"/>
                    <a:pt x="475" y="1014"/>
                  </a:cubicBezTo>
                  <a:lnTo>
                    <a:pt x="1362" y="1014"/>
                  </a:lnTo>
                  <a:cubicBezTo>
                    <a:pt x="1615" y="1014"/>
                    <a:pt x="1837" y="792"/>
                    <a:pt x="1837" y="507"/>
                  </a:cubicBezTo>
                  <a:cubicBezTo>
                    <a:pt x="1837" y="222"/>
                    <a:pt x="1615" y="1"/>
                    <a:pt x="13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3663125" y="2476250"/>
              <a:ext cx="119575" cy="25375"/>
            </a:xfrm>
            <a:custGeom>
              <a:avLst/>
              <a:gdLst/>
              <a:ahLst/>
              <a:cxnLst/>
              <a:rect l="l" t="t" r="r" b="b"/>
              <a:pathLst>
                <a:path w="4783" h="1015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1014"/>
                    <a:pt x="507" y="1014"/>
                  </a:cubicBezTo>
                  <a:lnTo>
                    <a:pt x="4276" y="1014"/>
                  </a:lnTo>
                  <a:cubicBezTo>
                    <a:pt x="4561" y="1014"/>
                    <a:pt x="4782" y="793"/>
                    <a:pt x="4782" y="508"/>
                  </a:cubicBezTo>
                  <a:cubicBezTo>
                    <a:pt x="4782" y="223"/>
                    <a:pt x="4561" y="1"/>
                    <a:pt x="4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3815925" y="2476250"/>
              <a:ext cx="52275" cy="25375"/>
            </a:xfrm>
            <a:custGeom>
              <a:avLst/>
              <a:gdLst/>
              <a:ahLst/>
              <a:cxnLst/>
              <a:rect l="l" t="t" r="r" b="b"/>
              <a:pathLst>
                <a:path w="2091" h="1015" extrusionOk="0">
                  <a:moveTo>
                    <a:pt x="476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1014"/>
                    <a:pt x="476" y="1014"/>
                  </a:cubicBezTo>
                  <a:lnTo>
                    <a:pt x="1584" y="1014"/>
                  </a:lnTo>
                  <a:cubicBezTo>
                    <a:pt x="1869" y="1014"/>
                    <a:pt x="2091" y="793"/>
                    <a:pt x="2091" y="508"/>
                  </a:cubicBezTo>
                  <a:cubicBezTo>
                    <a:pt x="2091" y="223"/>
                    <a:pt x="1869" y="1"/>
                    <a:pt x="15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5309925" y="2437475"/>
              <a:ext cx="1383150" cy="1963475"/>
            </a:xfrm>
            <a:custGeom>
              <a:avLst/>
              <a:gdLst/>
              <a:ahLst/>
              <a:cxnLst/>
              <a:rect l="l" t="t" r="r" b="b"/>
              <a:pathLst>
                <a:path w="55326" h="78539" extrusionOk="0">
                  <a:moveTo>
                    <a:pt x="4339" y="0"/>
                  </a:moveTo>
                  <a:cubicBezTo>
                    <a:pt x="1964" y="0"/>
                    <a:pt x="0" y="1932"/>
                    <a:pt x="0" y="4339"/>
                  </a:cubicBezTo>
                  <a:lnTo>
                    <a:pt x="0" y="74169"/>
                  </a:lnTo>
                  <a:cubicBezTo>
                    <a:pt x="0" y="76576"/>
                    <a:pt x="1964" y="78539"/>
                    <a:pt x="4339" y="78539"/>
                  </a:cubicBezTo>
                  <a:lnTo>
                    <a:pt x="50987" y="78539"/>
                  </a:lnTo>
                  <a:cubicBezTo>
                    <a:pt x="53394" y="78539"/>
                    <a:pt x="55326" y="76576"/>
                    <a:pt x="55326" y="74169"/>
                  </a:cubicBezTo>
                  <a:lnTo>
                    <a:pt x="55326" y="4339"/>
                  </a:lnTo>
                  <a:cubicBezTo>
                    <a:pt x="55326" y="1932"/>
                    <a:pt x="53394" y="0"/>
                    <a:pt x="5098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5408875" y="2618775"/>
              <a:ext cx="1170200" cy="1618300"/>
            </a:xfrm>
            <a:custGeom>
              <a:avLst/>
              <a:gdLst/>
              <a:ahLst/>
              <a:cxnLst/>
              <a:rect l="l" t="t" r="r" b="b"/>
              <a:pathLst>
                <a:path w="46808" h="64732" extrusionOk="0">
                  <a:moveTo>
                    <a:pt x="1" y="0"/>
                  </a:moveTo>
                  <a:lnTo>
                    <a:pt x="1" y="64732"/>
                  </a:lnTo>
                  <a:lnTo>
                    <a:pt x="46808" y="64732"/>
                  </a:lnTo>
                  <a:lnTo>
                    <a:pt x="468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5484100" y="2655975"/>
              <a:ext cx="1052225" cy="1524900"/>
            </a:xfrm>
            <a:custGeom>
              <a:avLst/>
              <a:gdLst/>
              <a:ahLst/>
              <a:cxnLst/>
              <a:rect l="l" t="t" r="r" b="b"/>
              <a:pathLst>
                <a:path w="42089" h="60996" extrusionOk="0">
                  <a:moveTo>
                    <a:pt x="41708" y="317"/>
                  </a:moveTo>
                  <a:lnTo>
                    <a:pt x="41708" y="60647"/>
                  </a:lnTo>
                  <a:lnTo>
                    <a:pt x="349" y="60647"/>
                  </a:lnTo>
                  <a:lnTo>
                    <a:pt x="349" y="317"/>
                  </a:lnTo>
                  <a:close/>
                  <a:moveTo>
                    <a:pt x="0" y="1"/>
                  </a:moveTo>
                  <a:lnTo>
                    <a:pt x="0" y="60995"/>
                  </a:lnTo>
                  <a:lnTo>
                    <a:pt x="42088" y="60995"/>
                  </a:lnTo>
                  <a:lnTo>
                    <a:pt x="42088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3"/>
            <p:cNvSpPr/>
            <p:nvPr/>
          </p:nvSpPr>
          <p:spPr>
            <a:xfrm>
              <a:off x="5488050" y="3919575"/>
              <a:ext cx="1043525" cy="8725"/>
            </a:xfrm>
            <a:custGeom>
              <a:avLst/>
              <a:gdLst/>
              <a:ahLst/>
              <a:cxnLst/>
              <a:rect l="l" t="t" r="r" b="b"/>
              <a:pathLst>
                <a:path w="41741" h="349" extrusionOk="0">
                  <a:moveTo>
                    <a:pt x="1" y="0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5488050" y="3667000"/>
              <a:ext cx="1043525" cy="7950"/>
            </a:xfrm>
            <a:custGeom>
              <a:avLst/>
              <a:gdLst/>
              <a:ahLst/>
              <a:cxnLst/>
              <a:rect l="l" t="t" r="r" b="b"/>
              <a:pathLst>
                <a:path w="41741" h="318" extrusionOk="0">
                  <a:moveTo>
                    <a:pt x="1" y="1"/>
                  </a:moveTo>
                  <a:lnTo>
                    <a:pt x="1" y="318"/>
                  </a:lnTo>
                  <a:lnTo>
                    <a:pt x="41740" y="318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3"/>
            <p:cNvSpPr/>
            <p:nvPr/>
          </p:nvSpPr>
          <p:spPr>
            <a:xfrm>
              <a:off x="5488050" y="3413650"/>
              <a:ext cx="1043525" cy="8750"/>
            </a:xfrm>
            <a:custGeom>
              <a:avLst/>
              <a:gdLst/>
              <a:ahLst/>
              <a:cxnLst/>
              <a:rect l="l" t="t" r="r" b="b"/>
              <a:pathLst>
                <a:path w="41741" h="350" extrusionOk="0">
                  <a:moveTo>
                    <a:pt x="1" y="1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3"/>
            <p:cNvSpPr/>
            <p:nvPr/>
          </p:nvSpPr>
          <p:spPr>
            <a:xfrm>
              <a:off x="5488050" y="3161100"/>
              <a:ext cx="1043525" cy="8725"/>
            </a:xfrm>
            <a:custGeom>
              <a:avLst/>
              <a:gdLst/>
              <a:ahLst/>
              <a:cxnLst/>
              <a:rect l="l" t="t" r="r" b="b"/>
              <a:pathLst>
                <a:path w="41741" h="349" extrusionOk="0">
                  <a:moveTo>
                    <a:pt x="1" y="1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3"/>
            <p:cNvSpPr/>
            <p:nvPr/>
          </p:nvSpPr>
          <p:spPr>
            <a:xfrm>
              <a:off x="5488050" y="2908550"/>
              <a:ext cx="1043525" cy="7925"/>
            </a:xfrm>
            <a:custGeom>
              <a:avLst/>
              <a:gdLst/>
              <a:ahLst/>
              <a:cxnLst/>
              <a:rect l="l" t="t" r="r" b="b"/>
              <a:pathLst>
                <a:path w="41741" h="317" extrusionOk="0">
                  <a:moveTo>
                    <a:pt x="1" y="0"/>
                  </a:moveTo>
                  <a:lnTo>
                    <a:pt x="1" y="317"/>
                  </a:lnTo>
                  <a:lnTo>
                    <a:pt x="41740" y="317"/>
                  </a:lnTo>
                  <a:lnTo>
                    <a:pt x="4174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3"/>
            <p:cNvSpPr/>
            <p:nvPr/>
          </p:nvSpPr>
          <p:spPr>
            <a:xfrm>
              <a:off x="6353400" y="2659950"/>
              <a:ext cx="8750" cy="1516950"/>
            </a:xfrm>
            <a:custGeom>
              <a:avLst/>
              <a:gdLst/>
              <a:ahLst/>
              <a:cxnLst/>
              <a:rect l="l" t="t" r="r" b="b"/>
              <a:pathLst>
                <a:path w="350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3"/>
            <p:cNvSpPr/>
            <p:nvPr/>
          </p:nvSpPr>
          <p:spPr>
            <a:xfrm>
              <a:off x="6179225" y="2659950"/>
              <a:ext cx="9525" cy="1516950"/>
            </a:xfrm>
            <a:custGeom>
              <a:avLst/>
              <a:gdLst/>
              <a:ahLst/>
              <a:cxnLst/>
              <a:rect l="l" t="t" r="r" b="b"/>
              <a:pathLst>
                <a:path w="381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81" y="60678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6005850" y="2659950"/>
              <a:ext cx="8725" cy="1516950"/>
            </a:xfrm>
            <a:custGeom>
              <a:avLst/>
              <a:gdLst/>
              <a:ahLst/>
              <a:cxnLst/>
              <a:rect l="l" t="t" r="r" b="b"/>
              <a:pathLst>
                <a:path w="349" h="60678" extrusionOk="0">
                  <a:moveTo>
                    <a:pt x="0" y="0"/>
                  </a:moveTo>
                  <a:lnTo>
                    <a:pt x="0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5831650" y="2659950"/>
              <a:ext cx="8750" cy="1516950"/>
            </a:xfrm>
            <a:custGeom>
              <a:avLst/>
              <a:gdLst/>
              <a:ahLst/>
              <a:cxnLst/>
              <a:rect l="l" t="t" r="r" b="b"/>
              <a:pathLst>
                <a:path w="350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3"/>
            <p:cNvSpPr/>
            <p:nvPr/>
          </p:nvSpPr>
          <p:spPr>
            <a:xfrm>
              <a:off x="5657475" y="2659950"/>
              <a:ext cx="9525" cy="1516950"/>
            </a:xfrm>
            <a:custGeom>
              <a:avLst/>
              <a:gdLst/>
              <a:ahLst/>
              <a:cxnLst/>
              <a:rect l="l" t="t" r="r" b="b"/>
              <a:pathLst>
                <a:path w="381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81" y="60678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5665400" y="3611600"/>
              <a:ext cx="104525" cy="212200"/>
            </a:xfrm>
            <a:custGeom>
              <a:avLst/>
              <a:gdLst/>
              <a:ahLst/>
              <a:cxnLst/>
              <a:rect l="l" t="t" r="r" b="b"/>
              <a:pathLst>
                <a:path w="4181" h="8488" extrusionOk="0">
                  <a:moveTo>
                    <a:pt x="0" y="0"/>
                  </a:moveTo>
                  <a:lnTo>
                    <a:pt x="0" y="8487"/>
                  </a:lnTo>
                  <a:lnTo>
                    <a:pt x="4181" y="8487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5814250" y="3442950"/>
              <a:ext cx="104525" cy="380850"/>
            </a:xfrm>
            <a:custGeom>
              <a:avLst/>
              <a:gdLst/>
              <a:ahLst/>
              <a:cxnLst/>
              <a:rect l="l" t="t" r="r" b="b"/>
              <a:pathLst>
                <a:path w="4181" h="15234" extrusionOk="0">
                  <a:moveTo>
                    <a:pt x="0" y="1"/>
                  </a:moveTo>
                  <a:lnTo>
                    <a:pt x="0" y="15233"/>
                  </a:lnTo>
                  <a:lnTo>
                    <a:pt x="4181" y="15233"/>
                  </a:lnTo>
                  <a:lnTo>
                    <a:pt x="4181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5962300" y="3735900"/>
              <a:ext cx="104525" cy="87900"/>
            </a:xfrm>
            <a:custGeom>
              <a:avLst/>
              <a:gdLst/>
              <a:ahLst/>
              <a:cxnLst/>
              <a:rect l="l" t="t" r="r" b="b"/>
              <a:pathLst>
                <a:path w="4181" h="3516" extrusionOk="0">
                  <a:moveTo>
                    <a:pt x="0" y="0"/>
                  </a:moveTo>
                  <a:lnTo>
                    <a:pt x="0" y="3515"/>
                  </a:lnTo>
                  <a:lnTo>
                    <a:pt x="4181" y="3515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6110350" y="3544300"/>
              <a:ext cx="104525" cy="279500"/>
            </a:xfrm>
            <a:custGeom>
              <a:avLst/>
              <a:gdLst/>
              <a:ahLst/>
              <a:cxnLst/>
              <a:rect l="l" t="t" r="r" b="b"/>
              <a:pathLst>
                <a:path w="4181" h="11180" extrusionOk="0">
                  <a:moveTo>
                    <a:pt x="0" y="0"/>
                  </a:moveTo>
                  <a:lnTo>
                    <a:pt x="0" y="11179"/>
                  </a:lnTo>
                  <a:lnTo>
                    <a:pt x="4181" y="11179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3"/>
            <p:cNvSpPr/>
            <p:nvPr/>
          </p:nvSpPr>
          <p:spPr>
            <a:xfrm>
              <a:off x="6259200" y="3648800"/>
              <a:ext cx="104525" cy="175000"/>
            </a:xfrm>
            <a:custGeom>
              <a:avLst/>
              <a:gdLst/>
              <a:ahLst/>
              <a:cxnLst/>
              <a:rect l="l" t="t" r="r" b="b"/>
              <a:pathLst>
                <a:path w="4181" h="7000" extrusionOk="0">
                  <a:moveTo>
                    <a:pt x="0" y="1"/>
                  </a:moveTo>
                  <a:lnTo>
                    <a:pt x="0" y="6999"/>
                  </a:lnTo>
                  <a:lnTo>
                    <a:pt x="4181" y="6999"/>
                  </a:lnTo>
                  <a:lnTo>
                    <a:pt x="4181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6089775" y="3891850"/>
              <a:ext cx="138575" cy="24575"/>
            </a:xfrm>
            <a:custGeom>
              <a:avLst/>
              <a:gdLst/>
              <a:ahLst/>
              <a:cxnLst/>
              <a:rect l="l" t="t" r="r" b="b"/>
              <a:pathLst>
                <a:path w="5543" h="983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5035" y="983"/>
                  </a:lnTo>
                  <a:cubicBezTo>
                    <a:pt x="5289" y="983"/>
                    <a:pt x="5542" y="761"/>
                    <a:pt x="5542" y="508"/>
                  </a:cubicBezTo>
                  <a:cubicBezTo>
                    <a:pt x="5542" y="223"/>
                    <a:pt x="5289" y="1"/>
                    <a:pt x="503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6324125" y="3891850"/>
              <a:ext cx="53050" cy="24575"/>
            </a:xfrm>
            <a:custGeom>
              <a:avLst/>
              <a:gdLst/>
              <a:ahLst/>
              <a:cxnLst/>
              <a:rect l="l" t="t" r="r" b="b"/>
              <a:pathLst>
                <a:path w="2122" h="983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1615" y="983"/>
                  </a:lnTo>
                  <a:cubicBezTo>
                    <a:pt x="1900" y="983"/>
                    <a:pt x="2122" y="761"/>
                    <a:pt x="2122" y="508"/>
                  </a:cubicBezTo>
                  <a:cubicBezTo>
                    <a:pt x="2122" y="223"/>
                    <a:pt x="1900" y="1"/>
                    <a:pt x="161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3"/>
            <p:cNvSpPr/>
            <p:nvPr/>
          </p:nvSpPr>
          <p:spPr>
            <a:xfrm>
              <a:off x="6146775" y="3936200"/>
              <a:ext cx="60200" cy="25350"/>
            </a:xfrm>
            <a:custGeom>
              <a:avLst/>
              <a:gdLst/>
              <a:ahLst/>
              <a:cxnLst/>
              <a:rect l="l" t="t" r="r" b="b"/>
              <a:pathLst>
                <a:path w="2408" h="1014" extrusionOk="0">
                  <a:moveTo>
                    <a:pt x="475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92"/>
                    <a:pt x="222" y="1014"/>
                    <a:pt x="475" y="1014"/>
                  </a:cubicBezTo>
                  <a:lnTo>
                    <a:pt x="1900" y="1014"/>
                  </a:lnTo>
                  <a:cubicBezTo>
                    <a:pt x="2185" y="1014"/>
                    <a:pt x="2407" y="792"/>
                    <a:pt x="2407" y="507"/>
                  </a:cubicBezTo>
                  <a:cubicBezTo>
                    <a:pt x="2407" y="222"/>
                    <a:pt x="2185" y="0"/>
                    <a:pt x="190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3"/>
            <p:cNvSpPr/>
            <p:nvPr/>
          </p:nvSpPr>
          <p:spPr>
            <a:xfrm>
              <a:off x="6243350" y="3936200"/>
              <a:ext cx="106125" cy="25350"/>
            </a:xfrm>
            <a:custGeom>
              <a:avLst/>
              <a:gdLst/>
              <a:ahLst/>
              <a:cxnLst/>
              <a:rect l="l" t="t" r="r" b="b"/>
              <a:pathLst>
                <a:path w="4245" h="1014" extrusionOk="0">
                  <a:moveTo>
                    <a:pt x="508" y="0"/>
                  </a:moveTo>
                  <a:cubicBezTo>
                    <a:pt x="223" y="0"/>
                    <a:pt x="1" y="222"/>
                    <a:pt x="1" y="507"/>
                  </a:cubicBezTo>
                  <a:cubicBezTo>
                    <a:pt x="1" y="792"/>
                    <a:pt x="223" y="1014"/>
                    <a:pt x="508" y="1014"/>
                  </a:cubicBezTo>
                  <a:lnTo>
                    <a:pt x="3738" y="1014"/>
                  </a:lnTo>
                  <a:cubicBezTo>
                    <a:pt x="3991" y="1014"/>
                    <a:pt x="4245" y="792"/>
                    <a:pt x="4245" y="507"/>
                  </a:cubicBezTo>
                  <a:cubicBezTo>
                    <a:pt x="4245" y="222"/>
                    <a:pt x="4023" y="0"/>
                    <a:pt x="3738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3"/>
            <p:cNvSpPr/>
            <p:nvPr/>
          </p:nvSpPr>
          <p:spPr>
            <a:xfrm>
              <a:off x="6271850" y="3225225"/>
              <a:ext cx="137800" cy="25375"/>
            </a:xfrm>
            <a:custGeom>
              <a:avLst/>
              <a:gdLst/>
              <a:ahLst/>
              <a:cxnLst/>
              <a:rect l="l" t="t" r="r" b="b"/>
              <a:pathLst>
                <a:path w="5512" h="1015" extrusionOk="0">
                  <a:moveTo>
                    <a:pt x="508" y="1"/>
                  </a:moveTo>
                  <a:cubicBezTo>
                    <a:pt x="223" y="1"/>
                    <a:pt x="1" y="254"/>
                    <a:pt x="1" y="507"/>
                  </a:cubicBezTo>
                  <a:cubicBezTo>
                    <a:pt x="1" y="792"/>
                    <a:pt x="223" y="1014"/>
                    <a:pt x="508" y="1014"/>
                  </a:cubicBezTo>
                  <a:lnTo>
                    <a:pt x="5005" y="1014"/>
                  </a:lnTo>
                  <a:cubicBezTo>
                    <a:pt x="5290" y="1014"/>
                    <a:pt x="5511" y="792"/>
                    <a:pt x="5511" y="507"/>
                  </a:cubicBezTo>
                  <a:cubicBezTo>
                    <a:pt x="5511" y="254"/>
                    <a:pt x="5290" y="1"/>
                    <a:pt x="500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3"/>
            <p:cNvSpPr/>
            <p:nvPr/>
          </p:nvSpPr>
          <p:spPr>
            <a:xfrm>
              <a:off x="6328075" y="3270350"/>
              <a:ext cx="60975" cy="25375"/>
            </a:xfrm>
            <a:custGeom>
              <a:avLst/>
              <a:gdLst/>
              <a:ahLst/>
              <a:cxnLst/>
              <a:rect l="l" t="t" r="r" b="b"/>
              <a:pathLst>
                <a:path w="2439" h="1015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1932" y="1014"/>
                  </a:lnTo>
                  <a:cubicBezTo>
                    <a:pt x="2186" y="1014"/>
                    <a:pt x="2439" y="793"/>
                    <a:pt x="2439" y="508"/>
                  </a:cubicBezTo>
                  <a:cubicBezTo>
                    <a:pt x="2439" y="223"/>
                    <a:pt x="2186" y="1"/>
                    <a:pt x="193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3"/>
            <p:cNvSpPr/>
            <p:nvPr/>
          </p:nvSpPr>
          <p:spPr>
            <a:xfrm>
              <a:off x="5649575" y="3891850"/>
              <a:ext cx="113225" cy="24575"/>
            </a:xfrm>
            <a:custGeom>
              <a:avLst/>
              <a:gdLst/>
              <a:ahLst/>
              <a:cxnLst/>
              <a:rect l="l" t="t" r="r" b="b"/>
              <a:pathLst>
                <a:path w="4529" h="983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4022" y="983"/>
                  </a:lnTo>
                  <a:cubicBezTo>
                    <a:pt x="4307" y="983"/>
                    <a:pt x="4529" y="761"/>
                    <a:pt x="4529" y="508"/>
                  </a:cubicBezTo>
                  <a:cubicBezTo>
                    <a:pt x="4529" y="223"/>
                    <a:pt x="4307" y="1"/>
                    <a:pt x="402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3"/>
            <p:cNvSpPr/>
            <p:nvPr/>
          </p:nvSpPr>
          <p:spPr>
            <a:xfrm>
              <a:off x="5794450" y="3891850"/>
              <a:ext cx="58625" cy="24575"/>
            </a:xfrm>
            <a:custGeom>
              <a:avLst/>
              <a:gdLst/>
              <a:ahLst/>
              <a:cxnLst/>
              <a:rect l="l" t="t" r="r" b="b"/>
              <a:pathLst>
                <a:path w="2345" h="983" extrusionOk="0">
                  <a:moveTo>
                    <a:pt x="507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983"/>
                    <a:pt x="507" y="983"/>
                  </a:cubicBezTo>
                  <a:lnTo>
                    <a:pt x="1837" y="983"/>
                  </a:lnTo>
                  <a:cubicBezTo>
                    <a:pt x="2122" y="983"/>
                    <a:pt x="2344" y="761"/>
                    <a:pt x="2344" y="508"/>
                  </a:cubicBezTo>
                  <a:cubicBezTo>
                    <a:pt x="2344" y="223"/>
                    <a:pt x="2122" y="1"/>
                    <a:pt x="183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3"/>
            <p:cNvSpPr/>
            <p:nvPr/>
          </p:nvSpPr>
          <p:spPr>
            <a:xfrm>
              <a:off x="5746150" y="3936200"/>
              <a:ext cx="121950" cy="25350"/>
            </a:xfrm>
            <a:custGeom>
              <a:avLst/>
              <a:gdLst/>
              <a:ahLst/>
              <a:cxnLst/>
              <a:rect l="l" t="t" r="r" b="b"/>
              <a:pathLst>
                <a:path w="4878" h="1014" extrusionOk="0">
                  <a:moveTo>
                    <a:pt x="476" y="0"/>
                  </a:moveTo>
                  <a:cubicBezTo>
                    <a:pt x="222" y="0"/>
                    <a:pt x="1" y="222"/>
                    <a:pt x="1" y="507"/>
                  </a:cubicBezTo>
                  <a:cubicBezTo>
                    <a:pt x="1" y="792"/>
                    <a:pt x="222" y="1014"/>
                    <a:pt x="476" y="1014"/>
                  </a:cubicBezTo>
                  <a:lnTo>
                    <a:pt x="4403" y="1014"/>
                  </a:lnTo>
                  <a:cubicBezTo>
                    <a:pt x="4656" y="1014"/>
                    <a:pt x="4878" y="792"/>
                    <a:pt x="4878" y="507"/>
                  </a:cubicBezTo>
                  <a:cubicBezTo>
                    <a:pt x="4878" y="222"/>
                    <a:pt x="4656" y="0"/>
                    <a:pt x="440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5552175" y="2762075"/>
              <a:ext cx="113250" cy="24575"/>
            </a:xfrm>
            <a:custGeom>
              <a:avLst/>
              <a:gdLst/>
              <a:ahLst/>
              <a:cxnLst/>
              <a:rect l="l" t="t" r="r" b="b"/>
              <a:pathLst>
                <a:path w="4530" h="983" extrusionOk="0">
                  <a:moveTo>
                    <a:pt x="507" y="0"/>
                  </a:moveTo>
                  <a:cubicBezTo>
                    <a:pt x="222" y="0"/>
                    <a:pt x="1" y="222"/>
                    <a:pt x="1" y="475"/>
                  </a:cubicBezTo>
                  <a:cubicBezTo>
                    <a:pt x="1" y="760"/>
                    <a:pt x="222" y="982"/>
                    <a:pt x="507" y="982"/>
                  </a:cubicBezTo>
                  <a:lnTo>
                    <a:pt x="4023" y="982"/>
                  </a:lnTo>
                  <a:cubicBezTo>
                    <a:pt x="4276" y="982"/>
                    <a:pt x="4529" y="760"/>
                    <a:pt x="4529" y="475"/>
                  </a:cubicBezTo>
                  <a:cubicBezTo>
                    <a:pt x="4529" y="222"/>
                    <a:pt x="4276" y="0"/>
                    <a:pt x="402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3"/>
            <p:cNvSpPr/>
            <p:nvPr/>
          </p:nvSpPr>
          <p:spPr>
            <a:xfrm>
              <a:off x="5697075" y="2762075"/>
              <a:ext cx="58600" cy="24575"/>
            </a:xfrm>
            <a:custGeom>
              <a:avLst/>
              <a:gdLst/>
              <a:ahLst/>
              <a:cxnLst/>
              <a:rect l="l" t="t" r="r" b="b"/>
              <a:pathLst>
                <a:path w="2344" h="983" extrusionOk="0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1837" y="982"/>
                  </a:lnTo>
                  <a:cubicBezTo>
                    <a:pt x="2122" y="982"/>
                    <a:pt x="2344" y="760"/>
                    <a:pt x="2344" y="475"/>
                  </a:cubicBezTo>
                  <a:cubicBezTo>
                    <a:pt x="2344" y="222"/>
                    <a:pt x="2122" y="0"/>
                    <a:pt x="183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3"/>
            <p:cNvSpPr/>
            <p:nvPr/>
          </p:nvSpPr>
          <p:spPr>
            <a:xfrm>
              <a:off x="5647975" y="2806400"/>
              <a:ext cx="122750" cy="25375"/>
            </a:xfrm>
            <a:custGeom>
              <a:avLst/>
              <a:gdLst/>
              <a:ahLst/>
              <a:cxnLst/>
              <a:rect l="l" t="t" r="r" b="b"/>
              <a:pathLst>
                <a:path w="4910" h="1015" extrusionOk="0">
                  <a:moveTo>
                    <a:pt x="507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1014"/>
                    <a:pt x="507" y="1014"/>
                  </a:cubicBezTo>
                  <a:lnTo>
                    <a:pt x="4403" y="1014"/>
                  </a:lnTo>
                  <a:cubicBezTo>
                    <a:pt x="4688" y="1014"/>
                    <a:pt x="4909" y="793"/>
                    <a:pt x="4909" y="508"/>
                  </a:cubicBezTo>
                  <a:cubicBezTo>
                    <a:pt x="4909" y="223"/>
                    <a:pt x="4688" y="1"/>
                    <a:pt x="440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3"/>
            <p:cNvSpPr/>
            <p:nvPr/>
          </p:nvSpPr>
          <p:spPr>
            <a:xfrm>
              <a:off x="5753275" y="2773150"/>
              <a:ext cx="547125" cy="547100"/>
            </a:xfrm>
            <a:custGeom>
              <a:avLst/>
              <a:gdLst/>
              <a:ahLst/>
              <a:cxnLst/>
              <a:rect l="l" t="t" r="r" b="b"/>
              <a:pathLst>
                <a:path w="21885" h="21884" extrusionOk="0">
                  <a:moveTo>
                    <a:pt x="10927" y="983"/>
                  </a:moveTo>
                  <a:cubicBezTo>
                    <a:pt x="16437" y="983"/>
                    <a:pt x="20902" y="5448"/>
                    <a:pt x="20871" y="10927"/>
                  </a:cubicBezTo>
                  <a:cubicBezTo>
                    <a:pt x="20871" y="16437"/>
                    <a:pt x="16437" y="20902"/>
                    <a:pt x="10927" y="20902"/>
                  </a:cubicBezTo>
                  <a:cubicBezTo>
                    <a:pt x="5448" y="20902"/>
                    <a:pt x="982" y="16437"/>
                    <a:pt x="982" y="10927"/>
                  </a:cubicBezTo>
                  <a:cubicBezTo>
                    <a:pt x="982" y="5448"/>
                    <a:pt x="5448" y="983"/>
                    <a:pt x="10927" y="983"/>
                  </a:cubicBezTo>
                  <a:close/>
                  <a:moveTo>
                    <a:pt x="10927" y="1"/>
                  </a:moveTo>
                  <a:cubicBezTo>
                    <a:pt x="4909" y="1"/>
                    <a:pt x="1" y="4909"/>
                    <a:pt x="1" y="10958"/>
                  </a:cubicBezTo>
                  <a:cubicBezTo>
                    <a:pt x="1" y="16975"/>
                    <a:pt x="4909" y="21884"/>
                    <a:pt x="10927" y="21884"/>
                  </a:cubicBezTo>
                  <a:cubicBezTo>
                    <a:pt x="16975" y="21884"/>
                    <a:pt x="21884" y="16975"/>
                    <a:pt x="21884" y="10958"/>
                  </a:cubicBezTo>
                  <a:cubicBezTo>
                    <a:pt x="21884" y="4909"/>
                    <a:pt x="16975" y="1"/>
                    <a:pt x="1092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3"/>
            <p:cNvSpPr/>
            <p:nvPr/>
          </p:nvSpPr>
          <p:spPr>
            <a:xfrm>
              <a:off x="6012975" y="2804200"/>
              <a:ext cx="202700" cy="448775"/>
            </a:xfrm>
            <a:custGeom>
              <a:avLst/>
              <a:gdLst/>
              <a:ahLst/>
              <a:cxnLst/>
              <a:rect l="l" t="t" r="r" b="b"/>
              <a:pathLst>
                <a:path w="8108" h="17951" extrusionOk="0">
                  <a:moveTo>
                    <a:pt x="5510" y="0"/>
                  </a:moveTo>
                  <a:cubicBezTo>
                    <a:pt x="5335" y="0"/>
                    <a:pt x="5155" y="93"/>
                    <a:pt x="5067" y="247"/>
                  </a:cubicBezTo>
                  <a:lnTo>
                    <a:pt x="95" y="9463"/>
                  </a:lnTo>
                  <a:cubicBezTo>
                    <a:pt x="0" y="9653"/>
                    <a:pt x="32" y="9875"/>
                    <a:pt x="190" y="10033"/>
                  </a:cubicBezTo>
                  <a:lnTo>
                    <a:pt x="7189" y="17792"/>
                  </a:lnTo>
                  <a:cubicBezTo>
                    <a:pt x="7284" y="17887"/>
                    <a:pt x="7411" y="17950"/>
                    <a:pt x="7569" y="17950"/>
                  </a:cubicBezTo>
                  <a:cubicBezTo>
                    <a:pt x="7664" y="17950"/>
                    <a:pt x="7791" y="17918"/>
                    <a:pt x="7886" y="17823"/>
                  </a:cubicBezTo>
                  <a:cubicBezTo>
                    <a:pt x="8107" y="17633"/>
                    <a:pt x="8107" y="17317"/>
                    <a:pt x="7917" y="17127"/>
                  </a:cubicBezTo>
                  <a:lnTo>
                    <a:pt x="1172" y="9621"/>
                  </a:lnTo>
                  <a:lnTo>
                    <a:pt x="5954" y="722"/>
                  </a:lnTo>
                  <a:cubicBezTo>
                    <a:pt x="6081" y="501"/>
                    <a:pt x="5986" y="184"/>
                    <a:pt x="5732" y="57"/>
                  </a:cubicBezTo>
                  <a:cubicBezTo>
                    <a:pt x="5665" y="18"/>
                    <a:pt x="5588" y="0"/>
                    <a:pt x="551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3"/>
            <p:cNvSpPr/>
            <p:nvPr/>
          </p:nvSpPr>
          <p:spPr>
            <a:xfrm>
              <a:off x="5752500" y="3033625"/>
              <a:ext cx="287400" cy="38025"/>
            </a:xfrm>
            <a:custGeom>
              <a:avLst/>
              <a:gdLst/>
              <a:ahLst/>
              <a:cxnLst/>
              <a:rect l="l" t="t" r="r" b="b"/>
              <a:pathLst>
                <a:path w="11496" h="1521" extrusionOk="0">
                  <a:moveTo>
                    <a:pt x="10958" y="1"/>
                  </a:moveTo>
                  <a:lnTo>
                    <a:pt x="507" y="508"/>
                  </a:lnTo>
                  <a:cubicBezTo>
                    <a:pt x="222" y="539"/>
                    <a:pt x="0" y="761"/>
                    <a:pt x="32" y="1046"/>
                  </a:cubicBezTo>
                  <a:cubicBezTo>
                    <a:pt x="32" y="1331"/>
                    <a:pt x="253" y="1521"/>
                    <a:pt x="507" y="1521"/>
                  </a:cubicBezTo>
                  <a:lnTo>
                    <a:pt x="538" y="1521"/>
                  </a:lnTo>
                  <a:lnTo>
                    <a:pt x="10989" y="1014"/>
                  </a:lnTo>
                  <a:cubicBezTo>
                    <a:pt x="11274" y="1014"/>
                    <a:pt x="11496" y="761"/>
                    <a:pt x="11464" y="476"/>
                  </a:cubicBezTo>
                  <a:cubicBezTo>
                    <a:pt x="11464" y="223"/>
                    <a:pt x="11211" y="1"/>
                    <a:pt x="10958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5476175" y="4097700"/>
              <a:ext cx="1068075" cy="25375"/>
            </a:xfrm>
            <a:custGeom>
              <a:avLst/>
              <a:gdLst/>
              <a:ahLst/>
              <a:cxnLst/>
              <a:rect l="l" t="t" r="r" b="b"/>
              <a:pathLst>
                <a:path w="42723" h="1015" extrusionOk="0">
                  <a:moveTo>
                    <a:pt x="476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93"/>
                    <a:pt x="222" y="1014"/>
                    <a:pt x="476" y="1014"/>
                  </a:cubicBezTo>
                  <a:lnTo>
                    <a:pt x="42215" y="1014"/>
                  </a:lnTo>
                  <a:cubicBezTo>
                    <a:pt x="42500" y="1014"/>
                    <a:pt x="42722" y="793"/>
                    <a:pt x="42722" y="508"/>
                  </a:cubicBezTo>
                  <a:cubicBezTo>
                    <a:pt x="42722" y="223"/>
                    <a:pt x="42500" y="1"/>
                    <a:pt x="4221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6432575" y="2697950"/>
              <a:ext cx="70500" cy="69700"/>
            </a:xfrm>
            <a:custGeom>
              <a:avLst/>
              <a:gdLst/>
              <a:ahLst/>
              <a:cxnLst/>
              <a:rect l="l" t="t" r="r" b="b"/>
              <a:pathLst>
                <a:path w="2820" h="2788" extrusionOk="0">
                  <a:moveTo>
                    <a:pt x="2154" y="665"/>
                  </a:moveTo>
                  <a:lnTo>
                    <a:pt x="2154" y="2122"/>
                  </a:lnTo>
                  <a:lnTo>
                    <a:pt x="666" y="2122"/>
                  </a:lnTo>
                  <a:lnTo>
                    <a:pt x="666" y="665"/>
                  </a:lnTo>
                  <a:close/>
                  <a:moveTo>
                    <a:pt x="349" y="0"/>
                  </a:moveTo>
                  <a:cubicBezTo>
                    <a:pt x="159" y="0"/>
                    <a:pt x="1" y="127"/>
                    <a:pt x="1" y="317"/>
                  </a:cubicBezTo>
                  <a:lnTo>
                    <a:pt x="1" y="2470"/>
                  </a:lnTo>
                  <a:cubicBezTo>
                    <a:pt x="1" y="2629"/>
                    <a:pt x="159" y="2787"/>
                    <a:pt x="349" y="2787"/>
                  </a:cubicBezTo>
                  <a:lnTo>
                    <a:pt x="2471" y="2787"/>
                  </a:lnTo>
                  <a:cubicBezTo>
                    <a:pt x="2661" y="2787"/>
                    <a:pt x="2819" y="2629"/>
                    <a:pt x="2819" y="2470"/>
                  </a:cubicBezTo>
                  <a:lnTo>
                    <a:pt x="2819" y="317"/>
                  </a:lnTo>
                  <a:cubicBezTo>
                    <a:pt x="2819" y="127"/>
                    <a:pt x="2661" y="0"/>
                    <a:pt x="2471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3"/>
            <p:cNvSpPr/>
            <p:nvPr/>
          </p:nvSpPr>
          <p:spPr>
            <a:xfrm>
              <a:off x="5565650" y="3215725"/>
              <a:ext cx="68100" cy="68125"/>
            </a:xfrm>
            <a:custGeom>
              <a:avLst/>
              <a:gdLst/>
              <a:ahLst/>
              <a:cxnLst/>
              <a:rect l="l" t="t" r="r" b="b"/>
              <a:pathLst>
                <a:path w="2724" h="2725" extrusionOk="0">
                  <a:moveTo>
                    <a:pt x="2027" y="666"/>
                  </a:moveTo>
                  <a:lnTo>
                    <a:pt x="2027" y="2059"/>
                  </a:lnTo>
                  <a:lnTo>
                    <a:pt x="665" y="2059"/>
                  </a:lnTo>
                  <a:lnTo>
                    <a:pt x="665" y="666"/>
                  </a:lnTo>
                  <a:close/>
                  <a:moveTo>
                    <a:pt x="317" y="1"/>
                  </a:moveTo>
                  <a:cubicBezTo>
                    <a:pt x="127" y="1"/>
                    <a:pt x="0" y="159"/>
                    <a:pt x="0" y="349"/>
                  </a:cubicBezTo>
                  <a:lnTo>
                    <a:pt x="0" y="2408"/>
                  </a:lnTo>
                  <a:cubicBezTo>
                    <a:pt x="0" y="2566"/>
                    <a:pt x="127" y="2724"/>
                    <a:pt x="317" y="2724"/>
                  </a:cubicBezTo>
                  <a:lnTo>
                    <a:pt x="2375" y="2724"/>
                  </a:lnTo>
                  <a:cubicBezTo>
                    <a:pt x="2565" y="2724"/>
                    <a:pt x="2724" y="2566"/>
                    <a:pt x="2692" y="2408"/>
                  </a:cubicBezTo>
                  <a:lnTo>
                    <a:pt x="2692" y="349"/>
                  </a:lnTo>
                  <a:cubicBezTo>
                    <a:pt x="2692" y="159"/>
                    <a:pt x="2565" y="1"/>
                    <a:pt x="237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3"/>
            <p:cNvSpPr/>
            <p:nvPr/>
          </p:nvSpPr>
          <p:spPr>
            <a:xfrm>
              <a:off x="6265525" y="3410500"/>
              <a:ext cx="182125" cy="75225"/>
            </a:xfrm>
            <a:custGeom>
              <a:avLst/>
              <a:gdLst/>
              <a:ahLst/>
              <a:cxnLst/>
              <a:rect l="l" t="t" r="r" b="b"/>
              <a:pathLst>
                <a:path w="7285" h="3009" extrusionOk="0">
                  <a:moveTo>
                    <a:pt x="6619" y="665"/>
                  </a:moveTo>
                  <a:lnTo>
                    <a:pt x="6619" y="2344"/>
                  </a:lnTo>
                  <a:lnTo>
                    <a:pt x="666" y="2344"/>
                  </a:lnTo>
                  <a:lnTo>
                    <a:pt x="666" y="665"/>
                  </a:lnTo>
                  <a:close/>
                  <a:moveTo>
                    <a:pt x="349" y="0"/>
                  </a:moveTo>
                  <a:cubicBezTo>
                    <a:pt x="159" y="0"/>
                    <a:pt x="1" y="159"/>
                    <a:pt x="1" y="349"/>
                  </a:cubicBezTo>
                  <a:lnTo>
                    <a:pt x="1" y="2660"/>
                  </a:lnTo>
                  <a:cubicBezTo>
                    <a:pt x="1" y="2850"/>
                    <a:pt x="159" y="3009"/>
                    <a:pt x="349" y="3009"/>
                  </a:cubicBezTo>
                  <a:lnTo>
                    <a:pt x="6936" y="3009"/>
                  </a:lnTo>
                  <a:cubicBezTo>
                    <a:pt x="7126" y="3009"/>
                    <a:pt x="7285" y="2850"/>
                    <a:pt x="7285" y="2660"/>
                  </a:cubicBezTo>
                  <a:lnTo>
                    <a:pt x="7285" y="349"/>
                  </a:lnTo>
                  <a:cubicBezTo>
                    <a:pt x="7285" y="159"/>
                    <a:pt x="7126" y="0"/>
                    <a:pt x="6936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3"/>
            <p:cNvSpPr/>
            <p:nvPr/>
          </p:nvSpPr>
          <p:spPr>
            <a:xfrm>
              <a:off x="5517350" y="4004275"/>
              <a:ext cx="148875" cy="74450"/>
            </a:xfrm>
            <a:custGeom>
              <a:avLst/>
              <a:gdLst/>
              <a:ahLst/>
              <a:cxnLst/>
              <a:rect l="l" t="t" r="r" b="b"/>
              <a:pathLst>
                <a:path w="5955" h="2978" extrusionOk="0">
                  <a:moveTo>
                    <a:pt x="5289" y="666"/>
                  </a:moveTo>
                  <a:lnTo>
                    <a:pt x="5289" y="2313"/>
                  </a:lnTo>
                  <a:lnTo>
                    <a:pt x="665" y="2313"/>
                  </a:lnTo>
                  <a:lnTo>
                    <a:pt x="665" y="666"/>
                  </a:lnTo>
                  <a:close/>
                  <a:moveTo>
                    <a:pt x="349" y="1"/>
                  </a:moveTo>
                  <a:cubicBezTo>
                    <a:pt x="159" y="1"/>
                    <a:pt x="0" y="128"/>
                    <a:pt x="0" y="318"/>
                  </a:cubicBezTo>
                  <a:lnTo>
                    <a:pt x="0" y="2629"/>
                  </a:lnTo>
                  <a:cubicBezTo>
                    <a:pt x="0" y="2819"/>
                    <a:pt x="159" y="2978"/>
                    <a:pt x="349" y="2978"/>
                  </a:cubicBezTo>
                  <a:lnTo>
                    <a:pt x="5606" y="2978"/>
                  </a:lnTo>
                  <a:cubicBezTo>
                    <a:pt x="5796" y="2978"/>
                    <a:pt x="5954" y="2819"/>
                    <a:pt x="5954" y="2629"/>
                  </a:cubicBezTo>
                  <a:lnTo>
                    <a:pt x="5954" y="318"/>
                  </a:lnTo>
                  <a:cubicBezTo>
                    <a:pt x="5954" y="128"/>
                    <a:pt x="5796" y="1"/>
                    <a:pt x="5606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5697850" y="4004275"/>
              <a:ext cx="87125" cy="74450"/>
            </a:xfrm>
            <a:custGeom>
              <a:avLst/>
              <a:gdLst/>
              <a:ahLst/>
              <a:cxnLst/>
              <a:rect l="l" t="t" r="r" b="b"/>
              <a:pathLst>
                <a:path w="3485" h="2978" extrusionOk="0">
                  <a:moveTo>
                    <a:pt x="2819" y="666"/>
                  </a:moveTo>
                  <a:lnTo>
                    <a:pt x="2819" y="2313"/>
                  </a:lnTo>
                  <a:lnTo>
                    <a:pt x="666" y="2313"/>
                  </a:lnTo>
                  <a:lnTo>
                    <a:pt x="666" y="666"/>
                  </a:lnTo>
                  <a:close/>
                  <a:moveTo>
                    <a:pt x="318" y="1"/>
                  </a:moveTo>
                  <a:cubicBezTo>
                    <a:pt x="159" y="1"/>
                    <a:pt x="1" y="128"/>
                    <a:pt x="1" y="318"/>
                  </a:cubicBezTo>
                  <a:lnTo>
                    <a:pt x="1" y="2629"/>
                  </a:lnTo>
                  <a:cubicBezTo>
                    <a:pt x="1" y="2819"/>
                    <a:pt x="159" y="2978"/>
                    <a:pt x="318" y="2978"/>
                  </a:cubicBezTo>
                  <a:lnTo>
                    <a:pt x="3136" y="2978"/>
                  </a:lnTo>
                  <a:cubicBezTo>
                    <a:pt x="3326" y="2978"/>
                    <a:pt x="3484" y="2819"/>
                    <a:pt x="3484" y="2629"/>
                  </a:cubicBezTo>
                  <a:lnTo>
                    <a:pt x="3484" y="318"/>
                  </a:lnTo>
                  <a:cubicBezTo>
                    <a:pt x="3484" y="128"/>
                    <a:pt x="3326" y="1"/>
                    <a:pt x="3136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6430200" y="4004275"/>
              <a:ext cx="57825" cy="57050"/>
            </a:xfrm>
            <a:custGeom>
              <a:avLst/>
              <a:gdLst/>
              <a:ahLst/>
              <a:cxnLst/>
              <a:rect l="l" t="t" r="r" b="b"/>
              <a:pathLst>
                <a:path w="2313" h="2282" extrusionOk="0">
                  <a:moveTo>
                    <a:pt x="1648" y="666"/>
                  </a:moveTo>
                  <a:lnTo>
                    <a:pt x="1648" y="1616"/>
                  </a:lnTo>
                  <a:lnTo>
                    <a:pt x="698" y="1616"/>
                  </a:lnTo>
                  <a:lnTo>
                    <a:pt x="698" y="666"/>
                  </a:lnTo>
                  <a:close/>
                  <a:moveTo>
                    <a:pt x="349" y="1"/>
                  </a:moveTo>
                  <a:cubicBezTo>
                    <a:pt x="159" y="1"/>
                    <a:pt x="1" y="128"/>
                    <a:pt x="1" y="318"/>
                  </a:cubicBezTo>
                  <a:lnTo>
                    <a:pt x="1" y="1964"/>
                  </a:lnTo>
                  <a:cubicBezTo>
                    <a:pt x="1" y="2123"/>
                    <a:pt x="159" y="2281"/>
                    <a:pt x="349" y="2281"/>
                  </a:cubicBezTo>
                  <a:lnTo>
                    <a:pt x="1964" y="2281"/>
                  </a:lnTo>
                  <a:cubicBezTo>
                    <a:pt x="2154" y="2281"/>
                    <a:pt x="2313" y="2123"/>
                    <a:pt x="2313" y="1964"/>
                  </a:cubicBezTo>
                  <a:lnTo>
                    <a:pt x="2313" y="318"/>
                  </a:lnTo>
                  <a:cubicBezTo>
                    <a:pt x="2313" y="128"/>
                    <a:pt x="2154" y="1"/>
                    <a:pt x="196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3"/>
            <p:cNvSpPr/>
            <p:nvPr/>
          </p:nvSpPr>
          <p:spPr>
            <a:xfrm>
              <a:off x="3492900" y="3838025"/>
              <a:ext cx="2062475" cy="228050"/>
            </a:xfrm>
            <a:custGeom>
              <a:avLst/>
              <a:gdLst/>
              <a:ahLst/>
              <a:cxnLst/>
              <a:rect l="l" t="t" r="r" b="b"/>
              <a:pathLst>
                <a:path w="82499" h="9122" extrusionOk="0">
                  <a:moveTo>
                    <a:pt x="1" y="0"/>
                  </a:moveTo>
                  <a:lnTo>
                    <a:pt x="1" y="5004"/>
                  </a:lnTo>
                  <a:cubicBezTo>
                    <a:pt x="1" y="7284"/>
                    <a:pt x="1837" y="9121"/>
                    <a:pt x="4118" y="9121"/>
                  </a:cubicBezTo>
                  <a:lnTo>
                    <a:pt x="78350" y="9121"/>
                  </a:lnTo>
                  <a:cubicBezTo>
                    <a:pt x="80630" y="9121"/>
                    <a:pt x="82498" y="7284"/>
                    <a:pt x="82498" y="5004"/>
                  </a:cubicBezTo>
                  <a:lnTo>
                    <a:pt x="82498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3"/>
            <p:cNvSpPr/>
            <p:nvPr/>
          </p:nvSpPr>
          <p:spPr>
            <a:xfrm>
              <a:off x="3492900" y="2784250"/>
              <a:ext cx="2061675" cy="1053800"/>
            </a:xfrm>
            <a:custGeom>
              <a:avLst/>
              <a:gdLst/>
              <a:ahLst/>
              <a:cxnLst/>
              <a:rect l="l" t="t" r="r" b="b"/>
              <a:pathLst>
                <a:path w="82467" h="42152" extrusionOk="0">
                  <a:moveTo>
                    <a:pt x="4118" y="0"/>
                  </a:moveTo>
                  <a:cubicBezTo>
                    <a:pt x="1837" y="0"/>
                    <a:pt x="1" y="1837"/>
                    <a:pt x="1" y="4117"/>
                  </a:cubicBezTo>
                  <a:lnTo>
                    <a:pt x="1" y="42151"/>
                  </a:lnTo>
                  <a:lnTo>
                    <a:pt x="82467" y="42151"/>
                  </a:lnTo>
                  <a:lnTo>
                    <a:pt x="82467" y="4117"/>
                  </a:lnTo>
                  <a:cubicBezTo>
                    <a:pt x="82467" y="1837"/>
                    <a:pt x="80630" y="0"/>
                    <a:pt x="7835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3"/>
            <p:cNvSpPr/>
            <p:nvPr/>
          </p:nvSpPr>
          <p:spPr>
            <a:xfrm>
              <a:off x="4313125" y="4066050"/>
              <a:ext cx="437850" cy="106900"/>
            </a:xfrm>
            <a:custGeom>
              <a:avLst/>
              <a:gdLst/>
              <a:ahLst/>
              <a:cxnLst/>
              <a:rect l="l" t="t" r="r" b="b"/>
              <a:pathLst>
                <a:path w="17514" h="4276" extrusionOk="0">
                  <a:moveTo>
                    <a:pt x="1" y="0"/>
                  </a:moveTo>
                  <a:lnTo>
                    <a:pt x="8425" y="2059"/>
                  </a:lnTo>
                  <a:lnTo>
                    <a:pt x="17514" y="4275"/>
                  </a:lnTo>
                  <a:cubicBezTo>
                    <a:pt x="17102" y="3040"/>
                    <a:pt x="16849" y="1647"/>
                    <a:pt x="1684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3"/>
            <p:cNvSpPr/>
            <p:nvPr/>
          </p:nvSpPr>
          <p:spPr>
            <a:xfrm>
              <a:off x="4103325" y="4066050"/>
              <a:ext cx="841625" cy="291375"/>
            </a:xfrm>
            <a:custGeom>
              <a:avLst/>
              <a:gdLst/>
              <a:ahLst/>
              <a:cxnLst/>
              <a:rect l="l" t="t" r="r" b="b"/>
              <a:pathLst>
                <a:path w="33665" h="11655" extrusionOk="0">
                  <a:moveTo>
                    <a:pt x="8393" y="0"/>
                  </a:moveTo>
                  <a:cubicBezTo>
                    <a:pt x="8393" y="9596"/>
                    <a:pt x="0" y="11654"/>
                    <a:pt x="0" y="11654"/>
                  </a:cubicBezTo>
                  <a:lnTo>
                    <a:pt x="33665" y="11654"/>
                  </a:lnTo>
                  <a:cubicBezTo>
                    <a:pt x="33665" y="11654"/>
                    <a:pt x="27869" y="10229"/>
                    <a:pt x="25906" y="4275"/>
                  </a:cubicBezTo>
                  <a:lnTo>
                    <a:pt x="16817" y="2059"/>
                  </a:lnTo>
                  <a:lnTo>
                    <a:pt x="8393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3"/>
            <p:cNvSpPr/>
            <p:nvPr/>
          </p:nvSpPr>
          <p:spPr>
            <a:xfrm>
              <a:off x="4098575" y="4344725"/>
              <a:ext cx="850325" cy="71275"/>
            </a:xfrm>
            <a:custGeom>
              <a:avLst/>
              <a:gdLst/>
              <a:ahLst/>
              <a:cxnLst/>
              <a:rect l="l" t="t" r="r" b="b"/>
              <a:pathLst>
                <a:path w="34013" h="2851" extrusionOk="0">
                  <a:moveTo>
                    <a:pt x="1045" y="1"/>
                  </a:moveTo>
                  <a:cubicBezTo>
                    <a:pt x="475" y="1"/>
                    <a:pt x="0" y="476"/>
                    <a:pt x="0" y="1046"/>
                  </a:cubicBezTo>
                  <a:lnTo>
                    <a:pt x="0" y="1806"/>
                  </a:lnTo>
                  <a:cubicBezTo>
                    <a:pt x="0" y="2376"/>
                    <a:pt x="475" y="2851"/>
                    <a:pt x="1045" y="2851"/>
                  </a:cubicBezTo>
                  <a:lnTo>
                    <a:pt x="32968" y="2851"/>
                  </a:lnTo>
                  <a:cubicBezTo>
                    <a:pt x="33538" y="2851"/>
                    <a:pt x="34013" y="2376"/>
                    <a:pt x="34013" y="1806"/>
                  </a:cubicBezTo>
                  <a:lnTo>
                    <a:pt x="34013" y="1046"/>
                  </a:lnTo>
                  <a:cubicBezTo>
                    <a:pt x="34013" y="476"/>
                    <a:pt x="33538" y="1"/>
                    <a:pt x="329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3"/>
            <p:cNvSpPr/>
            <p:nvPr/>
          </p:nvSpPr>
          <p:spPr>
            <a:xfrm>
              <a:off x="2780350" y="3284150"/>
              <a:ext cx="666650" cy="397925"/>
            </a:xfrm>
            <a:custGeom>
              <a:avLst/>
              <a:gdLst/>
              <a:ahLst/>
              <a:cxnLst/>
              <a:rect l="l" t="t" r="r" b="b"/>
              <a:pathLst>
                <a:path w="26666" h="15917" extrusionOk="0">
                  <a:moveTo>
                    <a:pt x="23392" y="0"/>
                  </a:moveTo>
                  <a:cubicBezTo>
                    <a:pt x="23034" y="0"/>
                    <a:pt x="22670" y="78"/>
                    <a:pt x="22327" y="241"/>
                  </a:cubicBezTo>
                  <a:lnTo>
                    <a:pt x="1711" y="10470"/>
                  </a:lnTo>
                  <a:cubicBezTo>
                    <a:pt x="507" y="11040"/>
                    <a:pt x="0" y="12496"/>
                    <a:pt x="602" y="13700"/>
                  </a:cubicBezTo>
                  <a:lnTo>
                    <a:pt x="1711" y="15917"/>
                  </a:lnTo>
                  <a:lnTo>
                    <a:pt x="26666" y="3566"/>
                  </a:lnTo>
                  <a:lnTo>
                    <a:pt x="25589" y="1349"/>
                  </a:lnTo>
                  <a:cubicBezTo>
                    <a:pt x="25159" y="489"/>
                    <a:pt x="24292" y="0"/>
                    <a:pt x="2339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3"/>
            <p:cNvSpPr/>
            <p:nvPr/>
          </p:nvSpPr>
          <p:spPr>
            <a:xfrm>
              <a:off x="2823100" y="3373275"/>
              <a:ext cx="950100" cy="969100"/>
            </a:xfrm>
            <a:custGeom>
              <a:avLst/>
              <a:gdLst/>
              <a:ahLst/>
              <a:cxnLst/>
              <a:rect l="l" t="t" r="r" b="b"/>
              <a:pathLst>
                <a:path w="38004" h="38764" extrusionOk="0">
                  <a:moveTo>
                    <a:pt x="24956" y="1"/>
                  </a:moveTo>
                  <a:lnTo>
                    <a:pt x="1" y="12352"/>
                  </a:lnTo>
                  <a:lnTo>
                    <a:pt x="13048" y="38764"/>
                  </a:lnTo>
                  <a:lnTo>
                    <a:pt x="38003" y="26413"/>
                  </a:lnTo>
                  <a:lnTo>
                    <a:pt x="24956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3"/>
            <p:cNvSpPr/>
            <p:nvPr/>
          </p:nvSpPr>
          <p:spPr>
            <a:xfrm>
              <a:off x="3149300" y="4032775"/>
              <a:ext cx="674575" cy="414925"/>
            </a:xfrm>
            <a:custGeom>
              <a:avLst/>
              <a:gdLst/>
              <a:ahLst/>
              <a:cxnLst/>
              <a:rect l="l" t="t" r="r" b="b"/>
              <a:pathLst>
                <a:path w="26983" h="16597" extrusionOk="0">
                  <a:moveTo>
                    <a:pt x="24987" y="1"/>
                  </a:moveTo>
                  <a:lnTo>
                    <a:pt x="0" y="12384"/>
                  </a:lnTo>
                  <a:lnTo>
                    <a:pt x="1425" y="15234"/>
                  </a:lnTo>
                  <a:cubicBezTo>
                    <a:pt x="1854" y="16092"/>
                    <a:pt x="2719" y="16596"/>
                    <a:pt x="3616" y="16596"/>
                  </a:cubicBezTo>
                  <a:cubicBezTo>
                    <a:pt x="3976" y="16596"/>
                    <a:pt x="4342" y="16515"/>
                    <a:pt x="4687" y="16342"/>
                  </a:cubicBezTo>
                  <a:lnTo>
                    <a:pt x="25304" y="6145"/>
                  </a:lnTo>
                  <a:cubicBezTo>
                    <a:pt x="26507" y="5543"/>
                    <a:pt x="26982" y="4086"/>
                    <a:pt x="26412" y="2883"/>
                  </a:cubicBezTo>
                  <a:lnTo>
                    <a:pt x="24987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3"/>
            <p:cNvSpPr/>
            <p:nvPr/>
          </p:nvSpPr>
          <p:spPr>
            <a:xfrm>
              <a:off x="3043200" y="3436475"/>
              <a:ext cx="129075" cy="73150"/>
            </a:xfrm>
            <a:custGeom>
              <a:avLst/>
              <a:gdLst/>
              <a:ahLst/>
              <a:cxnLst/>
              <a:rect l="l" t="t" r="r" b="b"/>
              <a:pathLst>
                <a:path w="5163" h="2926" extrusionOk="0">
                  <a:moveTo>
                    <a:pt x="4691" y="1"/>
                  </a:moveTo>
                  <a:cubicBezTo>
                    <a:pt x="4636" y="1"/>
                    <a:pt x="4580" y="13"/>
                    <a:pt x="4529" y="38"/>
                  </a:cubicBezTo>
                  <a:lnTo>
                    <a:pt x="286" y="2160"/>
                  </a:lnTo>
                  <a:cubicBezTo>
                    <a:pt x="96" y="2255"/>
                    <a:pt x="1" y="2476"/>
                    <a:pt x="96" y="2698"/>
                  </a:cubicBezTo>
                  <a:cubicBezTo>
                    <a:pt x="165" y="2837"/>
                    <a:pt x="319" y="2925"/>
                    <a:pt x="472" y="2925"/>
                  </a:cubicBezTo>
                  <a:cubicBezTo>
                    <a:pt x="528" y="2925"/>
                    <a:pt x="583" y="2914"/>
                    <a:pt x="634" y="2888"/>
                  </a:cubicBezTo>
                  <a:lnTo>
                    <a:pt x="4878" y="766"/>
                  </a:lnTo>
                  <a:cubicBezTo>
                    <a:pt x="5099" y="671"/>
                    <a:pt x="5163" y="418"/>
                    <a:pt x="5068" y="228"/>
                  </a:cubicBezTo>
                  <a:cubicBezTo>
                    <a:pt x="4998" y="89"/>
                    <a:pt x="4844" y="1"/>
                    <a:pt x="4691" y="1"/>
                  </a:cubicBezTo>
                  <a:close/>
                </a:path>
              </a:pathLst>
            </a:custGeom>
            <a:solidFill>
              <a:srgbClr val="2524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3"/>
            <p:cNvSpPr/>
            <p:nvPr/>
          </p:nvSpPr>
          <p:spPr>
            <a:xfrm>
              <a:off x="3424825" y="4200850"/>
              <a:ext cx="148075" cy="97975"/>
            </a:xfrm>
            <a:custGeom>
              <a:avLst/>
              <a:gdLst/>
              <a:ahLst/>
              <a:cxnLst/>
              <a:rect l="l" t="t" r="r" b="b"/>
              <a:pathLst>
                <a:path w="5923" h="3919" extrusionOk="0">
                  <a:moveTo>
                    <a:pt x="4624" y="340"/>
                  </a:moveTo>
                  <a:cubicBezTo>
                    <a:pt x="4909" y="340"/>
                    <a:pt x="5194" y="498"/>
                    <a:pt x="5352" y="783"/>
                  </a:cubicBezTo>
                  <a:cubicBezTo>
                    <a:pt x="5542" y="1195"/>
                    <a:pt x="5384" y="1670"/>
                    <a:pt x="4972" y="1860"/>
                  </a:cubicBezTo>
                  <a:lnTo>
                    <a:pt x="1678" y="3507"/>
                  </a:lnTo>
                  <a:cubicBezTo>
                    <a:pt x="1562" y="3561"/>
                    <a:pt x="1440" y="3587"/>
                    <a:pt x="1320" y="3587"/>
                  </a:cubicBezTo>
                  <a:cubicBezTo>
                    <a:pt x="1018" y="3587"/>
                    <a:pt x="729" y="3422"/>
                    <a:pt x="570" y="3127"/>
                  </a:cubicBezTo>
                  <a:cubicBezTo>
                    <a:pt x="380" y="2747"/>
                    <a:pt x="538" y="2240"/>
                    <a:pt x="950" y="2050"/>
                  </a:cubicBezTo>
                  <a:lnTo>
                    <a:pt x="4244" y="403"/>
                  </a:lnTo>
                  <a:cubicBezTo>
                    <a:pt x="4370" y="372"/>
                    <a:pt x="4497" y="340"/>
                    <a:pt x="4624" y="340"/>
                  </a:cubicBezTo>
                  <a:close/>
                  <a:moveTo>
                    <a:pt x="4614" y="0"/>
                  </a:moveTo>
                  <a:cubicBezTo>
                    <a:pt x="4448" y="0"/>
                    <a:pt x="4279" y="38"/>
                    <a:pt x="4117" y="118"/>
                  </a:cubicBezTo>
                  <a:lnTo>
                    <a:pt x="823" y="1765"/>
                  </a:lnTo>
                  <a:cubicBezTo>
                    <a:pt x="253" y="2019"/>
                    <a:pt x="0" y="2715"/>
                    <a:pt x="285" y="3285"/>
                  </a:cubicBezTo>
                  <a:cubicBezTo>
                    <a:pt x="475" y="3697"/>
                    <a:pt x="887" y="3919"/>
                    <a:pt x="1330" y="3919"/>
                  </a:cubicBezTo>
                  <a:cubicBezTo>
                    <a:pt x="1488" y="3919"/>
                    <a:pt x="1678" y="3887"/>
                    <a:pt x="1837" y="3792"/>
                  </a:cubicBezTo>
                  <a:lnTo>
                    <a:pt x="5130" y="2177"/>
                  </a:lnTo>
                  <a:cubicBezTo>
                    <a:pt x="5700" y="1892"/>
                    <a:pt x="5922" y="1195"/>
                    <a:pt x="5637" y="625"/>
                  </a:cubicBezTo>
                  <a:cubicBezTo>
                    <a:pt x="5433" y="239"/>
                    <a:pt x="5034" y="0"/>
                    <a:pt x="4614" y="0"/>
                  </a:cubicBezTo>
                  <a:close/>
                </a:path>
              </a:pathLst>
            </a:custGeom>
            <a:solidFill>
              <a:srgbClr val="2524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3"/>
            <p:cNvSpPr/>
            <p:nvPr/>
          </p:nvSpPr>
          <p:spPr>
            <a:xfrm>
              <a:off x="3085150" y="3823775"/>
              <a:ext cx="149675" cy="126700"/>
            </a:xfrm>
            <a:custGeom>
              <a:avLst/>
              <a:gdLst/>
              <a:ahLst/>
              <a:cxnLst/>
              <a:rect l="l" t="t" r="r" b="b"/>
              <a:pathLst>
                <a:path w="5987" h="5068" extrusionOk="0">
                  <a:moveTo>
                    <a:pt x="3770" y="0"/>
                  </a:moveTo>
                  <a:lnTo>
                    <a:pt x="1" y="3959"/>
                  </a:lnTo>
                  <a:lnTo>
                    <a:pt x="539" y="5067"/>
                  </a:lnTo>
                  <a:lnTo>
                    <a:pt x="5986" y="4497"/>
                  </a:lnTo>
                  <a:lnTo>
                    <a:pt x="5448" y="3389"/>
                  </a:lnTo>
                  <a:lnTo>
                    <a:pt x="1711" y="3801"/>
                  </a:lnTo>
                  <a:lnTo>
                    <a:pt x="4308" y="1109"/>
                  </a:lnTo>
                  <a:lnTo>
                    <a:pt x="3770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3"/>
            <p:cNvSpPr/>
            <p:nvPr/>
          </p:nvSpPr>
          <p:spPr>
            <a:xfrm>
              <a:off x="3259350" y="3683625"/>
              <a:ext cx="58600" cy="311975"/>
            </a:xfrm>
            <a:custGeom>
              <a:avLst/>
              <a:gdLst/>
              <a:ahLst/>
              <a:cxnLst/>
              <a:rect l="l" t="t" r="r" b="b"/>
              <a:pathLst>
                <a:path w="2344" h="12479" extrusionOk="0">
                  <a:moveTo>
                    <a:pt x="1330" y="1"/>
                  </a:moveTo>
                  <a:lnTo>
                    <a:pt x="0" y="666"/>
                  </a:lnTo>
                  <a:lnTo>
                    <a:pt x="982" y="12479"/>
                  </a:lnTo>
                  <a:lnTo>
                    <a:pt x="2344" y="11813"/>
                  </a:lnTo>
                  <a:lnTo>
                    <a:pt x="1330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3"/>
            <p:cNvSpPr/>
            <p:nvPr/>
          </p:nvSpPr>
          <p:spPr>
            <a:xfrm>
              <a:off x="3342475" y="3728775"/>
              <a:ext cx="149650" cy="126700"/>
            </a:xfrm>
            <a:custGeom>
              <a:avLst/>
              <a:gdLst/>
              <a:ahLst/>
              <a:cxnLst/>
              <a:rect l="l" t="t" r="r" b="b"/>
              <a:pathLst>
                <a:path w="5986" h="5068" extrusionOk="0">
                  <a:moveTo>
                    <a:pt x="5416" y="0"/>
                  </a:moveTo>
                  <a:lnTo>
                    <a:pt x="0" y="570"/>
                  </a:lnTo>
                  <a:lnTo>
                    <a:pt x="539" y="1710"/>
                  </a:lnTo>
                  <a:lnTo>
                    <a:pt x="4276" y="1267"/>
                  </a:lnTo>
                  <a:lnTo>
                    <a:pt x="1647" y="3959"/>
                  </a:lnTo>
                  <a:lnTo>
                    <a:pt x="2217" y="5067"/>
                  </a:lnTo>
                  <a:lnTo>
                    <a:pt x="5986" y="1109"/>
                  </a:lnTo>
                  <a:lnTo>
                    <a:pt x="5416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3"/>
            <p:cNvSpPr/>
            <p:nvPr/>
          </p:nvSpPr>
          <p:spPr>
            <a:xfrm>
              <a:off x="3644925" y="3248200"/>
              <a:ext cx="1771100" cy="341250"/>
            </a:xfrm>
            <a:custGeom>
              <a:avLst/>
              <a:gdLst/>
              <a:ahLst/>
              <a:cxnLst/>
              <a:rect l="l" t="t" r="r" b="b"/>
              <a:pathLst>
                <a:path w="70844" h="13650" extrusionOk="0">
                  <a:moveTo>
                    <a:pt x="23340" y="0"/>
                  </a:moveTo>
                  <a:cubicBezTo>
                    <a:pt x="21123" y="0"/>
                    <a:pt x="19001" y="887"/>
                    <a:pt x="17418" y="2470"/>
                  </a:cubicBezTo>
                  <a:lnTo>
                    <a:pt x="9374" y="10483"/>
                  </a:lnTo>
                  <a:cubicBezTo>
                    <a:pt x="8012" y="11876"/>
                    <a:pt x="6144" y="12668"/>
                    <a:pt x="4180" y="12668"/>
                  </a:cubicBezTo>
                  <a:lnTo>
                    <a:pt x="0" y="12668"/>
                  </a:lnTo>
                  <a:lnTo>
                    <a:pt x="0" y="13649"/>
                  </a:lnTo>
                  <a:lnTo>
                    <a:pt x="4180" y="13649"/>
                  </a:lnTo>
                  <a:cubicBezTo>
                    <a:pt x="6429" y="13649"/>
                    <a:pt x="8519" y="12794"/>
                    <a:pt x="10102" y="11211"/>
                  </a:cubicBezTo>
                  <a:lnTo>
                    <a:pt x="18146" y="3167"/>
                  </a:lnTo>
                  <a:cubicBezTo>
                    <a:pt x="19571" y="1726"/>
                    <a:pt x="21456" y="1006"/>
                    <a:pt x="23344" y="1006"/>
                  </a:cubicBezTo>
                  <a:cubicBezTo>
                    <a:pt x="25232" y="1006"/>
                    <a:pt x="27125" y="1726"/>
                    <a:pt x="28566" y="3167"/>
                  </a:cubicBezTo>
                  <a:lnTo>
                    <a:pt x="32841" y="7474"/>
                  </a:lnTo>
                  <a:cubicBezTo>
                    <a:pt x="34424" y="9057"/>
                    <a:pt x="36546" y="9912"/>
                    <a:pt x="38763" y="9912"/>
                  </a:cubicBezTo>
                  <a:cubicBezTo>
                    <a:pt x="41011" y="9912"/>
                    <a:pt x="43102" y="9057"/>
                    <a:pt x="44685" y="7474"/>
                  </a:cubicBezTo>
                  <a:cubicBezTo>
                    <a:pt x="46079" y="6081"/>
                    <a:pt x="47947" y="5320"/>
                    <a:pt x="49910" y="5320"/>
                  </a:cubicBezTo>
                  <a:cubicBezTo>
                    <a:pt x="51874" y="5320"/>
                    <a:pt x="53711" y="6081"/>
                    <a:pt x="55104" y="7474"/>
                  </a:cubicBezTo>
                  <a:lnTo>
                    <a:pt x="55706" y="8076"/>
                  </a:lnTo>
                  <a:cubicBezTo>
                    <a:pt x="57337" y="9707"/>
                    <a:pt x="59482" y="10522"/>
                    <a:pt x="61628" y="10522"/>
                  </a:cubicBezTo>
                  <a:cubicBezTo>
                    <a:pt x="63774" y="10522"/>
                    <a:pt x="65919" y="9707"/>
                    <a:pt x="67550" y="8076"/>
                  </a:cubicBezTo>
                  <a:lnTo>
                    <a:pt x="70844" y="4782"/>
                  </a:lnTo>
                  <a:lnTo>
                    <a:pt x="70147" y="4054"/>
                  </a:lnTo>
                  <a:lnTo>
                    <a:pt x="66853" y="7379"/>
                  </a:lnTo>
                  <a:cubicBezTo>
                    <a:pt x="65412" y="8804"/>
                    <a:pt x="63528" y="9517"/>
                    <a:pt x="61644" y="9517"/>
                  </a:cubicBezTo>
                  <a:cubicBezTo>
                    <a:pt x="59760" y="9517"/>
                    <a:pt x="57875" y="8804"/>
                    <a:pt x="56434" y="7379"/>
                  </a:cubicBezTo>
                  <a:lnTo>
                    <a:pt x="55833" y="6746"/>
                  </a:lnTo>
                  <a:cubicBezTo>
                    <a:pt x="54249" y="5194"/>
                    <a:pt x="52127" y="4307"/>
                    <a:pt x="49910" y="4307"/>
                  </a:cubicBezTo>
                  <a:cubicBezTo>
                    <a:pt x="47662" y="4307"/>
                    <a:pt x="45572" y="5194"/>
                    <a:pt x="43988" y="6777"/>
                  </a:cubicBezTo>
                  <a:cubicBezTo>
                    <a:pt x="42547" y="8202"/>
                    <a:pt x="40663" y="8915"/>
                    <a:pt x="38779" y="8915"/>
                  </a:cubicBezTo>
                  <a:cubicBezTo>
                    <a:pt x="36894" y="8915"/>
                    <a:pt x="35010" y="8202"/>
                    <a:pt x="33569" y="6777"/>
                  </a:cubicBezTo>
                  <a:lnTo>
                    <a:pt x="29262" y="2470"/>
                  </a:lnTo>
                  <a:cubicBezTo>
                    <a:pt x="27679" y="887"/>
                    <a:pt x="25589" y="0"/>
                    <a:pt x="2334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3"/>
            <p:cNvSpPr/>
            <p:nvPr/>
          </p:nvSpPr>
          <p:spPr>
            <a:xfrm>
              <a:off x="4161125" y="3203850"/>
              <a:ext cx="114025" cy="114025"/>
            </a:xfrm>
            <a:custGeom>
              <a:avLst/>
              <a:gdLst/>
              <a:ahLst/>
              <a:cxnLst/>
              <a:rect l="l" t="t" r="r" b="b"/>
              <a:pathLst>
                <a:path w="4561" h="4561" extrusionOk="0">
                  <a:moveTo>
                    <a:pt x="2280" y="349"/>
                  </a:moveTo>
                  <a:cubicBezTo>
                    <a:pt x="3325" y="349"/>
                    <a:pt x="4212" y="1204"/>
                    <a:pt x="4212" y="2281"/>
                  </a:cubicBezTo>
                  <a:cubicBezTo>
                    <a:pt x="4212" y="3358"/>
                    <a:pt x="3325" y="4213"/>
                    <a:pt x="2280" y="4213"/>
                  </a:cubicBezTo>
                  <a:cubicBezTo>
                    <a:pt x="1204" y="4213"/>
                    <a:pt x="317" y="3358"/>
                    <a:pt x="317" y="2281"/>
                  </a:cubicBezTo>
                  <a:cubicBezTo>
                    <a:pt x="317" y="1204"/>
                    <a:pt x="1204" y="349"/>
                    <a:pt x="2280" y="349"/>
                  </a:cubicBezTo>
                  <a:close/>
                  <a:moveTo>
                    <a:pt x="2280" y="1"/>
                  </a:moveTo>
                  <a:cubicBezTo>
                    <a:pt x="1014" y="1"/>
                    <a:pt x="0" y="1014"/>
                    <a:pt x="0" y="2281"/>
                  </a:cubicBezTo>
                  <a:cubicBezTo>
                    <a:pt x="0" y="3548"/>
                    <a:pt x="1014" y="4561"/>
                    <a:pt x="2280" y="4561"/>
                  </a:cubicBezTo>
                  <a:cubicBezTo>
                    <a:pt x="3516" y="4561"/>
                    <a:pt x="4561" y="3548"/>
                    <a:pt x="4561" y="2281"/>
                  </a:cubicBezTo>
                  <a:cubicBezTo>
                    <a:pt x="4561" y="1014"/>
                    <a:pt x="3516" y="1"/>
                    <a:pt x="228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3"/>
            <p:cNvSpPr/>
            <p:nvPr/>
          </p:nvSpPr>
          <p:spPr>
            <a:xfrm>
              <a:off x="4571225" y="3445325"/>
              <a:ext cx="75250" cy="76025"/>
            </a:xfrm>
            <a:custGeom>
              <a:avLst/>
              <a:gdLst/>
              <a:ahLst/>
              <a:cxnLst/>
              <a:rect l="l" t="t" r="r" b="b"/>
              <a:pathLst>
                <a:path w="3010" h="3041" extrusionOk="0">
                  <a:moveTo>
                    <a:pt x="1489" y="349"/>
                  </a:moveTo>
                  <a:cubicBezTo>
                    <a:pt x="2154" y="349"/>
                    <a:pt x="2661" y="887"/>
                    <a:pt x="2661" y="1521"/>
                  </a:cubicBezTo>
                  <a:cubicBezTo>
                    <a:pt x="2661" y="2186"/>
                    <a:pt x="2154" y="2693"/>
                    <a:pt x="1489" y="2693"/>
                  </a:cubicBezTo>
                  <a:cubicBezTo>
                    <a:pt x="856" y="2693"/>
                    <a:pt x="318" y="2186"/>
                    <a:pt x="318" y="1521"/>
                  </a:cubicBezTo>
                  <a:cubicBezTo>
                    <a:pt x="318" y="887"/>
                    <a:pt x="856" y="349"/>
                    <a:pt x="1489" y="349"/>
                  </a:cubicBezTo>
                  <a:close/>
                  <a:moveTo>
                    <a:pt x="1489" y="1"/>
                  </a:moveTo>
                  <a:cubicBezTo>
                    <a:pt x="666" y="1"/>
                    <a:pt x="1" y="697"/>
                    <a:pt x="1" y="1521"/>
                  </a:cubicBezTo>
                  <a:cubicBezTo>
                    <a:pt x="1" y="2376"/>
                    <a:pt x="666" y="3041"/>
                    <a:pt x="1489" y="3041"/>
                  </a:cubicBezTo>
                  <a:cubicBezTo>
                    <a:pt x="2344" y="3041"/>
                    <a:pt x="3009" y="2376"/>
                    <a:pt x="3009" y="1521"/>
                  </a:cubicBezTo>
                  <a:cubicBezTo>
                    <a:pt x="3009" y="697"/>
                    <a:pt x="2344" y="1"/>
                    <a:pt x="1489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3"/>
            <p:cNvSpPr/>
            <p:nvPr/>
          </p:nvSpPr>
          <p:spPr>
            <a:xfrm>
              <a:off x="5119100" y="3445325"/>
              <a:ext cx="105325" cy="105325"/>
            </a:xfrm>
            <a:custGeom>
              <a:avLst/>
              <a:gdLst/>
              <a:ahLst/>
              <a:cxnLst/>
              <a:rect l="l" t="t" r="r" b="b"/>
              <a:pathLst>
                <a:path w="4213" h="4213" extrusionOk="0">
                  <a:moveTo>
                    <a:pt x="2123" y="349"/>
                  </a:moveTo>
                  <a:cubicBezTo>
                    <a:pt x="3073" y="349"/>
                    <a:pt x="3864" y="1141"/>
                    <a:pt x="3864" y="2122"/>
                  </a:cubicBezTo>
                  <a:cubicBezTo>
                    <a:pt x="3864" y="3073"/>
                    <a:pt x="3073" y="3864"/>
                    <a:pt x="2123" y="3864"/>
                  </a:cubicBezTo>
                  <a:cubicBezTo>
                    <a:pt x="1141" y="3864"/>
                    <a:pt x="349" y="3073"/>
                    <a:pt x="349" y="2122"/>
                  </a:cubicBezTo>
                  <a:cubicBezTo>
                    <a:pt x="349" y="1141"/>
                    <a:pt x="1141" y="349"/>
                    <a:pt x="2123" y="349"/>
                  </a:cubicBezTo>
                  <a:close/>
                  <a:moveTo>
                    <a:pt x="2123" y="1"/>
                  </a:moveTo>
                  <a:cubicBezTo>
                    <a:pt x="951" y="1"/>
                    <a:pt x="1" y="951"/>
                    <a:pt x="1" y="2122"/>
                  </a:cubicBezTo>
                  <a:cubicBezTo>
                    <a:pt x="1" y="3263"/>
                    <a:pt x="951" y="4213"/>
                    <a:pt x="2123" y="4213"/>
                  </a:cubicBezTo>
                  <a:cubicBezTo>
                    <a:pt x="3263" y="4213"/>
                    <a:pt x="4213" y="3263"/>
                    <a:pt x="4213" y="2122"/>
                  </a:cubicBezTo>
                  <a:cubicBezTo>
                    <a:pt x="4213" y="951"/>
                    <a:pt x="3263" y="1"/>
                    <a:pt x="2123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3"/>
            <p:cNvSpPr/>
            <p:nvPr/>
          </p:nvSpPr>
          <p:spPr>
            <a:xfrm>
              <a:off x="5355050" y="3305975"/>
              <a:ext cx="105325" cy="105325"/>
            </a:xfrm>
            <a:custGeom>
              <a:avLst/>
              <a:gdLst/>
              <a:ahLst/>
              <a:cxnLst/>
              <a:rect l="l" t="t" r="r" b="b"/>
              <a:pathLst>
                <a:path w="4213" h="4213" extrusionOk="0">
                  <a:moveTo>
                    <a:pt x="2090" y="349"/>
                  </a:moveTo>
                  <a:cubicBezTo>
                    <a:pt x="3072" y="349"/>
                    <a:pt x="3864" y="1141"/>
                    <a:pt x="3864" y="2123"/>
                  </a:cubicBezTo>
                  <a:cubicBezTo>
                    <a:pt x="3864" y="3073"/>
                    <a:pt x="3072" y="3865"/>
                    <a:pt x="2090" y="3865"/>
                  </a:cubicBezTo>
                  <a:cubicBezTo>
                    <a:pt x="1140" y="3865"/>
                    <a:pt x="349" y="3073"/>
                    <a:pt x="349" y="2091"/>
                  </a:cubicBezTo>
                  <a:cubicBezTo>
                    <a:pt x="349" y="1141"/>
                    <a:pt x="1140" y="349"/>
                    <a:pt x="2090" y="349"/>
                  </a:cubicBezTo>
                  <a:close/>
                  <a:moveTo>
                    <a:pt x="2090" y="1"/>
                  </a:moveTo>
                  <a:cubicBezTo>
                    <a:pt x="950" y="1"/>
                    <a:pt x="0" y="951"/>
                    <a:pt x="0" y="2123"/>
                  </a:cubicBezTo>
                  <a:cubicBezTo>
                    <a:pt x="0" y="3263"/>
                    <a:pt x="950" y="4213"/>
                    <a:pt x="2090" y="4213"/>
                  </a:cubicBezTo>
                  <a:cubicBezTo>
                    <a:pt x="3262" y="4213"/>
                    <a:pt x="4212" y="3263"/>
                    <a:pt x="4212" y="2123"/>
                  </a:cubicBezTo>
                  <a:cubicBezTo>
                    <a:pt x="4212" y="951"/>
                    <a:pt x="3262" y="1"/>
                    <a:pt x="209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5377200" y="3328150"/>
              <a:ext cx="61000" cy="61000"/>
            </a:xfrm>
            <a:custGeom>
              <a:avLst/>
              <a:gdLst/>
              <a:ahLst/>
              <a:cxnLst/>
              <a:rect l="l" t="t" r="r" b="b"/>
              <a:pathLst>
                <a:path w="2440" h="2440" extrusionOk="0">
                  <a:moveTo>
                    <a:pt x="1204" y="1"/>
                  </a:moveTo>
                  <a:cubicBezTo>
                    <a:pt x="539" y="1"/>
                    <a:pt x="1" y="539"/>
                    <a:pt x="1" y="1204"/>
                  </a:cubicBezTo>
                  <a:cubicBezTo>
                    <a:pt x="1" y="1901"/>
                    <a:pt x="539" y="2439"/>
                    <a:pt x="1204" y="2439"/>
                  </a:cubicBezTo>
                  <a:cubicBezTo>
                    <a:pt x="1869" y="2439"/>
                    <a:pt x="2439" y="1901"/>
                    <a:pt x="2439" y="1204"/>
                  </a:cubicBezTo>
                  <a:cubicBezTo>
                    <a:pt x="2439" y="539"/>
                    <a:pt x="1869" y="1"/>
                    <a:pt x="120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3592650" y="3524500"/>
              <a:ext cx="104550" cy="105325"/>
            </a:xfrm>
            <a:custGeom>
              <a:avLst/>
              <a:gdLst/>
              <a:ahLst/>
              <a:cxnLst/>
              <a:rect l="l" t="t" r="r" b="b"/>
              <a:pathLst>
                <a:path w="4182" h="4213" extrusionOk="0">
                  <a:moveTo>
                    <a:pt x="2091" y="349"/>
                  </a:moveTo>
                  <a:cubicBezTo>
                    <a:pt x="3073" y="349"/>
                    <a:pt x="3864" y="1109"/>
                    <a:pt x="3864" y="2091"/>
                  </a:cubicBezTo>
                  <a:cubicBezTo>
                    <a:pt x="3864" y="3072"/>
                    <a:pt x="3073" y="3864"/>
                    <a:pt x="2091" y="3864"/>
                  </a:cubicBezTo>
                  <a:cubicBezTo>
                    <a:pt x="1141" y="3864"/>
                    <a:pt x="349" y="3072"/>
                    <a:pt x="349" y="2091"/>
                  </a:cubicBezTo>
                  <a:cubicBezTo>
                    <a:pt x="349" y="1141"/>
                    <a:pt x="1109" y="349"/>
                    <a:pt x="2091" y="349"/>
                  </a:cubicBezTo>
                  <a:close/>
                  <a:moveTo>
                    <a:pt x="2091" y="1"/>
                  </a:moveTo>
                  <a:cubicBezTo>
                    <a:pt x="951" y="1"/>
                    <a:pt x="1" y="951"/>
                    <a:pt x="1" y="2091"/>
                  </a:cubicBezTo>
                  <a:cubicBezTo>
                    <a:pt x="1" y="3262"/>
                    <a:pt x="951" y="4213"/>
                    <a:pt x="2091" y="4213"/>
                  </a:cubicBezTo>
                  <a:cubicBezTo>
                    <a:pt x="3263" y="4213"/>
                    <a:pt x="4181" y="3262"/>
                    <a:pt x="4181" y="2091"/>
                  </a:cubicBezTo>
                  <a:cubicBezTo>
                    <a:pt x="4181" y="951"/>
                    <a:pt x="3263" y="1"/>
                    <a:pt x="2091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3614825" y="3546675"/>
              <a:ext cx="61000" cy="60975"/>
            </a:xfrm>
            <a:custGeom>
              <a:avLst/>
              <a:gdLst/>
              <a:ahLst/>
              <a:cxnLst/>
              <a:rect l="l" t="t" r="r" b="b"/>
              <a:pathLst>
                <a:path w="2440" h="2439" extrusionOk="0">
                  <a:moveTo>
                    <a:pt x="1204" y="0"/>
                  </a:moveTo>
                  <a:cubicBezTo>
                    <a:pt x="539" y="0"/>
                    <a:pt x="1" y="539"/>
                    <a:pt x="1" y="1204"/>
                  </a:cubicBezTo>
                  <a:cubicBezTo>
                    <a:pt x="1" y="1900"/>
                    <a:pt x="539" y="2439"/>
                    <a:pt x="1204" y="2439"/>
                  </a:cubicBezTo>
                  <a:cubicBezTo>
                    <a:pt x="1869" y="2439"/>
                    <a:pt x="2439" y="1900"/>
                    <a:pt x="2439" y="1204"/>
                  </a:cubicBezTo>
                  <a:cubicBezTo>
                    <a:pt x="2439" y="539"/>
                    <a:pt x="1869" y="0"/>
                    <a:pt x="1204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4880000" y="2948925"/>
              <a:ext cx="173425" cy="24550"/>
            </a:xfrm>
            <a:custGeom>
              <a:avLst/>
              <a:gdLst/>
              <a:ahLst/>
              <a:cxnLst/>
              <a:rect l="l" t="t" r="r" b="b"/>
              <a:pathLst>
                <a:path w="6937" h="982" extrusionOk="0">
                  <a:moveTo>
                    <a:pt x="507" y="0"/>
                  </a:moveTo>
                  <a:cubicBezTo>
                    <a:pt x="222" y="0"/>
                    <a:pt x="1" y="222"/>
                    <a:pt x="1" y="507"/>
                  </a:cubicBezTo>
                  <a:cubicBezTo>
                    <a:pt x="1" y="760"/>
                    <a:pt x="222" y="982"/>
                    <a:pt x="507" y="982"/>
                  </a:cubicBezTo>
                  <a:lnTo>
                    <a:pt x="6430" y="982"/>
                  </a:lnTo>
                  <a:cubicBezTo>
                    <a:pt x="6715" y="982"/>
                    <a:pt x="6936" y="760"/>
                    <a:pt x="6936" y="507"/>
                  </a:cubicBezTo>
                  <a:cubicBezTo>
                    <a:pt x="6936" y="222"/>
                    <a:pt x="6715" y="0"/>
                    <a:pt x="643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3"/>
            <p:cNvSpPr/>
            <p:nvPr/>
          </p:nvSpPr>
          <p:spPr>
            <a:xfrm>
              <a:off x="5108025" y="2948925"/>
              <a:ext cx="81575" cy="24550"/>
            </a:xfrm>
            <a:custGeom>
              <a:avLst/>
              <a:gdLst/>
              <a:ahLst/>
              <a:cxnLst/>
              <a:rect l="l" t="t" r="r" b="b"/>
              <a:pathLst>
                <a:path w="3263" h="982" extrusionOk="0">
                  <a:moveTo>
                    <a:pt x="507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2756" y="982"/>
                  </a:lnTo>
                  <a:cubicBezTo>
                    <a:pt x="3041" y="982"/>
                    <a:pt x="3262" y="760"/>
                    <a:pt x="3262" y="507"/>
                  </a:cubicBezTo>
                  <a:cubicBezTo>
                    <a:pt x="3262" y="222"/>
                    <a:pt x="3041" y="0"/>
                    <a:pt x="2756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3"/>
            <p:cNvSpPr/>
            <p:nvPr/>
          </p:nvSpPr>
          <p:spPr>
            <a:xfrm>
              <a:off x="5300425" y="2948925"/>
              <a:ext cx="58600" cy="24550"/>
            </a:xfrm>
            <a:custGeom>
              <a:avLst/>
              <a:gdLst/>
              <a:ahLst/>
              <a:cxnLst/>
              <a:rect l="l" t="t" r="r" b="b"/>
              <a:pathLst>
                <a:path w="2344" h="982" extrusionOk="0">
                  <a:moveTo>
                    <a:pt x="507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1837" y="982"/>
                  </a:lnTo>
                  <a:cubicBezTo>
                    <a:pt x="2122" y="982"/>
                    <a:pt x="2344" y="760"/>
                    <a:pt x="2344" y="507"/>
                  </a:cubicBezTo>
                  <a:cubicBezTo>
                    <a:pt x="2344" y="222"/>
                    <a:pt x="2122" y="0"/>
                    <a:pt x="183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5127025" y="3021750"/>
              <a:ext cx="197950" cy="25375"/>
            </a:xfrm>
            <a:custGeom>
              <a:avLst/>
              <a:gdLst/>
              <a:ahLst/>
              <a:cxnLst/>
              <a:rect l="l" t="t" r="r" b="b"/>
              <a:pathLst>
                <a:path w="7918" h="1015" extrusionOk="0">
                  <a:moveTo>
                    <a:pt x="507" y="1"/>
                  </a:moveTo>
                  <a:cubicBezTo>
                    <a:pt x="222" y="1"/>
                    <a:pt x="1" y="222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7443" y="1014"/>
                  </a:lnTo>
                  <a:cubicBezTo>
                    <a:pt x="7696" y="1014"/>
                    <a:pt x="7918" y="793"/>
                    <a:pt x="7918" y="508"/>
                  </a:cubicBezTo>
                  <a:cubicBezTo>
                    <a:pt x="7918" y="222"/>
                    <a:pt x="7696" y="1"/>
                    <a:pt x="7443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3979025" y="3617125"/>
              <a:ext cx="119575" cy="24575"/>
            </a:xfrm>
            <a:custGeom>
              <a:avLst/>
              <a:gdLst/>
              <a:ahLst/>
              <a:cxnLst/>
              <a:rect l="l" t="t" r="r" b="b"/>
              <a:pathLst>
                <a:path w="4783" h="983" extrusionOk="0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4307" y="983"/>
                  </a:lnTo>
                  <a:cubicBezTo>
                    <a:pt x="4561" y="983"/>
                    <a:pt x="4782" y="761"/>
                    <a:pt x="4782" y="508"/>
                  </a:cubicBezTo>
                  <a:cubicBezTo>
                    <a:pt x="4782" y="222"/>
                    <a:pt x="4561" y="1"/>
                    <a:pt x="430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4148450" y="3617125"/>
              <a:ext cx="50700" cy="24575"/>
            </a:xfrm>
            <a:custGeom>
              <a:avLst/>
              <a:gdLst/>
              <a:ahLst/>
              <a:cxnLst/>
              <a:rect l="l" t="t" r="r" b="b"/>
              <a:pathLst>
                <a:path w="2028" h="983" extrusionOk="0">
                  <a:moveTo>
                    <a:pt x="507" y="1"/>
                  </a:moveTo>
                  <a:cubicBezTo>
                    <a:pt x="222" y="1"/>
                    <a:pt x="1" y="222"/>
                    <a:pt x="1" y="508"/>
                  </a:cubicBezTo>
                  <a:cubicBezTo>
                    <a:pt x="1" y="761"/>
                    <a:pt x="222" y="983"/>
                    <a:pt x="507" y="983"/>
                  </a:cubicBezTo>
                  <a:lnTo>
                    <a:pt x="1521" y="983"/>
                  </a:lnTo>
                  <a:cubicBezTo>
                    <a:pt x="1806" y="983"/>
                    <a:pt x="2027" y="761"/>
                    <a:pt x="2027" y="508"/>
                  </a:cubicBezTo>
                  <a:cubicBezTo>
                    <a:pt x="2027" y="222"/>
                    <a:pt x="1806" y="1"/>
                    <a:pt x="1521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4750175" y="3617125"/>
              <a:ext cx="136975" cy="24575"/>
            </a:xfrm>
            <a:custGeom>
              <a:avLst/>
              <a:gdLst/>
              <a:ahLst/>
              <a:cxnLst/>
              <a:rect l="l" t="t" r="r" b="b"/>
              <a:pathLst>
                <a:path w="5479" h="983" extrusionOk="0">
                  <a:moveTo>
                    <a:pt x="475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475" y="983"/>
                  </a:cubicBezTo>
                  <a:lnTo>
                    <a:pt x="4972" y="983"/>
                  </a:lnTo>
                  <a:cubicBezTo>
                    <a:pt x="5257" y="983"/>
                    <a:pt x="5479" y="761"/>
                    <a:pt x="5479" y="508"/>
                  </a:cubicBezTo>
                  <a:cubicBezTo>
                    <a:pt x="5479" y="222"/>
                    <a:pt x="5257" y="1"/>
                    <a:pt x="497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3"/>
            <p:cNvSpPr/>
            <p:nvPr/>
          </p:nvSpPr>
          <p:spPr>
            <a:xfrm>
              <a:off x="4933850" y="3617125"/>
              <a:ext cx="58600" cy="24575"/>
            </a:xfrm>
            <a:custGeom>
              <a:avLst/>
              <a:gdLst/>
              <a:ahLst/>
              <a:cxnLst/>
              <a:rect l="l" t="t" r="r" b="b"/>
              <a:pathLst>
                <a:path w="2344" h="983" extrusionOk="0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1837" y="983"/>
                  </a:lnTo>
                  <a:cubicBezTo>
                    <a:pt x="2122" y="983"/>
                    <a:pt x="2344" y="761"/>
                    <a:pt x="2344" y="508"/>
                  </a:cubicBezTo>
                  <a:cubicBezTo>
                    <a:pt x="2344" y="222"/>
                    <a:pt x="2122" y="1"/>
                    <a:pt x="1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3"/>
            <p:cNvSpPr/>
            <p:nvPr/>
          </p:nvSpPr>
          <p:spPr>
            <a:xfrm>
              <a:off x="5163450" y="3617125"/>
              <a:ext cx="73650" cy="24575"/>
            </a:xfrm>
            <a:custGeom>
              <a:avLst/>
              <a:gdLst/>
              <a:ahLst/>
              <a:cxnLst/>
              <a:rect l="l" t="t" r="r" b="b"/>
              <a:pathLst>
                <a:path w="2946" h="983" extrusionOk="0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2439" y="983"/>
                  </a:lnTo>
                  <a:cubicBezTo>
                    <a:pt x="2724" y="983"/>
                    <a:pt x="2946" y="761"/>
                    <a:pt x="2946" y="508"/>
                  </a:cubicBezTo>
                  <a:cubicBezTo>
                    <a:pt x="2946" y="222"/>
                    <a:pt x="2724" y="1"/>
                    <a:pt x="243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3"/>
            <p:cNvSpPr/>
            <p:nvPr/>
          </p:nvSpPr>
          <p:spPr>
            <a:xfrm>
              <a:off x="3676575" y="2937825"/>
              <a:ext cx="139375" cy="25375"/>
            </a:xfrm>
            <a:custGeom>
              <a:avLst/>
              <a:gdLst/>
              <a:ahLst/>
              <a:cxnLst/>
              <a:rect l="l" t="t" r="r" b="b"/>
              <a:pathLst>
                <a:path w="5575" h="1015" extrusionOk="0">
                  <a:moveTo>
                    <a:pt x="507" y="1"/>
                  </a:moveTo>
                  <a:cubicBezTo>
                    <a:pt x="222" y="1"/>
                    <a:pt x="1" y="254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5068" y="1014"/>
                  </a:lnTo>
                  <a:cubicBezTo>
                    <a:pt x="5321" y="1014"/>
                    <a:pt x="5575" y="793"/>
                    <a:pt x="5543" y="508"/>
                  </a:cubicBezTo>
                  <a:cubicBezTo>
                    <a:pt x="5543" y="223"/>
                    <a:pt x="5321" y="1"/>
                    <a:pt x="5068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3"/>
            <p:cNvSpPr/>
            <p:nvPr/>
          </p:nvSpPr>
          <p:spPr>
            <a:xfrm>
              <a:off x="3852350" y="2937825"/>
              <a:ext cx="68100" cy="25375"/>
            </a:xfrm>
            <a:custGeom>
              <a:avLst/>
              <a:gdLst/>
              <a:ahLst/>
              <a:cxnLst/>
              <a:rect l="l" t="t" r="r" b="b"/>
              <a:pathLst>
                <a:path w="2724" h="1015" extrusionOk="0">
                  <a:moveTo>
                    <a:pt x="507" y="1"/>
                  </a:moveTo>
                  <a:cubicBezTo>
                    <a:pt x="222" y="1"/>
                    <a:pt x="0" y="254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2217" y="1014"/>
                  </a:lnTo>
                  <a:cubicBezTo>
                    <a:pt x="2502" y="1014"/>
                    <a:pt x="2724" y="793"/>
                    <a:pt x="2724" y="508"/>
                  </a:cubicBezTo>
                  <a:cubicBezTo>
                    <a:pt x="2724" y="223"/>
                    <a:pt x="2502" y="1"/>
                    <a:pt x="221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3"/>
            <p:cNvSpPr/>
            <p:nvPr/>
          </p:nvSpPr>
          <p:spPr>
            <a:xfrm>
              <a:off x="2966400" y="2846400"/>
              <a:ext cx="266050" cy="531650"/>
            </a:xfrm>
            <a:custGeom>
              <a:avLst/>
              <a:gdLst/>
              <a:ahLst/>
              <a:cxnLst/>
              <a:rect l="l" t="t" r="r" b="b"/>
              <a:pathLst>
                <a:path w="10642" h="21266" extrusionOk="0">
                  <a:moveTo>
                    <a:pt x="191" y="0"/>
                  </a:moveTo>
                  <a:cubicBezTo>
                    <a:pt x="143" y="0"/>
                    <a:pt x="96" y="16"/>
                    <a:pt x="64" y="48"/>
                  </a:cubicBezTo>
                  <a:cubicBezTo>
                    <a:pt x="1" y="111"/>
                    <a:pt x="1" y="238"/>
                    <a:pt x="64" y="301"/>
                  </a:cubicBezTo>
                  <a:lnTo>
                    <a:pt x="10293" y="10530"/>
                  </a:lnTo>
                  <a:lnTo>
                    <a:pt x="10293" y="21076"/>
                  </a:lnTo>
                  <a:cubicBezTo>
                    <a:pt x="10293" y="21171"/>
                    <a:pt x="10388" y="21266"/>
                    <a:pt x="10483" y="21266"/>
                  </a:cubicBezTo>
                  <a:cubicBezTo>
                    <a:pt x="10546" y="21266"/>
                    <a:pt x="10641" y="21171"/>
                    <a:pt x="10641" y="21076"/>
                  </a:cubicBezTo>
                  <a:lnTo>
                    <a:pt x="10641" y="10435"/>
                  </a:lnTo>
                  <a:cubicBezTo>
                    <a:pt x="10641" y="10403"/>
                    <a:pt x="10610" y="10372"/>
                    <a:pt x="10578" y="10340"/>
                  </a:cubicBezTo>
                  <a:lnTo>
                    <a:pt x="317" y="48"/>
                  </a:lnTo>
                  <a:cubicBezTo>
                    <a:pt x="286" y="16"/>
                    <a:pt x="238" y="0"/>
                    <a:pt x="19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3"/>
            <p:cNvSpPr/>
            <p:nvPr/>
          </p:nvSpPr>
          <p:spPr>
            <a:xfrm>
              <a:off x="2741550" y="2634600"/>
              <a:ext cx="266850" cy="266850"/>
            </a:xfrm>
            <a:custGeom>
              <a:avLst/>
              <a:gdLst/>
              <a:ahLst/>
              <a:cxnLst/>
              <a:rect l="l" t="t" r="r" b="b"/>
              <a:pathLst>
                <a:path w="10674" h="10674" extrusionOk="0">
                  <a:moveTo>
                    <a:pt x="5321" y="317"/>
                  </a:moveTo>
                  <a:cubicBezTo>
                    <a:pt x="8076" y="317"/>
                    <a:pt x="10325" y="2566"/>
                    <a:pt x="10325" y="5353"/>
                  </a:cubicBezTo>
                  <a:cubicBezTo>
                    <a:pt x="10325" y="8108"/>
                    <a:pt x="8076" y="10356"/>
                    <a:pt x="5321" y="10356"/>
                  </a:cubicBezTo>
                  <a:cubicBezTo>
                    <a:pt x="2566" y="10356"/>
                    <a:pt x="317" y="8108"/>
                    <a:pt x="317" y="5353"/>
                  </a:cubicBezTo>
                  <a:cubicBezTo>
                    <a:pt x="317" y="2566"/>
                    <a:pt x="2566" y="317"/>
                    <a:pt x="5321" y="317"/>
                  </a:cubicBezTo>
                  <a:close/>
                  <a:moveTo>
                    <a:pt x="5321" y="1"/>
                  </a:moveTo>
                  <a:cubicBezTo>
                    <a:pt x="2376" y="1"/>
                    <a:pt x="1" y="2408"/>
                    <a:pt x="1" y="5353"/>
                  </a:cubicBezTo>
                  <a:cubicBezTo>
                    <a:pt x="1" y="8298"/>
                    <a:pt x="2376" y="10673"/>
                    <a:pt x="5321" y="10673"/>
                  </a:cubicBezTo>
                  <a:cubicBezTo>
                    <a:pt x="8266" y="10673"/>
                    <a:pt x="10673" y="8298"/>
                    <a:pt x="10673" y="5353"/>
                  </a:cubicBezTo>
                  <a:cubicBezTo>
                    <a:pt x="10673" y="2408"/>
                    <a:pt x="8266" y="1"/>
                    <a:pt x="5321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3"/>
            <p:cNvSpPr/>
            <p:nvPr/>
          </p:nvSpPr>
          <p:spPr>
            <a:xfrm>
              <a:off x="2770850" y="2673800"/>
              <a:ext cx="207450" cy="188450"/>
            </a:xfrm>
            <a:custGeom>
              <a:avLst/>
              <a:gdLst/>
              <a:ahLst/>
              <a:cxnLst/>
              <a:rect l="l" t="t" r="r" b="b"/>
              <a:pathLst>
                <a:path w="8298" h="7538" extrusionOk="0">
                  <a:moveTo>
                    <a:pt x="4161" y="0"/>
                  </a:moveTo>
                  <a:cubicBezTo>
                    <a:pt x="3199" y="0"/>
                    <a:pt x="2233" y="365"/>
                    <a:pt x="1489" y="1093"/>
                  </a:cubicBezTo>
                  <a:cubicBezTo>
                    <a:pt x="0" y="2581"/>
                    <a:pt x="0" y="4957"/>
                    <a:pt x="1489" y="6445"/>
                  </a:cubicBezTo>
                  <a:cubicBezTo>
                    <a:pt x="2233" y="7173"/>
                    <a:pt x="3199" y="7538"/>
                    <a:pt x="4161" y="7538"/>
                  </a:cubicBezTo>
                  <a:cubicBezTo>
                    <a:pt x="5123" y="7538"/>
                    <a:pt x="6081" y="7173"/>
                    <a:pt x="6809" y="6445"/>
                  </a:cubicBezTo>
                  <a:cubicBezTo>
                    <a:pt x="8298" y="4957"/>
                    <a:pt x="8298" y="2581"/>
                    <a:pt x="6809" y="1093"/>
                  </a:cubicBezTo>
                  <a:cubicBezTo>
                    <a:pt x="6081" y="365"/>
                    <a:pt x="5123" y="0"/>
                    <a:pt x="416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3"/>
            <p:cNvSpPr/>
            <p:nvPr/>
          </p:nvSpPr>
          <p:spPr>
            <a:xfrm>
              <a:off x="3700325" y="2547525"/>
              <a:ext cx="8750" cy="292150"/>
            </a:xfrm>
            <a:custGeom>
              <a:avLst/>
              <a:gdLst/>
              <a:ahLst/>
              <a:cxnLst/>
              <a:rect l="l" t="t" r="r" b="b"/>
              <a:pathLst>
                <a:path w="350" h="11686" extrusionOk="0">
                  <a:moveTo>
                    <a:pt x="191" y="0"/>
                  </a:moveTo>
                  <a:cubicBezTo>
                    <a:pt x="96" y="0"/>
                    <a:pt x="1" y="63"/>
                    <a:pt x="1" y="158"/>
                  </a:cubicBezTo>
                  <a:lnTo>
                    <a:pt x="1" y="11528"/>
                  </a:lnTo>
                  <a:cubicBezTo>
                    <a:pt x="1" y="11623"/>
                    <a:pt x="96" y="11686"/>
                    <a:pt x="191" y="11686"/>
                  </a:cubicBezTo>
                  <a:cubicBezTo>
                    <a:pt x="254" y="11686"/>
                    <a:pt x="349" y="11623"/>
                    <a:pt x="349" y="11528"/>
                  </a:cubicBezTo>
                  <a:lnTo>
                    <a:pt x="349" y="158"/>
                  </a:lnTo>
                  <a:cubicBezTo>
                    <a:pt x="349" y="63"/>
                    <a:pt x="254" y="0"/>
                    <a:pt x="19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3"/>
            <p:cNvSpPr/>
            <p:nvPr/>
          </p:nvSpPr>
          <p:spPr>
            <a:xfrm>
              <a:off x="2598250" y="3306775"/>
              <a:ext cx="424400" cy="669025"/>
            </a:xfrm>
            <a:custGeom>
              <a:avLst/>
              <a:gdLst/>
              <a:ahLst/>
              <a:cxnLst/>
              <a:rect l="l" t="t" r="r" b="b"/>
              <a:pathLst>
                <a:path w="16976" h="26761" extrusionOk="0">
                  <a:moveTo>
                    <a:pt x="159" y="1"/>
                  </a:moveTo>
                  <a:cubicBezTo>
                    <a:pt x="64" y="1"/>
                    <a:pt x="0" y="64"/>
                    <a:pt x="0" y="159"/>
                  </a:cubicBezTo>
                  <a:lnTo>
                    <a:pt x="0" y="16532"/>
                  </a:lnTo>
                  <a:cubicBezTo>
                    <a:pt x="0" y="16563"/>
                    <a:pt x="32" y="16595"/>
                    <a:pt x="64" y="16627"/>
                  </a:cubicBezTo>
                  <a:lnTo>
                    <a:pt x="10103" y="26697"/>
                  </a:lnTo>
                  <a:cubicBezTo>
                    <a:pt x="10135" y="26729"/>
                    <a:pt x="10198" y="26761"/>
                    <a:pt x="10230" y="26761"/>
                  </a:cubicBezTo>
                  <a:lnTo>
                    <a:pt x="16817" y="26761"/>
                  </a:lnTo>
                  <a:cubicBezTo>
                    <a:pt x="16912" y="26761"/>
                    <a:pt x="16975" y="26666"/>
                    <a:pt x="16975" y="26571"/>
                  </a:cubicBezTo>
                  <a:cubicBezTo>
                    <a:pt x="16975" y="26476"/>
                    <a:pt x="16880" y="26412"/>
                    <a:pt x="16785" y="26412"/>
                  </a:cubicBezTo>
                  <a:lnTo>
                    <a:pt x="10293" y="26412"/>
                  </a:lnTo>
                  <a:lnTo>
                    <a:pt x="349" y="16437"/>
                  </a:lnTo>
                  <a:lnTo>
                    <a:pt x="349" y="159"/>
                  </a:lnTo>
                  <a:cubicBezTo>
                    <a:pt x="349" y="64"/>
                    <a:pt x="254" y="1"/>
                    <a:pt x="15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3"/>
            <p:cNvSpPr/>
            <p:nvPr/>
          </p:nvSpPr>
          <p:spPr>
            <a:xfrm>
              <a:off x="5914000" y="2241900"/>
              <a:ext cx="8725" cy="249425"/>
            </a:xfrm>
            <a:custGeom>
              <a:avLst/>
              <a:gdLst/>
              <a:ahLst/>
              <a:cxnLst/>
              <a:rect l="l" t="t" r="r" b="b"/>
              <a:pathLst>
                <a:path w="349" h="9977" extrusionOk="0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lnTo>
                    <a:pt x="1" y="9787"/>
                  </a:lnTo>
                  <a:cubicBezTo>
                    <a:pt x="1" y="9882"/>
                    <a:pt x="96" y="9977"/>
                    <a:pt x="191" y="9977"/>
                  </a:cubicBezTo>
                  <a:cubicBezTo>
                    <a:pt x="286" y="9977"/>
                    <a:pt x="349" y="9882"/>
                    <a:pt x="349" y="9787"/>
                  </a:cubicBezTo>
                  <a:lnTo>
                    <a:pt x="349" y="191"/>
                  </a:lnTo>
                  <a:cubicBezTo>
                    <a:pt x="349" y="96"/>
                    <a:pt x="286" y="1"/>
                    <a:pt x="19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3"/>
            <p:cNvSpPr/>
            <p:nvPr/>
          </p:nvSpPr>
          <p:spPr>
            <a:xfrm>
              <a:off x="4192800" y="2458050"/>
              <a:ext cx="240700" cy="240700"/>
            </a:xfrm>
            <a:custGeom>
              <a:avLst/>
              <a:gdLst/>
              <a:ahLst/>
              <a:cxnLst/>
              <a:rect l="l" t="t" r="r" b="b"/>
              <a:pathLst>
                <a:path w="9628" h="9628" extrusionOk="0">
                  <a:moveTo>
                    <a:pt x="4814" y="1014"/>
                  </a:moveTo>
                  <a:cubicBezTo>
                    <a:pt x="6936" y="1014"/>
                    <a:pt x="8646" y="2724"/>
                    <a:pt x="8646" y="4814"/>
                  </a:cubicBezTo>
                  <a:cubicBezTo>
                    <a:pt x="8646" y="6904"/>
                    <a:pt x="6936" y="8614"/>
                    <a:pt x="4814" y="8614"/>
                  </a:cubicBezTo>
                  <a:cubicBezTo>
                    <a:pt x="2724" y="8614"/>
                    <a:pt x="1013" y="6904"/>
                    <a:pt x="1013" y="4814"/>
                  </a:cubicBezTo>
                  <a:cubicBezTo>
                    <a:pt x="1013" y="2724"/>
                    <a:pt x="2724" y="1014"/>
                    <a:pt x="4814" y="1014"/>
                  </a:cubicBezTo>
                  <a:close/>
                  <a:moveTo>
                    <a:pt x="4814" y="1"/>
                  </a:moveTo>
                  <a:cubicBezTo>
                    <a:pt x="2185" y="1"/>
                    <a:pt x="0" y="2154"/>
                    <a:pt x="0" y="4814"/>
                  </a:cubicBezTo>
                  <a:cubicBezTo>
                    <a:pt x="0" y="7474"/>
                    <a:pt x="2185" y="9628"/>
                    <a:pt x="4814" y="9628"/>
                  </a:cubicBezTo>
                  <a:cubicBezTo>
                    <a:pt x="7474" y="9628"/>
                    <a:pt x="9627" y="7474"/>
                    <a:pt x="9627" y="4814"/>
                  </a:cubicBezTo>
                  <a:cubicBezTo>
                    <a:pt x="9627" y="2154"/>
                    <a:pt x="7474" y="1"/>
                    <a:pt x="481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3"/>
            <p:cNvSpPr/>
            <p:nvPr/>
          </p:nvSpPr>
          <p:spPr>
            <a:xfrm>
              <a:off x="4135000" y="1664750"/>
              <a:ext cx="438625" cy="438625"/>
            </a:xfrm>
            <a:custGeom>
              <a:avLst/>
              <a:gdLst/>
              <a:ahLst/>
              <a:cxnLst/>
              <a:rect l="l" t="t" r="r" b="b"/>
              <a:pathLst>
                <a:path w="17545" h="17545" extrusionOk="0">
                  <a:moveTo>
                    <a:pt x="8772" y="1362"/>
                  </a:moveTo>
                  <a:cubicBezTo>
                    <a:pt x="12858" y="1362"/>
                    <a:pt x="16183" y="4687"/>
                    <a:pt x="16183" y="8773"/>
                  </a:cubicBezTo>
                  <a:cubicBezTo>
                    <a:pt x="16183" y="12858"/>
                    <a:pt x="12858" y="16183"/>
                    <a:pt x="8772" y="16183"/>
                  </a:cubicBezTo>
                  <a:cubicBezTo>
                    <a:pt x="4687" y="16183"/>
                    <a:pt x="1362" y="12858"/>
                    <a:pt x="1362" y="8773"/>
                  </a:cubicBezTo>
                  <a:cubicBezTo>
                    <a:pt x="1362" y="4687"/>
                    <a:pt x="4687" y="1362"/>
                    <a:pt x="8772" y="1362"/>
                  </a:cubicBezTo>
                  <a:close/>
                  <a:moveTo>
                    <a:pt x="8772" y="0"/>
                  </a:moveTo>
                  <a:cubicBezTo>
                    <a:pt x="3959" y="0"/>
                    <a:pt x="0" y="3927"/>
                    <a:pt x="0" y="8773"/>
                  </a:cubicBezTo>
                  <a:cubicBezTo>
                    <a:pt x="0" y="13618"/>
                    <a:pt x="3959" y="17545"/>
                    <a:pt x="8772" y="17545"/>
                  </a:cubicBezTo>
                  <a:cubicBezTo>
                    <a:pt x="13618" y="17545"/>
                    <a:pt x="17545" y="13586"/>
                    <a:pt x="17545" y="8773"/>
                  </a:cubicBezTo>
                  <a:cubicBezTo>
                    <a:pt x="17545" y="3927"/>
                    <a:pt x="13618" y="0"/>
                    <a:pt x="877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3"/>
            <p:cNvSpPr/>
            <p:nvPr/>
          </p:nvSpPr>
          <p:spPr>
            <a:xfrm>
              <a:off x="3285475" y="2764450"/>
              <a:ext cx="172625" cy="172625"/>
            </a:xfrm>
            <a:custGeom>
              <a:avLst/>
              <a:gdLst/>
              <a:ahLst/>
              <a:cxnLst/>
              <a:rect l="l" t="t" r="r" b="b"/>
              <a:pathLst>
                <a:path w="6905" h="6905" extrusionOk="0">
                  <a:moveTo>
                    <a:pt x="3452" y="1014"/>
                  </a:moveTo>
                  <a:cubicBezTo>
                    <a:pt x="4814" y="1014"/>
                    <a:pt x="5891" y="2091"/>
                    <a:pt x="5891" y="3452"/>
                  </a:cubicBezTo>
                  <a:cubicBezTo>
                    <a:pt x="5891" y="4782"/>
                    <a:pt x="4782" y="5891"/>
                    <a:pt x="3452" y="5891"/>
                  </a:cubicBezTo>
                  <a:cubicBezTo>
                    <a:pt x="2090" y="5891"/>
                    <a:pt x="1014" y="4782"/>
                    <a:pt x="1014" y="3452"/>
                  </a:cubicBezTo>
                  <a:cubicBezTo>
                    <a:pt x="1014" y="2091"/>
                    <a:pt x="2122" y="1014"/>
                    <a:pt x="3452" y="1014"/>
                  </a:cubicBezTo>
                  <a:close/>
                  <a:moveTo>
                    <a:pt x="3452" y="0"/>
                  </a:moveTo>
                  <a:cubicBezTo>
                    <a:pt x="1552" y="0"/>
                    <a:pt x="0" y="1552"/>
                    <a:pt x="0" y="3452"/>
                  </a:cubicBezTo>
                  <a:cubicBezTo>
                    <a:pt x="0" y="5352"/>
                    <a:pt x="1552" y="6904"/>
                    <a:pt x="3452" y="6904"/>
                  </a:cubicBezTo>
                  <a:cubicBezTo>
                    <a:pt x="5352" y="6904"/>
                    <a:pt x="6904" y="5352"/>
                    <a:pt x="6904" y="3452"/>
                  </a:cubicBezTo>
                  <a:cubicBezTo>
                    <a:pt x="6904" y="1552"/>
                    <a:pt x="5352" y="0"/>
                    <a:pt x="345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3"/>
            <p:cNvSpPr/>
            <p:nvPr/>
          </p:nvSpPr>
          <p:spPr>
            <a:xfrm>
              <a:off x="5016975" y="1886425"/>
              <a:ext cx="254950" cy="254950"/>
            </a:xfrm>
            <a:custGeom>
              <a:avLst/>
              <a:gdLst/>
              <a:ahLst/>
              <a:cxnLst/>
              <a:rect l="l" t="t" r="r" b="b"/>
              <a:pathLst>
                <a:path w="10198" h="10198" extrusionOk="0">
                  <a:moveTo>
                    <a:pt x="5099" y="982"/>
                  </a:moveTo>
                  <a:cubicBezTo>
                    <a:pt x="7348" y="982"/>
                    <a:pt x="9185" y="2819"/>
                    <a:pt x="9185" y="5099"/>
                  </a:cubicBezTo>
                  <a:cubicBezTo>
                    <a:pt x="9185" y="7348"/>
                    <a:pt x="7348" y="9185"/>
                    <a:pt x="5099" y="9185"/>
                  </a:cubicBezTo>
                  <a:cubicBezTo>
                    <a:pt x="2851" y="9185"/>
                    <a:pt x="1014" y="7348"/>
                    <a:pt x="1014" y="5099"/>
                  </a:cubicBezTo>
                  <a:cubicBezTo>
                    <a:pt x="1014" y="2819"/>
                    <a:pt x="2851" y="982"/>
                    <a:pt x="5099" y="982"/>
                  </a:cubicBezTo>
                  <a:close/>
                  <a:moveTo>
                    <a:pt x="5099" y="1"/>
                  </a:moveTo>
                  <a:cubicBezTo>
                    <a:pt x="2281" y="1"/>
                    <a:pt x="1" y="2281"/>
                    <a:pt x="1" y="5099"/>
                  </a:cubicBezTo>
                  <a:cubicBezTo>
                    <a:pt x="1" y="7886"/>
                    <a:pt x="2281" y="10198"/>
                    <a:pt x="5099" y="10198"/>
                  </a:cubicBezTo>
                  <a:cubicBezTo>
                    <a:pt x="7918" y="10198"/>
                    <a:pt x="10198" y="7886"/>
                    <a:pt x="10198" y="5099"/>
                  </a:cubicBezTo>
                  <a:cubicBezTo>
                    <a:pt x="10198" y="2281"/>
                    <a:pt x="7918" y="1"/>
                    <a:pt x="5099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3"/>
            <p:cNvSpPr/>
            <p:nvPr/>
          </p:nvSpPr>
          <p:spPr>
            <a:xfrm>
              <a:off x="6183975" y="1449400"/>
              <a:ext cx="254975" cy="254950"/>
            </a:xfrm>
            <a:custGeom>
              <a:avLst/>
              <a:gdLst/>
              <a:ahLst/>
              <a:cxnLst/>
              <a:rect l="l" t="t" r="r" b="b"/>
              <a:pathLst>
                <a:path w="10199" h="10198" extrusionOk="0">
                  <a:moveTo>
                    <a:pt x="5099" y="1014"/>
                  </a:moveTo>
                  <a:cubicBezTo>
                    <a:pt x="7348" y="1014"/>
                    <a:pt x="9185" y="2851"/>
                    <a:pt x="9185" y="5099"/>
                  </a:cubicBezTo>
                  <a:cubicBezTo>
                    <a:pt x="9185" y="7379"/>
                    <a:pt x="7348" y="9216"/>
                    <a:pt x="5099" y="9216"/>
                  </a:cubicBezTo>
                  <a:cubicBezTo>
                    <a:pt x="2819" y="9216"/>
                    <a:pt x="982" y="7379"/>
                    <a:pt x="982" y="5099"/>
                  </a:cubicBezTo>
                  <a:cubicBezTo>
                    <a:pt x="982" y="2851"/>
                    <a:pt x="2819" y="1014"/>
                    <a:pt x="5099" y="1014"/>
                  </a:cubicBezTo>
                  <a:close/>
                  <a:moveTo>
                    <a:pt x="5099" y="0"/>
                  </a:moveTo>
                  <a:cubicBezTo>
                    <a:pt x="2281" y="0"/>
                    <a:pt x="1" y="2312"/>
                    <a:pt x="1" y="5099"/>
                  </a:cubicBezTo>
                  <a:cubicBezTo>
                    <a:pt x="1" y="7918"/>
                    <a:pt x="2281" y="10198"/>
                    <a:pt x="5099" y="10198"/>
                  </a:cubicBezTo>
                  <a:cubicBezTo>
                    <a:pt x="7886" y="10198"/>
                    <a:pt x="10198" y="7918"/>
                    <a:pt x="10198" y="5099"/>
                  </a:cubicBezTo>
                  <a:cubicBezTo>
                    <a:pt x="10198" y="2312"/>
                    <a:pt x="7886" y="0"/>
                    <a:pt x="509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3"/>
            <p:cNvSpPr/>
            <p:nvPr/>
          </p:nvSpPr>
          <p:spPr>
            <a:xfrm>
              <a:off x="6605975" y="3315475"/>
              <a:ext cx="394300" cy="394325"/>
            </a:xfrm>
            <a:custGeom>
              <a:avLst/>
              <a:gdLst/>
              <a:ahLst/>
              <a:cxnLst/>
              <a:rect l="l" t="t" r="r" b="b"/>
              <a:pathLst>
                <a:path w="15772" h="15773" extrusionOk="0">
                  <a:moveTo>
                    <a:pt x="7886" y="1014"/>
                  </a:moveTo>
                  <a:cubicBezTo>
                    <a:pt x="11686" y="1014"/>
                    <a:pt x="14790" y="4118"/>
                    <a:pt x="14790" y="7887"/>
                  </a:cubicBezTo>
                  <a:cubicBezTo>
                    <a:pt x="14790" y="11687"/>
                    <a:pt x="11686" y="14790"/>
                    <a:pt x="7886" y="14790"/>
                  </a:cubicBezTo>
                  <a:cubicBezTo>
                    <a:pt x="4086" y="14790"/>
                    <a:pt x="1014" y="11687"/>
                    <a:pt x="1014" y="7887"/>
                  </a:cubicBezTo>
                  <a:cubicBezTo>
                    <a:pt x="1014" y="4118"/>
                    <a:pt x="4086" y="1014"/>
                    <a:pt x="7886" y="1014"/>
                  </a:cubicBezTo>
                  <a:close/>
                  <a:moveTo>
                    <a:pt x="7886" y="1"/>
                  </a:moveTo>
                  <a:cubicBezTo>
                    <a:pt x="3547" y="1"/>
                    <a:pt x="0" y="3548"/>
                    <a:pt x="0" y="7887"/>
                  </a:cubicBezTo>
                  <a:cubicBezTo>
                    <a:pt x="0" y="12257"/>
                    <a:pt x="3547" y="15772"/>
                    <a:pt x="7886" y="15772"/>
                  </a:cubicBezTo>
                  <a:cubicBezTo>
                    <a:pt x="12256" y="15772"/>
                    <a:pt x="15772" y="12257"/>
                    <a:pt x="15772" y="7887"/>
                  </a:cubicBezTo>
                  <a:cubicBezTo>
                    <a:pt x="15772" y="3548"/>
                    <a:pt x="12225" y="1"/>
                    <a:pt x="788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3"/>
            <p:cNvSpPr/>
            <p:nvPr/>
          </p:nvSpPr>
          <p:spPr>
            <a:xfrm>
              <a:off x="6647150" y="2157200"/>
              <a:ext cx="178150" cy="178150"/>
            </a:xfrm>
            <a:custGeom>
              <a:avLst/>
              <a:gdLst/>
              <a:ahLst/>
              <a:cxnLst/>
              <a:rect l="l" t="t" r="r" b="b"/>
              <a:pathLst>
                <a:path w="7126" h="7126" extrusionOk="0">
                  <a:moveTo>
                    <a:pt x="3579" y="1014"/>
                  </a:moveTo>
                  <a:cubicBezTo>
                    <a:pt x="4972" y="1014"/>
                    <a:pt x="6144" y="2154"/>
                    <a:pt x="6144" y="3579"/>
                  </a:cubicBezTo>
                  <a:cubicBezTo>
                    <a:pt x="6144" y="4972"/>
                    <a:pt x="4972" y="6112"/>
                    <a:pt x="3579" y="6112"/>
                  </a:cubicBezTo>
                  <a:cubicBezTo>
                    <a:pt x="2154" y="6112"/>
                    <a:pt x="1014" y="4972"/>
                    <a:pt x="1014" y="3579"/>
                  </a:cubicBezTo>
                  <a:cubicBezTo>
                    <a:pt x="1014" y="2154"/>
                    <a:pt x="2154" y="1014"/>
                    <a:pt x="3579" y="1014"/>
                  </a:cubicBezTo>
                  <a:close/>
                  <a:moveTo>
                    <a:pt x="3579" y="0"/>
                  </a:moveTo>
                  <a:cubicBezTo>
                    <a:pt x="1615" y="0"/>
                    <a:pt x="0" y="1615"/>
                    <a:pt x="0" y="3579"/>
                  </a:cubicBezTo>
                  <a:cubicBezTo>
                    <a:pt x="0" y="5542"/>
                    <a:pt x="1615" y="7126"/>
                    <a:pt x="3579" y="7126"/>
                  </a:cubicBezTo>
                  <a:cubicBezTo>
                    <a:pt x="5542" y="7126"/>
                    <a:pt x="7126" y="5542"/>
                    <a:pt x="7126" y="3579"/>
                  </a:cubicBezTo>
                  <a:cubicBezTo>
                    <a:pt x="7126" y="1615"/>
                    <a:pt x="5542" y="0"/>
                    <a:pt x="357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3"/>
            <p:cNvSpPr/>
            <p:nvPr/>
          </p:nvSpPr>
          <p:spPr>
            <a:xfrm>
              <a:off x="4713750" y="2228450"/>
              <a:ext cx="91850" cy="91075"/>
            </a:xfrm>
            <a:custGeom>
              <a:avLst/>
              <a:gdLst/>
              <a:ahLst/>
              <a:cxnLst/>
              <a:rect l="l" t="t" r="r" b="b"/>
              <a:pathLst>
                <a:path w="3674" h="3643" extrusionOk="0">
                  <a:moveTo>
                    <a:pt x="1837" y="982"/>
                  </a:moveTo>
                  <a:cubicBezTo>
                    <a:pt x="2280" y="982"/>
                    <a:pt x="2660" y="1362"/>
                    <a:pt x="2660" y="1806"/>
                  </a:cubicBezTo>
                  <a:cubicBezTo>
                    <a:pt x="2660" y="2281"/>
                    <a:pt x="2280" y="2661"/>
                    <a:pt x="1837" y="2661"/>
                  </a:cubicBezTo>
                  <a:cubicBezTo>
                    <a:pt x="1394" y="2661"/>
                    <a:pt x="1014" y="2281"/>
                    <a:pt x="1014" y="1806"/>
                  </a:cubicBezTo>
                  <a:cubicBezTo>
                    <a:pt x="1014" y="1362"/>
                    <a:pt x="1394" y="982"/>
                    <a:pt x="1837" y="982"/>
                  </a:cubicBezTo>
                  <a:close/>
                  <a:moveTo>
                    <a:pt x="1837" y="1"/>
                  </a:moveTo>
                  <a:cubicBezTo>
                    <a:pt x="824" y="1"/>
                    <a:pt x="0" y="824"/>
                    <a:pt x="0" y="1806"/>
                  </a:cubicBezTo>
                  <a:cubicBezTo>
                    <a:pt x="0" y="2819"/>
                    <a:pt x="824" y="3642"/>
                    <a:pt x="1837" y="3642"/>
                  </a:cubicBezTo>
                  <a:cubicBezTo>
                    <a:pt x="2850" y="3642"/>
                    <a:pt x="3674" y="2819"/>
                    <a:pt x="3674" y="1806"/>
                  </a:cubicBezTo>
                  <a:cubicBezTo>
                    <a:pt x="3674" y="824"/>
                    <a:pt x="2850" y="1"/>
                    <a:pt x="1837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3"/>
            <p:cNvSpPr/>
            <p:nvPr/>
          </p:nvSpPr>
          <p:spPr>
            <a:xfrm>
              <a:off x="3606900" y="2093075"/>
              <a:ext cx="152850" cy="153600"/>
            </a:xfrm>
            <a:custGeom>
              <a:avLst/>
              <a:gdLst/>
              <a:ahLst/>
              <a:cxnLst/>
              <a:rect l="l" t="t" r="r" b="b"/>
              <a:pathLst>
                <a:path w="6114" h="6144" extrusionOk="0">
                  <a:moveTo>
                    <a:pt x="3073" y="1014"/>
                  </a:moveTo>
                  <a:cubicBezTo>
                    <a:pt x="4181" y="1014"/>
                    <a:pt x="5131" y="1932"/>
                    <a:pt x="5131" y="3072"/>
                  </a:cubicBezTo>
                  <a:cubicBezTo>
                    <a:pt x="5131" y="4212"/>
                    <a:pt x="4181" y="5131"/>
                    <a:pt x="3073" y="5131"/>
                  </a:cubicBezTo>
                  <a:cubicBezTo>
                    <a:pt x="1933" y="5131"/>
                    <a:pt x="1014" y="4212"/>
                    <a:pt x="1014" y="3072"/>
                  </a:cubicBezTo>
                  <a:cubicBezTo>
                    <a:pt x="1014" y="1932"/>
                    <a:pt x="1933" y="1014"/>
                    <a:pt x="3073" y="1014"/>
                  </a:cubicBezTo>
                  <a:close/>
                  <a:moveTo>
                    <a:pt x="3073" y="0"/>
                  </a:moveTo>
                  <a:cubicBezTo>
                    <a:pt x="1363" y="0"/>
                    <a:pt x="1" y="1394"/>
                    <a:pt x="1" y="3072"/>
                  </a:cubicBezTo>
                  <a:cubicBezTo>
                    <a:pt x="1" y="4751"/>
                    <a:pt x="1363" y="6144"/>
                    <a:pt x="3073" y="6144"/>
                  </a:cubicBezTo>
                  <a:cubicBezTo>
                    <a:pt x="4751" y="6144"/>
                    <a:pt x="6113" y="4751"/>
                    <a:pt x="6113" y="3072"/>
                  </a:cubicBezTo>
                  <a:cubicBezTo>
                    <a:pt x="6113" y="1394"/>
                    <a:pt x="4751" y="0"/>
                    <a:pt x="3073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3"/>
            <p:cNvSpPr/>
            <p:nvPr/>
          </p:nvSpPr>
          <p:spPr>
            <a:xfrm>
              <a:off x="4774700" y="1416150"/>
              <a:ext cx="152825" cy="152825"/>
            </a:xfrm>
            <a:custGeom>
              <a:avLst/>
              <a:gdLst/>
              <a:ahLst/>
              <a:cxnLst/>
              <a:rect l="l" t="t" r="r" b="b"/>
              <a:pathLst>
                <a:path w="6113" h="6113" extrusionOk="0">
                  <a:moveTo>
                    <a:pt x="3041" y="1014"/>
                  </a:moveTo>
                  <a:cubicBezTo>
                    <a:pt x="4181" y="1014"/>
                    <a:pt x="5099" y="1932"/>
                    <a:pt x="5099" y="3072"/>
                  </a:cubicBezTo>
                  <a:cubicBezTo>
                    <a:pt x="5099" y="4212"/>
                    <a:pt x="4181" y="5131"/>
                    <a:pt x="3041" y="5131"/>
                  </a:cubicBezTo>
                  <a:cubicBezTo>
                    <a:pt x="1901" y="5131"/>
                    <a:pt x="983" y="4212"/>
                    <a:pt x="983" y="3072"/>
                  </a:cubicBezTo>
                  <a:cubicBezTo>
                    <a:pt x="983" y="1932"/>
                    <a:pt x="1901" y="1014"/>
                    <a:pt x="3041" y="1014"/>
                  </a:cubicBezTo>
                  <a:close/>
                  <a:moveTo>
                    <a:pt x="3041" y="0"/>
                  </a:moveTo>
                  <a:cubicBezTo>
                    <a:pt x="1363" y="0"/>
                    <a:pt x="1" y="1394"/>
                    <a:pt x="1" y="3072"/>
                  </a:cubicBezTo>
                  <a:cubicBezTo>
                    <a:pt x="1" y="4751"/>
                    <a:pt x="1363" y="6112"/>
                    <a:pt x="3041" y="6112"/>
                  </a:cubicBezTo>
                  <a:cubicBezTo>
                    <a:pt x="4751" y="6112"/>
                    <a:pt x="6113" y="4751"/>
                    <a:pt x="6113" y="3072"/>
                  </a:cubicBezTo>
                  <a:cubicBezTo>
                    <a:pt x="6113" y="1394"/>
                    <a:pt x="4751" y="0"/>
                    <a:pt x="304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3"/>
            <p:cNvSpPr/>
            <p:nvPr/>
          </p:nvSpPr>
          <p:spPr>
            <a:xfrm>
              <a:off x="2681375" y="4073950"/>
              <a:ext cx="197975" cy="197175"/>
            </a:xfrm>
            <a:custGeom>
              <a:avLst/>
              <a:gdLst/>
              <a:ahLst/>
              <a:cxnLst/>
              <a:rect l="l" t="t" r="r" b="b"/>
              <a:pathLst>
                <a:path w="7919" h="7887" extrusionOk="0">
                  <a:moveTo>
                    <a:pt x="3959" y="982"/>
                  </a:moveTo>
                  <a:cubicBezTo>
                    <a:pt x="5575" y="982"/>
                    <a:pt x="6905" y="2313"/>
                    <a:pt x="6905" y="3928"/>
                  </a:cubicBezTo>
                  <a:cubicBezTo>
                    <a:pt x="6905" y="5574"/>
                    <a:pt x="5575" y="6873"/>
                    <a:pt x="3959" y="6873"/>
                  </a:cubicBezTo>
                  <a:cubicBezTo>
                    <a:pt x="2344" y="6873"/>
                    <a:pt x="1014" y="5574"/>
                    <a:pt x="1014" y="3928"/>
                  </a:cubicBezTo>
                  <a:cubicBezTo>
                    <a:pt x="1014" y="2313"/>
                    <a:pt x="2344" y="982"/>
                    <a:pt x="3959" y="982"/>
                  </a:cubicBezTo>
                  <a:close/>
                  <a:moveTo>
                    <a:pt x="3959" y="1"/>
                  </a:moveTo>
                  <a:cubicBezTo>
                    <a:pt x="1774" y="1"/>
                    <a:pt x="1" y="1774"/>
                    <a:pt x="1" y="3928"/>
                  </a:cubicBezTo>
                  <a:cubicBezTo>
                    <a:pt x="1" y="6113"/>
                    <a:pt x="1774" y="7886"/>
                    <a:pt x="3959" y="7886"/>
                  </a:cubicBezTo>
                  <a:cubicBezTo>
                    <a:pt x="6145" y="7886"/>
                    <a:pt x="7886" y="6113"/>
                    <a:pt x="7918" y="3928"/>
                  </a:cubicBezTo>
                  <a:cubicBezTo>
                    <a:pt x="7918" y="1774"/>
                    <a:pt x="6145" y="1"/>
                    <a:pt x="3959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6" name="Google Shape;469;p14">
            <a:extLst>
              <a:ext uri="{FF2B5EF4-FFF2-40B4-BE49-F238E27FC236}">
                <a16:creationId xmlns:a16="http://schemas.microsoft.com/office/drawing/2014/main" id="{2579FF56-F762-4755-AE81-83F93EE2BF74}"/>
              </a:ext>
            </a:extLst>
          </p:cNvPr>
          <p:cNvSpPr txBox="1">
            <a:spLocks/>
          </p:cNvSpPr>
          <p:nvPr/>
        </p:nvSpPr>
        <p:spPr>
          <a:xfrm>
            <a:off x="0" y="377810"/>
            <a:ext cx="91440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algn="ctr">
              <a:lnSpc>
                <a:spcPct val="250000"/>
              </a:lnSpc>
            </a:pPr>
            <a:r>
              <a:rPr lang="en-US" sz="180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TRƯỜNG ĐẠI HỌC CÔNG NGHIỆP TP. HỒ CHÍ MINH</a:t>
            </a:r>
          </a:p>
          <a:p>
            <a:pPr algn="ctr"/>
            <a:r>
              <a:rPr 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KHOA CÔNG NGHỆ THÔNG TIN</a:t>
            </a:r>
          </a:p>
        </p:txBody>
      </p:sp>
      <p:pic>
        <p:nvPicPr>
          <p:cNvPr id="167" name="Hình ảnh 166">
            <a:extLst>
              <a:ext uri="{FF2B5EF4-FFF2-40B4-BE49-F238E27FC236}">
                <a16:creationId xmlns:a16="http://schemas.microsoft.com/office/drawing/2014/main" id="{D4CBDA61-7CEC-4709-91C8-3A885369C7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7527" y="1128245"/>
            <a:ext cx="1748946" cy="762431"/>
          </a:xfrm>
          <a:prstGeom prst="rect">
            <a:avLst/>
          </a:prstGeom>
        </p:spPr>
      </p:pic>
      <p:sp>
        <p:nvSpPr>
          <p:cNvPr id="168" name="Tiêu đề 14">
            <a:extLst>
              <a:ext uri="{FF2B5EF4-FFF2-40B4-BE49-F238E27FC236}">
                <a16:creationId xmlns:a16="http://schemas.microsoft.com/office/drawing/2014/main" id="{F00DB46C-A3AE-4F63-9CFD-5A0B3FED93ED}"/>
              </a:ext>
            </a:extLst>
          </p:cNvPr>
          <p:cNvSpPr txBox="1">
            <a:spLocks/>
          </p:cNvSpPr>
          <p:nvPr/>
        </p:nvSpPr>
        <p:spPr>
          <a:xfrm>
            <a:off x="201922" y="2237774"/>
            <a:ext cx="8610600" cy="82231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600">
                <a:latin typeface="Fira Sans Medium" panose="020B0603050000020004" pitchFamily="34" charset="0"/>
              </a:rPr>
              <a:t>Đề tài:   Nhận diện khuôn mặt bằng ML Kit (bổ sung nhận diện đeo khẩu trang)</a:t>
            </a:r>
          </a:p>
        </p:txBody>
      </p:sp>
      <p:sp>
        <p:nvSpPr>
          <p:cNvPr id="169" name="Hộp Văn bản 168">
            <a:extLst>
              <a:ext uri="{FF2B5EF4-FFF2-40B4-BE49-F238E27FC236}">
                <a16:creationId xmlns:a16="http://schemas.microsoft.com/office/drawing/2014/main" id="{9416F110-B2D5-43FE-8BF6-F5A645293C80}"/>
              </a:ext>
            </a:extLst>
          </p:cNvPr>
          <p:cNvSpPr txBox="1"/>
          <p:nvPr/>
        </p:nvSpPr>
        <p:spPr>
          <a:xfrm>
            <a:off x="2619382" y="4384694"/>
            <a:ext cx="3905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>
                <a:latin typeface="Oswald" panose="00000500000000000000" pitchFamily="2" charset="0"/>
              </a:rPr>
              <a:t>Tp. Hồ Chí Minh, ngày 13 tháng 12 năm 2021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Hộp Văn bản 269">
            <a:extLst>
              <a:ext uri="{FF2B5EF4-FFF2-40B4-BE49-F238E27FC236}">
                <a16:creationId xmlns:a16="http://schemas.microsoft.com/office/drawing/2014/main" id="{D99E72DB-B1AB-4739-B066-4F33959830E2}"/>
              </a:ext>
            </a:extLst>
          </p:cNvPr>
          <p:cNvSpPr txBox="1"/>
          <p:nvPr/>
        </p:nvSpPr>
        <p:spPr>
          <a:xfrm>
            <a:off x="901902" y="1386596"/>
            <a:ext cx="28748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>
                <a:latin typeface="Bahnschrift Light Condensed" panose="020B0502040204020203" pitchFamily="34" charset="0"/>
              </a:rPr>
              <a:t>04 </a:t>
            </a:r>
          </a:p>
        </p:txBody>
      </p:sp>
      <p:cxnSp>
        <p:nvCxnSpPr>
          <p:cNvPr id="272" name="Đường nối Thẳng 271">
            <a:extLst>
              <a:ext uri="{FF2B5EF4-FFF2-40B4-BE49-F238E27FC236}">
                <a16:creationId xmlns:a16="http://schemas.microsoft.com/office/drawing/2014/main" id="{9BBDFE01-859F-4F74-85CB-0A6B47D845DF}"/>
              </a:ext>
            </a:extLst>
          </p:cNvPr>
          <p:cNvCxnSpPr/>
          <p:nvPr/>
        </p:nvCxnSpPr>
        <p:spPr>
          <a:xfrm>
            <a:off x="901902" y="2956256"/>
            <a:ext cx="2874818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Hộp Văn bản 272">
            <a:extLst>
              <a:ext uri="{FF2B5EF4-FFF2-40B4-BE49-F238E27FC236}">
                <a16:creationId xmlns:a16="http://schemas.microsoft.com/office/drawing/2014/main" id="{EC445C73-B953-49C3-9F83-63A5C9FC2C3E}"/>
              </a:ext>
            </a:extLst>
          </p:cNvPr>
          <p:cNvSpPr txBox="1"/>
          <p:nvPr/>
        </p:nvSpPr>
        <p:spPr>
          <a:xfrm>
            <a:off x="901902" y="3206975"/>
            <a:ext cx="30040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>
                <a:latin typeface="Fira Sans Medium" panose="020B0603050000020004" pitchFamily="34" charset="0"/>
              </a:rPr>
              <a:t>Demo</a:t>
            </a:r>
          </a:p>
        </p:txBody>
      </p:sp>
      <p:grpSp>
        <p:nvGrpSpPr>
          <p:cNvPr id="42" name="Nhóm 41">
            <a:extLst>
              <a:ext uri="{FF2B5EF4-FFF2-40B4-BE49-F238E27FC236}">
                <a16:creationId xmlns:a16="http://schemas.microsoft.com/office/drawing/2014/main" id="{976BC2B4-FEEC-47D8-A2DD-8747DBC7BA45}"/>
              </a:ext>
            </a:extLst>
          </p:cNvPr>
          <p:cNvGrpSpPr/>
          <p:nvPr/>
        </p:nvGrpSpPr>
        <p:grpSpPr>
          <a:xfrm>
            <a:off x="4511015" y="530529"/>
            <a:ext cx="3936585" cy="3673810"/>
            <a:chOff x="457175" y="1025829"/>
            <a:chExt cx="3936585" cy="3673810"/>
          </a:xfrm>
        </p:grpSpPr>
        <p:sp>
          <p:nvSpPr>
            <p:cNvPr id="43" name="Google Shape;335;p15">
              <a:extLst>
                <a:ext uri="{FF2B5EF4-FFF2-40B4-BE49-F238E27FC236}">
                  <a16:creationId xmlns:a16="http://schemas.microsoft.com/office/drawing/2014/main" id="{35DE7D59-A7BA-413B-B1CD-056D2E4A37A0}"/>
                </a:ext>
              </a:extLst>
            </p:cNvPr>
            <p:cNvSpPr/>
            <p:nvPr/>
          </p:nvSpPr>
          <p:spPr>
            <a:xfrm>
              <a:off x="1856842" y="3248496"/>
              <a:ext cx="403456" cy="333749"/>
            </a:xfrm>
            <a:custGeom>
              <a:avLst/>
              <a:gdLst/>
              <a:ahLst/>
              <a:cxnLst/>
              <a:rect l="l" t="t" r="r" b="b"/>
              <a:pathLst>
                <a:path w="12415" h="10270" extrusionOk="0">
                  <a:moveTo>
                    <a:pt x="12415" y="0"/>
                  </a:moveTo>
                  <a:lnTo>
                    <a:pt x="3136" y="1393"/>
                  </a:lnTo>
                  <a:cubicBezTo>
                    <a:pt x="2692" y="2375"/>
                    <a:pt x="0" y="8107"/>
                    <a:pt x="190" y="8456"/>
                  </a:cubicBezTo>
                  <a:cubicBezTo>
                    <a:pt x="338" y="8702"/>
                    <a:pt x="4507" y="10270"/>
                    <a:pt x="7412" y="10270"/>
                  </a:cubicBezTo>
                  <a:cubicBezTo>
                    <a:pt x="8242" y="10270"/>
                    <a:pt x="8969" y="10141"/>
                    <a:pt x="9469" y="9817"/>
                  </a:cubicBezTo>
                  <a:cubicBezTo>
                    <a:pt x="11718" y="8361"/>
                    <a:pt x="12415" y="0"/>
                    <a:pt x="12415" y="0"/>
                  </a:cubicBezTo>
                  <a:close/>
                </a:path>
              </a:pathLst>
            </a:custGeom>
            <a:solidFill>
              <a:srgbClr val="FFA6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36;p15">
              <a:extLst>
                <a:ext uri="{FF2B5EF4-FFF2-40B4-BE49-F238E27FC236}">
                  <a16:creationId xmlns:a16="http://schemas.microsoft.com/office/drawing/2014/main" id="{BB333988-4336-4371-A73C-A4B83E2DF9AE}"/>
                </a:ext>
              </a:extLst>
            </p:cNvPr>
            <p:cNvSpPr/>
            <p:nvPr/>
          </p:nvSpPr>
          <p:spPr>
            <a:xfrm>
              <a:off x="457175" y="3579873"/>
              <a:ext cx="1486143" cy="1119766"/>
            </a:xfrm>
            <a:custGeom>
              <a:avLst/>
              <a:gdLst/>
              <a:ahLst/>
              <a:cxnLst/>
              <a:rect l="l" t="t" r="r" b="b"/>
              <a:pathLst>
                <a:path w="45731" h="34457" extrusionOk="0">
                  <a:moveTo>
                    <a:pt x="34836" y="0"/>
                  </a:moveTo>
                  <a:lnTo>
                    <a:pt x="15962" y="7823"/>
                  </a:lnTo>
                  <a:lnTo>
                    <a:pt x="0" y="15613"/>
                  </a:lnTo>
                  <a:cubicBezTo>
                    <a:pt x="3864" y="29072"/>
                    <a:pt x="14188" y="34456"/>
                    <a:pt x="14188" y="34456"/>
                  </a:cubicBezTo>
                  <a:cubicBezTo>
                    <a:pt x="27299" y="27362"/>
                    <a:pt x="45731" y="21884"/>
                    <a:pt x="45731" y="21884"/>
                  </a:cubicBezTo>
                  <a:lnTo>
                    <a:pt x="34836" y="0"/>
                  </a:lnTo>
                  <a:close/>
                </a:path>
              </a:pathLst>
            </a:custGeom>
            <a:solidFill>
              <a:srgbClr val="FFDC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37;p15">
              <a:extLst>
                <a:ext uri="{FF2B5EF4-FFF2-40B4-BE49-F238E27FC236}">
                  <a16:creationId xmlns:a16="http://schemas.microsoft.com/office/drawing/2014/main" id="{7069E196-0BFB-4CC9-ADEE-D0859FDAF557}"/>
                </a:ext>
              </a:extLst>
            </p:cNvPr>
            <p:cNvSpPr/>
            <p:nvPr/>
          </p:nvSpPr>
          <p:spPr>
            <a:xfrm>
              <a:off x="457175" y="3579873"/>
              <a:ext cx="1486143" cy="1119766"/>
            </a:xfrm>
            <a:custGeom>
              <a:avLst/>
              <a:gdLst/>
              <a:ahLst/>
              <a:cxnLst/>
              <a:rect l="l" t="t" r="r" b="b"/>
              <a:pathLst>
                <a:path w="45731" h="34457" extrusionOk="0">
                  <a:moveTo>
                    <a:pt x="34836" y="0"/>
                  </a:moveTo>
                  <a:lnTo>
                    <a:pt x="15962" y="7823"/>
                  </a:lnTo>
                  <a:lnTo>
                    <a:pt x="0" y="15613"/>
                  </a:lnTo>
                  <a:cubicBezTo>
                    <a:pt x="3864" y="29072"/>
                    <a:pt x="14188" y="34456"/>
                    <a:pt x="14188" y="34456"/>
                  </a:cubicBezTo>
                  <a:cubicBezTo>
                    <a:pt x="27299" y="27362"/>
                    <a:pt x="45731" y="21884"/>
                    <a:pt x="45731" y="21884"/>
                  </a:cubicBezTo>
                  <a:lnTo>
                    <a:pt x="34836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38;p15">
              <a:extLst>
                <a:ext uri="{FF2B5EF4-FFF2-40B4-BE49-F238E27FC236}">
                  <a16:creationId xmlns:a16="http://schemas.microsoft.com/office/drawing/2014/main" id="{B39F7AC6-6AE7-411B-918A-FAADD15BA46C}"/>
                </a:ext>
              </a:extLst>
            </p:cNvPr>
            <p:cNvSpPr/>
            <p:nvPr/>
          </p:nvSpPr>
          <p:spPr>
            <a:xfrm>
              <a:off x="1127176" y="3540746"/>
              <a:ext cx="621645" cy="869698"/>
            </a:xfrm>
            <a:custGeom>
              <a:avLst/>
              <a:gdLst/>
              <a:ahLst/>
              <a:cxnLst/>
              <a:rect l="l" t="t" r="r" b="b"/>
              <a:pathLst>
                <a:path w="19129" h="26762" extrusionOk="0">
                  <a:moveTo>
                    <a:pt x="10767" y="1"/>
                  </a:moveTo>
                  <a:lnTo>
                    <a:pt x="0" y="6525"/>
                  </a:lnTo>
                  <a:cubicBezTo>
                    <a:pt x="0" y="6525"/>
                    <a:pt x="10197" y="20047"/>
                    <a:pt x="6460" y="26761"/>
                  </a:cubicBezTo>
                  <a:cubicBezTo>
                    <a:pt x="8044" y="26191"/>
                    <a:pt x="12636" y="18907"/>
                    <a:pt x="13903" y="18496"/>
                  </a:cubicBezTo>
                  <a:cubicBezTo>
                    <a:pt x="17418" y="17292"/>
                    <a:pt x="19128" y="16817"/>
                    <a:pt x="19128" y="16817"/>
                  </a:cubicBezTo>
                  <a:lnTo>
                    <a:pt x="10767" y="1"/>
                  </a:ln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39;p15">
              <a:extLst>
                <a:ext uri="{FF2B5EF4-FFF2-40B4-BE49-F238E27FC236}">
                  <a16:creationId xmlns:a16="http://schemas.microsoft.com/office/drawing/2014/main" id="{C1677425-5049-4A60-9D30-7AFC7A82F050}"/>
                </a:ext>
              </a:extLst>
            </p:cNvPr>
            <p:cNvSpPr/>
            <p:nvPr/>
          </p:nvSpPr>
          <p:spPr>
            <a:xfrm>
              <a:off x="1757010" y="1025829"/>
              <a:ext cx="790437" cy="1215277"/>
            </a:xfrm>
            <a:custGeom>
              <a:avLst/>
              <a:gdLst/>
              <a:ahLst/>
              <a:cxnLst/>
              <a:rect l="l" t="t" r="r" b="b"/>
              <a:pathLst>
                <a:path w="24323" h="37396" extrusionOk="0">
                  <a:moveTo>
                    <a:pt x="11602" y="0"/>
                  </a:moveTo>
                  <a:cubicBezTo>
                    <a:pt x="11162" y="0"/>
                    <a:pt x="10728" y="197"/>
                    <a:pt x="10420" y="560"/>
                  </a:cubicBezTo>
                  <a:cubicBezTo>
                    <a:pt x="10008" y="1067"/>
                    <a:pt x="0" y="13608"/>
                    <a:pt x="6556" y="20607"/>
                  </a:cubicBezTo>
                  <a:cubicBezTo>
                    <a:pt x="8773" y="22982"/>
                    <a:pt x="11338" y="23995"/>
                    <a:pt x="13587" y="24945"/>
                  </a:cubicBezTo>
                  <a:cubicBezTo>
                    <a:pt x="17577" y="26560"/>
                    <a:pt x="20744" y="27827"/>
                    <a:pt x="21314" y="35998"/>
                  </a:cubicBezTo>
                  <a:cubicBezTo>
                    <a:pt x="21344" y="36783"/>
                    <a:pt x="22008" y="37396"/>
                    <a:pt x="22784" y="37396"/>
                  </a:cubicBezTo>
                  <a:cubicBezTo>
                    <a:pt x="22821" y="37396"/>
                    <a:pt x="22859" y="37394"/>
                    <a:pt x="22897" y="37391"/>
                  </a:cubicBezTo>
                  <a:cubicBezTo>
                    <a:pt x="22961" y="37391"/>
                    <a:pt x="23024" y="37391"/>
                    <a:pt x="23087" y="37360"/>
                  </a:cubicBezTo>
                  <a:cubicBezTo>
                    <a:pt x="23816" y="37233"/>
                    <a:pt x="24322" y="36568"/>
                    <a:pt x="24291" y="35808"/>
                  </a:cubicBezTo>
                  <a:cubicBezTo>
                    <a:pt x="23594" y="25769"/>
                    <a:pt x="19097" y="23932"/>
                    <a:pt x="14727" y="22158"/>
                  </a:cubicBezTo>
                  <a:cubicBezTo>
                    <a:pt x="12573" y="21272"/>
                    <a:pt x="10515" y="20448"/>
                    <a:pt x="8741" y="18548"/>
                  </a:cubicBezTo>
                  <a:cubicBezTo>
                    <a:pt x="4751" y="14336"/>
                    <a:pt x="10293" y="5501"/>
                    <a:pt x="12763" y="2429"/>
                  </a:cubicBezTo>
                  <a:cubicBezTo>
                    <a:pt x="13270" y="1795"/>
                    <a:pt x="13175" y="845"/>
                    <a:pt x="12541" y="339"/>
                  </a:cubicBezTo>
                  <a:cubicBezTo>
                    <a:pt x="12258" y="109"/>
                    <a:pt x="11928" y="0"/>
                    <a:pt x="11602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40;p15">
              <a:extLst>
                <a:ext uri="{FF2B5EF4-FFF2-40B4-BE49-F238E27FC236}">
                  <a16:creationId xmlns:a16="http://schemas.microsoft.com/office/drawing/2014/main" id="{61F27E5C-F1A9-45D1-811B-68B7539CA0A6}"/>
                </a:ext>
              </a:extLst>
            </p:cNvPr>
            <p:cNvSpPr/>
            <p:nvPr/>
          </p:nvSpPr>
          <p:spPr>
            <a:xfrm>
              <a:off x="1632480" y="2269638"/>
              <a:ext cx="430234" cy="239929"/>
            </a:xfrm>
            <a:custGeom>
              <a:avLst/>
              <a:gdLst/>
              <a:ahLst/>
              <a:cxnLst/>
              <a:rect l="l" t="t" r="r" b="b"/>
              <a:pathLst>
                <a:path w="13239" h="7383" extrusionOk="0">
                  <a:moveTo>
                    <a:pt x="9101" y="0"/>
                  </a:moveTo>
                  <a:cubicBezTo>
                    <a:pt x="6855" y="0"/>
                    <a:pt x="2510" y="1713"/>
                    <a:pt x="1362" y="2727"/>
                  </a:cubicBezTo>
                  <a:cubicBezTo>
                    <a:pt x="1" y="3899"/>
                    <a:pt x="317" y="7383"/>
                    <a:pt x="317" y="7383"/>
                  </a:cubicBezTo>
                  <a:lnTo>
                    <a:pt x="13238" y="3361"/>
                  </a:lnTo>
                  <a:cubicBezTo>
                    <a:pt x="13238" y="3361"/>
                    <a:pt x="11623" y="1017"/>
                    <a:pt x="10103" y="194"/>
                  </a:cubicBezTo>
                  <a:cubicBezTo>
                    <a:pt x="9864" y="60"/>
                    <a:pt x="9519" y="0"/>
                    <a:pt x="910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41;p15">
              <a:extLst>
                <a:ext uri="{FF2B5EF4-FFF2-40B4-BE49-F238E27FC236}">
                  <a16:creationId xmlns:a16="http://schemas.microsoft.com/office/drawing/2014/main" id="{FF9901E3-E96B-4409-8FE0-3B32627EA4EC}"/>
                </a:ext>
              </a:extLst>
            </p:cNvPr>
            <p:cNvSpPr/>
            <p:nvPr/>
          </p:nvSpPr>
          <p:spPr>
            <a:xfrm>
              <a:off x="1887715" y="2269476"/>
              <a:ext cx="174999" cy="137172"/>
            </a:xfrm>
            <a:custGeom>
              <a:avLst/>
              <a:gdLst/>
              <a:ahLst/>
              <a:cxnLst/>
              <a:rect l="l" t="t" r="r" b="b"/>
              <a:pathLst>
                <a:path w="5385" h="4221" extrusionOk="0">
                  <a:moveTo>
                    <a:pt x="1243" y="0"/>
                  </a:moveTo>
                  <a:cubicBezTo>
                    <a:pt x="878" y="0"/>
                    <a:pt x="456" y="47"/>
                    <a:pt x="0" y="136"/>
                  </a:cubicBezTo>
                  <a:cubicBezTo>
                    <a:pt x="1204" y="1339"/>
                    <a:pt x="2059" y="2891"/>
                    <a:pt x="2661" y="4221"/>
                  </a:cubicBezTo>
                  <a:lnTo>
                    <a:pt x="5384" y="3366"/>
                  </a:lnTo>
                  <a:cubicBezTo>
                    <a:pt x="5384" y="3366"/>
                    <a:pt x="3769" y="1022"/>
                    <a:pt x="2249" y="199"/>
                  </a:cubicBezTo>
                  <a:cubicBezTo>
                    <a:pt x="2011" y="63"/>
                    <a:pt x="1665" y="0"/>
                    <a:pt x="1243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42;p15">
              <a:extLst>
                <a:ext uri="{FF2B5EF4-FFF2-40B4-BE49-F238E27FC236}">
                  <a16:creationId xmlns:a16="http://schemas.microsoft.com/office/drawing/2014/main" id="{D2C3632A-3788-4950-A3EB-D828DEE17B45}"/>
                </a:ext>
              </a:extLst>
            </p:cNvPr>
            <p:cNvSpPr/>
            <p:nvPr/>
          </p:nvSpPr>
          <p:spPr>
            <a:xfrm>
              <a:off x="1603654" y="2298334"/>
              <a:ext cx="468321" cy="231837"/>
            </a:xfrm>
            <a:custGeom>
              <a:avLst/>
              <a:gdLst/>
              <a:ahLst/>
              <a:cxnLst/>
              <a:rect l="l" t="t" r="r" b="b"/>
              <a:pathLst>
                <a:path w="14411" h="7134" extrusionOk="0">
                  <a:moveTo>
                    <a:pt x="12428" y="1"/>
                  </a:moveTo>
                  <a:cubicBezTo>
                    <a:pt x="12311" y="1"/>
                    <a:pt x="12190" y="13"/>
                    <a:pt x="12067" y="39"/>
                  </a:cubicBezTo>
                  <a:cubicBezTo>
                    <a:pt x="10578" y="388"/>
                    <a:pt x="2946" y="2985"/>
                    <a:pt x="1078" y="4600"/>
                  </a:cubicBezTo>
                  <a:cubicBezTo>
                    <a:pt x="191" y="5391"/>
                    <a:pt x="1" y="7133"/>
                    <a:pt x="1" y="7133"/>
                  </a:cubicBezTo>
                  <a:lnTo>
                    <a:pt x="14410" y="1148"/>
                  </a:lnTo>
                  <a:cubicBezTo>
                    <a:pt x="14410" y="1148"/>
                    <a:pt x="13576" y="1"/>
                    <a:pt x="12428" y="1"/>
                  </a:cubicBezTo>
                  <a:close/>
                </a:path>
              </a:pathLst>
            </a:custGeom>
            <a:solidFill>
              <a:srgbClr val="2622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43;p15">
              <a:extLst>
                <a:ext uri="{FF2B5EF4-FFF2-40B4-BE49-F238E27FC236}">
                  <a16:creationId xmlns:a16="http://schemas.microsoft.com/office/drawing/2014/main" id="{DB5AB0F5-8D87-4EFC-BACF-6BEC25369A61}"/>
                </a:ext>
              </a:extLst>
            </p:cNvPr>
            <p:cNvSpPr/>
            <p:nvPr/>
          </p:nvSpPr>
          <p:spPr>
            <a:xfrm>
              <a:off x="1603654" y="2298334"/>
              <a:ext cx="468321" cy="231837"/>
            </a:xfrm>
            <a:custGeom>
              <a:avLst/>
              <a:gdLst/>
              <a:ahLst/>
              <a:cxnLst/>
              <a:rect l="l" t="t" r="r" b="b"/>
              <a:pathLst>
                <a:path w="14411" h="7134" extrusionOk="0">
                  <a:moveTo>
                    <a:pt x="12428" y="1"/>
                  </a:moveTo>
                  <a:cubicBezTo>
                    <a:pt x="12311" y="1"/>
                    <a:pt x="12190" y="13"/>
                    <a:pt x="12067" y="39"/>
                  </a:cubicBezTo>
                  <a:cubicBezTo>
                    <a:pt x="10578" y="388"/>
                    <a:pt x="2946" y="2985"/>
                    <a:pt x="1078" y="4600"/>
                  </a:cubicBezTo>
                  <a:cubicBezTo>
                    <a:pt x="191" y="5391"/>
                    <a:pt x="1" y="7133"/>
                    <a:pt x="1" y="7133"/>
                  </a:cubicBezTo>
                  <a:lnTo>
                    <a:pt x="14410" y="1148"/>
                  </a:lnTo>
                  <a:cubicBezTo>
                    <a:pt x="14410" y="1148"/>
                    <a:pt x="13576" y="1"/>
                    <a:pt x="12428" y="1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44;p15">
              <a:extLst>
                <a:ext uri="{FF2B5EF4-FFF2-40B4-BE49-F238E27FC236}">
                  <a16:creationId xmlns:a16="http://schemas.microsoft.com/office/drawing/2014/main" id="{83F7DD61-2DAC-4B0A-BA73-3D62DDC20B26}"/>
                </a:ext>
              </a:extLst>
            </p:cNvPr>
            <p:cNvSpPr/>
            <p:nvPr/>
          </p:nvSpPr>
          <p:spPr>
            <a:xfrm>
              <a:off x="3040369" y="2016743"/>
              <a:ext cx="439496" cy="173797"/>
            </a:xfrm>
            <a:custGeom>
              <a:avLst/>
              <a:gdLst/>
              <a:ahLst/>
              <a:cxnLst/>
              <a:rect l="l" t="t" r="r" b="b"/>
              <a:pathLst>
                <a:path w="13524" h="5348" extrusionOk="0">
                  <a:moveTo>
                    <a:pt x="7572" y="1"/>
                  </a:moveTo>
                  <a:cubicBezTo>
                    <a:pt x="5207" y="1"/>
                    <a:pt x="2445" y="368"/>
                    <a:pt x="1743" y="1230"/>
                  </a:cubicBezTo>
                  <a:cubicBezTo>
                    <a:pt x="634" y="2561"/>
                    <a:pt x="1" y="5347"/>
                    <a:pt x="1" y="5347"/>
                  </a:cubicBezTo>
                  <a:lnTo>
                    <a:pt x="13523" y="4271"/>
                  </a:lnTo>
                  <a:cubicBezTo>
                    <a:pt x="13523" y="4271"/>
                    <a:pt x="12478" y="914"/>
                    <a:pt x="10800" y="344"/>
                  </a:cubicBezTo>
                  <a:cubicBezTo>
                    <a:pt x="10173" y="123"/>
                    <a:pt x="8939" y="1"/>
                    <a:pt x="7572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45;p15">
              <a:extLst>
                <a:ext uri="{FF2B5EF4-FFF2-40B4-BE49-F238E27FC236}">
                  <a16:creationId xmlns:a16="http://schemas.microsoft.com/office/drawing/2014/main" id="{2E54353D-545B-409D-B772-2AF2B1D3CB32}"/>
                </a:ext>
              </a:extLst>
            </p:cNvPr>
            <p:cNvSpPr/>
            <p:nvPr/>
          </p:nvSpPr>
          <p:spPr>
            <a:xfrm>
              <a:off x="3040369" y="2027890"/>
              <a:ext cx="123555" cy="162650"/>
            </a:xfrm>
            <a:custGeom>
              <a:avLst/>
              <a:gdLst/>
              <a:ahLst/>
              <a:cxnLst/>
              <a:rect l="l" t="t" r="r" b="b"/>
              <a:pathLst>
                <a:path w="3802" h="5005" extrusionOk="0">
                  <a:moveTo>
                    <a:pt x="3801" y="1"/>
                  </a:moveTo>
                  <a:lnTo>
                    <a:pt x="3801" y="1"/>
                  </a:lnTo>
                  <a:cubicBezTo>
                    <a:pt x="2819" y="191"/>
                    <a:pt x="2059" y="476"/>
                    <a:pt x="1743" y="887"/>
                  </a:cubicBezTo>
                  <a:cubicBezTo>
                    <a:pt x="634" y="2218"/>
                    <a:pt x="1" y="5004"/>
                    <a:pt x="1" y="5004"/>
                  </a:cubicBezTo>
                  <a:lnTo>
                    <a:pt x="2851" y="4783"/>
                  </a:lnTo>
                  <a:cubicBezTo>
                    <a:pt x="2914" y="3326"/>
                    <a:pt x="3136" y="1552"/>
                    <a:pt x="3801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46;p15">
              <a:extLst>
                <a:ext uri="{FF2B5EF4-FFF2-40B4-BE49-F238E27FC236}">
                  <a16:creationId xmlns:a16="http://schemas.microsoft.com/office/drawing/2014/main" id="{7D4787A5-4B0C-49FC-8D18-F35F129FBE76}"/>
                </a:ext>
              </a:extLst>
            </p:cNvPr>
            <p:cNvSpPr/>
            <p:nvPr/>
          </p:nvSpPr>
          <p:spPr>
            <a:xfrm>
              <a:off x="3016711" y="2080990"/>
              <a:ext cx="506376" cy="78676"/>
            </a:xfrm>
            <a:custGeom>
              <a:avLst/>
              <a:gdLst/>
              <a:ahLst/>
              <a:cxnLst/>
              <a:rect l="l" t="t" r="r" b="b"/>
              <a:pathLst>
                <a:path w="15582" h="2421" extrusionOk="0">
                  <a:moveTo>
                    <a:pt x="8200" y="0"/>
                  </a:moveTo>
                  <a:cubicBezTo>
                    <a:pt x="5423" y="0"/>
                    <a:pt x="2568" y="190"/>
                    <a:pt x="1742" y="330"/>
                  </a:cubicBezTo>
                  <a:cubicBezTo>
                    <a:pt x="380" y="552"/>
                    <a:pt x="0" y="2230"/>
                    <a:pt x="0" y="2230"/>
                  </a:cubicBezTo>
                  <a:lnTo>
                    <a:pt x="15582" y="2420"/>
                  </a:lnTo>
                  <a:cubicBezTo>
                    <a:pt x="15582" y="2420"/>
                    <a:pt x="14758" y="869"/>
                    <a:pt x="13650" y="489"/>
                  </a:cubicBezTo>
                  <a:cubicBezTo>
                    <a:pt x="12607" y="122"/>
                    <a:pt x="10428" y="0"/>
                    <a:pt x="8200" y="0"/>
                  </a:cubicBezTo>
                  <a:close/>
                </a:path>
              </a:pathLst>
            </a:custGeom>
            <a:solidFill>
              <a:srgbClr val="2622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347;p15">
              <a:extLst>
                <a:ext uri="{FF2B5EF4-FFF2-40B4-BE49-F238E27FC236}">
                  <a16:creationId xmlns:a16="http://schemas.microsoft.com/office/drawing/2014/main" id="{A468A2F8-FA14-4556-A1B7-25EF3D651AD8}"/>
                </a:ext>
              </a:extLst>
            </p:cNvPr>
            <p:cNvSpPr/>
            <p:nvPr/>
          </p:nvSpPr>
          <p:spPr>
            <a:xfrm>
              <a:off x="3016711" y="2080990"/>
              <a:ext cx="506376" cy="78676"/>
            </a:xfrm>
            <a:custGeom>
              <a:avLst/>
              <a:gdLst/>
              <a:ahLst/>
              <a:cxnLst/>
              <a:rect l="l" t="t" r="r" b="b"/>
              <a:pathLst>
                <a:path w="15582" h="2421" extrusionOk="0">
                  <a:moveTo>
                    <a:pt x="8200" y="0"/>
                  </a:moveTo>
                  <a:cubicBezTo>
                    <a:pt x="5423" y="0"/>
                    <a:pt x="2568" y="190"/>
                    <a:pt x="1742" y="330"/>
                  </a:cubicBezTo>
                  <a:cubicBezTo>
                    <a:pt x="380" y="552"/>
                    <a:pt x="0" y="2230"/>
                    <a:pt x="0" y="2230"/>
                  </a:cubicBezTo>
                  <a:lnTo>
                    <a:pt x="15582" y="2420"/>
                  </a:lnTo>
                  <a:cubicBezTo>
                    <a:pt x="15582" y="2420"/>
                    <a:pt x="14758" y="869"/>
                    <a:pt x="13650" y="489"/>
                  </a:cubicBezTo>
                  <a:cubicBezTo>
                    <a:pt x="12607" y="122"/>
                    <a:pt x="10428" y="0"/>
                    <a:pt x="8200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348;p15">
              <a:extLst>
                <a:ext uri="{FF2B5EF4-FFF2-40B4-BE49-F238E27FC236}">
                  <a16:creationId xmlns:a16="http://schemas.microsoft.com/office/drawing/2014/main" id="{9C1C14A7-14DF-46FC-8BA6-543234B134AD}"/>
                </a:ext>
              </a:extLst>
            </p:cNvPr>
            <p:cNvSpPr/>
            <p:nvPr/>
          </p:nvSpPr>
          <p:spPr>
            <a:xfrm>
              <a:off x="2395098" y="2115795"/>
              <a:ext cx="275839" cy="312788"/>
            </a:xfrm>
            <a:custGeom>
              <a:avLst/>
              <a:gdLst/>
              <a:ahLst/>
              <a:cxnLst/>
              <a:rect l="l" t="t" r="r" b="b"/>
              <a:pathLst>
                <a:path w="8488" h="9625" extrusionOk="0">
                  <a:moveTo>
                    <a:pt x="5598" y="1"/>
                  </a:moveTo>
                  <a:cubicBezTo>
                    <a:pt x="5548" y="1"/>
                    <a:pt x="5497" y="7"/>
                    <a:pt x="5447" y="19"/>
                  </a:cubicBezTo>
                  <a:lnTo>
                    <a:pt x="665" y="938"/>
                  </a:lnTo>
                  <a:cubicBezTo>
                    <a:pt x="254" y="1001"/>
                    <a:pt x="0" y="1413"/>
                    <a:pt x="64" y="1793"/>
                  </a:cubicBezTo>
                  <a:lnTo>
                    <a:pt x="697" y="9013"/>
                  </a:lnTo>
                  <a:cubicBezTo>
                    <a:pt x="754" y="9383"/>
                    <a:pt x="1091" y="9625"/>
                    <a:pt x="1457" y="9625"/>
                  </a:cubicBezTo>
                  <a:cubicBezTo>
                    <a:pt x="1499" y="9625"/>
                    <a:pt x="1541" y="9621"/>
                    <a:pt x="1584" y="9615"/>
                  </a:cubicBezTo>
                  <a:lnTo>
                    <a:pt x="7823" y="8411"/>
                  </a:lnTo>
                  <a:cubicBezTo>
                    <a:pt x="8234" y="8348"/>
                    <a:pt x="8488" y="7936"/>
                    <a:pt x="8424" y="7525"/>
                  </a:cubicBezTo>
                  <a:lnTo>
                    <a:pt x="6302" y="589"/>
                  </a:lnTo>
                  <a:cubicBezTo>
                    <a:pt x="6247" y="259"/>
                    <a:pt x="5930" y="1"/>
                    <a:pt x="5598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349;p15">
              <a:extLst>
                <a:ext uri="{FF2B5EF4-FFF2-40B4-BE49-F238E27FC236}">
                  <a16:creationId xmlns:a16="http://schemas.microsoft.com/office/drawing/2014/main" id="{E8D56E24-834B-4609-9422-FFA9911B1AAE}"/>
                </a:ext>
              </a:extLst>
            </p:cNvPr>
            <p:cNvSpPr/>
            <p:nvPr/>
          </p:nvSpPr>
          <p:spPr>
            <a:xfrm>
              <a:off x="2400233" y="2161682"/>
              <a:ext cx="270704" cy="267194"/>
            </a:xfrm>
            <a:custGeom>
              <a:avLst/>
              <a:gdLst/>
              <a:ahLst/>
              <a:cxnLst/>
              <a:rect l="l" t="t" r="r" b="b"/>
              <a:pathLst>
                <a:path w="8330" h="8222" extrusionOk="0">
                  <a:moveTo>
                    <a:pt x="6398" y="1"/>
                  </a:moveTo>
                  <a:cubicBezTo>
                    <a:pt x="5384" y="191"/>
                    <a:pt x="4118" y="412"/>
                    <a:pt x="3231" y="602"/>
                  </a:cubicBezTo>
                  <a:cubicBezTo>
                    <a:pt x="2249" y="792"/>
                    <a:pt x="1077" y="919"/>
                    <a:pt x="1" y="1394"/>
                  </a:cubicBezTo>
                  <a:lnTo>
                    <a:pt x="539" y="7601"/>
                  </a:lnTo>
                  <a:cubicBezTo>
                    <a:pt x="622" y="7959"/>
                    <a:pt x="920" y="8221"/>
                    <a:pt x="1267" y="8221"/>
                  </a:cubicBezTo>
                  <a:cubicBezTo>
                    <a:pt x="1319" y="8221"/>
                    <a:pt x="1372" y="8215"/>
                    <a:pt x="1426" y="8203"/>
                  </a:cubicBezTo>
                  <a:lnTo>
                    <a:pt x="7665" y="6999"/>
                  </a:lnTo>
                  <a:cubicBezTo>
                    <a:pt x="8076" y="6936"/>
                    <a:pt x="8330" y="6524"/>
                    <a:pt x="8266" y="6113"/>
                  </a:cubicBezTo>
                  <a:lnTo>
                    <a:pt x="6398" y="1"/>
                  </a:ln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350;p15">
              <a:extLst>
                <a:ext uri="{FF2B5EF4-FFF2-40B4-BE49-F238E27FC236}">
                  <a16:creationId xmlns:a16="http://schemas.microsoft.com/office/drawing/2014/main" id="{97780800-9937-4D2B-A555-02FC3794AA0F}"/>
                </a:ext>
              </a:extLst>
            </p:cNvPr>
            <p:cNvSpPr/>
            <p:nvPr/>
          </p:nvSpPr>
          <p:spPr>
            <a:xfrm>
              <a:off x="1329863" y="2124505"/>
              <a:ext cx="3063897" cy="2214380"/>
            </a:xfrm>
            <a:custGeom>
              <a:avLst/>
              <a:gdLst/>
              <a:ahLst/>
              <a:cxnLst/>
              <a:rect l="l" t="t" r="r" b="b"/>
              <a:pathLst>
                <a:path w="94281" h="68140" extrusionOk="0">
                  <a:moveTo>
                    <a:pt x="59223" y="1"/>
                  </a:moveTo>
                  <a:cubicBezTo>
                    <a:pt x="54028" y="1"/>
                    <a:pt x="46605" y="635"/>
                    <a:pt x="36326" y="2475"/>
                  </a:cubicBezTo>
                  <a:cubicBezTo>
                    <a:pt x="18275" y="6465"/>
                    <a:pt x="9186" y="10645"/>
                    <a:pt x="6716" y="13020"/>
                  </a:cubicBezTo>
                  <a:cubicBezTo>
                    <a:pt x="4277" y="15396"/>
                    <a:pt x="1554" y="32307"/>
                    <a:pt x="699" y="48965"/>
                  </a:cubicBezTo>
                  <a:cubicBezTo>
                    <a:pt x="0" y="63120"/>
                    <a:pt x="5271" y="68140"/>
                    <a:pt x="11158" y="68140"/>
                  </a:cubicBezTo>
                  <a:cubicBezTo>
                    <a:pt x="12212" y="68140"/>
                    <a:pt x="13285" y="67979"/>
                    <a:pt x="14348" y="67681"/>
                  </a:cubicBezTo>
                  <a:cubicBezTo>
                    <a:pt x="21315" y="65686"/>
                    <a:pt x="25527" y="41649"/>
                    <a:pt x="26731" y="38356"/>
                  </a:cubicBezTo>
                  <a:cubicBezTo>
                    <a:pt x="27174" y="37121"/>
                    <a:pt x="40348" y="34365"/>
                    <a:pt x="42565" y="33922"/>
                  </a:cubicBezTo>
                  <a:cubicBezTo>
                    <a:pt x="44359" y="33579"/>
                    <a:pt x="54085" y="31852"/>
                    <a:pt x="57815" y="31852"/>
                  </a:cubicBezTo>
                  <a:cubicBezTo>
                    <a:pt x="58563" y="31852"/>
                    <a:pt x="59070" y="31921"/>
                    <a:pt x="59223" y="32085"/>
                  </a:cubicBezTo>
                  <a:cubicBezTo>
                    <a:pt x="61493" y="34666"/>
                    <a:pt x="73934" y="54717"/>
                    <a:pt x="81218" y="54717"/>
                  </a:cubicBezTo>
                  <a:cubicBezTo>
                    <a:pt x="81352" y="54717"/>
                    <a:pt x="81483" y="54710"/>
                    <a:pt x="81613" y="54697"/>
                  </a:cubicBezTo>
                  <a:cubicBezTo>
                    <a:pt x="88802" y="53937"/>
                    <a:pt x="94281" y="47445"/>
                    <a:pt x="87313" y="32275"/>
                  </a:cubicBezTo>
                  <a:cubicBezTo>
                    <a:pt x="80315" y="17106"/>
                    <a:pt x="71511" y="2443"/>
                    <a:pt x="68344" y="1145"/>
                  </a:cubicBezTo>
                  <a:cubicBezTo>
                    <a:pt x="66835" y="526"/>
                    <a:pt x="63952" y="1"/>
                    <a:pt x="5922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351;p15">
              <a:extLst>
                <a:ext uri="{FF2B5EF4-FFF2-40B4-BE49-F238E27FC236}">
                  <a16:creationId xmlns:a16="http://schemas.microsoft.com/office/drawing/2014/main" id="{ADE1CF23-CF80-4771-8630-482E3F3A16FC}"/>
                </a:ext>
              </a:extLst>
            </p:cNvPr>
            <p:cNvSpPr/>
            <p:nvPr/>
          </p:nvSpPr>
          <p:spPr>
            <a:xfrm>
              <a:off x="2837617" y="2894793"/>
              <a:ext cx="448758" cy="413076"/>
            </a:xfrm>
            <a:custGeom>
              <a:avLst/>
              <a:gdLst/>
              <a:ahLst/>
              <a:cxnLst/>
              <a:rect l="l" t="t" r="r" b="b"/>
              <a:pathLst>
                <a:path w="13809" h="12711" extrusionOk="0">
                  <a:moveTo>
                    <a:pt x="6916" y="0"/>
                  </a:moveTo>
                  <a:cubicBezTo>
                    <a:pt x="6516" y="0"/>
                    <a:pt x="6110" y="38"/>
                    <a:pt x="5701" y="117"/>
                  </a:cubicBezTo>
                  <a:cubicBezTo>
                    <a:pt x="2250" y="782"/>
                    <a:pt x="1" y="4107"/>
                    <a:pt x="666" y="7559"/>
                  </a:cubicBezTo>
                  <a:cubicBezTo>
                    <a:pt x="1252" y="10603"/>
                    <a:pt x="3907" y="12711"/>
                    <a:pt x="6893" y="12711"/>
                  </a:cubicBezTo>
                  <a:cubicBezTo>
                    <a:pt x="7294" y="12711"/>
                    <a:pt x="7700" y="12673"/>
                    <a:pt x="8108" y="12594"/>
                  </a:cubicBezTo>
                  <a:cubicBezTo>
                    <a:pt x="11560" y="11929"/>
                    <a:pt x="13809" y="8604"/>
                    <a:pt x="13144" y="5152"/>
                  </a:cubicBezTo>
                  <a:cubicBezTo>
                    <a:pt x="12557" y="2108"/>
                    <a:pt x="9902" y="0"/>
                    <a:pt x="6916" y="0"/>
                  </a:cubicBezTo>
                  <a:close/>
                </a:path>
              </a:pathLst>
            </a:custGeom>
            <a:solidFill>
              <a:srgbClr val="2622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52;p15">
              <a:extLst>
                <a:ext uri="{FF2B5EF4-FFF2-40B4-BE49-F238E27FC236}">
                  <a16:creationId xmlns:a16="http://schemas.microsoft.com/office/drawing/2014/main" id="{3BD57436-12B8-49BE-911A-0099C6AEE603}"/>
                </a:ext>
              </a:extLst>
            </p:cNvPr>
            <p:cNvSpPr/>
            <p:nvPr/>
          </p:nvSpPr>
          <p:spPr>
            <a:xfrm>
              <a:off x="2837617" y="2894793"/>
              <a:ext cx="448758" cy="413076"/>
            </a:xfrm>
            <a:custGeom>
              <a:avLst/>
              <a:gdLst/>
              <a:ahLst/>
              <a:cxnLst/>
              <a:rect l="l" t="t" r="r" b="b"/>
              <a:pathLst>
                <a:path w="13809" h="12711" extrusionOk="0">
                  <a:moveTo>
                    <a:pt x="6916" y="0"/>
                  </a:moveTo>
                  <a:cubicBezTo>
                    <a:pt x="6516" y="0"/>
                    <a:pt x="6110" y="38"/>
                    <a:pt x="5701" y="117"/>
                  </a:cubicBezTo>
                  <a:cubicBezTo>
                    <a:pt x="2250" y="782"/>
                    <a:pt x="1" y="4107"/>
                    <a:pt x="666" y="7559"/>
                  </a:cubicBezTo>
                  <a:cubicBezTo>
                    <a:pt x="1252" y="10603"/>
                    <a:pt x="3907" y="12711"/>
                    <a:pt x="6893" y="12711"/>
                  </a:cubicBezTo>
                  <a:cubicBezTo>
                    <a:pt x="7294" y="12711"/>
                    <a:pt x="7700" y="12673"/>
                    <a:pt x="8108" y="12594"/>
                  </a:cubicBezTo>
                  <a:cubicBezTo>
                    <a:pt x="11560" y="11929"/>
                    <a:pt x="13809" y="8604"/>
                    <a:pt x="13144" y="5152"/>
                  </a:cubicBezTo>
                  <a:cubicBezTo>
                    <a:pt x="12557" y="2108"/>
                    <a:pt x="9902" y="0"/>
                    <a:pt x="6916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53;p15">
              <a:extLst>
                <a:ext uri="{FF2B5EF4-FFF2-40B4-BE49-F238E27FC236}">
                  <a16:creationId xmlns:a16="http://schemas.microsoft.com/office/drawing/2014/main" id="{5DF77436-0B37-48F0-8486-D55BE3FB31C0}"/>
                </a:ext>
              </a:extLst>
            </p:cNvPr>
            <p:cNvSpPr/>
            <p:nvPr/>
          </p:nvSpPr>
          <p:spPr>
            <a:xfrm>
              <a:off x="2884966" y="2939705"/>
              <a:ext cx="352013" cy="324293"/>
            </a:xfrm>
            <a:custGeom>
              <a:avLst/>
              <a:gdLst/>
              <a:ahLst/>
              <a:cxnLst/>
              <a:rect l="l" t="t" r="r" b="b"/>
              <a:pathLst>
                <a:path w="10832" h="9979" extrusionOk="0">
                  <a:moveTo>
                    <a:pt x="5465" y="0"/>
                  </a:moveTo>
                  <a:cubicBezTo>
                    <a:pt x="5146" y="0"/>
                    <a:pt x="4823" y="31"/>
                    <a:pt x="4498" y="96"/>
                  </a:cubicBezTo>
                  <a:cubicBezTo>
                    <a:pt x="1774" y="603"/>
                    <a:pt x="1" y="3232"/>
                    <a:pt x="539" y="5923"/>
                  </a:cubicBezTo>
                  <a:cubicBezTo>
                    <a:pt x="985" y="8318"/>
                    <a:pt x="3071" y="9978"/>
                    <a:pt x="5398" y="9978"/>
                  </a:cubicBezTo>
                  <a:cubicBezTo>
                    <a:pt x="5717" y="9978"/>
                    <a:pt x="6041" y="9947"/>
                    <a:pt x="6366" y="9882"/>
                  </a:cubicBezTo>
                  <a:cubicBezTo>
                    <a:pt x="9090" y="9375"/>
                    <a:pt x="10832" y="6747"/>
                    <a:pt x="10325" y="4055"/>
                  </a:cubicBezTo>
                  <a:cubicBezTo>
                    <a:pt x="9852" y="1660"/>
                    <a:pt x="7787" y="0"/>
                    <a:pt x="546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354;p15">
              <a:extLst>
                <a:ext uri="{FF2B5EF4-FFF2-40B4-BE49-F238E27FC236}">
                  <a16:creationId xmlns:a16="http://schemas.microsoft.com/office/drawing/2014/main" id="{DDD96065-6F54-4944-A0DD-0C2C78F4BC44}"/>
                </a:ext>
              </a:extLst>
            </p:cNvPr>
            <p:cNvSpPr/>
            <p:nvPr/>
          </p:nvSpPr>
          <p:spPr>
            <a:xfrm>
              <a:off x="2926140" y="2977824"/>
              <a:ext cx="310839" cy="286206"/>
            </a:xfrm>
            <a:custGeom>
              <a:avLst/>
              <a:gdLst/>
              <a:ahLst/>
              <a:cxnLst/>
              <a:rect l="l" t="t" r="r" b="b"/>
              <a:pathLst>
                <a:path w="9565" h="8807" extrusionOk="0">
                  <a:moveTo>
                    <a:pt x="7348" y="0"/>
                  </a:moveTo>
                  <a:lnTo>
                    <a:pt x="7348" y="0"/>
                  </a:lnTo>
                  <a:cubicBezTo>
                    <a:pt x="7696" y="507"/>
                    <a:pt x="7949" y="1140"/>
                    <a:pt x="8076" y="1805"/>
                  </a:cubicBezTo>
                  <a:cubicBezTo>
                    <a:pt x="8615" y="4497"/>
                    <a:pt x="6841" y="7126"/>
                    <a:pt x="4149" y="7632"/>
                  </a:cubicBezTo>
                  <a:cubicBezTo>
                    <a:pt x="3834" y="7690"/>
                    <a:pt x="3522" y="7718"/>
                    <a:pt x="3216" y="7718"/>
                  </a:cubicBezTo>
                  <a:cubicBezTo>
                    <a:pt x="2009" y="7718"/>
                    <a:pt x="884" y="7288"/>
                    <a:pt x="1" y="6556"/>
                  </a:cubicBezTo>
                  <a:lnTo>
                    <a:pt x="1" y="6556"/>
                  </a:lnTo>
                  <a:cubicBezTo>
                    <a:pt x="904" y="7938"/>
                    <a:pt x="2455" y="8807"/>
                    <a:pt x="4129" y="8807"/>
                  </a:cubicBezTo>
                  <a:cubicBezTo>
                    <a:pt x="4449" y="8807"/>
                    <a:pt x="4774" y="8775"/>
                    <a:pt x="5099" y="8709"/>
                  </a:cubicBezTo>
                  <a:cubicBezTo>
                    <a:pt x="7823" y="8202"/>
                    <a:pt x="9565" y="5574"/>
                    <a:pt x="9058" y="2882"/>
                  </a:cubicBezTo>
                  <a:cubicBezTo>
                    <a:pt x="8836" y="1710"/>
                    <a:pt x="8203" y="697"/>
                    <a:pt x="7348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355;p15">
              <a:extLst>
                <a:ext uri="{FF2B5EF4-FFF2-40B4-BE49-F238E27FC236}">
                  <a16:creationId xmlns:a16="http://schemas.microsoft.com/office/drawing/2014/main" id="{A16C1D05-1043-4535-96C8-543803E0BD59}"/>
                </a:ext>
              </a:extLst>
            </p:cNvPr>
            <p:cNvSpPr/>
            <p:nvPr/>
          </p:nvSpPr>
          <p:spPr>
            <a:xfrm>
              <a:off x="1589258" y="2505635"/>
              <a:ext cx="699866" cy="643873"/>
            </a:xfrm>
            <a:custGeom>
              <a:avLst/>
              <a:gdLst/>
              <a:ahLst/>
              <a:cxnLst/>
              <a:rect l="l" t="t" r="r" b="b"/>
              <a:pathLst>
                <a:path w="21536" h="19813" extrusionOk="0">
                  <a:moveTo>
                    <a:pt x="10803" y="0"/>
                  </a:moveTo>
                  <a:cubicBezTo>
                    <a:pt x="10175" y="0"/>
                    <a:pt x="9539" y="60"/>
                    <a:pt x="8899" y="184"/>
                  </a:cubicBezTo>
                  <a:cubicBezTo>
                    <a:pt x="3516" y="1229"/>
                    <a:pt x="0" y="6423"/>
                    <a:pt x="1045" y="11775"/>
                  </a:cubicBezTo>
                  <a:cubicBezTo>
                    <a:pt x="1966" y="16519"/>
                    <a:pt x="6109" y="19813"/>
                    <a:pt x="10765" y="19813"/>
                  </a:cubicBezTo>
                  <a:cubicBezTo>
                    <a:pt x="11392" y="19813"/>
                    <a:pt x="12029" y="19753"/>
                    <a:pt x="12668" y="19629"/>
                  </a:cubicBezTo>
                  <a:cubicBezTo>
                    <a:pt x="18020" y="18615"/>
                    <a:pt x="21535" y="13422"/>
                    <a:pt x="20522" y="8038"/>
                  </a:cubicBezTo>
                  <a:cubicBezTo>
                    <a:pt x="19601" y="3294"/>
                    <a:pt x="15458" y="0"/>
                    <a:pt x="10803" y="0"/>
                  </a:cubicBezTo>
                  <a:close/>
                </a:path>
              </a:pathLst>
            </a:custGeom>
            <a:solidFill>
              <a:srgbClr val="2622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356;p15">
              <a:extLst>
                <a:ext uri="{FF2B5EF4-FFF2-40B4-BE49-F238E27FC236}">
                  <a16:creationId xmlns:a16="http://schemas.microsoft.com/office/drawing/2014/main" id="{F02C8DAC-6FF2-4E05-84FA-F0341CD3854D}"/>
                </a:ext>
              </a:extLst>
            </p:cNvPr>
            <p:cNvSpPr/>
            <p:nvPr/>
          </p:nvSpPr>
          <p:spPr>
            <a:xfrm>
              <a:off x="1589258" y="2505635"/>
              <a:ext cx="699866" cy="643873"/>
            </a:xfrm>
            <a:custGeom>
              <a:avLst/>
              <a:gdLst/>
              <a:ahLst/>
              <a:cxnLst/>
              <a:rect l="l" t="t" r="r" b="b"/>
              <a:pathLst>
                <a:path w="21536" h="19813" extrusionOk="0">
                  <a:moveTo>
                    <a:pt x="10803" y="0"/>
                  </a:moveTo>
                  <a:cubicBezTo>
                    <a:pt x="10175" y="0"/>
                    <a:pt x="9539" y="60"/>
                    <a:pt x="8899" y="184"/>
                  </a:cubicBezTo>
                  <a:cubicBezTo>
                    <a:pt x="3516" y="1229"/>
                    <a:pt x="0" y="6423"/>
                    <a:pt x="1045" y="11775"/>
                  </a:cubicBezTo>
                  <a:cubicBezTo>
                    <a:pt x="1966" y="16519"/>
                    <a:pt x="6109" y="19813"/>
                    <a:pt x="10765" y="19813"/>
                  </a:cubicBezTo>
                  <a:cubicBezTo>
                    <a:pt x="11392" y="19813"/>
                    <a:pt x="12029" y="19753"/>
                    <a:pt x="12668" y="19629"/>
                  </a:cubicBezTo>
                  <a:cubicBezTo>
                    <a:pt x="18020" y="18615"/>
                    <a:pt x="21535" y="13422"/>
                    <a:pt x="20522" y="8038"/>
                  </a:cubicBezTo>
                  <a:cubicBezTo>
                    <a:pt x="19601" y="3294"/>
                    <a:pt x="15458" y="0"/>
                    <a:pt x="10803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357;p15">
              <a:extLst>
                <a:ext uri="{FF2B5EF4-FFF2-40B4-BE49-F238E27FC236}">
                  <a16:creationId xmlns:a16="http://schemas.microsoft.com/office/drawing/2014/main" id="{B2A54D5A-8605-4A4F-A5F5-42EB176EC07D}"/>
                </a:ext>
              </a:extLst>
            </p:cNvPr>
            <p:cNvSpPr/>
            <p:nvPr/>
          </p:nvSpPr>
          <p:spPr>
            <a:xfrm>
              <a:off x="1634527" y="2546745"/>
              <a:ext cx="610336" cy="561947"/>
            </a:xfrm>
            <a:custGeom>
              <a:avLst/>
              <a:gdLst/>
              <a:ahLst/>
              <a:cxnLst/>
              <a:rect l="l" t="t" r="r" b="b"/>
              <a:pathLst>
                <a:path w="18781" h="17292" extrusionOk="0">
                  <a:moveTo>
                    <a:pt x="9391" y="1"/>
                  </a:moveTo>
                  <a:cubicBezTo>
                    <a:pt x="8853" y="1"/>
                    <a:pt x="8308" y="51"/>
                    <a:pt x="7760" y="154"/>
                  </a:cubicBezTo>
                  <a:cubicBezTo>
                    <a:pt x="3073" y="1073"/>
                    <a:pt x="1" y="5601"/>
                    <a:pt x="888" y="10288"/>
                  </a:cubicBezTo>
                  <a:cubicBezTo>
                    <a:pt x="1696" y="14416"/>
                    <a:pt x="5305" y="17291"/>
                    <a:pt x="9357" y="17291"/>
                  </a:cubicBezTo>
                  <a:cubicBezTo>
                    <a:pt x="9905" y="17291"/>
                    <a:pt x="10462" y="17238"/>
                    <a:pt x="11022" y="17129"/>
                  </a:cubicBezTo>
                  <a:cubicBezTo>
                    <a:pt x="15709" y="16210"/>
                    <a:pt x="18781" y="11682"/>
                    <a:pt x="17862" y="6995"/>
                  </a:cubicBezTo>
                  <a:cubicBezTo>
                    <a:pt x="17079" y="2855"/>
                    <a:pt x="13456" y="1"/>
                    <a:pt x="939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358;p15">
              <a:extLst>
                <a:ext uri="{FF2B5EF4-FFF2-40B4-BE49-F238E27FC236}">
                  <a16:creationId xmlns:a16="http://schemas.microsoft.com/office/drawing/2014/main" id="{63625084-8817-49F1-B143-92A382BC11C0}"/>
                </a:ext>
              </a:extLst>
            </p:cNvPr>
            <p:cNvSpPr/>
            <p:nvPr/>
          </p:nvSpPr>
          <p:spPr>
            <a:xfrm>
              <a:off x="1704527" y="2641280"/>
              <a:ext cx="539296" cy="467379"/>
            </a:xfrm>
            <a:custGeom>
              <a:avLst/>
              <a:gdLst/>
              <a:ahLst/>
              <a:cxnLst/>
              <a:rect l="l" t="t" r="r" b="b"/>
              <a:pathLst>
                <a:path w="16595" h="14382" extrusionOk="0">
                  <a:moveTo>
                    <a:pt x="13681" y="0"/>
                  </a:moveTo>
                  <a:lnTo>
                    <a:pt x="13681" y="0"/>
                  </a:lnTo>
                  <a:cubicBezTo>
                    <a:pt x="14283" y="919"/>
                    <a:pt x="14726" y="1964"/>
                    <a:pt x="14948" y="3104"/>
                  </a:cubicBezTo>
                  <a:cubicBezTo>
                    <a:pt x="15867" y="7791"/>
                    <a:pt x="12795" y="12320"/>
                    <a:pt x="8108" y="13238"/>
                  </a:cubicBezTo>
                  <a:cubicBezTo>
                    <a:pt x="7572" y="13336"/>
                    <a:pt x="7039" y="13384"/>
                    <a:pt x="6513" y="13384"/>
                  </a:cubicBezTo>
                  <a:cubicBezTo>
                    <a:pt x="3988" y="13384"/>
                    <a:pt x="1625" y="12291"/>
                    <a:pt x="0" y="10483"/>
                  </a:cubicBezTo>
                  <a:lnTo>
                    <a:pt x="0" y="10483"/>
                  </a:lnTo>
                  <a:cubicBezTo>
                    <a:pt x="1576" y="12860"/>
                    <a:pt x="4279" y="14381"/>
                    <a:pt x="7214" y="14381"/>
                  </a:cubicBezTo>
                  <a:cubicBezTo>
                    <a:pt x="7759" y="14381"/>
                    <a:pt x="8312" y="14329"/>
                    <a:pt x="8868" y="14220"/>
                  </a:cubicBezTo>
                  <a:cubicBezTo>
                    <a:pt x="13555" y="13301"/>
                    <a:pt x="16595" y="8773"/>
                    <a:pt x="15708" y="4086"/>
                  </a:cubicBezTo>
                  <a:cubicBezTo>
                    <a:pt x="15423" y="2502"/>
                    <a:pt x="14695" y="1109"/>
                    <a:pt x="1368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359;p15">
              <a:extLst>
                <a:ext uri="{FF2B5EF4-FFF2-40B4-BE49-F238E27FC236}">
                  <a16:creationId xmlns:a16="http://schemas.microsoft.com/office/drawing/2014/main" id="{B02ED269-334A-4C58-B103-F83CDBE9288F}"/>
                </a:ext>
              </a:extLst>
            </p:cNvPr>
            <p:cNvSpPr/>
            <p:nvPr/>
          </p:nvSpPr>
          <p:spPr>
            <a:xfrm>
              <a:off x="1719963" y="2782287"/>
              <a:ext cx="201744" cy="141559"/>
            </a:xfrm>
            <a:custGeom>
              <a:avLst/>
              <a:gdLst/>
              <a:ahLst/>
              <a:cxnLst/>
              <a:rect l="l" t="t" r="r" b="b"/>
              <a:pathLst>
                <a:path w="6208" h="4356" extrusionOk="0">
                  <a:moveTo>
                    <a:pt x="3864" y="0"/>
                  </a:moveTo>
                  <a:lnTo>
                    <a:pt x="824" y="570"/>
                  </a:lnTo>
                  <a:cubicBezTo>
                    <a:pt x="317" y="665"/>
                    <a:pt x="0" y="1140"/>
                    <a:pt x="95" y="1647"/>
                  </a:cubicBezTo>
                  <a:lnTo>
                    <a:pt x="475" y="3642"/>
                  </a:lnTo>
                  <a:cubicBezTo>
                    <a:pt x="559" y="4060"/>
                    <a:pt x="937" y="4355"/>
                    <a:pt x="1372" y="4355"/>
                  </a:cubicBezTo>
                  <a:cubicBezTo>
                    <a:pt x="1431" y="4355"/>
                    <a:pt x="1491" y="4350"/>
                    <a:pt x="1552" y="4339"/>
                  </a:cubicBezTo>
                  <a:lnTo>
                    <a:pt x="4561" y="3769"/>
                  </a:lnTo>
                  <a:lnTo>
                    <a:pt x="6208" y="1488"/>
                  </a:lnTo>
                  <a:lnTo>
                    <a:pt x="3864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360;p15">
              <a:extLst>
                <a:ext uri="{FF2B5EF4-FFF2-40B4-BE49-F238E27FC236}">
                  <a16:creationId xmlns:a16="http://schemas.microsoft.com/office/drawing/2014/main" id="{1810B187-186D-426C-B733-1445392FA1E1}"/>
                </a:ext>
              </a:extLst>
            </p:cNvPr>
            <p:cNvSpPr/>
            <p:nvPr/>
          </p:nvSpPr>
          <p:spPr>
            <a:xfrm>
              <a:off x="1957682" y="2731298"/>
              <a:ext cx="201777" cy="141559"/>
            </a:xfrm>
            <a:custGeom>
              <a:avLst/>
              <a:gdLst/>
              <a:ahLst/>
              <a:cxnLst/>
              <a:rect l="l" t="t" r="r" b="b"/>
              <a:pathLst>
                <a:path w="6209" h="4356" extrusionOk="0">
                  <a:moveTo>
                    <a:pt x="4836" y="0"/>
                  </a:moveTo>
                  <a:cubicBezTo>
                    <a:pt x="4777" y="0"/>
                    <a:pt x="4717" y="6"/>
                    <a:pt x="4656" y="17"/>
                  </a:cubicBezTo>
                  <a:lnTo>
                    <a:pt x="1648" y="587"/>
                  </a:lnTo>
                  <a:lnTo>
                    <a:pt x="1" y="2836"/>
                  </a:lnTo>
                  <a:lnTo>
                    <a:pt x="2376" y="4356"/>
                  </a:lnTo>
                  <a:lnTo>
                    <a:pt x="5385" y="3786"/>
                  </a:lnTo>
                  <a:cubicBezTo>
                    <a:pt x="5891" y="3659"/>
                    <a:pt x="6208" y="3216"/>
                    <a:pt x="6113" y="2709"/>
                  </a:cubicBezTo>
                  <a:lnTo>
                    <a:pt x="5733" y="714"/>
                  </a:lnTo>
                  <a:cubicBezTo>
                    <a:pt x="5649" y="296"/>
                    <a:pt x="5271" y="0"/>
                    <a:pt x="4836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361;p15">
              <a:extLst>
                <a:ext uri="{FF2B5EF4-FFF2-40B4-BE49-F238E27FC236}">
                  <a16:creationId xmlns:a16="http://schemas.microsoft.com/office/drawing/2014/main" id="{22ED858C-8F83-4CB2-A519-6FC33C1F5AD0}"/>
                </a:ext>
              </a:extLst>
            </p:cNvPr>
            <p:cNvSpPr/>
            <p:nvPr/>
          </p:nvSpPr>
          <p:spPr>
            <a:xfrm>
              <a:off x="1730265" y="2820341"/>
              <a:ext cx="191443" cy="104479"/>
            </a:xfrm>
            <a:custGeom>
              <a:avLst/>
              <a:gdLst/>
              <a:ahLst/>
              <a:cxnLst/>
              <a:rect l="l" t="t" r="r" b="b"/>
              <a:pathLst>
                <a:path w="5891" h="3215" extrusionOk="0">
                  <a:moveTo>
                    <a:pt x="0" y="1616"/>
                  </a:moveTo>
                  <a:cubicBezTo>
                    <a:pt x="3" y="1628"/>
                    <a:pt x="5" y="1640"/>
                    <a:pt x="8" y="1652"/>
                  </a:cubicBezTo>
                  <a:lnTo>
                    <a:pt x="8" y="1652"/>
                  </a:lnTo>
                  <a:lnTo>
                    <a:pt x="0" y="1616"/>
                  </a:lnTo>
                  <a:close/>
                  <a:moveTo>
                    <a:pt x="5352" y="1"/>
                  </a:moveTo>
                  <a:lnTo>
                    <a:pt x="4085" y="1743"/>
                  </a:lnTo>
                  <a:lnTo>
                    <a:pt x="1077" y="2313"/>
                  </a:lnTo>
                  <a:cubicBezTo>
                    <a:pt x="1016" y="2324"/>
                    <a:pt x="956" y="2329"/>
                    <a:pt x="897" y="2329"/>
                  </a:cubicBezTo>
                  <a:cubicBezTo>
                    <a:pt x="474" y="2329"/>
                    <a:pt x="106" y="2051"/>
                    <a:pt x="8" y="1652"/>
                  </a:cubicBezTo>
                  <a:lnTo>
                    <a:pt x="8" y="1652"/>
                  </a:lnTo>
                  <a:lnTo>
                    <a:pt x="190" y="2471"/>
                  </a:lnTo>
                  <a:cubicBezTo>
                    <a:pt x="275" y="2893"/>
                    <a:pt x="659" y="3215"/>
                    <a:pt x="1077" y="3215"/>
                  </a:cubicBezTo>
                  <a:cubicBezTo>
                    <a:pt x="1129" y="3215"/>
                    <a:pt x="1182" y="3210"/>
                    <a:pt x="1235" y="3199"/>
                  </a:cubicBezTo>
                  <a:lnTo>
                    <a:pt x="4275" y="2598"/>
                  </a:lnTo>
                  <a:lnTo>
                    <a:pt x="5891" y="317"/>
                  </a:lnTo>
                  <a:lnTo>
                    <a:pt x="5352" y="1"/>
                  </a:ln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362;p15">
              <a:extLst>
                <a:ext uri="{FF2B5EF4-FFF2-40B4-BE49-F238E27FC236}">
                  <a16:creationId xmlns:a16="http://schemas.microsoft.com/office/drawing/2014/main" id="{83BC789C-336A-46A6-9DDA-CE196ACA5466}"/>
                </a:ext>
              </a:extLst>
            </p:cNvPr>
            <p:cNvSpPr/>
            <p:nvPr/>
          </p:nvSpPr>
          <p:spPr>
            <a:xfrm>
              <a:off x="1957682" y="2791548"/>
              <a:ext cx="201777" cy="81309"/>
            </a:xfrm>
            <a:custGeom>
              <a:avLst/>
              <a:gdLst/>
              <a:ahLst/>
              <a:cxnLst/>
              <a:rect l="l" t="t" r="r" b="b"/>
              <a:pathLst>
                <a:path w="6209" h="2502" extrusionOk="0">
                  <a:moveTo>
                    <a:pt x="5955" y="0"/>
                  </a:moveTo>
                  <a:lnTo>
                    <a:pt x="5959" y="24"/>
                  </a:lnTo>
                  <a:lnTo>
                    <a:pt x="5959" y="24"/>
                  </a:lnTo>
                  <a:cubicBezTo>
                    <a:pt x="5958" y="16"/>
                    <a:pt x="5956" y="8"/>
                    <a:pt x="5955" y="0"/>
                  </a:cubicBezTo>
                  <a:close/>
                  <a:moveTo>
                    <a:pt x="5959" y="24"/>
                  </a:moveTo>
                  <a:cubicBezTo>
                    <a:pt x="6039" y="492"/>
                    <a:pt x="5724" y="983"/>
                    <a:pt x="5226" y="1077"/>
                  </a:cubicBezTo>
                  <a:lnTo>
                    <a:pt x="2218" y="1647"/>
                  </a:lnTo>
                  <a:lnTo>
                    <a:pt x="381" y="475"/>
                  </a:lnTo>
                  <a:lnTo>
                    <a:pt x="1" y="982"/>
                  </a:lnTo>
                  <a:lnTo>
                    <a:pt x="2376" y="2502"/>
                  </a:lnTo>
                  <a:lnTo>
                    <a:pt x="5385" y="1932"/>
                  </a:lnTo>
                  <a:cubicBezTo>
                    <a:pt x="5891" y="1837"/>
                    <a:pt x="6208" y="1362"/>
                    <a:pt x="6113" y="855"/>
                  </a:cubicBezTo>
                  <a:lnTo>
                    <a:pt x="5959" y="24"/>
                  </a:ln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363;p15">
              <a:extLst>
                <a:ext uri="{FF2B5EF4-FFF2-40B4-BE49-F238E27FC236}">
                  <a16:creationId xmlns:a16="http://schemas.microsoft.com/office/drawing/2014/main" id="{A4AAA030-1EF8-4407-9E25-794834019C25}"/>
                </a:ext>
              </a:extLst>
            </p:cNvPr>
            <p:cNvSpPr/>
            <p:nvPr/>
          </p:nvSpPr>
          <p:spPr>
            <a:xfrm>
              <a:off x="1840366" y="2610895"/>
              <a:ext cx="145166" cy="198170"/>
            </a:xfrm>
            <a:custGeom>
              <a:avLst/>
              <a:gdLst/>
              <a:ahLst/>
              <a:cxnLst/>
              <a:rect l="l" t="t" r="r" b="b"/>
              <a:pathLst>
                <a:path w="4467" h="6098" extrusionOk="0">
                  <a:moveTo>
                    <a:pt x="2989" y="0"/>
                  </a:moveTo>
                  <a:cubicBezTo>
                    <a:pt x="2933" y="0"/>
                    <a:pt x="2876" y="6"/>
                    <a:pt x="2819" y="17"/>
                  </a:cubicBezTo>
                  <a:lnTo>
                    <a:pt x="824" y="397"/>
                  </a:lnTo>
                  <a:cubicBezTo>
                    <a:pt x="317" y="492"/>
                    <a:pt x="1" y="967"/>
                    <a:pt x="96" y="1442"/>
                  </a:cubicBezTo>
                  <a:lnTo>
                    <a:pt x="697" y="4482"/>
                  </a:lnTo>
                  <a:lnTo>
                    <a:pt x="2978" y="6097"/>
                  </a:lnTo>
                  <a:lnTo>
                    <a:pt x="4466" y="3754"/>
                  </a:lnTo>
                  <a:lnTo>
                    <a:pt x="3864" y="714"/>
                  </a:lnTo>
                  <a:cubicBezTo>
                    <a:pt x="3781" y="296"/>
                    <a:pt x="3403" y="0"/>
                    <a:pt x="2989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364;p15">
              <a:extLst>
                <a:ext uri="{FF2B5EF4-FFF2-40B4-BE49-F238E27FC236}">
                  <a16:creationId xmlns:a16="http://schemas.microsoft.com/office/drawing/2014/main" id="{1945A2E6-FC17-4FF3-8D81-D1B61FDBF3AF}"/>
                </a:ext>
              </a:extLst>
            </p:cNvPr>
            <p:cNvSpPr/>
            <p:nvPr/>
          </p:nvSpPr>
          <p:spPr>
            <a:xfrm>
              <a:off x="1894929" y="2846079"/>
              <a:ext cx="144094" cy="198170"/>
            </a:xfrm>
            <a:custGeom>
              <a:avLst/>
              <a:gdLst/>
              <a:ahLst/>
              <a:cxnLst/>
              <a:rect l="l" t="t" r="r" b="b"/>
              <a:pathLst>
                <a:path w="4434" h="6098" extrusionOk="0">
                  <a:moveTo>
                    <a:pt x="1520" y="0"/>
                  </a:moveTo>
                  <a:lnTo>
                    <a:pt x="0" y="2344"/>
                  </a:lnTo>
                  <a:lnTo>
                    <a:pt x="570" y="5384"/>
                  </a:lnTo>
                  <a:cubicBezTo>
                    <a:pt x="654" y="5802"/>
                    <a:pt x="1032" y="6098"/>
                    <a:pt x="1467" y="6098"/>
                  </a:cubicBezTo>
                  <a:cubicBezTo>
                    <a:pt x="1526" y="6098"/>
                    <a:pt x="1586" y="6092"/>
                    <a:pt x="1647" y="6081"/>
                  </a:cubicBezTo>
                  <a:lnTo>
                    <a:pt x="3610" y="5701"/>
                  </a:lnTo>
                  <a:cubicBezTo>
                    <a:pt x="4117" y="5606"/>
                    <a:pt x="4434" y="5131"/>
                    <a:pt x="4339" y="4656"/>
                  </a:cubicBezTo>
                  <a:lnTo>
                    <a:pt x="3769" y="1616"/>
                  </a:lnTo>
                  <a:lnTo>
                    <a:pt x="1520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365;p15">
              <a:extLst>
                <a:ext uri="{FF2B5EF4-FFF2-40B4-BE49-F238E27FC236}">
                  <a16:creationId xmlns:a16="http://schemas.microsoft.com/office/drawing/2014/main" id="{F3087FAC-003B-463D-9BAF-000CBF68A852}"/>
                </a:ext>
              </a:extLst>
            </p:cNvPr>
            <p:cNvSpPr/>
            <p:nvPr/>
          </p:nvSpPr>
          <p:spPr>
            <a:xfrm>
              <a:off x="1907278" y="2610895"/>
              <a:ext cx="78254" cy="198170"/>
            </a:xfrm>
            <a:custGeom>
              <a:avLst/>
              <a:gdLst/>
              <a:ahLst/>
              <a:cxnLst/>
              <a:rect l="l" t="t" r="r" b="b"/>
              <a:pathLst>
                <a:path w="2408" h="6098" extrusionOk="0">
                  <a:moveTo>
                    <a:pt x="40" y="137"/>
                  </a:moveTo>
                  <a:cubicBezTo>
                    <a:pt x="27" y="139"/>
                    <a:pt x="13" y="141"/>
                    <a:pt x="0" y="144"/>
                  </a:cubicBezTo>
                  <a:lnTo>
                    <a:pt x="40" y="137"/>
                  </a:lnTo>
                  <a:close/>
                  <a:moveTo>
                    <a:pt x="929" y="0"/>
                  </a:moveTo>
                  <a:cubicBezTo>
                    <a:pt x="873" y="0"/>
                    <a:pt x="817" y="6"/>
                    <a:pt x="760" y="17"/>
                  </a:cubicBezTo>
                  <a:lnTo>
                    <a:pt x="40" y="137"/>
                  </a:lnTo>
                  <a:lnTo>
                    <a:pt x="40" y="137"/>
                  </a:lnTo>
                  <a:cubicBezTo>
                    <a:pt x="87" y="130"/>
                    <a:pt x="133" y="127"/>
                    <a:pt x="179" y="127"/>
                  </a:cubicBezTo>
                  <a:cubicBezTo>
                    <a:pt x="615" y="127"/>
                    <a:pt x="993" y="426"/>
                    <a:pt x="1077" y="872"/>
                  </a:cubicBezTo>
                  <a:lnTo>
                    <a:pt x="1647" y="3881"/>
                  </a:lnTo>
                  <a:lnTo>
                    <a:pt x="475" y="5781"/>
                  </a:lnTo>
                  <a:lnTo>
                    <a:pt x="919" y="6097"/>
                  </a:lnTo>
                  <a:lnTo>
                    <a:pt x="2407" y="3754"/>
                  </a:lnTo>
                  <a:lnTo>
                    <a:pt x="1805" y="745"/>
                  </a:lnTo>
                  <a:cubicBezTo>
                    <a:pt x="1722" y="299"/>
                    <a:pt x="1343" y="0"/>
                    <a:pt x="929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366;p15">
              <a:extLst>
                <a:ext uri="{FF2B5EF4-FFF2-40B4-BE49-F238E27FC236}">
                  <a16:creationId xmlns:a16="http://schemas.microsoft.com/office/drawing/2014/main" id="{1C85C1A7-735D-435C-BF52-44C99937B27E}"/>
                </a:ext>
              </a:extLst>
            </p:cNvPr>
            <p:cNvSpPr/>
            <p:nvPr/>
          </p:nvSpPr>
          <p:spPr>
            <a:xfrm>
              <a:off x="1934024" y="2846079"/>
              <a:ext cx="104999" cy="190435"/>
            </a:xfrm>
            <a:custGeom>
              <a:avLst/>
              <a:gdLst/>
              <a:ahLst/>
              <a:cxnLst/>
              <a:rect l="l" t="t" r="r" b="b"/>
              <a:pathLst>
                <a:path w="3231" h="5860" extrusionOk="0">
                  <a:moveTo>
                    <a:pt x="317" y="0"/>
                  </a:moveTo>
                  <a:lnTo>
                    <a:pt x="1" y="444"/>
                  </a:lnTo>
                  <a:lnTo>
                    <a:pt x="1837" y="1774"/>
                  </a:lnTo>
                  <a:lnTo>
                    <a:pt x="2407" y="4782"/>
                  </a:lnTo>
                  <a:cubicBezTo>
                    <a:pt x="2500" y="5276"/>
                    <a:pt x="2201" y="5740"/>
                    <a:pt x="1717" y="5851"/>
                  </a:cubicBezTo>
                  <a:lnTo>
                    <a:pt x="1717" y="5851"/>
                  </a:lnTo>
                  <a:lnTo>
                    <a:pt x="2439" y="5701"/>
                  </a:lnTo>
                  <a:cubicBezTo>
                    <a:pt x="2914" y="5606"/>
                    <a:pt x="3231" y="5131"/>
                    <a:pt x="3136" y="4656"/>
                  </a:cubicBezTo>
                  <a:lnTo>
                    <a:pt x="2566" y="1616"/>
                  </a:lnTo>
                  <a:lnTo>
                    <a:pt x="317" y="0"/>
                  </a:lnTo>
                  <a:close/>
                  <a:moveTo>
                    <a:pt x="1717" y="5851"/>
                  </a:moveTo>
                  <a:lnTo>
                    <a:pt x="1679" y="5859"/>
                  </a:lnTo>
                  <a:cubicBezTo>
                    <a:pt x="1692" y="5857"/>
                    <a:pt x="1705" y="5854"/>
                    <a:pt x="1717" y="5851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367;p15">
              <a:extLst>
                <a:ext uri="{FF2B5EF4-FFF2-40B4-BE49-F238E27FC236}">
                  <a16:creationId xmlns:a16="http://schemas.microsoft.com/office/drawing/2014/main" id="{7B9B0976-C9DD-480D-A980-E01C6BD01950}"/>
                </a:ext>
              </a:extLst>
            </p:cNvPr>
            <p:cNvSpPr/>
            <p:nvPr/>
          </p:nvSpPr>
          <p:spPr>
            <a:xfrm>
              <a:off x="1329863" y="2619669"/>
              <a:ext cx="868691" cy="1719215"/>
            </a:xfrm>
            <a:custGeom>
              <a:avLst/>
              <a:gdLst/>
              <a:ahLst/>
              <a:cxnLst/>
              <a:rect l="l" t="t" r="r" b="b"/>
              <a:pathLst>
                <a:path w="26731" h="52903" extrusionOk="0">
                  <a:moveTo>
                    <a:pt x="5544" y="0"/>
                  </a:moveTo>
                  <a:lnTo>
                    <a:pt x="5544" y="0"/>
                  </a:lnTo>
                  <a:cubicBezTo>
                    <a:pt x="3454" y="5574"/>
                    <a:pt x="1427" y="19730"/>
                    <a:pt x="699" y="33728"/>
                  </a:cubicBezTo>
                  <a:cubicBezTo>
                    <a:pt x="0" y="47883"/>
                    <a:pt x="5294" y="52903"/>
                    <a:pt x="11168" y="52903"/>
                  </a:cubicBezTo>
                  <a:cubicBezTo>
                    <a:pt x="12220" y="52903"/>
                    <a:pt x="13290" y="52742"/>
                    <a:pt x="14348" y="52444"/>
                  </a:cubicBezTo>
                  <a:cubicBezTo>
                    <a:pt x="21315" y="50449"/>
                    <a:pt x="25527" y="26412"/>
                    <a:pt x="26731" y="23119"/>
                  </a:cubicBezTo>
                  <a:cubicBezTo>
                    <a:pt x="7697" y="21408"/>
                    <a:pt x="5164" y="8266"/>
                    <a:pt x="5544" y="0"/>
                  </a:cubicBezTo>
                  <a:close/>
                </a:path>
              </a:pathLst>
            </a:custGeom>
            <a:solidFill>
              <a:srgbClr val="2A3F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368;p15">
              <a:extLst>
                <a:ext uri="{FF2B5EF4-FFF2-40B4-BE49-F238E27FC236}">
                  <a16:creationId xmlns:a16="http://schemas.microsoft.com/office/drawing/2014/main" id="{00742D5A-98AB-4CE5-94AE-FCD15176782B}"/>
                </a:ext>
              </a:extLst>
            </p:cNvPr>
            <p:cNvSpPr/>
            <p:nvPr/>
          </p:nvSpPr>
          <p:spPr>
            <a:xfrm>
              <a:off x="3254430" y="2191547"/>
              <a:ext cx="1139330" cy="1711156"/>
            </a:xfrm>
            <a:custGeom>
              <a:avLst/>
              <a:gdLst/>
              <a:ahLst/>
              <a:cxnLst/>
              <a:rect l="l" t="t" r="r" b="b"/>
              <a:pathLst>
                <a:path w="35059" h="52655" extrusionOk="0">
                  <a:moveTo>
                    <a:pt x="10388" y="0"/>
                  </a:moveTo>
                  <a:lnTo>
                    <a:pt x="10388" y="0"/>
                  </a:lnTo>
                  <a:cubicBezTo>
                    <a:pt x="14284" y="8487"/>
                    <a:pt x="15550" y="21598"/>
                    <a:pt x="1" y="30086"/>
                  </a:cubicBezTo>
                  <a:cubicBezTo>
                    <a:pt x="2364" y="32729"/>
                    <a:pt x="14712" y="52654"/>
                    <a:pt x="21964" y="52654"/>
                  </a:cubicBezTo>
                  <a:cubicBezTo>
                    <a:pt x="22098" y="52654"/>
                    <a:pt x="22229" y="52648"/>
                    <a:pt x="22359" y="52634"/>
                  </a:cubicBezTo>
                  <a:cubicBezTo>
                    <a:pt x="29580" y="51874"/>
                    <a:pt x="35059" y="45382"/>
                    <a:pt x="28091" y="30212"/>
                  </a:cubicBezTo>
                  <a:cubicBezTo>
                    <a:pt x="21853" y="16721"/>
                    <a:pt x="14220" y="3642"/>
                    <a:pt x="10388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369;p15">
              <a:extLst>
                <a:ext uri="{FF2B5EF4-FFF2-40B4-BE49-F238E27FC236}">
                  <a16:creationId xmlns:a16="http://schemas.microsoft.com/office/drawing/2014/main" id="{C89DC3EB-BD6C-4256-A946-918ACD677912}"/>
                </a:ext>
              </a:extLst>
            </p:cNvPr>
            <p:cNvSpPr/>
            <p:nvPr/>
          </p:nvSpPr>
          <p:spPr>
            <a:xfrm>
              <a:off x="1717915" y="3192893"/>
              <a:ext cx="480638" cy="534194"/>
            </a:xfrm>
            <a:custGeom>
              <a:avLst/>
              <a:gdLst/>
              <a:ahLst/>
              <a:cxnLst/>
              <a:rect l="l" t="t" r="r" b="b"/>
              <a:pathLst>
                <a:path w="14790" h="16438" extrusionOk="0">
                  <a:moveTo>
                    <a:pt x="63" y="1"/>
                  </a:moveTo>
                  <a:lnTo>
                    <a:pt x="0" y="96"/>
                  </a:lnTo>
                  <a:cubicBezTo>
                    <a:pt x="0" y="96"/>
                    <a:pt x="4307" y="12985"/>
                    <a:pt x="11971" y="16437"/>
                  </a:cubicBezTo>
                  <a:cubicBezTo>
                    <a:pt x="13364" y="11307"/>
                    <a:pt x="14314" y="6778"/>
                    <a:pt x="14790" y="5511"/>
                  </a:cubicBezTo>
                  <a:cubicBezTo>
                    <a:pt x="7981" y="4878"/>
                    <a:pt x="3294" y="2788"/>
                    <a:pt x="63" y="1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370;p15">
              <a:extLst>
                <a:ext uri="{FF2B5EF4-FFF2-40B4-BE49-F238E27FC236}">
                  <a16:creationId xmlns:a16="http://schemas.microsoft.com/office/drawing/2014/main" id="{8B654BF5-D18D-465E-9DEA-FA9D651BC685}"/>
                </a:ext>
              </a:extLst>
            </p:cNvPr>
            <p:cNvSpPr/>
            <p:nvPr/>
          </p:nvSpPr>
          <p:spPr>
            <a:xfrm>
              <a:off x="1613956" y="3329772"/>
              <a:ext cx="1034330" cy="1108685"/>
            </a:xfrm>
            <a:custGeom>
              <a:avLst/>
              <a:gdLst/>
              <a:ahLst/>
              <a:cxnLst/>
              <a:rect l="l" t="t" r="r" b="b"/>
              <a:pathLst>
                <a:path w="31828" h="34116" extrusionOk="0">
                  <a:moveTo>
                    <a:pt x="25505" y="0"/>
                  </a:moveTo>
                  <a:cubicBezTo>
                    <a:pt x="19801" y="0"/>
                    <a:pt x="10641" y="5226"/>
                    <a:pt x="10641" y="5226"/>
                  </a:cubicBezTo>
                  <a:cubicBezTo>
                    <a:pt x="8139" y="7000"/>
                    <a:pt x="7791" y="8963"/>
                    <a:pt x="8741" y="10863"/>
                  </a:cubicBezTo>
                  <a:cubicBezTo>
                    <a:pt x="9375" y="12162"/>
                    <a:pt x="10800" y="12383"/>
                    <a:pt x="10800" y="12383"/>
                  </a:cubicBezTo>
                  <a:cubicBezTo>
                    <a:pt x="9185" y="13112"/>
                    <a:pt x="7823" y="13713"/>
                    <a:pt x="7316" y="14632"/>
                  </a:cubicBezTo>
                  <a:cubicBezTo>
                    <a:pt x="5606" y="17704"/>
                    <a:pt x="8234" y="20047"/>
                    <a:pt x="8234" y="20047"/>
                  </a:cubicBezTo>
                  <a:cubicBezTo>
                    <a:pt x="8234" y="20047"/>
                    <a:pt x="3199" y="21314"/>
                    <a:pt x="4149" y="25209"/>
                  </a:cubicBezTo>
                  <a:cubicBezTo>
                    <a:pt x="4751" y="27679"/>
                    <a:pt x="7158" y="28059"/>
                    <a:pt x="7158" y="28059"/>
                  </a:cubicBezTo>
                  <a:cubicBezTo>
                    <a:pt x="5543" y="30656"/>
                    <a:pt x="0" y="30783"/>
                    <a:pt x="0" y="30783"/>
                  </a:cubicBezTo>
                  <a:cubicBezTo>
                    <a:pt x="431" y="33278"/>
                    <a:pt x="2115" y="34115"/>
                    <a:pt x="4422" y="34115"/>
                  </a:cubicBezTo>
                  <a:cubicBezTo>
                    <a:pt x="7035" y="34115"/>
                    <a:pt x="10448" y="33040"/>
                    <a:pt x="13745" y="32081"/>
                  </a:cubicBezTo>
                  <a:cubicBezTo>
                    <a:pt x="20110" y="30181"/>
                    <a:pt x="19192" y="24164"/>
                    <a:pt x="19192" y="24164"/>
                  </a:cubicBezTo>
                  <a:cubicBezTo>
                    <a:pt x="25621" y="22739"/>
                    <a:pt x="24417" y="16279"/>
                    <a:pt x="24417" y="16279"/>
                  </a:cubicBezTo>
                  <a:cubicBezTo>
                    <a:pt x="29041" y="13682"/>
                    <a:pt x="26888" y="8171"/>
                    <a:pt x="26888" y="8171"/>
                  </a:cubicBezTo>
                  <a:cubicBezTo>
                    <a:pt x="26888" y="8171"/>
                    <a:pt x="31828" y="5353"/>
                    <a:pt x="29294" y="1584"/>
                  </a:cubicBezTo>
                  <a:cubicBezTo>
                    <a:pt x="28531" y="442"/>
                    <a:pt x="27164" y="0"/>
                    <a:pt x="25505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371;p15">
              <a:extLst>
                <a:ext uri="{FF2B5EF4-FFF2-40B4-BE49-F238E27FC236}">
                  <a16:creationId xmlns:a16="http://schemas.microsoft.com/office/drawing/2014/main" id="{0FD5BEC3-1AEF-4439-8AA8-8E621DE0D58B}"/>
                </a:ext>
              </a:extLst>
            </p:cNvPr>
            <p:cNvSpPr/>
            <p:nvPr/>
          </p:nvSpPr>
          <p:spPr>
            <a:xfrm>
              <a:off x="1997849" y="3330812"/>
              <a:ext cx="650437" cy="1027149"/>
            </a:xfrm>
            <a:custGeom>
              <a:avLst/>
              <a:gdLst/>
              <a:ahLst/>
              <a:cxnLst/>
              <a:rect l="l" t="t" r="r" b="b"/>
              <a:pathLst>
                <a:path w="20015" h="31607" extrusionOk="0">
                  <a:moveTo>
                    <a:pt x="14346" y="1"/>
                  </a:moveTo>
                  <a:lnTo>
                    <a:pt x="14346" y="1"/>
                  </a:lnTo>
                  <a:cubicBezTo>
                    <a:pt x="15455" y="856"/>
                    <a:pt x="16785" y="2217"/>
                    <a:pt x="16785" y="3579"/>
                  </a:cubicBezTo>
                  <a:cubicBezTo>
                    <a:pt x="16785" y="5859"/>
                    <a:pt x="14156" y="8013"/>
                    <a:pt x="8867" y="9723"/>
                  </a:cubicBezTo>
                  <a:cubicBezTo>
                    <a:pt x="8867" y="9723"/>
                    <a:pt x="11939" y="8984"/>
                    <a:pt x="13482" y="8984"/>
                  </a:cubicBezTo>
                  <a:cubicBezTo>
                    <a:pt x="13909" y="8984"/>
                    <a:pt x="14218" y="9041"/>
                    <a:pt x="14314" y="9185"/>
                  </a:cubicBezTo>
                  <a:cubicBezTo>
                    <a:pt x="15138" y="10388"/>
                    <a:pt x="14473" y="14252"/>
                    <a:pt x="12161" y="15455"/>
                  </a:cubicBezTo>
                  <a:cubicBezTo>
                    <a:pt x="9849" y="16658"/>
                    <a:pt x="3515" y="18717"/>
                    <a:pt x="3515" y="18717"/>
                  </a:cubicBezTo>
                  <a:cubicBezTo>
                    <a:pt x="3515" y="18717"/>
                    <a:pt x="8899" y="17862"/>
                    <a:pt x="11464" y="17102"/>
                  </a:cubicBezTo>
                  <a:cubicBezTo>
                    <a:pt x="11480" y="17098"/>
                    <a:pt x="11496" y="17096"/>
                    <a:pt x="11511" y="17096"/>
                  </a:cubicBezTo>
                  <a:cubicBezTo>
                    <a:pt x="12106" y="17096"/>
                    <a:pt x="12232" y="20062"/>
                    <a:pt x="10039" y="21884"/>
                  </a:cubicBezTo>
                  <a:cubicBezTo>
                    <a:pt x="7822" y="23784"/>
                    <a:pt x="6461" y="23974"/>
                    <a:pt x="6461" y="23974"/>
                  </a:cubicBezTo>
                  <a:lnTo>
                    <a:pt x="0" y="26064"/>
                  </a:lnTo>
                  <a:cubicBezTo>
                    <a:pt x="0" y="26064"/>
                    <a:pt x="4329" y="25363"/>
                    <a:pt x="5625" y="25363"/>
                  </a:cubicBezTo>
                  <a:cubicBezTo>
                    <a:pt x="5786" y="25363"/>
                    <a:pt x="5901" y="25374"/>
                    <a:pt x="5954" y="25399"/>
                  </a:cubicBezTo>
                  <a:cubicBezTo>
                    <a:pt x="6619" y="25716"/>
                    <a:pt x="6334" y="28883"/>
                    <a:pt x="3104" y="31606"/>
                  </a:cubicBezTo>
                  <a:cubicBezTo>
                    <a:pt x="8171" y="29389"/>
                    <a:pt x="7411" y="24132"/>
                    <a:pt x="7411" y="24132"/>
                  </a:cubicBezTo>
                  <a:cubicBezTo>
                    <a:pt x="13808" y="22707"/>
                    <a:pt x="12604" y="16247"/>
                    <a:pt x="12604" y="16247"/>
                  </a:cubicBezTo>
                  <a:cubicBezTo>
                    <a:pt x="17228" y="13650"/>
                    <a:pt x="15075" y="8139"/>
                    <a:pt x="15075" y="8139"/>
                  </a:cubicBezTo>
                  <a:cubicBezTo>
                    <a:pt x="15075" y="8139"/>
                    <a:pt x="20015" y="5321"/>
                    <a:pt x="17481" y="1552"/>
                  </a:cubicBezTo>
                  <a:cubicBezTo>
                    <a:pt x="16816" y="571"/>
                    <a:pt x="15708" y="96"/>
                    <a:pt x="14346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372;p15">
              <a:extLst>
                <a:ext uri="{FF2B5EF4-FFF2-40B4-BE49-F238E27FC236}">
                  <a16:creationId xmlns:a16="http://schemas.microsoft.com/office/drawing/2014/main" id="{0FF7FA4B-7C45-474B-856D-E5233E0E9016}"/>
                </a:ext>
              </a:extLst>
            </p:cNvPr>
            <p:cNvSpPr/>
            <p:nvPr/>
          </p:nvSpPr>
          <p:spPr>
            <a:xfrm>
              <a:off x="3254430" y="2839905"/>
              <a:ext cx="357180" cy="607248"/>
            </a:xfrm>
            <a:custGeom>
              <a:avLst/>
              <a:gdLst/>
              <a:ahLst/>
              <a:cxnLst/>
              <a:rect l="l" t="t" r="r" b="b"/>
              <a:pathLst>
                <a:path w="10991" h="18686" extrusionOk="0">
                  <a:moveTo>
                    <a:pt x="10705" y="0"/>
                  </a:moveTo>
                  <a:lnTo>
                    <a:pt x="10705" y="0"/>
                  </a:lnTo>
                  <a:cubicBezTo>
                    <a:pt x="8773" y="3674"/>
                    <a:pt x="5385" y="7189"/>
                    <a:pt x="1" y="10135"/>
                  </a:cubicBezTo>
                  <a:cubicBezTo>
                    <a:pt x="919" y="11148"/>
                    <a:pt x="3263" y="14695"/>
                    <a:pt x="6240" y="18685"/>
                  </a:cubicBezTo>
                  <a:cubicBezTo>
                    <a:pt x="10990" y="12858"/>
                    <a:pt x="10768" y="1742"/>
                    <a:pt x="10705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373;p15">
              <a:extLst>
                <a:ext uri="{FF2B5EF4-FFF2-40B4-BE49-F238E27FC236}">
                  <a16:creationId xmlns:a16="http://schemas.microsoft.com/office/drawing/2014/main" id="{47007CBF-4E65-4740-A4CF-CB16488688C5}"/>
                </a:ext>
              </a:extLst>
            </p:cNvPr>
            <p:cNvSpPr/>
            <p:nvPr/>
          </p:nvSpPr>
          <p:spPr>
            <a:xfrm>
              <a:off x="2461978" y="2548695"/>
              <a:ext cx="258355" cy="151178"/>
            </a:xfrm>
            <a:custGeom>
              <a:avLst/>
              <a:gdLst/>
              <a:ahLst/>
              <a:cxnLst/>
              <a:rect l="l" t="t" r="r" b="b"/>
              <a:pathLst>
                <a:path w="7950" h="4652" extrusionOk="0">
                  <a:moveTo>
                    <a:pt x="6197" y="0"/>
                  </a:moveTo>
                  <a:cubicBezTo>
                    <a:pt x="6096" y="0"/>
                    <a:pt x="5994" y="10"/>
                    <a:pt x="5891" y="31"/>
                  </a:cubicBezTo>
                  <a:lnTo>
                    <a:pt x="1363" y="886"/>
                  </a:lnTo>
                  <a:cubicBezTo>
                    <a:pt x="539" y="1044"/>
                    <a:pt x="1" y="1804"/>
                    <a:pt x="159" y="2564"/>
                  </a:cubicBezTo>
                  <a:lnTo>
                    <a:pt x="349" y="3514"/>
                  </a:lnTo>
                  <a:cubicBezTo>
                    <a:pt x="460" y="4180"/>
                    <a:pt x="1082" y="4652"/>
                    <a:pt x="1788" y="4652"/>
                  </a:cubicBezTo>
                  <a:cubicBezTo>
                    <a:pt x="1888" y="4652"/>
                    <a:pt x="1989" y="4642"/>
                    <a:pt x="2091" y="4623"/>
                  </a:cubicBezTo>
                  <a:lnTo>
                    <a:pt x="6620" y="3768"/>
                  </a:lnTo>
                  <a:cubicBezTo>
                    <a:pt x="7411" y="3609"/>
                    <a:pt x="7950" y="2849"/>
                    <a:pt x="7791" y="2058"/>
                  </a:cubicBezTo>
                  <a:lnTo>
                    <a:pt x="7633" y="1139"/>
                  </a:lnTo>
                  <a:cubicBezTo>
                    <a:pt x="7495" y="450"/>
                    <a:pt x="6877" y="0"/>
                    <a:pt x="6197" y="0"/>
                  </a:cubicBezTo>
                  <a:close/>
                </a:path>
              </a:pathLst>
            </a:custGeom>
            <a:solidFill>
              <a:srgbClr val="2622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374;p15">
              <a:extLst>
                <a:ext uri="{FF2B5EF4-FFF2-40B4-BE49-F238E27FC236}">
                  <a16:creationId xmlns:a16="http://schemas.microsoft.com/office/drawing/2014/main" id="{6C8C2859-DBA3-4306-AD65-680ABDC5FE67}"/>
                </a:ext>
              </a:extLst>
            </p:cNvPr>
            <p:cNvSpPr/>
            <p:nvPr/>
          </p:nvSpPr>
          <p:spPr>
            <a:xfrm>
              <a:off x="2496978" y="2731168"/>
              <a:ext cx="258355" cy="151893"/>
            </a:xfrm>
            <a:custGeom>
              <a:avLst/>
              <a:gdLst/>
              <a:ahLst/>
              <a:cxnLst/>
              <a:rect l="l" t="t" r="r" b="b"/>
              <a:pathLst>
                <a:path w="7950" h="4674" extrusionOk="0">
                  <a:moveTo>
                    <a:pt x="6155" y="1"/>
                  </a:moveTo>
                  <a:cubicBezTo>
                    <a:pt x="6068" y="1"/>
                    <a:pt x="5980" y="8"/>
                    <a:pt x="5891" y="21"/>
                  </a:cubicBezTo>
                  <a:lnTo>
                    <a:pt x="1362" y="908"/>
                  </a:lnTo>
                  <a:cubicBezTo>
                    <a:pt x="539" y="1066"/>
                    <a:pt x="1" y="1826"/>
                    <a:pt x="159" y="2586"/>
                  </a:cubicBezTo>
                  <a:lnTo>
                    <a:pt x="349" y="3536"/>
                  </a:lnTo>
                  <a:cubicBezTo>
                    <a:pt x="488" y="4202"/>
                    <a:pt x="1088" y="4674"/>
                    <a:pt x="1789" y="4674"/>
                  </a:cubicBezTo>
                  <a:cubicBezTo>
                    <a:pt x="1888" y="4674"/>
                    <a:pt x="1989" y="4664"/>
                    <a:pt x="2091" y="4645"/>
                  </a:cubicBezTo>
                  <a:lnTo>
                    <a:pt x="6619" y="3758"/>
                  </a:lnTo>
                  <a:cubicBezTo>
                    <a:pt x="7411" y="3600"/>
                    <a:pt x="7949" y="2871"/>
                    <a:pt x="7823" y="2080"/>
                  </a:cubicBezTo>
                  <a:lnTo>
                    <a:pt x="7633" y="1161"/>
                  </a:lnTo>
                  <a:cubicBezTo>
                    <a:pt x="7492" y="455"/>
                    <a:pt x="6872" y="1"/>
                    <a:pt x="6155" y="1"/>
                  </a:cubicBezTo>
                  <a:close/>
                </a:path>
              </a:pathLst>
            </a:custGeom>
            <a:solidFill>
              <a:srgbClr val="2622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375;p15">
              <a:extLst>
                <a:ext uri="{FF2B5EF4-FFF2-40B4-BE49-F238E27FC236}">
                  <a16:creationId xmlns:a16="http://schemas.microsoft.com/office/drawing/2014/main" id="{78A4541B-6964-45E6-8299-29B1D3C7AD2E}"/>
                </a:ext>
              </a:extLst>
            </p:cNvPr>
            <p:cNvSpPr/>
            <p:nvPr/>
          </p:nvSpPr>
          <p:spPr>
            <a:xfrm>
              <a:off x="2461978" y="2548695"/>
              <a:ext cx="258355" cy="151178"/>
            </a:xfrm>
            <a:custGeom>
              <a:avLst/>
              <a:gdLst/>
              <a:ahLst/>
              <a:cxnLst/>
              <a:rect l="l" t="t" r="r" b="b"/>
              <a:pathLst>
                <a:path w="7950" h="4652" extrusionOk="0">
                  <a:moveTo>
                    <a:pt x="6197" y="0"/>
                  </a:moveTo>
                  <a:cubicBezTo>
                    <a:pt x="6096" y="0"/>
                    <a:pt x="5994" y="10"/>
                    <a:pt x="5891" y="31"/>
                  </a:cubicBezTo>
                  <a:lnTo>
                    <a:pt x="1363" y="886"/>
                  </a:lnTo>
                  <a:cubicBezTo>
                    <a:pt x="539" y="1044"/>
                    <a:pt x="1" y="1804"/>
                    <a:pt x="159" y="2564"/>
                  </a:cubicBezTo>
                  <a:lnTo>
                    <a:pt x="349" y="3514"/>
                  </a:lnTo>
                  <a:cubicBezTo>
                    <a:pt x="460" y="4180"/>
                    <a:pt x="1082" y="4652"/>
                    <a:pt x="1788" y="4652"/>
                  </a:cubicBezTo>
                  <a:cubicBezTo>
                    <a:pt x="1888" y="4652"/>
                    <a:pt x="1989" y="4642"/>
                    <a:pt x="2091" y="4623"/>
                  </a:cubicBezTo>
                  <a:lnTo>
                    <a:pt x="6620" y="3768"/>
                  </a:lnTo>
                  <a:cubicBezTo>
                    <a:pt x="7411" y="3609"/>
                    <a:pt x="7950" y="2849"/>
                    <a:pt x="7791" y="2058"/>
                  </a:cubicBezTo>
                  <a:lnTo>
                    <a:pt x="7633" y="1139"/>
                  </a:lnTo>
                  <a:cubicBezTo>
                    <a:pt x="7495" y="450"/>
                    <a:pt x="6877" y="0"/>
                    <a:pt x="6197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376;p15">
              <a:extLst>
                <a:ext uri="{FF2B5EF4-FFF2-40B4-BE49-F238E27FC236}">
                  <a16:creationId xmlns:a16="http://schemas.microsoft.com/office/drawing/2014/main" id="{CA12ACCA-2492-4939-B0EB-54A35D153B0F}"/>
                </a:ext>
              </a:extLst>
            </p:cNvPr>
            <p:cNvSpPr/>
            <p:nvPr/>
          </p:nvSpPr>
          <p:spPr>
            <a:xfrm>
              <a:off x="2496978" y="2731168"/>
              <a:ext cx="258355" cy="151893"/>
            </a:xfrm>
            <a:custGeom>
              <a:avLst/>
              <a:gdLst/>
              <a:ahLst/>
              <a:cxnLst/>
              <a:rect l="l" t="t" r="r" b="b"/>
              <a:pathLst>
                <a:path w="7950" h="4674" extrusionOk="0">
                  <a:moveTo>
                    <a:pt x="6155" y="1"/>
                  </a:moveTo>
                  <a:cubicBezTo>
                    <a:pt x="6068" y="1"/>
                    <a:pt x="5980" y="8"/>
                    <a:pt x="5891" y="21"/>
                  </a:cubicBezTo>
                  <a:lnTo>
                    <a:pt x="1362" y="908"/>
                  </a:lnTo>
                  <a:cubicBezTo>
                    <a:pt x="539" y="1066"/>
                    <a:pt x="1" y="1826"/>
                    <a:pt x="159" y="2586"/>
                  </a:cubicBezTo>
                  <a:lnTo>
                    <a:pt x="349" y="3536"/>
                  </a:lnTo>
                  <a:cubicBezTo>
                    <a:pt x="488" y="4202"/>
                    <a:pt x="1088" y="4674"/>
                    <a:pt x="1789" y="4674"/>
                  </a:cubicBezTo>
                  <a:cubicBezTo>
                    <a:pt x="1888" y="4674"/>
                    <a:pt x="1989" y="4664"/>
                    <a:pt x="2091" y="4645"/>
                  </a:cubicBezTo>
                  <a:lnTo>
                    <a:pt x="6619" y="3758"/>
                  </a:lnTo>
                  <a:cubicBezTo>
                    <a:pt x="7411" y="3600"/>
                    <a:pt x="7949" y="2871"/>
                    <a:pt x="7823" y="2080"/>
                  </a:cubicBezTo>
                  <a:lnTo>
                    <a:pt x="7633" y="1161"/>
                  </a:lnTo>
                  <a:cubicBezTo>
                    <a:pt x="7492" y="455"/>
                    <a:pt x="6872" y="1"/>
                    <a:pt x="6155" y="1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377;p15">
              <a:extLst>
                <a:ext uri="{FF2B5EF4-FFF2-40B4-BE49-F238E27FC236}">
                  <a16:creationId xmlns:a16="http://schemas.microsoft.com/office/drawing/2014/main" id="{737C2C30-6DE5-4E9C-B7FB-604E94F3851D}"/>
                </a:ext>
              </a:extLst>
            </p:cNvPr>
            <p:cNvSpPr/>
            <p:nvPr/>
          </p:nvSpPr>
          <p:spPr>
            <a:xfrm>
              <a:off x="2488756" y="2572710"/>
              <a:ext cx="204832" cy="102920"/>
            </a:xfrm>
            <a:custGeom>
              <a:avLst/>
              <a:gdLst/>
              <a:ahLst/>
              <a:cxnLst/>
              <a:rect l="l" t="t" r="r" b="b"/>
              <a:pathLst>
                <a:path w="6303" h="3167" extrusionOk="0">
                  <a:moveTo>
                    <a:pt x="5369" y="0"/>
                  </a:moveTo>
                  <a:cubicBezTo>
                    <a:pt x="5312" y="0"/>
                    <a:pt x="5253" y="7"/>
                    <a:pt x="5194" y="20"/>
                  </a:cubicBezTo>
                  <a:lnTo>
                    <a:pt x="665" y="875"/>
                  </a:lnTo>
                  <a:cubicBezTo>
                    <a:pt x="254" y="970"/>
                    <a:pt x="0" y="1319"/>
                    <a:pt x="64" y="1699"/>
                  </a:cubicBezTo>
                  <a:lnTo>
                    <a:pt x="254" y="2617"/>
                  </a:lnTo>
                  <a:cubicBezTo>
                    <a:pt x="310" y="2954"/>
                    <a:pt x="614" y="3166"/>
                    <a:pt x="969" y="3166"/>
                  </a:cubicBezTo>
                  <a:cubicBezTo>
                    <a:pt x="1015" y="3166"/>
                    <a:pt x="1062" y="3163"/>
                    <a:pt x="1109" y="3155"/>
                  </a:cubicBezTo>
                  <a:lnTo>
                    <a:pt x="5637" y="2269"/>
                  </a:lnTo>
                  <a:cubicBezTo>
                    <a:pt x="6049" y="2205"/>
                    <a:pt x="6302" y="1857"/>
                    <a:pt x="6239" y="1477"/>
                  </a:cubicBezTo>
                  <a:lnTo>
                    <a:pt x="6049" y="527"/>
                  </a:lnTo>
                  <a:cubicBezTo>
                    <a:pt x="5995" y="229"/>
                    <a:pt x="5708" y="0"/>
                    <a:pt x="5369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378;p15">
              <a:extLst>
                <a:ext uri="{FF2B5EF4-FFF2-40B4-BE49-F238E27FC236}">
                  <a16:creationId xmlns:a16="http://schemas.microsoft.com/office/drawing/2014/main" id="{463951D7-FBC4-491B-9BA0-FFFC7BF4E4F1}"/>
                </a:ext>
              </a:extLst>
            </p:cNvPr>
            <p:cNvSpPr/>
            <p:nvPr/>
          </p:nvSpPr>
          <p:spPr>
            <a:xfrm>
              <a:off x="2523723" y="2755834"/>
              <a:ext cx="205872" cy="102985"/>
            </a:xfrm>
            <a:custGeom>
              <a:avLst/>
              <a:gdLst/>
              <a:ahLst/>
              <a:cxnLst/>
              <a:rect l="l" t="t" r="r" b="b"/>
              <a:pathLst>
                <a:path w="6335" h="3169" extrusionOk="0">
                  <a:moveTo>
                    <a:pt x="5384" y="0"/>
                  </a:moveTo>
                  <a:cubicBezTo>
                    <a:pt x="5322" y="0"/>
                    <a:pt x="5259" y="7"/>
                    <a:pt x="5195" y="22"/>
                  </a:cubicBezTo>
                  <a:lnTo>
                    <a:pt x="666" y="877"/>
                  </a:lnTo>
                  <a:cubicBezTo>
                    <a:pt x="286" y="972"/>
                    <a:pt x="1" y="1321"/>
                    <a:pt x="64" y="1701"/>
                  </a:cubicBezTo>
                  <a:lnTo>
                    <a:pt x="254" y="2619"/>
                  </a:lnTo>
                  <a:cubicBezTo>
                    <a:pt x="310" y="2956"/>
                    <a:pt x="640" y="3168"/>
                    <a:pt x="979" y="3168"/>
                  </a:cubicBezTo>
                  <a:cubicBezTo>
                    <a:pt x="1022" y="3168"/>
                    <a:pt x="1066" y="3165"/>
                    <a:pt x="1109" y="3158"/>
                  </a:cubicBezTo>
                  <a:lnTo>
                    <a:pt x="5638" y="2271"/>
                  </a:lnTo>
                  <a:cubicBezTo>
                    <a:pt x="6050" y="2207"/>
                    <a:pt x="6335" y="1827"/>
                    <a:pt x="6240" y="1479"/>
                  </a:cubicBezTo>
                  <a:lnTo>
                    <a:pt x="6081" y="529"/>
                  </a:lnTo>
                  <a:cubicBezTo>
                    <a:pt x="6001" y="208"/>
                    <a:pt x="5718" y="0"/>
                    <a:pt x="5384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379;p15">
              <a:extLst>
                <a:ext uri="{FF2B5EF4-FFF2-40B4-BE49-F238E27FC236}">
                  <a16:creationId xmlns:a16="http://schemas.microsoft.com/office/drawing/2014/main" id="{655A7E4E-0CBF-48C3-B59C-E373094E5A6E}"/>
                </a:ext>
              </a:extLst>
            </p:cNvPr>
            <p:cNvSpPr/>
            <p:nvPr/>
          </p:nvSpPr>
          <p:spPr>
            <a:xfrm>
              <a:off x="2492851" y="2600106"/>
              <a:ext cx="200737" cy="75524"/>
            </a:xfrm>
            <a:custGeom>
              <a:avLst/>
              <a:gdLst/>
              <a:ahLst/>
              <a:cxnLst/>
              <a:rect l="l" t="t" r="r" b="b"/>
              <a:pathLst>
                <a:path w="6177" h="2324" extrusionOk="0">
                  <a:moveTo>
                    <a:pt x="1" y="1141"/>
                  </a:moveTo>
                  <a:cubicBezTo>
                    <a:pt x="3" y="1155"/>
                    <a:pt x="6" y="1168"/>
                    <a:pt x="9" y="1182"/>
                  </a:cubicBezTo>
                  <a:lnTo>
                    <a:pt x="9" y="1182"/>
                  </a:lnTo>
                  <a:lnTo>
                    <a:pt x="1" y="1141"/>
                  </a:lnTo>
                  <a:close/>
                  <a:moveTo>
                    <a:pt x="5986" y="1"/>
                  </a:moveTo>
                  <a:cubicBezTo>
                    <a:pt x="6050" y="349"/>
                    <a:pt x="5796" y="729"/>
                    <a:pt x="5385" y="792"/>
                  </a:cubicBezTo>
                  <a:lnTo>
                    <a:pt x="856" y="1679"/>
                  </a:lnTo>
                  <a:cubicBezTo>
                    <a:pt x="809" y="1686"/>
                    <a:pt x="762" y="1690"/>
                    <a:pt x="717" y="1690"/>
                  </a:cubicBezTo>
                  <a:cubicBezTo>
                    <a:pt x="376" y="1690"/>
                    <a:pt x="82" y="1495"/>
                    <a:pt x="9" y="1182"/>
                  </a:cubicBezTo>
                  <a:lnTo>
                    <a:pt x="9" y="1182"/>
                  </a:lnTo>
                  <a:lnTo>
                    <a:pt x="128" y="1774"/>
                  </a:lnTo>
                  <a:cubicBezTo>
                    <a:pt x="184" y="2111"/>
                    <a:pt x="488" y="2323"/>
                    <a:pt x="843" y="2323"/>
                  </a:cubicBezTo>
                  <a:cubicBezTo>
                    <a:pt x="889" y="2323"/>
                    <a:pt x="936" y="2320"/>
                    <a:pt x="983" y="2312"/>
                  </a:cubicBezTo>
                  <a:lnTo>
                    <a:pt x="5511" y="1426"/>
                  </a:lnTo>
                  <a:cubicBezTo>
                    <a:pt x="5923" y="1362"/>
                    <a:pt x="6176" y="982"/>
                    <a:pt x="6113" y="634"/>
                  </a:cubicBezTo>
                  <a:lnTo>
                    <a:pt x="5986" y="1"/>
                  </a:ln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380;p15">
              <a:extLst>
                <a:ext uri="{FF2B5EF4-FFF2-40B4-BE49-F238E27FC236}">
                  <a16:creationId xmlns:a16="http://schemas.microsoft.com/office/drawing/2014/main" id="{34611A0F-D51E-43D4-98E2-C6299514FFBA}"/>
                </a:ext>
              </a:extLst>
            </p:cNvPr>
            <p:cNvSpPr/>
            <p:nvPr/>
          </p:nvSpPr>
          <p:spPr>
            <a:xfrm>
              <a:off x="2527851" y="2782287"/>
              <a:ext cx="201744" cy="76532"/>
            </a:xfrm>
            <a:custGeom>
              <a:avLst/>
              <a:gdLst/>
              <a:ahLst/>
              <a:cxnLst/>
              <a:rect l="l" t="t" r="r" b="b"/>
              <a:pathLst>
                <a:path w="6208" h="2355" extrusionOk="0">
                  <a:moveTo>
                    <a:pt x="6018" y="0"/>
                  </a:moveTo>
                  <a:lnTo>
                    <a:pt x="6022" y="30"/>
                  </a:lnTo>
                  <a:lnTo>
                    <a:pt x="6022" y="30"/>
                  </a:lnTo>
                  <a:cubicBezTo>
                    <a:pt x="6021" y="20"/>
                    <a:pt x="6019" y="10"/>
                    <a:pt x="6018" y="0"/>
                  </a:cubicBezTo>
                  <a:close/>
                  <a:moveTo>
                    <a:pt x="1" y="1172"/>
                  </a:moveTo>
                  <a:cubicBezTo>
                    <a:pt x="3" y="1185"/>
                    <a:pt x="5" y="1197"/>
                    <a:pt x="8" y="1210"/>
                  </a:cubicBezTo>
                  <a:lnTo>
                    <a:pt x="8" y="1210"/>
                  </a:lnTo>
                  <a:lnTo>
                    <a:pt x="1" y="1172"/>
                  </a:lnTo>
                  <a:close/>
                  <a:moveTo>
                    <a:pt x="6022" y="30"/>
                  </a:moveTo>
                  <a:lnTo>
                    <a:pt x="6022" y="30"/>
                  </a:lnTo>
                  <a:cubicBezTo>
                    <a:pt x="6066" y="398"/>
                    <a:pt x="5785" y="731"/>
                    <a:pt x="5384" y="823"/>
                  </a:cubicBezTo>
                  <a:lnTo>
                    <a:pt x="856" y="1678"/>
                  </a:lnTo>
                  <a:cubicBezTo>
                    <a:pt x="796" y="1693"/>
                    <a:pt x="736" y="1700"/>
                    <a:pt x="677" y="1700"/>
                  </a:cubicBezTo>
                  <a:cubicBezTo>
                    <a:pt x="368" y="1700"/>
                    <a:pt x="78" y="1509"/>
                    <a:pt x="8" y="1210"/>
                  </a:cubicBezTo>
                  <a:lnTo>
                    <a:pt x="8" y="1210"/>
                  </a:lnTo>
                  <a:lnTo>
                    <a:pt x="127" y="1805"/>
                  </a:lnTo>
                  <a:cubicBezTo>
                    <a:pt x="183" y="2142"/>
                    <a:pt x="488" y="2354"/>
                    <a:pt x="843" y="2354"/>
                  </a:cubicBezTo>
                  <a:cubicBezTo>
                    <a:pt x="889" y="2354"/>
                    <a:pt x="935" y="2351"/>
                    <a:pt x="982" y="2344"/>
                  </a:cubicBezTo>
                  <a:lnTo>
                    <a:pt x="5511" y="1457"/>
                  </a:lnTo>
                  <a:cubicBezTo>
                    <a:pt x="5923" y="1393"/>
                    <a:pt x="6208" y="1013"/>
                    <a:pt x="6113" y="665"/>
                  </a:cubicBezTo>
                  <a:lnTo>
                    <a:pt x="6022" y="30"/>
                  </a:ln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381;p15">
              <a:extLst>
                <a:ext uri="{FF2B5EF4-FFF2-40B4-BE49-F238E27FC236}">
                  <a16:creationId xmlns:a16="http://schemas.microsoft.com/office/drawing/2014/main" id="{4525AE5E-76E2-47E3-9347-55E04496AFBD}"/>
                </a:ext>
              </a:extLst>
            </p:cNvPr>
            <p:cNvSpPr/>
            <p:nvPr/>
          </p:nvSpPr>
          <p:spPr>
            <a:xfrm>
              <a:off x="1903151" y="1025829"/>
              <a:ext cx="285101" cy="602796"/>
            </a:xfrm>
            <a:custGeom>
              <a:avLst/>
              <a:gdLst/>
              <a:ahLst/>
              <a:cxnLst/>
              <a:rect l="l" t="t" r="r" b="b"/>
              <a:pathLst>
                <a:path w="8773" h="18549" extrusionOk="0">
                  <a:moveTo>
                    <a:pt x="7105" y="0"/>
                  </a:moveTo>
                  <a:cubicBezTo>
                    <a:pt x="6665" y="0"/>
                    <a:pt x="6231" y="197"/>
                    <a:pt x="5923" y="560"/>
                  </a:cubicBezTo>
                  <a:cubicBezTo>
                    <a:pt x="5638" y="909"/>
                    <a:pt x="1014" y="6704"/>
                    <a:pt x="0" y="12594"/>
                  </a:cubicBezTo>
                  <a:cubicBezTo>
                    <a:pt x="476" y="15223"/>
                    <a:pt x="2281" y="17535"/>
                    <a:pt x="4244" y="18548"/>
                  </a:cubicBezTo>
                  <a:cubicBezTo>
                    <a:pt x="254" y="14336"/>
                    <a:pt x="5796" y="5501"/>
                    <a:pt x="8266" y="2429"/>
                  </a:cubicBezTo>
                  <a:cubicBezTo>
                    <a:pt x="8773" y="1795"/>
                    <a:pt x="8678" y="845"/>
                    <a:pt x="8044" y="339"/>
                  </a:cubicBezTo>
                  <a:cubicBezTo>
                    <a:pt x="7761" y="109"/>
                    <a:pt x="7431" y="0"/>
                    <a:pt x="7105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382;p15">
              <a:extLst>
                <a:ext uri="{FF2B5EF4-FFF2-40B4-BE49-F238E27FC236}">
                  <a16:creationId xmlns:a16="http://schemas.microsoft.com/office/drawing/2014/main" id="{CFB2521A-1E47-4F6F-8A8A-9D4F639346D4}"/>
                </a:ext>
              </a:extLst>
            </p:cNvPr>
            <p:cNvSpPr/>
            <p:nvPr/>
          </p:nvSpPr>
          <p:spPr>
            <a:xfrm>
              <a:off x="3101107" y="2231259"/>
              <a:ext cx="311846" cy="287960"/>
            </a:xfrm>
            <a:custGeom>
              <a:avLst/>
              <a:gdLst/>
              <a:ahLst/>
              <a:cxnLst/>
              <a:rect l="l" t="t" r="r" b="b"/>
              <a:pathLst>
                <a:path w="9596" h="8861" extrusionOk="0">
                  <a:moveTo>
                    <a:pt x="4782" y="1"/>
                  </a:moveTo>
                  <a:cubicBezTo>
                    <a:pt x="4511" y="1"/>
                    <a:pt x="4235" y="26"/>
                    <a:pt x="3959" y="76"/>
                  </a:cubicBezTo>
                  <a:cubicBezTo>
                    <a:pt x="1552" y="552"/>
                    <a:pt x="0" y="2863"/>
                    <a:pt x="444" y="5270"/>
                  </a:cubicBezTo>
                  <a:cubicBezTo>
                    <a:pt x="864" y="7401"/>
                    <a:pt x="2724" y="8861"/>
                    <a:pt x="4814" y="8861"/>
                  </a:cubicBezTo>
                  <a:cubicBezTo>
                    <a:pt x="5086" y="8861"/>
                    <a:pt x="5361" y="8836"/>
                    <a:pt x="5637" y="8785"/>
                  </a:cubicBezTo>
                  <a:cubicBezTo>
                    <a:pt x="8044" y="8310"/>
                    <a:pt x="9596" y="5999"/>
                    <a:pt x="9153" y="3592"/>
                  </a:cubicBezTo>
                  <a:cubicBezTo>
                    <a:pt x="8732" y="1461"/>
                    <a:pt x="6873" y="1"/>
                    <a:pt x="4782" y="1"/>
                  </a:cubicBezTo>
                  <a:close/>
                </a:path>
              </a:pathLst>
            </a:custGeom>
            <a:solidFill>
              <a:srgbClr val="2622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383;p15">
              <a:extLst>
                <a:ext uri="{FF2B5EF4-FFF2-40B4-BE49-F238E27FC236}">
                  <a16:creationId xmlns:a16="http://schemas.microsoft.com/office/drawing/2014/main" id="{A56536AC-2549-4B09-A545-19C275056D8A}"/>
                </a:ext>
              </a:extLst>
            </p:cNvPr>
            <p:cNvSpPr/>
            <p:nvPr/>
          </p:nvSpPr>
          <p:spPr>
            <a:xfrm>
              <a:off x="3101107" y="2231259"/>
              <a:ext cx="311846" cy="287960"/>
            </a:xfrm>
            <a:custGeom>
              <a:avLst/>
              <a:gdLst/>
              <a:ahLst/>
              <a:cxnLst/>
              <a:rect l="l" t="t" r="r" b="b"/>
              <a:pathLst>
                <a:path w="9596" h="8861" extrusionOk="0">
                  <a:moveTo>
                    <a:pt x="4782" y="1"/>
                  </a:moveTo>
                  <a:cubicBezTo>
                    <a:pt x="4511" y="1"/>
                    <a:pt x="4235" y="26"/>
                    <a:pt x="3959" y="76"/>
                  </a:cubicBezTo>
                  <a:cubicBezTo>
                    <a:pt x="1552" y="552"/>
                    <a:pt x="0" y="2863"/>
                    <a:pt x="444" y="5270"/>
                  </a:cubicBezTo>
                  <a:cubicBezTo>
                    <a:pt x="864" y="7401"/>
                    <a:pt x="2724" y="8861"/>
                    <a:pt x="4814" y="8861"/>
                  </a:cubicBezTo>
                  <a:cubicBezTo>
                    <a:pt x="5086" y="8861"/>
                    <a:pt x="5361" y="8836"/>
                    <a:pt x="5637" y="8785"/>
                  </a:cubicBezTo>
                  <a:cubicBezTo>
                    <a:pt x="8044" y="8310"/>
                    <a:pt x="9596" y="5999"/>
                    <a:pt x="9153" y="3592"/>
                  </a:cubicBezTo>
                  <a:cubicBezTo>
                    <a:pt x="8732" y="1461"/>
                    <a:pt x="6873" y="1"/>
                    <a:pt x="4782" y="1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384;p15">
              <a:extLst>
                <a:ext uri="{FF2B5EF4-FFF2-40B4-BE49-F238E27FC236}">
                  <a16:creationId xmlns:a16="http://schemas.microsoft.com/office/drawing/2014/main" id="{9EA682D8-C829-453E-82AD-65068DA78426}"/>
                </a:ext>
              </a:extLst>
            </p:cNvPr>
            <p:cNvSpPr/>
            <p:nvPr/>
          </p:nvSpPr>
          <p:spPr>
            <a:xfrm>
              <a:off x="3140201" y="2267039"/>
              <a:ext cx="234697" cy="215718"/>
            </a:xfrm>
            <a:custGeom>
              <a:avLst/>
              <a:gdLst/>
              <a:ahLst/>
              <a:cxnLst/>
              <a:rect l="l" t="t" r="r" b="b"/>
              <a:pathLst>
                <a:path w="7222" h="6638" extrusionOk="0">
                  <a:moveTo>
                    <a:pt x="3568" y="1"/>
                  </a:moveTo>
                  <a:cubicBezTo>
                    <a:pt x="3373" y="1"/>
                    <a:pt x="3176" y="17"/>
                    <a:pt x="2978" y="52"/>
                  </a:cubicBezTo>
                  <a:cubicBezTo>
                    <a:pt x="1172" y="401"/>
                    <a:pt x="1" y="2142"/>
                    <a:pt x="349" y="3948"/>
                  </a:cubicBezTo>
                  <a:cubicBezTo>
                    <a:pt x="656" y="5538"/>
                    <a:pt x="2045" y="6637"/>
                    <a:pt x="3585" y="6637"/>
                  </a:cubicBezTo>
                  <a:cubicBezTo>
                    <a:pt x="3792" y="6637"/>
                    <a:pt x="4002" y="6617"/>
                    <a:pt x="4213" y="6576"/>
                  </a:cubicBezTo>
                  <a:cubicBezTo>
                    <a:pt x="6018" y="6228"/>
                    <a:pt x="7221" y="4486"/>
                    <a:pt x="6873" y="2712"/>
                  </a:cubicBezTo>
                  <a:cubicBezTo>
                    <a:pt x="6563" y="1106"/>
                    <a:pt x="5149" y="1"/>
                    <a:pt x="3568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385;p15">
              <a:extLst>
                <a:ext uri="{FF2B5EF4-FFF2-40B4-BE49-F238E27FC236}">
                  <a16:creationId xmlns:a16="http://schemas.microsoft.com/office/drawing/2014/main" id="{1D07C1E6-EFA1-4E3C-88B6-7B4FB3BE2673}"/>
                </a:ext>
              </a:extLst>
            </p:cNvPr>
            <p:cNvSpPr/>
            <p:nvPr/>
          </p:nvSpPr>
          <p:spPr>
            <a:xfrm>
              <a:off x="3164899" y="2294434"/>
              <a:ext cx="208959" cy="189168"/>
            </a:xfrm>
            <a:custGeom>
              <a:avLst/>
              <a:gdLst/>
              <a:ahLst/>
              <a:cxnLst/>
              <a:rect l="l" t="t" r="r" b="b"/>
              <a:pathLst>
                <a:path w="6430" h="5821" extrusionOk="0">
                  <a:moveTo>
                    <a:pt x="5036" y="1"/>
                  </a:moveTo>
                  <a:lnTo>
                    <a:pt x="5036" y="1"/>
                  </a:lnTo>
                  <a:cubicBezTo>
                    <a:pt x="5226" y="318"/>
                    <a:pt x="5385" y="698"/>
                    <a:pt x="5480" y="1109"/>
                  </a:cubicBezTo>
                  <a:cubicBezTo>
                    <a:pt x="5828" y="2914"/>
                    <a:pt x="4624" y="4656"/>
                    <a:pt x="2819" y="5005"/>
                  </a:cubicBezTo>
                  <a:cubicBezTo>
                    <a:pt x="2616" y="5042"/>
                    <a:pt x="2414" y="5059"/>
                    <a:pt x="2214" y="5059"/>
                  </a:cubicBezTo>
                  <a:cubicBezTo>
                    <a:pt x="1389" y="5059"/>
                    <a:pt x="613" y="4755"/>
                    <a:pt x="1" y="4245"/>
                  </a:cubicBezTo>
                  <a:lnTo>
                    <a:pt x="1" y="4245"/>
                  </a:lnTo>
                  <a:cubicBezTo>
                    <a:pt x="622" y="5216"/>
                    <a:pt x="1680" y="5820"/>
                    <a:pt x="2842" y="5820"/>
                  </a:cubicBezTo>
                  <a:cubicBezTo>
                    <a:pt x="3043" y="5820"/>
                    <a:pt x="3247" y="5802"/>
                    <a:pt x="3453" y="5765"/>
                  </a:cubicBezTo>
                  <a:cubicBezTo>
                    <a:pt x="5258" y="5416"/>
                    <a:pt x="6430" y="3675"/>
                    <a:pt x="6081" y="1869"/>
                  </a:cubicBezTo>
                  <a:cubicBezTo>
                    <a:pt x="5955" y="1109"/>
                    <a:pt x="5575" y="476"/>
                    <a:pt x="5036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386;p15">
              <a:extLst>
                <a:ext uri="{FF2B5EF4-FFF2-40B4-BE49-F238E27FC236}">
                  <a16:creationId xmlns:a16="http://schemas.microsoft.com/office/drawing/2014/main" id="{B7CCE654-7FEA-4A80-B4FD-6568B4A7DFB4}"/>
                </a:ext>
              </a:extLst>
            </p:cNvPr>
            <p:cNvSpPr/>
            <p:nvPr/>
          </p:nvSpPr>
          <p:spPr>
            <a:xfrm>
              <a:off x="3176241" y="2622074"/>
              <a:ext cx="312886" cy="287505"/>
            </a:xfrm>
            <a:custGeom>
              <a:avLst/>
              <a:gdLst/>
              <a:ahLst/>
              <a:cxnLst/>
              <a:rect l="l" t="t" r="r" b="b"/>
              <a:pathLst>
                <a:path w="9628" h="8847" extrusionOk="0">
                  <a:moveTo>
                    <a:pt x="4816" y="0"/>
                  </a:moveTo>
                  <a:cubicBezTo>
                    <a:pt x="4534" y="0"/>
                    <a:pt x="4247" y="28"/>
                    <a:pt x="3959" y="85"/>
                  </a:cubicBezTo>
                  <a:cubicBezTo>
                    <a:pt x="1584" y="528"/>
                    <a:pt x="0" y="2872"/>
                    <a:pt x="475" y="5247"/>
                  </a:cubicBezTo>
                  <a:cubicBezTo>
                    <a:pt x="865" y="7365"/>
                    <a:pt x="2704" y="8846"/>
                    <a:pt x="4780" y="8846"/>
                  </a:cubicBezTo>
                  <a:cubicBezTo>
                    <a:pt x="5062" y="8846"/>
                    <a:pt x="5349" y="8819"/>
                    <a:pt x="5637" y="8762"/>
                  </a:cubicBezTo>
                  <a:cubicBezTo>
                    <a:pt x="8044" y="8319"/>
                    <a:pt x="9628" y="5975"/>
                    <a:pt x="9152" y="3600"/>
                  </a:cubicBezTo>
                  <a:cubicBezTo>
                    <a:pt x="8734" y="1481"/>
                    <a:pt x="6893" y="0"/>
                    <a:pt x="4816" y="0"/>
                  </a:cubicBezTo>
                  <a:close/>
                </a:path>
              </a:pathLst>
            </a:custGeom>
            <a:solidFill>
              <a:srgbClr val="2622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387;p15">
              <a:extLst>
                <a:ext uri="{FF2B5EF4-FFF2-40B4-BE49-F238E27FC236}">
                  <a16:creationId xmlns:a16="http://schemas.microsoft.com/office/drawing/2014/main" id="{D36BB227-41C0-4A53-B2AF-16877BEA5267}"/>
                </a:ext>
              </a:extLst>
            </p:cNvPr>
            <p:cNvSpPr/>
            <p:nvPr/>
          </p:nvSpPr>
          <p:spPr>
            <a:xfrm>
              <a:off x="3176241" y="2622074"/>
              <a:ext cx="312886" cy="287505"/>
            </a:xfrm>
            <a:custGeom>
              <a:avLst/>
              <a:gdLst/>
              <a:ahLst/>
              <a:cxnLst/>
              <a:rect l="l" t="t" r="r" b="b"/>
              <a:pathLst>
                <a:path w="9628" h="8847" extrusionOk="0">
                  <a:moveTo>
                    <a:pt x="4816" y="0"/>
                  </a:moveTo>
                  <a:cubicBezTo>
                    <a:pt x="4534" y="0"/>
                    <a:pt x="4247" y="28"/>
                    <a:pt x="3959" y="85"/>
                  </a:cubicBezTo>
                  <a:cubicBezTo>
                    <a:pt x="1584" y="528"/>
                    <a:pt x="0" y="2872"/>
                    <a:pt x="475" y="5247"/>
                  </a:cubicBezTo>
                  <a:cubicBezTo>
                    <a:pt x="865" y="7365"/>
                    <a:pt x="2704" y="8846"/>
                    <a:pt x="4780" y="8846"/>
                  </a:cubicBezTo>
                  <a:cubicBezTo>
                    <a:pt x="5062" y="8846"/>
                    <a:pt x="5349" y="8819"/>
                    <a:pt x="5637" y="8762"/>
                  </a:cubicBezTo>
                  <a:cubicBezTo>
                    <a:pt x="8044" y="8319"/>
                    <a:pt x="9628" y="5975"/>
                    <a:pt x="9152" y="3600"/>
                  </a:cubicBezTo>
                  <a:cubicBezTo>
                    <a:pt x="8734" y="1481"/>
                    <a:pt x="6893" y="0"/>
                    <a:pt x="4816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388;p15">
              <a:extLst>
                <a:ext uri="{FF2B5EF4-FFF2-40B4-BE49-F238E27FC236}">
                  <a16:creationId xmlns:a16="http://schemas.microsoft.com/office/drawing/2014/main" id="{A75996B1-72A8-4977-AC09-40E2401FB05E}"/>
                </a:ext>
              </a:extLst>
            </p:cNvPr>
            <p:cNvSpPr/>
            <p:nvPr/>
          </p:nvSpPr>
          <p:spPr>
            <a:xfrm>
              <a:off x="3215335" y="2657821"/>
              <a:ext cx="234697" cy="216011"/>
            </a:xfrm>
            <a:custGeom>
              <a:avLst/>
              <a:gdLst/>
              <a:ahLst/>
              <a:cxnLst/>
              <a:rect l="l" t="t" r="r" b="b"/>
              <a:pathLst>
                <a:path w="7222" h="6647" extrusionOk="0">
                  <a:moveTo>
                    <a:pt x="3615" y="0"/>
                  </a:moveTo>
                  <a:cubicBezTo>
                    <a:pt x="3405" y="0"/>
                    <a:pt x="3192" y="20"/>
                    <a:pt x="2977" y="61"/>
                  </a:cubicBezTo>
                  <a:cubicBezTo>
                    <a:pt x="1172" y="410"/>
                    <a:pt x="1" y="2152"/>
                    <a:pt x="349" y="3957"/>
                  </a:cubicBezTo>
                  <a:cubicBezTo>
                    <a:pt x="656" y="5548"/>
                    <a:pt x="2045" y="6646"/>
                    <a:pt x="3606" y="6646"/>
                  </a:cubicBezTo>
                  <a:cubicBezTo>
                    <a:pt x="3817" y="6646"/>
                    <a:pt x="4030" y="6627"/>
                    <a:pt x="4244" y="6585"/>
                  </a:cubicBezTo>
                  <a:cubicBezTo>
                    <a:pt x="6018" y="6237"/>
                    <a:pt x="7221" y="4495"/>
                    <a:pt x="6873" y="2690"/>
                  </a:cubicBezTo>
                  <a:cubicBezTo>
                    <a:pt x="6566" y="1099"/>
                    <a:pt x="5176" y="0"/>
                    <a:pt x="361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389;p15">
              <a:extLst>
                <a:ext uri="{FF2B5EF4-FFF2-40B4-BE49-F238E27FC236}">
                  <a16:creationId xmlns:a16="http://schemas.microsoft.com/office/drawing/2014/main" id="{FA7D2725-78A8-4C04-834F-E33CC2CA4363}"/>
                </a:ext>
              </a:extLst>
            </p:cNvPr>
            <p:cNvSpPr/>
            <p:nvPr/>
          </p:nvSpPr>
          <p:spPr>
            <a:xfrm>
              <a:off x="3241073" y="2684502"/>
              <a:ext cx="207919" cy="189493"/>
            </a:xfrm>
            <a:custGeom>
              <a:avLst/>
              <a:gdLst/>
              <a:ahLst/>
              <a:cxnLst/>
              <a:rect l="l" t="t" r="r" b="b"/>
              <a:pathLst>
                <a:path w="6398" h="5831" extrusionOk="0">
                  <a:moveTo>
                    <a:pt x="5004" y="0"/>
                  </a:moveTo>
                  <a:lnTo>
                    <a:pt x="5004" y="0"/>
                  </a:lnTo>
                  <a:cubicBezTo>
                    <a:pt x="5194" y="349"/>
                    <a:pt x="5352" y="729"/>
                    <a:pt x="5447" y="1141"/>
                  </a:cubicBezTo>
                  <a:cubicBezTo>
                    <a:pt x="5796" y="2946"/>
                    <a:pt x="4592" y="4687"/>
                    <a:pt x="2819" y="5036"/>
                  </a:cubicBezTo>
                  <a:cubicBezTo>
                    <a:pt x="2617" y="5073"/>
                    <a:pt x="2415" y="5090"/>
                    <a:pt x="2215" y="5090"/>
                  </a:cubicBezTo>
                  <a:cubicBezTo>
                    <a:pt x="1381" y="5090"/>
                    <a:pt x="588" y="4781"/>
                    <a:pt x="0" y="4244"/>
                  </a:cubicBezTo>
                  <a:lnTo>
                    <a:pt x="0" y="4244"/>
                  </a:lnTo>
                  <a:cubicBezTo>
                    <a:pt x="588" y="5206"/>
                    <a:pt x="1650" y="5830"/>
                    <a:pt x="2804" y="5830"/>
                  </a:cubicBezTo>
                  <a:cubicBezTo>
                    <a:pt x="3018" y="5830"/>
                    <a:pt x="3235" y="5809"/>
                    <a:pt x="3452" y="5764"/>
                  </a:cubicBezTo>
                  <a:cubicBezTo>
                    <a:pt x="5226" y="5416"/>
                    <a:pt x="6397" y="3674"/>
                    <a:pt x="6081" y="1869"/>
                  </a:cubicBezTo>
                  <a:cubicBezTo>
                    <a:pt x="5922" y="1109"/>
                    <a:pt x="5542" y="475"/>
                    <a:pt x="5004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390;p15">
              <a:extLst>
                <a:ext uri="{FF2B5EF4-FFF2-40B4-BE49-F238E27FC236}">
                  <a16:creationId xmlns:a16="http://schemas.microsoft.com/office/drawing/2014/main" id="{5A163803-7441-4B03-BB5A-4BFC2837BEE2}"/>
                </a:ext>
              </a:extLst>
            </p:cNvPr>
            <p:cNvSpPr/>
            <p:nvPr/>
          </p:nvSpPr>
          <p:spPr>
            <a:xfrm>
              <a:off x="2928187" y="2466963"/>
              <a:ext cx="312918" cy="287960"/>
            </a:xfrm>
            <a:custGeom>
              <a:avLst/>
              <a:gdLst/>
              <a:ahLst/>
              <a:cxnLst/>
              <a:rect l="l" t="t" r="r" b="b"/>
              <a:pathLst>
                <a:path w="9629" h="8861" extrusionOk="0">
                  <a:moveTo>
                    <a:pt x="4806" y="0"/>
                  </a:moveTo>
                  <a:cubicBezTo>
                    <a:pt x="4536" y="0"/>
                    <a:pt x="4264" y="25"/>
                    <a:pt x="3991" y="76"/>
                  </a:cubicBezTo>
                  <a:cubicBezTo>
                    <a:pt x="1584" y="551"/>
                    <a:pt x="1" y="2863"/>
                    <a:pt x="476" y="5269"/>
                  </a:cubicBezTo>
                  <a:cubicBezTo>
                    <a:pt x="896" y="7400"/>
                    <a:pt x="2756" y="8860"/>
                    <a:pt x="4847" y="8860"/>
                  </a:cubicBezTo>
                  <a:cubicBezTo>
                    <a:pt x="5118" y="8860"/>
                    <a:pt x="5393" y="8836"/>
                    <a:pt x="5670" y="8785"/>
                  </a:cubicBezTo>
                  <a:cubicBezTo>
                    <a:pt x="8045" y="8310"/>
                    <a:pt x="9628" y="5998"/>
                    <a:pt x="9153" y="3591"/>
                  </a:cubicBezTo>
                  <a:cubicBezTo>
                    <a:pt x="8761" y="1461"/>
                    <a:pt x="6880" y="0"/>
                    <a:pt x="4806" y="0"/>
                  </a:cubicBezTo>
                  <a:close/>
                </a:path>
              </a:pathLst>
            </a:custGeom>
            <a:solidFill>
              <a:srgbClr val="2622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391;p15">
              <a:extLst>
                <a:ext uri="{FF2B5EF4-FFF2-40B4-BE49-F238E27FC236}">
                  <a16:creationId xmlns:a16="http://schemas.microsoft.com/office/drawing/2014/main" id="{AB633EA3-0098-426C-BA21-29AEFA18138E}"/>
                </a:ext>
              </a:extLst>
            </p:cNvPr>
            <p:cNvSpPr/>
            <p:nvPr/>
          </p:nvSpPr>
          <p:spPr>
            <a:xfrm>
              <a:off x="2928187" y="2466963"/>
              <a:ext cx="312918" cy="287960"/>
            </a:xfrm>
            <a:custGeom>
              <a:avLst/>
              <a:gdLst/>
              <a:ahLst/>
              <a:cxnLst/>
              <a:rect l="l" t="t" r="r" b="b"/>
              <a:pathLst>
                <a:path w="9629" h="8861" extrusionOk="0">
                  <a:moveTo>
                    <a:pt x="4806" y="0"/>
                  </a:moveTo>
                  <a:cubicBezTo>
                    <a:pt x="4536" y="0"/>
                    <a:pt x="4264" y="25"/>
                    <a:pt x="3991" y="76"/>
                  </a:cubicBezTo>
                  <a:cubicBezTo>
                    <a:pt x="1584" y="551"/>
                    <a:pt x="1" y="2863"/>
                    <a:pt x="476" y="5269"/>
                  </a:cubicBezTo>
                  <a:cubicBezTo>
                    <a:pt x="896" y="7400"/>
                    <a:pt x="2756" y="8860"/>
                    <a:pt x="4847" y="8860"/>
                  </a:cubicBezTo>
                  <a:cubicBezTo>
                    <a:pt x="5118" y="8860"/>
                    <a:pt x="5393" y="8836"/>
                    <a:pt x="5670" y="8785"/>
                  </a:cubicBezTo>
                  <a:cubicBezTo>
                    <a:pt x="8045" y="8310"/>
                    <a:pt x="9628" y="5998"/>
                    <a:pt x="9153" y="3591"/>
                  </a:cubicBezTo>
                  <a:cubicBezTo>
                    <a:pt x="8761" y="1461"/>
                    <a:pt x="6880" y="0"/>
                    <a:pt x="4806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392;p15">
              <a:extLst>
                <a:ext uri="{FF2B5EF4-FFF2-40B4-BE49-F238E27FC236}">
                  <a16:creationId xmlns:a16="http://schemas.microsoft.com/office/drawing/2014/main" id="{AD4A399C-21BE-4201-8ED4-1C20D07991FC}"/>
                </a:ext>
              </a:extLst>
            </p:cNvPr>
            <p:cNvSpPr/>
            <p:nvPr/>
          </p:nvSpPr>
          <p:spPr>
            <a:xfrm>
              <a:off x="2967314" y="2503426"/>
              <a:ext cx="234664" cy="215978"/>
            </a:xfrm>
            <a:custGeom>
              <a:avLst/>
              <a:gdLst/>
              <a:ahLst/>
              <a:cxnLst/>
              <a:rect l="l" t="t" r="r" b="b"/>
              <a:pathLst>
                <a:path w="7221" h="6646" extrusionOk="0">
                  <a:moveTo>
                    <a:pt x="3615" y="1"/>
                  </a:moveTo>
                  <a:cubicBezTo>
                    <a:pt x="3405" y="1"/>
                    <a:pt x="3191" y="21"/>
                    <a:pt x="2977" y="62"/>
                  </a:cubicBezTo>
                  <a:cubicBezTo>
                    <a:pt x="1172" y="410"/>
                    <a:pt x="0" y="2152"/>
                    <a:pt x="349" y="3926"/>
                  </a:cubicBezTo>
                  <a:cubicBezTo>
                    <a:pt x="656" y="5521"/>
                    <a:pt x="2052" y="6646"/>
                    <a:pt x="3618" y="6646"/>
                  </a:cubicBezTo>
                  <a:cubicBezTo>
                    <a:pt x="3825" y="6646"/>
                    <a:pt x="4034" y="6626"/>
                    <a:pt x="4244" y="6586"/>
                  </a:cubicBezTo>
                  <a:cubicBezTo>
                    <a:pt x="6049" y="6206"/>
                    <a:pt x="7221" y="4496"/>
                    <a:pt x="6872" y="2691"/>
                  </a:cubicBezTo>
                  <a:cubicBezTo>
                    <a:pt x="6565" y="1100"/>
                    <a:pt x="5176" y="1"/>
                    <a:pt x="361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393;p15">
              <a:extLst>
                <a:ext uri="{FF2B5EF4-FFF2-40B4-BE49-F238E27FC236}">
                  <a16:creationId xmlns:a16="http://schemas.microsoft.com/office/drawing/2014/main" id="{7D5DAC1A-51E6-44F7-9A80-DD3897A1F021}"/>
                </a:ext>
              </a:extLst>
            </p:cNvPr>
            <p:cNvSpPr/>
            <p:nvPr/>
          </p:nvSpPr>
          <p:spPr>
            <a:xfrm>
              <a:off x="2993052" y="2530138"/>
              <a:ext cx="208926" cy="189135"/>
            </a:xfrm>
            <a:custGeom>
              <a:avLst/>
              <a:gdLst/>
              <a:ahLst/>
              <a:cxnLst/>
              <a:rect l="l" t="t" r="r" b="b"/>
              <a:pathLst>
                <a:path w="6429" h="5820" extrusionOk="0">
                  <a:moveTo>
                    <a:pt x="5004" y="0"/>
                  </a:moveTo>
                  <a:lnTo>
                    <a:pt x="5004" y="0"/>
                  </a:lnTo>
                  <a:cubicBezTo>
                    <a:pt x="5225" y="317"/>
                    <a:pt x="5384" y="697"/>
                    <a:pt x="5447" y="1109"/>
                  </a:cubicBezTo>
                  <a:cubicBezTo>
                    <a:pt x="5795" y="2914"/>
                    <a:pt x="4624" y="4655"/>
                    <a:pt x="2819" y="5004"/>
                  </a:cubicBezTo>
                  <a:cubicBezTo>
                    <a:pt x="2615" y="5041"/>
                    <a:pt x="2413" y="5059"/>
                    <a:pt x="2214" y="5059"/>
                  </a:cubicBezTo>
                  <a:cubicBezTo>
                    <a:pt x="1389" y="5059"/>
                    <a:pt x="612" y="4754"/>
                    <a:pt x="0" y="4244"/>
                  </a:cubicBezTo>
                  <a:lnTo>
                    <a:pt x="0" y="4244"/>
                  </a:lnTo>
                  <a:cubicBezTo>
                    <a:pt x="594" y="5216"/>
                    <a:pt x="1671" y="5819"/>
                    <a:pt x="2839" y="5819"/>
                  </a:cubicBezTo>
                  <a:cubicBezTo>
                    <a:pt x="3042" y="5819"/>
                    <a:pt x="3246" y="5801"/>
                    <a:pt x="3452" y="5764"/>
                  </a:cubicBezTo>
                  <a:cubicBezTo>
                    <a:pt x="5257" y="5416"/>
                    <a:pt x="6429" y="3674"/>
                    <a:pt x="6080" y="1869"/>
                  </a:cubicBezTo>
                  <a:cubicBezTo>
                    <a:pt x="5954" y="1109"/>
                    <a:pt x="5542" y="475"/>
                    <a:pt x="5004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394;p15">
              <a:extLst>
                <a:ext uri="{FF2B5EF4-FFF2-40B4-BE49-F238E27FC236}">
                  <a16:creationId xmlns:a16="http://schemas.microsoft.com/office/drawing/2014/main" id="{7277822A-BABE-4A55-8E7A-DD150EB005E9}"/>
                </a:ext>
              </a:extLst>
            </p:cNvPr>
            <p:cNvSpPr/>
            <p:nvPr/>
          </p:nvSpPr>
          <p:spPr>
            <a:xfrm>
              <a:off x="3348088" y="2386402"/>
              <a:ext cx="312918" cy="287473"/>
            </a:xfrm>
            <a:custGeom>
              <a:avLst/>
              <a:gdLst/>
              <a:ahLst/>
              <a:cxnLst/>
              <a:rect l="l" t="t" r="r" b="b"/>
              <a:pathLst>
                <a:path w="9629" h="8846" extrusionOk="0">
                  <a:moveTo>
                    <a:pt x="4840" y="0"/>
                  </a:moveTo>
                  <a:cubicBezTo>
                    <a:pt x="4560" y="0"/>
                    <a:pt x="4276" y="28"/>
                    <a:pt x="3991" y="84"/>
                  </a:cubicBezTo>
                  <a:cubicBezTo>
                    <a:pt x="1584" y="528"/>
                    <a:pt x="1" y="2871"/>
                    <a:pt x="476" y="5247"/>
                  </a:cubicBezTo>
                  <a:cubicBezTo>
                    <a:pt x="894" y="7365"/>
                    <a:pt x="2736" y="8846"/>
                    <a:pt x="4813" y="8846"/>
                  </a:cubicBezTo>
                  <a:cubicBezTo>
                    <a:pt x="5095" y="8846"/>
                    <a:pt x="5382" y="8819"/>
                    <a:pt x="5670" y="8762"/>
                  </a:cubicBezTo>
                  <a:cubicBezTo>
                    <a:pt x="8045" y="8287"/>
                    <a:pt x="9628" y="5975"/>
                    <a:pt x="9153" y="3568"/>
                  </a:cubicBezTo>
                  <a:cubicBezTo>
                    <a:pt x="8763" y="1477"/>
                    <a:pt x="6901" y="0"/>
                    <a:pt x="4840" y="0"/>
                  </a:cubicBezTo>
                  <a:close/>
                </a:path>
              </a:pathLst>
            </a:custGeom>
            <a:solidFill>
              <a:srgbClr val="2622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395;p15">
              <a:extLst>
                <a:ext uri="{FF2B5EF4-FFF2-40B4-BE49-F238E27FC236}">
                  <a16:creationId xmlns:a16="http://schemas.microsoft.com/office/drawing/2014/main" id="{1E037F78-ABFA-4F6A-91D9-DEC9F9369A32}"/>
                </a:ext>
              </a:extLst>
            </p:cNvPr>
            <p:cNvSpPr/>
            <p:nvPr/>
          </p:nvSpPr>
          <p:spPr>
            <a:xfrm>
              <a:off x="3348088" y="2386402"/>
              <a:ext cx="312918" cy="287473"/>
            </a:xfrm>
            <a:custGeom>
              <a:avLst/>
              <a:gdLst/>
              <a:ahLst/>
              <a:cxnLst/>
              <a:rect l="l" t="t" r="r" b="b"/>
              <a:pathLst>
                <a:path w="9629" h="8846" extrusionOk="0">
                  <a:moveTo>
                    <a:pt x="4840" y="0"/>
                  </a:moveTo>
                  <a:cubicBezTo>
                    <a:pt x="4560" y="0"/>
                    <a:pt x="4276" y="28"/>
                    <a:pt x="3991" y="84"/>
                  </a:cubicBezTo>
                  <a:cubicBezTo>
                    <a:pt x="1584" y="528"/>
                    <a:pt x="1" y="2871"/>
                    <a:pt x="476" y="5247"/>
                  </a:cubicBezTo>
                  <a:cubicBezTo>
                    <a:pt x="894" y="7365"/>
                    <a:pt x="2736" y="8846"/>
                    <a:pt x="4813" y="8846"/>
                  </a:cubicBezTo>
                  <a:cubicBezTo>
                    <a:pt x="5095" y="8846"/>
                    <a:pt x="5382" y="8819"/>
                    <a:pt x="5670" y="8762"/>
                  </a:cubicBezTo>
                  <a:cubicBezTo>
                    <a:pt x="8045" y="8287"/>
                    <a:pt x="9628" y="5975"/>
                    <a:pt x="9153" y="3568"/>
                  </a:cubicBezTo>
                  <a:cubicBezTo>
                    <a:pt x="8763" y="1477"/>
                    <a:pt x="6901" y="0"/>
                    <a:pt x="4840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396;p15">
              <a:extLst>
                <a:ext uri="{FF2B5EF4-FFF2-40B4-BE49-F238E27FC236}">
                  <a16:creationId xmlns:a16="http://schemas.microsoft.com/office/drawing/2014/main" id="{9C3B4747-7414-4878-B041-9B811C5F31E7}"/>
                </a:ext>
              </a:extLst>
            </p:cNvPr>
            <p:cNvSpPr/>
            <p:nvPr/>
          </p:nvSpPr>
          <p:spPr>
            <a:xfrm>
              <a:off x="3387215" y="2422117"/>
              <a:ext cx="234664" cy="216043"/>
            </a:xfrm>
            <a:custGeom>
              <a:avLst/>
              <a:gdLst/>
              <a:ahLst/>
              <a:cxnLst/>
              <a:rect l="l" t="t" r="r" b="b"/>
              <a:pathLst>
                <a:path w="7221" h="6648" extrusionOk="0">
                  <a:moveTo>
                    <a:pt x="3615" y="1"/>
                  </a:moveTo>
                  <a:cubicBezTo>
                    <a:pt x="3405" y="1"/>
                    <a:pt x="3191" y="21"/>
                    <a:pt x="2977" y="62"/>
                  </a:cubicBezTo>
                  <a:cubicBezTo>
                    <a:pt x="1172" y="411"/>
                    <a:pt x="0" y="2152"/>
                    <a:pt x="349" y="3958"/>
                  </a:cubicBezTo>
                  <a:cubicBezTo>
                    <a:pt x="656" y="5548"/>
                    <a:pt x="2045" y="6647"/>
                    <a:pt x="3606" y="6647"/>
                  </a:cubicBezTo>
                  <a:cubicBezTo>
                    <a:pt x="3816" y="6647"/>
                    <a:pt x="4030" y="6627"/>
                    <a:pt x="4244" y="6586"/>
                  </a:cubicBezTo>
                  <a:cubicBezTo>
                    <a:pt x="6049" y="6238"/>
                    <a:pt x="7221" y="4496"/>
                    <a:pt x="6872" y="2691"/>
                  </a:cubicBezTo>
                  <a:cubicBezTo>
                    <a:pt x="6565" y="1100"/>
                    <a:pt x="5176" y="1"/>
                    <a:pt x="361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397;p15">
              <a:extLst>
                <a:ext uri="{FF2B5EF4-FFF2-40B4-BE49-F238E27FC236}">
                  <a16:creationId xmlns:a16="http://schemas.microsoft.com/office/drawing/2014/main" id="{F0C02C50-782A-4BDB-997A-6530620329EA}"/>
                </a:ext>
              </a:extLst>
            </p:cNvPr>
            <p:cNvSpPr/>
            <p:nvPr/>
          </p:nvSpPr>
          <p:spPr>
            <a:xfrm>
              <a:off x="3412953" y="2448830"/>
              <a:ext cx="208926" cy="189135"/>
            </a:xfrm>
            <a:custGeom>
              <a:avLst/>
              <a:gdLst/>
              <a:ahLst/>
              <a:cxnLst/>
              <a:rect l="l" t="t" r="r" b="b"/>
              <a:pathLst>
                <a:path w="6429" h="5820" extrusionOk="0">
                  <a:moveTo>
                    <a:pt x="5004" y="0"/>
                  </a:moveTo>
                  <a:cubicBezTo>
                    <a:pt x="5225" y="349"/>
                    <a:pt x="5384" y="697"/>
                    <a:pt x="5447" y="1140"/>
                  </a:cubicBezTo>
                  <a:cubicBezTo>
                    <a:pt x="5795" y="2914"/>
                    <a:pt x="4624" y="4656"/>
                    <a:pt x="2819" y="5004"/>
                  </a:cubicBezTo>
                  <a:cubicBezTo>
                    <a:pt x="2595" y="5051"/>
                    <a:pt x="2373" y="5074"/>
                    <a:pt x="2154" y="5074"/>
                  </a:cubicBezTo>
                  <a:cubicBezTo>
                    <a:pt x="1351" y="5074"/>
                    <a:pt x="597" y="4767"/>
                    <a:pt x="0" y="4244"/>
                  </a:cubicBezTo>
                  <a:lnTo>
                    <a:pt x="0" y="4244"/>
                  </a:lnTo>
                  <a:cubicBezTo>
                    <a:pt x="594" y="5216"/>
                    <a:pt x="1671" y="5819"/>
                    <a:pt x="2839" y="5819"/>
                  </a:cubicBezTo>
                  <a:cubicBezTo>
                    <a:pt x="3042" y="5819"/>
                    <a:pt x="3246" y="5801"/>
                    <a:pt x="3452" y="5764"/>
                  </a:cubicBezTo>
                  <a:cubicBezTo>
                    <a:pt x="5257" y="5416"/>
                    <a:pt x="6429" y="3674"/>
                    <a:pt x="6080" y="1869"/>
                  </a:cubicBezTo>
                  <a:cubicBezTo>
                    <a:pt x="5954" y="1109"/>
                    <a:pt x="5542" y="475"/>
                    <a:pt x="5004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398;p15">
              <a:extLst>
                <a:ext uri="{FF2B5EF4-FFF2-40B4-BE49-F238E27FC236}">
                  <a16:creationId xmlns:a16="http://schemas.microsoft.com/office/drawing/2014/main" id="{A0A70C63-6C06-452E-93E1-97B7329814AF}"/>
                </a:ext>
              </a:extLst>
            </p:cNvPr>
            <p:cNvSpPr/>
            <p:nvPr/>
          </p:nvSpPr>
          <p:spPr>
            <a:xfrm>
              <a:off x="3463356" y="2485844"/>
              <a:ext cx="99865" cy="103992"/>
            </a:xfrm>
            <a:custGeom>
              <a:avLst/>
              <a:gdLst/>
              <a:ahLst/>
              <a:cxnLst/>
              <a:rect l="l" t="t" r="r" b="b"/>
              <a:pathLst>
                <a:path w="3073" h="3200" extrusionOk="0">
                  <a:moveTo>
                    <a:pt x="824" y="920"/>
                  </a:moveTo>
                  <a:lnTo>
                    <a:pt x="2028" y="1331"/>
                  </a:lnTo>
                  <a:lnTo>
                    <a:pt x="1046" y="2155"/>
                  </a:lnTo>
                  <a:lnTo>
                    <a:pt x="824" y="920"/>
                  </a:lnTo>
                  <a:close/>
                  <a:moveTo>
                    <a:pt x="343" y="0"/>
                  </a:moveTo>
                  <a:cubicBezTo>
                    <a:pt x="263" y="0"/>
                    <a:pt x="189" y="35"/>
                    <a:pt x="127" y="96"/>
                  </a:cubicBezTo>
                  <a:cubicBezTo>
                    <a:pt x="32" y="160"/>
                    <a:pt x="1" y="255"/>
                    <a:pt x="1" y="350"/>
                  </a:cubicBezTo>
                  <a:cubicBezTo>
                    <a:pt x="1" y="381"/>
                    <a:pt x="1" y="413"/>
                    <a:pt x="1" y="445"/>
                  </a:cubicBezTo>
                  <a:lnTo>
                    <a:pt x="476" y="2915"/>
                  </a:lnTo>
                  <a:cubicBezTo>
                    <a:pt x="507" y="3042"/>
                    <a:pt x="603" y="3137"/>
                    <a:pt x="698" y="3168"/>
                  </a:cubicBezTo>
                  <a:cubicBezTo>
                    <a:pt x="761" y="3200"/>
                    <a:pt x="793" y="3200"/>
                    <a:pt x="824" y="3200"/>
                  </a:cubicBezTo>
                  <a:cubicBezTo>
                    <a:pt x="919" y="3200"/>
                    <a:pt x="983" y="3168"/>
                    <a:pt x="1046" y="3105"/>
                  </a:cubicBezTo>
                  <a:lnTo>
                    <a:pt x="2946" y="1458"/>
                  </a:lnTo>
                  <a:cubicBezTo>
                    <a:pt x="3041" y="1395"/>
                    <a:pt x="3073" y="1300"/>
                    <a:pt x="3073" y="1205"/>
                  </a:cubicBezTo>
                  <a:cubicBezTo>
                    <a:pt x="3073" y="1173"/>
                    <a:pt x="3073" y="1141"/>
                    <a:pt x="3073" y="1110"/>
                  </a:cubicBezTo>
                  <a:cubicBezTo>
                    <a:pt x="3041" y="983"/>
                    <a:pt x="2978" y="888"/>
                    <a:pt x="2851" y="856"/>
                  </a:cubicBezTo>
                  <a:lnTo>
                    <a:pt x="476" y="33"/>
                  </a:lnTo>
                  <a:cubicBezTo>
                    <a:pt x="431" y="11"/>
                    <a:pt x="386" y="0"/>
                    <a:pt x="343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399;p15">
              <a:extLst>
                <a:ext uri="{FF2B5EF4-FFF2-40B4-BE49-F238E27FC236}">
                  <a16:creationId xmlns:a16="http://schemas.microsoft.com/office/drawing/2014/main" id="{82014947-898C-44ED-849C-2BFC3880128E}"/>
                </a:ext>
              </a:extLst>
            </p:cNvPr>
            <p:cNvSpPr/>
            <p:nvPr/>
          </p:nvSpPr>
          <p:spPr>
            <a:xfrm>
              <a:off x="3236946" y="2317962"/>
              <a:ext cx="42247" cy="110297"/>
            </a:xfrm>
            <a:custGeom>
              <a:avLst/>
              <a:gdLst/>
              <a:ahLst/>
              <a:cxnLst/>
              <a:rect l="l" t="t" r="r" b="b"/>
              <a:pathLst>
                <a:path w="1300" h="3394" extrusionOk="0">
                  <a:moveTo>
                    <a:pt x="376" y="0"/>
                  </a:moveTo>
                  <a:cubicBezTo>
                    <a:pt x="357" y="0"/>
                    <a:pt x="337" y="2"/>
                    <a:pt x="317" y="5"/>
                  </a:cubicBezTo>
                  <a:cubicBezTo>
                    <a:pt x="127" y="69"/>
                    <a:pt x="1" y="227"/>
                    <a:pt x="32" y="449"/>
                  </a:cubicBezTo>
                  <a:lnTo>
                    <a:pt x="571" y="3109"/>
                  </a:lnTo>
                  <a:cubicBezTo>
                    <a:pt x="602" y="3267"/>
                    <a:pt x="729" y="3394"/>
                    <a:pt x="919" y="3394"/>
                  </a:cubicBezTo>
                  <a:cubicBezTo>
                    <a:pt x="919" y="3394"/>
                    <a:pt x="951" y="3394"/>
                    <a:pt x="982" y="3362"/>
                  </a:cubicBezTo>
                  <a:cubicBezTo>
                    <a:pt x="1172" y="3331"/>
                    <a:pt x="1299" y="3141"/>
                    <a:pt x="1267" y="2951"/>
                  </a:cubicBezTo>
                  <a:lnTo>
                    <a:pt x="729" y="290"/>
                  </a:lnTo>
                  <a:cubicBezTo>
                    <a:pt x="701" y="120"/>
                    <a:pt x="545" y="0"/>
                    <a:pt x="376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400;p15">
              <a:extLst>
                <a:ext uri="{FF2B5EF4-FFF2-40B4-BE49-F238E27FC236}">
                  <a16:creationId xmlns:a16="http://schemas.microsoft.com/office/drawing/2014/main" id="{9E13E22A-E5BE-4BE9-B7AD-E71899246B4D}"/>
                </a:ext>
              </a:extLst>
            </p:cNvPr>
            <p:cNvSpPr/>
            <p:nvPr/>
          </p:nvSpPr>
          <p:spPr>
            <a:xfrm>
              <a:off x="3201946" y="2352962"/>
              <a:ext cx="112214" cy="40329"/>
            </a:xfrm>
            <a:custGeom>
              <a:avLst/>
              <a:gdLst/>
              <a:ahLst/>
              <a:cxnLst/>
              <a:rect l="l" t="t" r="r" b="b"/>
              <a:pathLst>
                <a:path w="3453" h="1241" extrusionOk="0">
                  <a:moveTo>
                    <a:pt x="3068" y="0"/>
                  </a:moveTo>
                  <a:cubicBezTo>
                    <a:pt x="3049" y="0"/>
                    <a:pt x="3029" y="2"/>
                    <a:pt x="3009" y="5"/>
                  </a:cubicBezTo>
                  <a:lnTo>
                    <a:pt x="318" y="512"/>
                  </a:lnTo>
                  <a:cubicBezTo>
                    <a:pt x="128" y="575"/>
                    <a:pt x="1" y="733"/>
                    <a:pt x="64" y="955"/>
                  </a:cubicBezTo>
                  <a:cubicBezTo>
                    <a:pt x="96" y="1113"/>
                    <a:pt x="223" y="1240"/>
                    <a:pt x="413" y="1240"/>
                  </a:cubicBezTo>
                  <a:cubicBezTo>
                    <a:pt x="413" y="1240"/>
                    <a:pt x="444" y="1240"/>
                    <a:pt x="476" y="1208"/>
                  </a:cubicBezTo>
                  <a:lnTo>
                    <a:pt x="3136" y="702"/>
                  </a:lnTo>
                  <a:cubicBezTo>
                    <a:pt x="3326" y="670"/>
                    <a:pt x="3453" y="480"/>
                    <a:pt x="3421" y="290"/>
                  </a:cubicBezTo>
                  <a:cubicBezTo>
                    <a:pt x="3393" y="120"/>
                    <a:pt x="3237" y="0"/>
                    <a:pt x="3068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401;p15">
              <a:extLst>
                <a:ext uri="{FF2B5EF4-FFF2-40B4-BE49-F238E27FC236}">
                  <a16:creationId xmlns:a16="http://schemas.microsoft.com/office/drawing/2014/main" id="{2175495E-DD2F-431A-B55C-CBB738F4CE36}"/>
                </a:ext>
              </a:extLst>
            </p:cNvPr>
            <p:cNvSpPr/>
            <p:nvPr/>
          </p:nvSpPr>
          <p:spPr>
            <a:xfrm>
              <a:off x="3032147" y="2558086"/>
              <a:ext cx="107079" cy="103797"/>
            </a:xfrm>
            <a:custGeom>
              <a:avLst/>
              <a:gdLst/>
              <a:ahLst/>
              <a:cxnLst/>
              <a:rect l="l" t="t" r="r" b="b"/>
              <a:pathLst>
                <a:path w="3295" h="3194" extrusionOk="0">
                  <a:moveTo>
                    <a:pt x="1647" y="724"/>
                  </a:moveTo>
                  <a:cubicBezTo>
                    <a:pt x="2059" y="724"/>
                    <a:pt x="2439" y="1009"/>
                    <a:pt x="2534" y="1420"/>
                  </a:cubicBezTo>
                  <a:cubicBezTo>
                    <a:pt x="2566" y="1674"/>
                    <a:pt x="2534" y="1895"/>
                    <a:pt x="2376" y="2117"/>
                  </a:cubicBezTo>
                  <a:cubicBezTo>
                    <a:pt x="2249" y="2307"/>
                    <a:pt x="2059" y="2434"/>
                    <a:pt x="1806" y="2465"/>
                  </a:cubicBezTo>
                  <a:cubicBezTo>
                    <a:pt x="1746" y="2482"/>
                    <a:pt x="1685" y="2490"/>
                    <a:pt x="1622" y="2490"/>
                  </a:cubicBezTo>
                  <a:cubicBezTo>
                    <a:pt x="1453" y="2490"/>
                    <a:pt x="1280" y="2431"/>
                    <a:pt x="1141" y="2339"/>
                  </a:cubicBezTo>
                  <a:cubicBezTo>
                    <a:pt x="951" y="2212"/>
                    <a:pt x="824" y="1990"/>
                    <a:pt x="761" y="1769"/>
                  </a:cubicBezTo>
                  <a:cubicBezTo>
                    <a:pt x="729" y="1547"/>
                    <a:pt x="761" y="1294"/>
                    <a:pt x="919" y="1104"/>
                  </a:cubicBezTo>
                  <a:cubicBezTo>
                    <a:pt x="1046" y="914"/>
                    <a:pt x="1236" y="787"/>
                    <a:pt x="1489" y="724"/>
                  </a:cubicBezTo>
                  <a:close/>
                  <a:moveTo>
                    <a:pt x="1650" y="0"/>
                  </a:moveTo>
                  <a:cubicBezTo>
                    <a:pt x="1555" y="0"/>
                    <a:pt x="1458" y="9"/>
                    <a:pt x="1362" y="27"/>
                  </a:cubicBezTo>
                  <a:cubicBezTo>
                    <a:pt x="919" y="122"/>
                    <a:pt x="570" y="344"/>
                    <a:pt x="317" y="692"/>
                  </a:cubicBezTo>
                  <a:cubicBezTo>
                    <a:pt x="95" y="1072"/>
                    <a:pt x="0" y="1484"/>
                    <a:pt x="64" y="1895"/>
                  </a:cubicBezTo>
                  <a:cubicBezTo>
                    <a:pt x="159" y="2339"/>
                    <a:pt x="412" y="2687"/>
                    <a:pt x="761" y="2940"/>
                  </a:cubicBezTo>
                  <a:cubicBezTo>
                    <a:pt x="1014" y="3099"/>
                    <a:pt x="1331" y="3194"/>
                    <a:pt x="1647" y="3194"/>
                  </a:cubicBezTo>
                  <a:cubicBezTo>
                    <a:pt x="1742" y="3194"/>
                    <a:pt x="1837" y="3194"/>
                    <a:pt x="1964" y="3162"/>
                  </a:cubicBezTo>
                  <a:cubicBezTo>
                    <a:pt x="2376" y="3099"/>
                    <a:pt x="2724" y="2845"/>
                    <a:pt x="2977" y="2497"/>
                  </a:cubicBezTo>
                  <a:cubicBezTo>
                    <a:pt x="3231" y="2149"/>
                    <a:pt x="3294" y="1705"/>
                    <a:pt x="3231" y="1294"/>
                  </a:cubicBezTo>
                  <a:cubicBezTo>
                    <a:pt x="3090" y="535"/>
                    <a:pt x="2401" y="0"/>
                    <a:pt x="1650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402;p15">
              <a:extLst>
                <a:ext uri="{FF2B5EF4-FFF2-40B4-BE49-F238E27FC236}">
                  <a16:creationId xmlns:a16="http://schemas.microsoft.com/office/drawing/2014/main" id="{E3CFF25D-DCAD-40F6-83DA-97DF0AE12FB0}"/>
                </a:ext>
              </a:extLst>
            </p:cNvPr>
            <p:cNvSpPr/>
            <p:nvPr/>
          </p:nvSpPr>
          <p:spPr>
            <a:xfrm>
              <a:off x="3272986" y="2716999"/>
              <a:ext cx="118356" cy="93105"/>
            </a:xfrm>
            <a:custGeom>
              <a:avLst/>
              <a:gdLst/>
              <a:ahLst/>
              <a:cxnLst/>
              <a:rect l="l" t="t" r="r" b="b"/>
              <a:pathLst>
                <a:path w="3642" h="2865" extrusionOk="0">
                  <a:moveTo>
                    <a:pt x="2660" y="774"/>
                  </a:moveTo>
                  <a:lnTo>
                    <a:pt x="2850" y="1724"/>
                  </a:lnTo>
                  <a:lnTo>
                    <a:pt x="982" y="2072"/>
                  </a:lnTo>
                  <a:lnTo>
                    <a:pt x="792" y="1122"/>
                  </a:lnTo>
                  <a:lnTo>
                    <a:pt x="2660" y="774"/>
                  </a:lnTo>
                  <a:close/>
                  <a:moveTo>
                    <a:pt x="2965" y="1"/>
                  </a:moveTo>
                  <a:cubicBezTo>
                    <a:pt x="2938" y="1"/>
                    <a:pt x="2910" y="5"/>
                    <a:pt x="2882" y="14"/>
                  </a:cubicBezTo>
                  <a:lnTo>
                    <a:pt x="317" y="489"/>
                  </a:lnTo>
                  <a:cubicBezTo>
                    <a:pt x="127" y="521"/>
                    <a:pt x="0" y="711"/>
                    <a:pt x="32" y="901"/>
                  </a:cubicBezTo>
                  <a:lnTo>
                    <a:pt x="348" y="2579"/>
                  </a:lnTo>
                  <a:cubicBezTo>
                    <a:pt x="348" y="2674"/>
                    <a:pt x="412" y="2737"/>
                    <a:pt x="507" y="2801"/>
                  </a:cubicBezTo>
                  <a:cubicBezTo>
                    <a:pt x="538" y="2832"/>
                    <a:pt x="633" y="2864"/>
                    <a:pt x="697" y="2864"/>
                  </a:cubicBezTo>
                  <a:cubicBezTo>
                    <a:pt x="697" y="2864"/>
                    <a:pt x="728" y="2864"/>
                    <a:pt x="760" y="2832"/>
                  </a:cubicBezTo>
                  <a:lnTo>
                    <a:pt x="3325" y="2357"/>
                  </a:lnTo>
                  <a:cubicBezTo>
                    <a:pt x="3515" y="2326"/>
                    <a:pt x="3642" y="2136"/>
                    <a:pt x="3610" y="1946"/>
                  </a:cubicBezTo>
                  <a:lnTo>
                    <a:pt x="3294" y="267"/>
                  </a:lnTo>
                  <a:cubicBezTo>
                    <a:pt x="3262" y="204"/>
                    <a:pt x="3230" y="109"/>
                    <a:pt x="3135" y="46"/>
                  </a:cubicBezTo>
                  <a:cubicBezTo>
                    <a:pt x="3090" y="23"/>
                    <a:pt x="3030" y="1"/>
                    <a:pt x="2965" y="1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403;p15">
              <a:extLst>
                <a:ext uri="{FF2B5EF4-FFF2-40B4-BE49-F238E27FC236}">
                  <a16:creationId xmlns:a16="http://schemas.microsoft.com/office/drawing/2014/main" id="{9FDE8D3B-EDC5-4966-9C50-B0C061BC7621}"/>
                </a:ext>
              </a:extLst>
            </p:cNvPr>
            <p:cNvSpPr/>
            <p:nvPr/>
          </p:nvSpPr>
          <p:spPr>
            <a:xfrm>
              <a:off x="2129561" y="3031672"/>
              <a:ext cx="448758" cy="413076"/>
            </a:xfrm>
            <a:custGeom>
              <a:avLst/>
              <a:gdLst/>
              <a:ahLst/>
              <a:cxnLst/>
              <a:rect l="l" t="t" r="r" b="b"/>
              <a:pathLst>
                <a:path w="13809" h="12711" extrusionOk="0">
                  <a:moveTo>
                    <a:pt x="6916" y="0"/>
                  </a:moveTo>
                  <a:cubicBezTo>
                    <a:pt x="6516" y="0"/>
                    <a:pt x="6109" y="38"/>
                    <a:pt x="5701" y="117"/>
                  </a:cubicBezTo>
                  <a:cubicBezTo>
                    <a:pt x="2249" y="782"/>
                    <a:pt x="1" y="4107"/>
                    <a:pt x="666" y="7559"/>
                  </a:cubicBezTo>
                  <a:cubicBezTo>
                    <a:pt x="1252" y="10603"/>
                    <a:pt x="3907" y="12711"/>
                    <a:pt x="6893" y="12711"/>
                  </a:cubicBezTo>
                  <a:cubicBezTo>
                    <a:pt x="7293" y="12711"/>
                    <a:pt x="7700" y="12673"/>
                    <a:pt x="8108" y="12594"/>
                  </a:cubicBezTo>
                  <a:cubicBezTo>
                    <a:pt x="11560" y="11929"/>
                    <a:pt x="13808" y="8604"/>
                    <a:pt x="13143" y="5152"/>
                  </a:cubicBezTo>
                  <a:cubicBezTo>
                    <a:pt x="12557" y="2108"/>
                    <a:pt x="9902" y="0"/>
                    <a:pt x="6916" y="0"/>
                  </a:cubicBezTo>
                  <a:close/>
                </a:path>
              </a:pathLst>
            </a:custGeom>
            <a:solidFill>
              <a:srgbClr val="2622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404;p15">
              <a:extLst>
                <a:ext uri="{FF2B5EF4-FFF2-40B4-BE49-F238E27FC236}">
                  <a16:creationId xmlns:a16="http://schemas.microsoft.com/office/drawing/2014/main" id="{575045FF-7CF1-4EC7-B4E9-9A8CCD9B2DAE}"/>
                </a:ext>
              </a:extLst>
            </p:cNvPr>
            <p:cNvSpPr/>
            <p:nvPr/>
          </p:nvSpPr>
          <p:spPr>
            <a:xfrm>
              <a:off x="2129561" y="3031672"/>
              <a:ext cx="448758" cy="413076"/>
            </a:xfrm>
            <a:custGeom>
              <a:avLst/>
              <a:gdLst/>
              <a:ahLst/>
              <a:cxnLst/>
              <a:rect l="l" t="t" r="r" b="b"/>
              <a:pathLst>
                <a:path w="13809" h="12711" extrusionOk="0">
                  <a:moveTo>
                    <a:pt x="6916" y="0"/>
                  </a:moveTo>
                  <a:cubicBezTo>
                    <a:pt x="6516" y="0"/>
                    <a:pt x="6109" y="38"/>
                    <a:pt x="5701" y="117"/>
                  </a:cubicBezTo>
                  <a:cubicBezTo>
                    <a:pt x="2249" y="782"/>
                    <a:pt x="1" y="4107"/>
                    <a:pt x="666" y="7559"/>
                  </a:cubicBezTo>
                  <a:cubicBezTo>
                    <a:pt x="1252" y="10603"/>
                    <a:pt x="3907" y="12711"/>
                    <a:pt x="6893" y="12711"/>
                  </a:cubicBezTo>
                  <a:cubicBezTo>
                    <a:pt x="7293" y="12711"/>
                    <a:pt x="7700" y="12673"/>
                    <a:pt x="8108" y="12594"/>
                  </a:cubicBezTo>
                  <a:cubicBezTo>
                    <a:pt x="11560" y="11929"/>
                    <a:pt x="13808" y="8604"/>
                    <a:pt x="13143" y="5152"/>
                  </a:cubicBezTo>
                  <a:cubicBezTo>
                    <a:pt x="12557" y="2108"/>
                    <a:pt x="9902" y="0"/>
                    <a:pt x="6916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405;p15">
              <a:extLst>
                <a:ext uri="{FF2B5EF4-FFF2-40B4-BE49-F238E27FC236}">
                  <a16:creationId xmlns:a16="http://schemas.microsoft.com/office/drawing/2014/main" id="{4ED2616E-B998-46F1-B86F-753BB04AE74E}"/>
                </a:ext>
              </a:extLst>
            </p:cNvPr>
            <p:cNvSpPr/>
            <p:nvPr/>
          </p:nvSpPr>
          <p:spPr>
            <a:xfrm>
              <a:off x="2177950" y="3076551"/>
              <a:ext cx="351980" cy="324000"/>
            </a:xfrm>
            <a:custGeom>
              <a:avLst/>
              <a:gdLst/>
              <a:ahLst/>
              <a:cxnLst/>
              <a:rect l="l" t="t" r="r" b="b"/>
              <a:pathLst>
                <a:path w="10831" h="9970" extrusionOk="0">
                  <a:moveTo>
                    <a:pt x="5444" y="1"/>
                  </a:moveTo>
                  <a:cubicBezTo>
                    <a:pt x="5122" y="1"/>
                    <a:pt x="4795" y="32"/>
                    <a:pt x="4465" y="97"/>
                  </a:cubicBezTo>
                  <a:cubicBezTo>
                    <a:pt x="1774" y="604"/>
                    <a:pt x="0" y="3233"/>
                    <a:pt x="539" y="5924"/>
                  </a:cubicBezTo>
                  <a:cubicBezTo>
                    <a:pt x="987" y="8307"/>
                    <a:pt x="3097" y="9969"/>
                    <a:pt x="5442" y="9969"/>
                  </a:cubicBezTo>
                  <a:cubicBezTo>
                    <a:pt x="5747" y="9969"/>
                    <a:pt x="6056" y="9941"/>
                    <a:pt x="6366" y="9883"/>
                  </a:cubicBezTo>
                  <a:cubicBezTo>
                    <a:pt x="9057" y="9345"/>
                    <a:pt x="10831" y="6748"/>
                    <a:pt x="10324" y="4024"/>
                  </a:cubicBezTo>
                  <a:cubicBezTo>
                    <a:pt x="9851" y="1658"/>
                    <a:pt x="7787" y="1"/>
                    <a:pt x="544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406;p15">
              <a:extLst>
                <a:ext uri="{FF2B5EF4-FFF2-40B4-BE49-F238E27FC236}">
                  <a16:creationId xmlns:a16="http://schemas.microsoft.com/office/drawing/2014/main" id="{2314A523-B9A3-4B1A-AF5E-FC57E1430D39}"/>
                </a:ext>
              </a:extLst>
            </p:cNvPr>
            <p:cNvSpPr/>
            <p:nvPr/>
          </p:nvSpPr>
          <p:spPr>
            <a:xfrm>
              <a:off x="2219092" y="3113664"/>
              <a:ext cx="310839" cy="286855"/>
            </a:xfrm>
            <a:custGeom>
              <a:avLst/>
              <a:gdLst/>
              <a:ahLst/>
              <a:cxnLst/>
              <a:rect l="l" t="t" r="r" b="b"/>
              <a:pathLst>
                <a:path w="9565" h="8827" extrusionOk="0">
                  <a:moveTo>
                    <a:pt x="7348" y="0"/>
                  </a:moveTo>
                  <a:lnTo>
                    <a:pt x="7348" y="0"/>
                  </a:lnTo>
                  <a:cubicBezTo>
                    <a:pt x="7696" y="539"/>
                    <a:pt x="7950" y="1140"/>
                    <a:pt x="8077" y="1806"/>
                  </a:cubicBezTo>
                  <a:cubicBezTo>
                    <a:pt x="8615" y="4497"/>
                    <a:pt x="6841" y="7126"/>
                    <a:pt x="4118" y="7664"/>
                  </a:cubicBezTo>
                  <a:cubicBezTo>
                    <a:pt x="3810" y="7722"/>
                    <a:pt x="3503" y="7750"/>
                    <a:pt x="3200" y="7750"/>
                  </a:cubicBezTo>
                  <a:cubicBezTo>
                    <a:pt x="2010" y="7750"/>
                    <a:pt x="885" y="7320"/>
                    <a:pt x="1" y="6588"/>
                  </a:cubicBezTo>
                  <a:lnTo>
                    <a:pt x="1" y="6588"/>
                  </a:lnTo>
                  <a:cubicBezTo>
                    <a:pt x="914" y="7958"/>
                    <a:pt x="2489" y="8826"/>
                    <a:pt x="4183" y="8826"/>
                  </a:cubicBezTo>
                  <a:cubicBezTo>
                    <a:pt x="4486" y="8826"/>
                    <a:pt x="4792" y="8799"/>
                    <a:pt x="5100" y="8741"/>
                  </a:cubicBezTo>
                  <a:cubicBezTo>
                    <a:pt x="7791" y="8203"/>
                    <a:pt x="9565" y="5606"/>
                    <a:pt x="9058" y="2882"/>
                  </a:cubicBezTo>
                  <a:cubicBezTo>
                    <a:pt x="8837" y="1711"/>
                    <a:pt x="8203" y="697"/>
                    <a:pt x="7348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407;p15">
              <a:extLst>
                <a:ext uri="{FF2B5EF4-FFF2-40B4-BE49-F238E27FC236}">
                  <a16:creationId xmlns:a16="http://schemas.microsoft.com/office/drawing/2014/main" id="{E752383D-247C-4981-A070-C10E8295103C}"/>
                </a:ext>
              </a:extLst>
            </p:cNvPr>
            <p:cNvSpPr/>
            <p:nvPr/>
          </p:nvSpPr>
          <p:spPr>
            <a:xfrm>
              <a:off x="457175" y="2619734"/>
              <a:ext cx="1188726" cy="1467555"/>
            </a:xfrm>
            <a:custGeom>
              <a:avLst/>
              <a:gdLst/>
              <a:ahLst/>
              <a:cxnLst/>
              <a:rect l="l" t="t" r="r" b="b"/>
              <a:pathLst>
                <a:path w="36579" h="45159" extrusionOk="0">
                  <a:moveTo>
                    <a:pt x="28947" y="0"/>
                  </a:moveTo>
                  <a:cubicBezTo>
                    <a:pt x="28319" y="0"/>
                    <a:pt x="27699" y="294"/>
                    <a:pt x="27173" y="980"/>
                  </a:cubicBezTo>
                  <a:cubicBezTo>
                    <a:pt x="25716" y="2880"/>
                    <a:pt x="26064" y="6744"/>
                    <a:pt x="21852" y="11716"/>
                  </a:cubicBezTo>
                  <a:cubicBezTo>
                    <a:pt x="18812" y="15294"/>
                    <a:pt x="20934" y="22357"/>
                    <a:pt x="16310" y="30084"/>
                  </a:cubicBezTo>
                  <a:cubicBezTo>
                    <a:pt x="11718" y="37811"/>
                    <a:pt x="0" y="45158"/>
                    <a:pt x="0" y="45158"/>
                  </a:cubicBezTo>
                  <a:lnTo>
                    <a:pt x="22929" y="45095"/>
                  </a:lnTo>
                  <a:cubicBezTo>
                    <a:pt x="36578" y="36354"/>
                    <a:pt x="29738" y="19855"/>
                    <a:pt x="29738" y="19855"/>
                  </a:cubicBezTo>
                  <a:cubicBezTo>
                    <a:pt x="35565" y="14661"/>
                    <a:pt x="32715" y="3862"/>
                    <a:pt x="31860" y="2215"/>
                  </a:cubicBezTo>
                  <a:cubicBezTo>
                    <a:pt x="31192" y="920"/>
                    <a:pt x="30059" y="0"/>
                    <a:pt x="2894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408;p15">
              <a:extLst>
                <a:ext uri="{FF2B5EF4-FFF2-40B4-BE49-F238E27FC236}">
                  <a16:creationId xmlns:a16="http://schemas.microsoft.com/office/drawing/2014/main" id="{E0A6625E-033B-4D51-8FC4-DE860CE3B117}"/>
                </a:ext>
              </a:extLst>
            </p:cNvPr>
            <p:cNvSpPr/>
            <p:nvPr/>
          </p:nvSpPr>
          <p:spPr>
            <a:xfrm>
              <a:off x="457175" y="3812457"/>
              <a:ext cx="1181512" cy="887182"/>
            </a:xfrm>
            <a:custGeom>
              <a:avLst/>
              <a:gdLst/>
              <a:ahLst/>
              <a:cxnLst/>
              <a:rect l="l" t="t" r="r" b="b"/>
              <a:pathLst>
                <a:path w="36357" h="27300" extrusionOk="0">
                  <a:moveTo>
                    <a:pt x="10800" y="1"/>
                  </a:moveTo>
                  <a:cubicBezTo>
                    <a:pt x="7253" y="3421"/>
                    <a:pt x="3294" y="6239"/>
                    <a:pt x="1299" y="7601"/>
                  </a:cubicBezTo>
                  <a:lnTo>
                    <a:pt x="0" y="8456"/>
                  </a:lnTo>
                  <a:cubicBezTo>
                    <a:pt x="3864" y="21915"/>
                    <a:pt x="14188" y="27299"/>
                    <a:pt x="14188" y="27299"/>
                  </a:cubicBezTo>
                  <a:cubicBezTo>
                    <a:pt x="14505" y="27141"/>
                    <a:pt x="14790" y="26982"/>
                    <a:pt x="15107" y="26792"/>
                  </a:cubicBezTo>
                  <a:cubicBezTo>
                    <a:pt x="15202" y="26761"/>
                    <a:pt x="15297" y="26697"/>
                    <a:pt x="15392" y="26666"/>
                  </a:cubicBezTo>
                  <a:cubicBezTo>
                    <a:pt x="15613" y="26539"/>
                    <a:pt x="15867" y="26412"/>
                    <a:pt x="16088" y="26286"/>
                  </a:cubicBezTo>
                  <a:cubicBezTo>
                    <a:pt x="16183" y="26254"/>
                    <a:pt x="16278" y="26191"/>
                    <a:pt x="16373" y="26159"/>
                  </a:cubicBezTo>
                  <a:cubicBezTo>
                    <a:pt x="17007" y="25811"/>
                    <a:pt x="17672" y="25494"/>
                    <a:pt x="18337" y="25177"/>
                  </a:cubicBezTo>
                  <a:cubicBezTo>
                    <a:pt x="18400" y="25146"/>
                    <a:pt x="18464" y="25114"/>
                    <a:pt x="18527" y="25082"/>
                  </a:cubicBezTo>
                  <a:cubicBezTo>
                    <a:pt x="18812" y="24956"/>
                    <a:pt x="19097" y="24829"/>
                    <a:pt x="19382" y="24671"/>
                  </a:cubicBezTo>
                  <a:cubicBezTo>
                    <a:pt x="19445" y="24639"/>
                    <a:pt x="19509" y="24639"/>
                    <a:pt x="19540" y="24607"/>
                  </a:cubicBezTo>
                  <a:cubicBezTo>
                    <a:pt x="20237" y="24291"/>
                    <a:pt x="20965" y="23942"/>
                    <a:pt x="21662" y="23626"/>
                  </a:cubicBezTo>
                  <a:cubicBezTo>
                    <a:pt x="21694" y="23626"/>
                    <a:pt x="21725" y="23626"/>
                    <a:pt x="21757" y="23594"/>
                  </a:cubicBezTo>
                  <a:cubicBezTo>
                    <a:pt x="22074" y="23467"/>
                    <a:pt x="22390" y="23309"/>
                    <a:pt x="22707" y="23182"/>
                  </a:cubicBezTo>
                  <a:cubicBezTo>
                    <a:pt x="27521" y="21060"/>
                    <a:pt x="32366" y="19224"/>
                    <a:pt x="36357" y="17830"/>
                  </a:cubicBezTo>
                  <a:cubicBezTo>
                    <a:pt x="36008" y="17323"/>
                    <a:pt x="35755" y="16722"/>
                    <a:pt x="35596" y="15930"/>
                  </a:cubicBezTo>
                  <a:lnTo>
                    <a:pt x="35723" y="15930"/>
                  </a:lnTo>
                  <a:cubicBezTo>
                    <a:pt x="33665" y="15392"/>
                    <a:pt x="31733" y="14125"/>
                    <a:pt x="30308" y="11876"/>
                  </a:cubicBezTo>
                  <a:lnTo>
                    <a:pt x="30308" y="11876"/>
                  </a:lnTo>
                  <a:cubicBezTo>
                    <a:pt x="31163" y="15233"/>
                    <a:pt x="28439" y="17260"/>
                    <a:pt x="24101" y="19350"/>
                  </a:cubicBezTo>
                  <a:cubicBezTo>
                    <a:pt x="24101" y="19350"/>
                    <a:pt x="22287" y="20180"/>
                    <a:pt x="19933" y="20180"/>
                  </a:cubicBezTo>
                  <a:cubicBezTo>
                    <a:pt x="17045" y="20180"/>
                    <a:pt x="13343" y="18931"/>
                    <a:pt x="11180" y="13365"/>
                  </a:cubicBezTo>
                  <a:cubicBezTo>
                    <a:pt x="9596" y="9280"/>
                    <a:pt x="9945" y="4181"/>
                    <a:pt x="10800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409;p15">
              <a:extLst>
                <a:ext uri="{FF2B5EF4-FFF2-40B4-BE49-F238E27FC236}">
                  <a16:creationId xmlns:a16="http://schemas.microsoft.com/office/drawing/2014/main" id="{CB5B5959-44AA-4E90-8560-1A5A1AE65BC9}"/>
                </a:ext>
              </a:extLst>
            </p:cNvPr>
            <p:cNvSpPr/>
            <p:nvPr/>
          </p:nvSpPr>
          <p:spPr>
            <a:xfrm>
              <a:off x="1205365" y="2641280"/>
              <a:ext cx="173959" cy="313016"/>
            </a:xfrm>
            <a:custGeom>
              <a:avLst/>
              <a:gdLst/>
              <a:ahLst/>
              <a:cxnLst/>
              <a:rect l="l" t="t" r="r" b="b"/>
              <a:pathLst>
                <a:path w="5353" h="9632" extrusionOk="0">
                  <a:moveTo>
                    <a:pt x="4466" y="0"/>
                  </a:moveTo>
                  <a:cubicBezTo>
                    <a:pt x="4340" y="95"/>
                    <a:pt x="4245" y="190"/>
                    <a:pt x="4150" y="317"/>
                  </a:cubicBezTo>
                  <a:cubicBezTo>
                    <a:pt x="2851" y="1996"/>
                    <a:pt x="2978" y="5289"/>
                    <a:pt x="1" y="9533"/>
                  </a:cubicBezTo>
                  <a:cubicBezTo>
                    <a:pt x="180" y="9575"/>
                    <a:pt x="476" y="9631"/>
                    <a:pt x="841" y="9631"/>
                  </a:cubicBezTo>
                  <a:cubicBezTo>
                    <a:pt x="1570" y="9631"/>
                    <a:pt x="2577" y="9406"/>
                    <a:pt x="3484" y="8393"/>
                  </a:cubicBezTo>
                  <a:cubicBezTo>
                    <a:pt x="4783" y="6968"/>
                    <a:pt x="5353" y="3516"/>
                    <a:pt x="5195" y="1774"/>
                  </a:cubicBezTo>
                  <a:cubicBezTo>
                    <a:pt x="5131" y="887"/>
                    <a:pt x="4783" y="317"/>
                    <a:pt x="4466" y="0"/>
                  </a:cubicBezTo>
                  <a:close/>
                </a:path>
              </a:pathLst>
            </a:custGeom>
            <a:solidFill>
              <a:srgbClr val="EDD2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410;p15">
              <a:extLst>
                <a:ext uri="{FF2B5EF4-FFF2-40B4-BE49-F238E27FC236}">
                  <a16:creationId xmlns:a16="http://schemas.microsoft.com/office/drawing/2014/main" id="{94BD73E8-7831-428D-8CD5-60F0FD5F2EEF}"/>
                </a:ext>
              </a:extLst>
            </p:cNvPr>
            <p:cNvSpPr/>
            <p:nvPr/>
          </p:nvSpPr>
          <p:spPr>
            <a:xfrm>
              <a:off x="1908286" y="3519135"/>
              <a:ext cx="211916" cy="179419"/>
            </a:xfrm>
            <a:custGeom>
              <a:avLst/>
              <a:gdLst/>
              <a:ahLst/>
              <a:cxnLst/>
              <a:rect l="l" t="t" r="r" b="b"/>
              <a:pathLst>
                <a:path w="6521" h="5521" extrusionOk="0">
                  <a:moveTo>
                    <a:pt x="4547" y="1"/>
                  </a:moveTo>
                  <a:cubicBezTo>
                    <a:pt x="4541" y="1"/>
                    <a:pt x="4535" y="1"/>
                    <a:pt x="4530" y="1"/>
                  </a:cubicBezTo>
                  <a:cubicBezTo>
                    <a:pt x="2819" y="33"/>
                    <a:pt x="1141" y="1426"/>
                    <a:pt x="1141" y="1426"/>
                  </a:cubicBezTo>
                  <a:cubicBezTo>
                    <a:pt x="1" y="2218"/>
                    <a:pt x="1046" y="5290"/>
                    <a:pt x="1774" y="5480"/>
                  </a:cubicBezTo>
                  <a:cubicBezTo>
                    <a:pt x="1880" y="5508"/>
                    <a:pt x="2007" y="5521"/>
                    <a:pt x="2151" y="5521"/>
                  </a:cubicBezTo>
                  <a:cubicBezTo>
                    <a:pt x="3294" y="5521"/>
                    <a:pt x="5451" y="4698"/>
                    <a:pt x="5733" y="4276"/>
                  </a:cubicBezTo>
                  <a:cubicBezTo>
                    <a:pt x="6521" y="3268"/>
                    <a:pt x="5772" y="1"/>
                    <a:pt x="4547" y="1"/>
                  </a:cubicBezTo>
                  <a:close/>
                </a:path>
              </a:pathLst>
            </a:custGeom>
            <a:solidFill>
              <a:srgbClr val="EDD2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411;p15">
              <a:extLst>
                <a:ext uri="{FF2B5EF4-FFF2-40B4-BE49-F238E27FC236}">
                  <a16:creationId xmlns:a16="http://schemas.microsoft.com/office/drawing/2014/main" id="{8EA9C4D1-1EA9-459E-909D-DF9E9EC06B6E}"/>
                </a:ext>
              </a:extLst>
            </p:cNvPr>
            <p:cNvSpPr/>
            <p:nvPr/>
          </p:nvSpPr>
          <p:spPr>
            <a:xfrm>
              <a:off x="1848620" y="3784672"/>
              <a:ext cx="207789" cy="167395"/>
            </a:xfrm>
            <a:custGeom>
              <a:avLst/>
              <a:gdLst/>
              <a:ahLst/>
              <a:cxnLst/>
              <a:rect l="l" t="t" r="r" b="b"/>
              <a:pathLst>
                <a:path w="6394" h="5151" extrusionOk="0">
                  <a:moveTo>
                    <a:pt x="4356" y="0"/>
                  </a:moveTo>
                  <a:cubicBezTo>
                    <a:pt x="4350" y="0"/>
                    <a:pt x="4344" y="0"/>
                    <a:pt x="4339" y="1"/>
                  </a:cubicBezTo>
                  <a:cubicBezTo>
                    <a:pt x="2629" y="64"/>
                    <a:pt x="1140" y="1141"/>
                    <a:pt x="1140" y="1141"/>
                  </a:cubicBezTo>
                  <a:cubicBezTo>
                    <a:pt x="0" y="1932"/>
                    <a:pt x="1108" y="4941"/>
                    <a:pt x="1900" y="5099"/>
                  </a:cubicBezTo>
                  <a:cubicBezTo>
                    <a:pt x="2047" y="5135"/>
                    <a:pt x="2234" y="5151"/>
                    <a:pt x="2446" y="5151"/>
                  </a:cubicBezTo>
                  <a:cubicBezTo>
                    <a:pt x="3556" y="5151"/>
                    <a:pt x="5345" y="4711"/>
                    <a:pt x="5637" y="4339"/>
                  </a:cubicBezTo>
                  <a:cubicBezTo>
                    <a:pt x="6394" y="3330"/>
                    <a:pt x="5581" y="0"/>
                    <a:pt x="4356" y="0"/>
                  </a:cubicBezTo>
                  <a:close/>
                </a:path>
              </a:pathLst>
            </a:custGeom>
            <a:solidFill>
              <a:srgbClr val="EDD2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412;p15">
              <a:extLst>
                <a:ext uri="{FF2B5EF4-FFF2-40B4-BE49-F238E27FC236}">
                  <a16:creationId xmlns:a16="http://schemas.microsoft.com/office/drawing/2014/main" id="{7D337ABD-7D6E-4BCF-B9F6-D20F8A8E4834}"/>
                </a:ext>
              </a:extLst>
            </p:cNvPr>
            <p:cNvSpPr/>
            <p:nvPr/>
          </p:nvSpPr>
          <p:spPr>
            <a:xfrm>
              <a:off x="1766272" y="4031653"/>
              <a:ext cx="207822" cy="168045"/>
            </a:xfrm>
            <a:custGeom>
              <a:avLst/>
              <a:gdLst/>
              <a:ahLst/>
              <a:cxnLst/>
              <a:rect l="l" t="t" r="r" b="b"/>
              <a:pathLst>
                <a:path w="6395" h="5171" extrusionOk="0">
                  <a:moveTo>
                    <a:pt x="4357" y="1"/>
                  </a:moveTo>
                  <a:cubicBezTo>
                    <a:pt x="4351" y="1"/>
                    <a:pt x="4345" y="1"/>
                    <a:pt x="4339" y="1"/>
                  </a:cubicBezTo>
                  <a:cubicBezTo>
                    <a:pt x="2629" y="64"/>
                    <a:pt x="1141" y="1141"/>
                    <a:pt x="1141" y="1141"/>
                  </a:cubicBezTo>
                  <a:cubicBezTo>
                    <a:pt x="0" y="1933"/>
                    <a:pt x="1109" y="4941"/>
                    <a:pt x="1901" y="5131"/>
                  </a:cubicBezTo>
                  <a:cubicBezTo>
                    <a:pt x="2031" y="5158"/>
                    <a:pt x="2192" y="5171"/>
                    <a:pt x="2374" y="5171"/>
                  </a:cubicBezTo>
                  <a:cubicBezTo>
                    <a:pt x="3477" y="5171"/>
                    <a:pt x="5339" y="4720"/>
                    <a:pt x="5638" y="4340"/>
                  </a:cubicBezTo>
                  <a:cubicBezTo>
                    <a:pt x="6394" y="3331"/>
                    <a:pt x="5582" y="1"/>
                    <a:pt x="4357" y="1"/>
                  </a:cubicBezTo>
                  <a:close/>
                </a:path>
              </a:pathLst>
            </a:custGeom>
            <a:solidFill>
              <a:srgbClr val="EDD2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413;p15">
              <a:extLst>
                <a:ext uri="{FF2B5EF4-FFF2-40B4-BE49-F238E27FC236}">
                  <a16:creationId xmlns:a16="http://schemas.microsoft.com/office/drawing/2014/main" id="{8450FB8F-D54D-4BF9-B33B-955EE44BCF90}"/>
                </a:ext>
              </a:extLst>
            </p:cNvPr>
            <p:cNvSpPr/>
            <p:nvPr/>
          </p:nvSpPr>
          <p:spPr>
            <a:xfrm>
              <a:off x="1635567" y="4350486"/>
              <a:ext cx="171912" cy="87776"/>
            </a:xfrm>
            <a:custGeom>
              <a:avLst/>
              <a:gdLst/>
              <a:ahLst/>
              <a:cxnLst/>
              <a:rect l="l" t="t" r="r" b="b"/>
              <a:pathLst>
                <a:path w="5290" h="2701" extrusionOk="0">
                  <a:moveTo>
                    <a:pt x="1776" y="1"/>
                  </a:moveTo>
                  <a:cubicBezTo>
                    <a:pt x="1518" y="1"/>
                    <a:pt x="1288" y="13"/>
                    <a:pt x="1109" y="39"/>
                  </a:cubicBezTo>
                  <a:cubicBezTo>
                    <a:pt x="571" y="102"/>
                    <a:pt x="191" y="672"/>
                    <a:pt x="1" y="1116"/>
                  </a:cubicBezTo>
                  <a:cubicBezTo>
                    <a:pt x="773" y="2274"/>
                    <a:pt x="2089" y="2700"/>
                    <a:pt x="3710" y="2700"/>
                  </a:cubicBezTo>
                  <a:cubicBezTo>
                    <a:pt x="4084" y="2700"/>
                    <a:pt x="4474" y="2677"/>
                    <a:pt x="4878" y="2636"/>
                  </a:cubicBezTo>
                  <a:cubicBezTo>
                    <a:pt x="5131" y="1908"/>
                    <a:pt x="5289" y="894"/>
                    <a:pt x="4846" y="577"/>
                  </a:cubicBezTo>
                  <a:cubicBezTo>
                    <a:pt x="4265" y="198"/>
                    <a:pt x="2796" y="1"/>
                    <a:pt x="1776" y="1"/>
                  </a:cubicBezTo>
                  <a:close/>
                </a:path>
              </a:pathLst>
            </a:custGeom>
            <a:solidFill>
              <a:srgbClr val="EDD2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414;p15">
              <a:extLst>
                <a:ext uri="{FF2B5EF4-FFF2-40B4-BE49-F238E27FC236}">
                  <a16:creationId xmlns:a16="http://schemas.microsoft.com/office/drawing/2014/main" id="{32B52FA7-2A3F-4D95-9306-ADDD512A1204}"/>
                </a:ext>
              </a:extLst>
            </p:cNvPr>
            <p:cNvSpPr/>
            <p:nvPr/>
          </p:nvSpPr>
          <p:spPr>
            <a:xfrm>
              <a:off x="1101438" y="3264940"/>
              <a:ext cx="526947" cy="846008"/>
            </a:xfrm>
            <a:custGeom>
              <a:avLst/>
              <a:gdLst/>
              <a:ahLst/>
              <a:cxnLst/>
              <a:rect l="l" t="t" r="r" b="b"/>
              <a:pathLst>
                <a:path w="16215" h="26033" extrusionOk="0">
                  <a:moveTo>
                    <a:pt x="9913" y="1"/>
                  </a:moveTo>
                  <a:cubicBezTo>
                    <a:pt x="9913" y="1"/>
                    <a:pt x="11939" y="7855"/>
                    <a:pt x="9913" y="14093"/>
                  </a:cubicBezTo>
                  <a:cubicBezTo>
                    <a:pt x="7854" y="20332"/>
                    <a:pt x="4972" y="23436"/>
                    <a:pt x="0" y="26033"/>
                  </a:cubicBezTo>
                  <a:cubicBezTo>
                    <a:pt x="0" y="26033"/>
                    <a:pt x="3199" y="25906"/>
                    <a:pt x="5067" y="24576"/>
                  </a:cubicBezTo>
                  <a:cubicBezTo>
                    <a:pt x="16215" y="15582"/>
                    <a:pt x="9913" y="2"/>
                    <a:pt x="9913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415;p15">
              <a:extLst>
                <a:ext uri="{FF2B5EF4-FFF2-40B4-BE49-F238E27FC236}">
                  <a16:creationId xmlns:a16="http://schemas.microsoft.com/office/drawing/2014/main" id="{84B9C11E-ACFF-45DD-AD34-FC093120E4F8}"/>
                </a:ext>
              </a:extLst>
            </p:cNvPr>
            <p:cNvSpPr/>
            <p:nvPr/>
          </p:nvSpPr>
          <p:spPr>
            <a:xfrm>
              <a:off x="1095263" y="2640240"/>
              <a:ext cx="550638" cy="1479969"/>
            </a:xfrm>
            <a:custGeom>
              <a:avLst/>
              <a:gdLst/>
              <a:ahLst/>
              <a:cxnLst/>
              <a:rect l="l" t="t" r="r" b="b"/>
              <a:pathLst>
                <a:path w="16944" h="45541" extrusionOk="0">
                  <a:moveTo>
                    <a:pt x="10958" y="1"/>
                  </a:moveTo>
                  <a:lnTo>
                    <a:pt x="10958" y="1"/>
                  </a:lnTo>
                  <a:cubicBezTo>
                    <a:pt x="11559" y="1267"/>
                    <a:pt x="12826" y="4498"/>
                    <a:pt x="12700" y="9343"/>
                  </a:cubicBezTo>
                  <a:cubicBezTo>
                    <a:pt x="12510" y="15582"/>
                    <a:pt x="7981" y="19129"/>
                    <a:pt x="7981" y="19129"/>
                  </a:cubicBezTo>
                  <a:cubicBezTo>
                    <a:pt x="7981" y="19129"/>
                    <a:pt x="10514" y="22391"/>
                    <a:pt x="10071" y="29611"/>
                  </a:cubicBezTo>
                  <a:cubicBezTo>
                    <a:pt x="9469" y="38890"/>
                    <a:pt x="4561" y="42152"/>
                    <a:pt x="0" y="45541"/>
                  </a:cubicBezTo>
                  <a:lnTo>
                    <a:pt x="3294" y="44464"/>
                  </a:lnTo>
                  <a:cubicBezTo>
                    <a:pt x="16943" y="35723"/>
                    <a:pt x="10103" y="19224"/>
                    <a:pt x="10103" y="19224"/>
                  </a:cubicBezTo>
                  <a:cubicBezTo>
                    <a:pt x="15930" y="14030"/>
                    <a:pt x="13080" y="3231"/>
                    <a:pt x="12225" y="1584"/>
                  </a:cubicBezTo>
                  <a:cubicBezTo>
                    <a:pt x="11908" y="951"/>
                    <a:pt x="11464" y="381"/>
                    <a:pt x="10958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416;p15">
              <a:extLst>
                <a:ext uri="{FF2B5EF4-FFF2-40B4-BE49-F238E27FC236}">
                  <a16:creationId xmlns:a16="http://schemas.microsoft.com/office/drawing/2014/main" id="{D4DBE902-A3BC-4A5C-B091-5C9E7F0DF5A9}"/>
                </a:ext>
              </a:extLst>
            </p:cNvPr>
            <p:cNvSpPr/>
            <p:nvPr/>
          </p:nvSpPr>
          <p:spPr>
            <a:xfrm>
              <a:off x="1717915" y="3523262"/>
              <a:ext cx="321108" cy="718390"/>
            </a:xfrm>
            <a:custGeom>
              <a:avLst/>
              <a:gdLst/>
              <a:ahLst/>
              <a:cxnLst/>
              <a:rect l="l" t="t" r="r" b="b"/>
              <a:pathLst>
                <a:path w="9881" h="22106" extrusionOk="0">
                  <a:moveTo>
                    <a:pt x="6556" y="1"/>
                  </a:moveTo>
                  <a:cubicBezTo>
                    <a:pt x="4877" y="1552"/>
                    <a:pt x="4719" y="3263"/>
                    <a:pt x="5542" y="4909"/>
                  </a:cubicBezTo>
                  <a:cubicBezTo>
                    <a:pt x="6176" y="6208"/>
                    <a:pt x="7632" y="6429"/>
                    <a:pt x="7632" y="6429"/>
                  </a:cubicBezTo>
                  <a:cubicBezTo>
                    <a:pt x="5986" y="7158"/>
                    <a:pt x="4624" y="7759"/>
                    <a:pt x="4117" y="8678"/>
                  </a:cubicBezTo>
                  <a:cubicBezTo>
                    <a:pt x="2439" y="11750"/>
                    <a:pt x="5035" y="14093"/>
                    <a:pt x="5035" y="14093"/>
                  </a:cubicBezTo>
                  <a:cubicBezTo>
                    <a:pt x="5035" y="14093"/>
                    <a:pt x="0" y="15360"/>
                    <a:pt x="950" y="19255"/>
                  </a:cubicBezTo>
                  <a:cubicBezTo>
                    <a:pt x="1552" y="21725"/>
                    <a:pt x="3990" y="22105"/>
                    <a:pt x="3990" y="22105"/>
                  </a:cubicBezTo>
                  <a:cubicBezTo>
                    <a:pt x="3990" y="22105"/>
                    <a:pt x="1869" y="21029"/>
                    <a:pt x="1520" y="18875"/>
                  </a:cubicBezTo>
                  <a:cubicBezTo>
                    <a:pt x="1203" y="16912"/>
                    <a:pt x="2407" y="15993"/>
                    <a:pt x="3927" y="15202"/>
                  </a:cubicBezTo>
                  <a:cubicBezTo>
                    <a:pt x="5415" y="14410"/>
                    <a:pt x="8772" y="13745"/>
                    <a:pt x="8772" y="13745"/>
                  </a:cubicBezTo>
                  <a:lnTo>
                    <a:pt x="8772" y="13745"/>
                  </a:lnTo>
                  <a:cubicBezTo>
                    <a:pt x="8772" y="13745"/>
                    <a:pt x="7126" y="13907"/>
                    <a:pt x="6225" y="13907"/>
                  </a:cubicBezTo>
                  <a:cubicBezTo>
                    <a:pt x="6150" y="13907"/>
                    <a:pt x="6081" y="13906"/>
                    <a:pt x="6017" y="13903"/>
                  </a:cubicBezTo>
                  <a:cubicBezTo>
                    <a:pt x="5320" y="13872"/>
                    <a:pt x="4497" y="12985"/>
                    <a:pt x="4180" y="11338"/>
                  </a:cubicBezTo>
                  <a:cubicBezTo>
                    <a:pt x="3864" y="9691"/>
                    <a:pt x="4497" y="8678"/>
                    <a:pt x="6492" y="7601"/>
                  </a:cubicBezTo>
                  <a:cubicBezTo>
                    <a:pt x="8519" y="6493"/>
                    <a:pt x="9881" y="6049"/>
                    <a:pt x="9881" y="6049"/>
                  </a:cubicBezTo>
                  <a:lnTo>
                    <a:pt x="9881" y="6049"/>
                  </a:lnTo>
                  <a:cubicBezTo>
                    <a:pt x="9450" y="6156"/>
                    <a:pt x="9053" y="6209"/>
                    <a:pt x="8690" y="6209"/>
                  </a:cubicBezTo>
                  <a:cubicBezTo>
                    <a:pt x="7211" y="6209"/>
                    <a:pt x="6279" y="5327"/>
                    <a:pt x="5795" y="3548"/>
                  </a:cubicBezTo>
                  <a:cubicBezTo>
                    <a:pt x="5447" y="2312"/>
                    <a:pt x="5986" y="951"/>
                    <a:pt x="6556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935488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5"/>
          <p:cNvSpPr txBox="1"/>
          <p:nvPr/>
        </p:nvSpPr>
        <p:spPr>
          <a:xfrm>
            <a:off x="717400" y="411475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Fira Sans Medium"/>
                <a:ea typeface="Fira Sans Medium"/>
                <a:cs typeface="Fira Sans Medium"/>
                <a:sym typeface="Fira Sans Medium"/>
              </a:rPr>
              <a:t>Demo</a:t>
            </a:r>
            <a:endParaRPr sz="28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pic>
        <p:nvPicPr>
          <p:cNvPr id="111" name="Picture 4" descr="A screenshot of a child wearing a virtual reality headset&#10;&#10;Description automatically generated with medium confidence">
            <a:extLst>
              <a:ext uri="{FF2B5EF4-FFF2-40B4-BE49-F238E27FC236}">
                <a16:creationId xmlns:a16="http://schemas.microsoft.com/office/drawing/2014/main" id="{99ECAAE5-E529-4184-8AB5-9945C45423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2301" y="1006975"/>
            <a:ext cx="1887257" cy="32989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2" name="Picture 5" descr="A picture containing text, screenshot&#10;&#10;Description automatically generated">
            <a:extLst>
              <a:ext uri="{FF2B5EF4-FFF2-40B4-BE49-F238E27FC236}">
                <a16:creationId xmlns:a16="http://schemas.microsoft.com/office/drawing/2014/main" id="{3245A1C2-3806-4FDE-A660-C69A0E71B8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2581" y="1010120"/>
            <a:ext cx="1882303" cy="33138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4" name="Google Shape;1678;p20">
            <a:extLst>
              <a:ext uri="{FF2B5EF4-FFF2-40B4-BE49-F238E27FC236}">
                <a16:creationId xmlns:a16="http://schemas.microsoft.com/office/drawing/2014/main" id="{8612C80A-28C3-4D7B-BDFE-950DE244A29B}"/>
              </a:ext>
            </a:extLst>
          </p:cNvPr>
          <p:cNvSpPr txBox="1"/>
          <p:nvPr/>
        </p:nvSpPr>
        <p:spPr>
          <a:xfrm>
            <a:off x="2106479" y="4491425"/>
            <a:ext cx="15189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1">
                    <a:lumMod val="75000"/>
                  </a:schemeClr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Mask</a:t>
            </a:r>
            <a:endParaRPr sz="1500">
              <a:solidFill>
                <a:schemeClr val="accent1">
                  <a:lumMod val="75000"/>
                </a:schemeClr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15" name="Google Shape;1678;p20">
            <a:extLst>
              <a:ext uri="{FF2B5EF4-FFF2-40B4-BE49-F238E27FC236}">
                <a16:creationId xmlns:a16="http://schemas.microsoft.com/office/drawing/2014/main" id="{AA3E228E-70F4-4327-BC71-4E7A7CD78A7F}"/>
              </a:ext>
            </a:extLst>
          </p:cNvPr>
          <p:cNvSpPr txBox="1"/>
          <p:nvPr/>
        </p:nvSpPr>
        <p:spPr>
          <a:xfrm>
            <a:off x="5584282" y="4491425"/>
            <a:ext cx="15189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1">
                    <a:lumMod val="75000"/>
                  </a:schemeClr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No mask</a:t>
            </a:r>
            <a:endParaRPr sz="1500">
              <a:solidFill>
                <a:schemeClr val="accent1">
                  <a:lumMod val="75000"/>
                </a:schemeClr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Hộp Văn bản 269">
            <a:extLst>
              <a:ext uri="{FF2B5EF4-FFF2-40B4-BE49-F238E27FC236}">
                <a16:creationId xmlns:a16="http://schemas.microsoft.com/office/drawing/2014/main" id="{D99E72DB-B1AB-4739-B066-4F33959830E2}"/>
              </a:ext>
            </a:extLst>
          </p:cNvPr>
          <p:cNvSpPr txBox="1"/>
          <p:nvPr/>
        </p:nvSpPr>
        <p:spPr>
          <a:xfrm>
            <a:off x="5479473" y="1339638"/>
            <a:ext cx="12479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>
                <a:latin typeface="Bahnschrift Light Condensed" panose="020B0502040204020203" pitchFamily="34" charset="0"/>
              </a:rPr>
              <a:t>05 </a:t>
            </a:r>
          </a:p>
        </p:txBody>
      </p:sp>
      <p:cxnSp>
        <p:nvCxnSpPr>
          <p:cNvPr id="272" name="Đường nối Thẳng 271">
            <a:extLst>
              <a:ext uri="{FF2B5EF4-FFF2-40B4-BE49-F238E27FC236}">
                <a16:creationId xmlns:a16="http://schemas.microsoft.com/office/drawing/2014/main" id="{9BBDFE01-859F-4F74-85CB-0A6B47D845DF}"/>
              </a:ext>
            </a:extLst>
          </p:cNvPr>
          <p:cNvCxnSpPr/>
          <p:nvPr/>
        </p:nvCxnSpPr>
        <p:spPr>
          <a:xfrm>
            <a:off x="5576455" y="2909298"/>
            <a:ext cx="2874818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Nhóm 5">
            <a:extLst>
              <a:ext uri="{FF2B5EF4-FFF2-40B4-BE49-F238E27FC236}">
                <a16:creationId xmlns:a16="http://schemas.microsoft.com/office/drawing/2014/main" id="{3383C57E-1A44-4F05-8333-A84B16E65EE0}"/>
              </a:ext>
            </a:extLst>
          </p:cNvPr>
          <p:cNvGrpSpPr>
            <a:grpSpLocks noChangeAspect="1"/>
          </p:cNvGrpSpPr>
          <p:nvPr/>
        </p:nvGrpSpPr>
        <p:grpSpPr>
          <a:xfrm>
            <a:off x="1508411" y="1080520"/>
            <a:ext cx="2937350" cy="2982460"/>
            <a:chOff x="5731440" y="2186389"/>
            <a:chExt cx="933555" cy="947892"/>
          </a:xfrm>
        </p:grpSpPr>
        <p:sp>
          <p:nvSpPr>
            <p:cNvPr id="7" name="Google Shape;3506;p36">
              <a:extLst>
                <a:ext uri="{FF2B5EF4-FFF2-40B4-BE49-F238E27FC236}">
                  <a16:creationId xmlns:a16="http://schemas.microsoft.com/office/drawing/2014/main" id="{7DAB8B08-8489-4C69-85BB-C6117EDB7474}"/>
                </a:ext>
              </a:extLst>
            </p:cNvPr>
            <p:cNvSpPr/>
            <p:nvPr/>
          </p:nvSpPr>
          <p:spPr>
            <a:xfrm>
              <a:off x="5731440" y="2446635"/>
              <a:ext cx="197531" cy="604069"/>
            </a:xfrm>
            <a:custGeom>
              <a:avLst/>
              <a:gdLst/>
              <a:ahLst/>
              <a:cxnLst/>
              <a:rect l="l" t="t" r="r" b="b"/>
              <a:pathLst>
                <a:path w="6145" h="18792" extrusionOk="0">
                  <a:moveTo>
                    <a:pt x="2020" y="0"/>
                  </a:moveTo>
                  <a:cubicBezTo>
                    <a:pt x="1950" y="0"/>
                    <a:pt x="1885" y="36"/>
                    <a:pt x="1838" y="107"/>
                  </a:cubicBezTo>
                  <a:cubicBezTo>
                    <a:pt x="1553" y="645"/>
                    <a:pt x="1268" y="1215"/>
                    <a:pt x="1046" y="1785"/>
                  </a:cubicBezTo>
                  <a:cubicBezTo>
                    <a:pt x="983" y="1912"/>
                    <a:pt x="1046" y="2007"/>
                    <a:pt x="1141" y="2039"/>
                  </a:cubicBezTo>
                  <a:cubicBezTo>
                    <a:pt x="1173" y="2039"/>
                    <a:pt x="1173" y="2070"/>
                    <a:pt x="1204" y="2070"/>
                  </a:cubicBezTo>
                  <a:cubicBezTo>
                    <a:pt x="1268" y="2070"/>
                    <a:pt x="1363" y="2007"/>
                    <a:pt x="1363" y="1944"/>
                  </a:cubicBezTo>
                  <a:cubicBezTo>
                    <a:pt x="1616" y="1374"/>
                    <a:pt x="1869" y="804"/>
                    <a:pt x="2154" y="265"/>
                  </a:cubicBezTo>
                  <a:cubicBezTo>
                    <a:pt x="2218" y="170"/>
                    <a:pt x="2186" y="75"/>
                    <a:pt x="2091" y="12"/>
                  </a:cubicBezTo>
                  <a:cubicBezTo>
                    <a:pt x="2067" y="4"/>
                    <a:pt x="2044" y="0"/>
                    <a:pt x="2020" y="0"/>
                  </a:cubicBezTo>
                  <a:close/>
                  <a:moveTo>
                    <a:pt x="616" y="3456"/>
                  </a:moveTo>
                  <a:cubicBezTo>
                    <a:pt x="539" y="3456"/>
                    <a:pt x="470" y="3512"/>
                    <a:pt x="444" y="3591"/>
                  </a:cubicBezTo>
                  <a:cubicBezTo>
                    <a:pt x="286" y="4224"/>
                    <a:pt x="191" y="4826"/>
                    <a:pt x="96" y="5459"/>
                  </a:cubicBezTo>
                  <a:cubicBezTo>
                    <a:pt x="96" y="5554"/>
                    <a:pt x="159" y="5649"/>
                    <a:pt x="286" y="5681"/>
                  </a:cubicBezTo>
                  <a:cubicBezTo>
                    <a:pt x="381" y="5681"/>
                    <a:pt x="476" y="5586"/>
                    <a:pt x="476" y="5522"/>
                  </a:cubicBezTo>
                  <a:cubicBezTo>
                    <a:pt x="539" y="4889"/>
                    <a:pt x="666" y="4287"/>
                    <a:pt x="793" y="3686"/>
                  </a:cubicBezTo>
                  <a:cubicBezTo>
                    <a:pt x="824" y="3591"/>
                    <a:pt x="761" y="3496"/>
                    <a:pt x="666" y="3464"/>
                  </a:cubicBezTo>
                  <a:cubicBezTo>
                    <a:pt x="649" y="3458"/>
                    <a:pt x="632" y="3456"/>
                    <a:pt x="616" y="3456"/>
                  </a:cubicBezTo>
                  <a:close/>
                  <a:moveTo>
                    <a:pt x="191" y="7169"/>
                  </a:moveTo>
                  <a:cubicBezTo>
                    <a:pt x="96" y="7169"/>
                    <a:pt x="1" y="7264"/>
                    <a:pt x="1" y="7359"/>
                  </a:cubicBezTo>
                  <a:cubicBezTo>
                    <a:pt x="33" y="7993"/>
                    <a:pt x="64" y="8626"/>
                    <a:pt x="159" y="9228"/>
                  </a:cubicBezTo>
                  <a:cubicBezTo>
                    <a:pt x="191" y="9323"/>
                    <a:pt x="254" y="9386"/>
                    <a:pt x="349" y="9386"/>
                  </a:cubicBezTo>
                  <a:cubicBezTo>
                    <a:pt x="349" y="9386"/>
                    <a:pt x="381" y="9386"/>
                    <a:pt x="381" y="9418"/>
                  </a:cubicBezTo>
                  <a:cubicBezTo>
                    <a:pt x="476" y="9386"/>
                    <a:pt x="539" y="9291"/>
                    <a:pt x="539" y="9196"/>
                  </a:cubicBezTo>
                  <a:cubicBezTo>
                    <a:pt x="444" y="8594"/>
                    <a:pt x="413" y="7961"/>
                    <a:pt x="381" y="7359"/>
                  </a:cubicBezTo>
                  <a:cubicBezTo>
                    <a:pt x="381" y="7264"/>
                    <a:pt x="318" y="7169"/>
                    <a:pt x="191" y="7169"/>
                  </a:cubicBezTo>
                  <a:close/>
                  <a:moveTo>
                    <a:pt x="698" y="10843"/>
                  </a:moveTo>
                  <a:cubicBezTo>
                    <a:pt x="603" y="10874"/>
                    <a:pt x="539" y="11001"/>
                    <a:pt x="571" y="11096"/>
                  </a:cubicBezTo>
                  <a:cubicBezTo>
                    <a:pt x="729" y="11698"/>
                    <a:pt x="951" y="12300"/>
                    <a:pt x="1204" y="12870"/>
                  </a:cubicBezTo>
                  <a:cubicBezTo>
                    <a:pt x="1236" y="12933"/>
                    <a:pt x="1299" y="12996"/>
                    <a:pt x="1363" y="12996"/>
                  </a:cubicBezTo>
                  <a:cubicBezTo>
                    <a:pt x="1394" y="12996"/>
                    <a:pt x="1426" y="12965"/>
                    <a:pt x="1426" y="12965"/>
                  </a:cubicBezTo>
                  <a:cubicBezTo>
                    <a:pt x="1553" y="12933"/>
                    <a:pt x="1584" y="12806"/>
                    <a:pt x="1553" y="12711"/>
                  </a:cubicBezTo>
                  <a:cubicBezTo>
                    <a:pt x="1299" y="12173"/>
                    <a:pt x="1078" y="11571"/>
                    <a:pt x="919" y="11001"/>
                  </a:cubicBezTo>
                  <a:cubicBezTo>
                    <a:pt x="888" y="10874"/>
                    <a:pt x="793" y="10843"/>
                    <a:pt x="698" y="10843"/>
                  </a:cubicBezTo>
                  <a:close/>
                  <a:moveTo>
                    <a:pt x="2222" y="14262"/>
                  </a:moveTo>
                  <a:cubicBezTo>
                    <a:pt x="2190" y="14262"/>
                    <a:pt x="2156" y="14272"/>
                    <a:pt x="2123" y="14295"/>
                  </a:cubicBezTo>
                  <a:cubicBezTo>
                    <a:pt x="2028" y="14358"/>
                    <a:pt x="1996" y="14453"/>
                    <a:pt x="2059" y="14548"/>
                  </a:cubicBezTo>
                  <a:cubicBezTo>
                    <a:pt x="2376" y="15086"/>
                    <a:pt x="2724" y="15625"/>
                    <a:pt x="3136" y="16100"/>
                  </a:cubicBezTo>
                  <a:cubicBezTo>
                    <a:pt x="3168" y="16163"/>
                    <a:pt x="3231" y="16195"/>
                    <a:pt x="3263" y="16195"/>
                  </a:cubicBezTo>
                  <a:cubicBezTo>
                    <a:pt x="3326" y="16195"/>
                    <a:pt x="3358" y="16163"/>
                    <a:pt x="3389" y="16131"/>
                  </a:cubicBezTo>
                  <a:cubicBezTo>
                    <a:pt x="3484" y="16068"/>
                    <a:pt x="3484" y="15941"/>
                    <a:pt x="3421" y="15878"/>
                  </a:cubicBezTo>
                  <a:cubicBezTo>
                    <a:pt x="3041" y="15403"/>
                    <a:pt x="2693" y="14896"/>
                    <a:pt x="2376" y="14358"/>
                  </a:cubicBezTo>
                  <a:cubicBezTo>
                    <a:pt x="2335" y="14297"/>
                    <a:pt x="2281" y="14262"/>
                    <a:pt x="2222" y="14262"/>
                  </a:cubicBezTo>
                  <a:close/>
                  <a:moveTo>
                    <a:pt x="4544" y="17196"/>
                  </a:moveTo>
                  <a:cubicBezTo>
                    <a:pt x="4492" y="17196"/>
                    <a:pt x="4438" y="17219"/>
                    <a:pt x="4403" y="17272"/>
                  </a:cubicBezTo>
                  <a:cubicBezTo>
                    <a:pt x="4308" y="17335"/>
                    <a:pt x="4308" y="17462"/>
                    <a:pt x="4403" y="17525"/>
                  </a:cubicBezTo>
                  <a:cubicBezTo>
                    <a:pt x="4846" y="17968"/>
                    <a:pt x="5321" y="18380"/>
                    <a:pt x="5828" y="18760"/>
                  </a:cubicBezTo>
                  <a:cubicBezTo>
                    <a:pt x="5860" y="18792"/>
                    <a:pt x="5891" y="18792"/>
                    <a:pt x="5955" y="18792"/>
                  </a:cubicBezTo>
                  <a:cubicBezTo>
                    <a:pt x="5986" y="18792"/>
                    <a:pt x="6050" y="18760"/>
                    <a:pt x="6081" y="18728"/>
                  </a:cubicBezTo>
                  <a:cubicBezTo>
                    <a:pt x="6145" y="18633"/>
                    <a:pt x="6145" y="18507"/>
                    <a:pt x="6050" y="18443"/>
                  </a:cubicBezTo>
                  <a:cubicBezTo>
                    <a:pt x="5575" y="18095"/>
                    <a:pt x="5100" y="17683"/>
                    <a:pt x="4656" y="17240"/>
                  </a:cubicBezTo>
                  <a:cubicBezTo>
                    <a:pt x="4628" y="17211"/>
                    <a:pt x="4586" y="17196"/>
                    <a:pt x="4544" y="17196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507;p36">
              <a:extLst>
                <a:ext uri="{FF2B5EF4-FFF2-40B4-BE49-F238E27FC236}">
                  <a16:creationId xmlns:a16="http://schemas.microsoft.com/office/drawing/2014/main" id="{7809A845-35D7-4F57-AE82-27A040ECECC2}"/>
                </a:ext>
              </a:extLst>
            </p:cNvPr>
            <p:cNvSpPr/>
            <p:nvPr/>
          </p:nvSpPr>
          <p:spPr>
            <a:xfrm>
              <a:off x="6473572" y="2669946"/>
              <a:ext cx="191423" cy="376675"/>
            </a:xfrm>
            <a:custGeom>
              <a:avLst/>
              <a:gdLst/>
              <a:ahLst/>
              <a:cxnLst/>
              <a:rect l="l" t="t" r="r" b="b"/>
              <a:pathLst>
                <a:path w="5955" h="11718" extrusionOk="0">
                  <a:moveTo>
                    <a:pt x="5764" y="0"/>
                  </a:moveTo>
                  <a:cubicBezTo>
                    <a:pt x="5669" y="0"/>
                    <a:pt x="5574" y="96"/>
                    <a:pt x="5574" y="191"/>
                  </a:cubicBezTo>
                  <a:cubicBezTo>
                    <a:pt x="5574" y="792"/>
                    <a:pt x="5543" y="1426"/>
                    <a:pt x="5479" y="2027"/>
                  </a:cubicBezTo>
                  <a:cubicBezTo>
                    <a:pt x="5448" y="2122"/>
                    <a:pt x="5543" y="2217"/>
                    <a:pt x="5638" y="2249"/>
                  </a:cubicBezTo>
                  <a:lnTo>
                    <a:pt x="5669" y="2249"/>
                  </a:lnTo>
                  <a:cubicBezTo>
                    <a:pt x="5733" y="2249"/>
                    <a:pt x="5828" y="2186"/>
                    <a:pt x="5828" y="2091"/>
                  </a:cubicBezTo>
                  <a:cubicBezTo>
                    <a:pt x="5923" y="1457"/>
                    <a:pt x="5954" y="824"/>
                    <a:pt x="5954" y="191"/>
                  </a:cubicBezTo>
                  <a:cubicBezTo>
                    <a:pt x="5954" y="96"/>
                    <a:pt x="5891" y="0"/>
                    <a:pt x="5764" y="0"/>
                  </a:cubicBezTo>
                  <a:close/>
                  <a:moveTo>
                    <a:pt x="5289" y="3698"/>
                  </a:moveTo>
                  <a:cubicBezTo>
                    <a:pt x="5194" y="3698"/>
                    <a:pt x="5125" y="3754"/>
                    <a:pt x="5099" y="3832"/>
                  </a:cubicBezTo>
                  <a:cubicBezTo>
                    <a:pt x="4941" y="4434"/>
                    <a:pt x="4751" y="5004"/>
                    <a:pt x="4529" y="5574"/>
                  </a:cubicBezTo>
                  <a:cubicBezTo>
                    <a:pt x="4466" y="5669"/>
                    <a:pt x="4529" y="5796"/>
                    <a:pt x="4624" y="5828"/>
                  </a:cubicBezTo>
                  <a:lnTo>
                    <a:pt x="4688" y="5828"/>
                  </a:lnTo>
                  <a:cubicBezTo>
                    <a:pt x="4751" y="5828"/>
                    <a:pt x="4846" y="5796"/>
                    <a:pt x="4878" y="5733"/>
                  </a:cubicBezTo>
                  <a:cubicBezTo>
                    <a:pt x="5099" y="5131"/>
                    <a:pt x="5321" y="4529"/>
                    <a:pt x="5479" y="3927"/>
                  </a:cubicBezTo>
                  <a:cubicBezTo>
                    <a:pt x="5511" y="3832"/>
                    <a:pt x="5448" y="3737"/>
                    <a:pt x="5353" y="3706"/>
                  </a:cubicBezTo>
                  <a:cubicBezTo>
                    <a:pt x="5330" y="3700"/>
                    <a:pt x="5309" y="3698"/>
                    <a:pt x="5289" y="3698"/>
                  </a:cubicBezTo>
                  <a:close/>
                  <a:moveTo>
                    <a:pt x="3884" y="7146"/>
                  </a:moveTo>
                  <a:cubicBezTo>
                    <a:pt x="3807" y="7146"/>
                    <a:pt x="3730" y="7181"/>
                    <a:pt x="3706" y="7253"/>
                  </a:cubicBezTo>
                  <a:cubicBezTo>
                    <a:pt x="3389" y="7759"/>
                    <a:pt x="3041" y="8298"/>
                    <a:pt x="2692" y="8773"/>
                  </a:cubicBezTo>
                  <a:cubicBezTo>
                    <a:pt x="2629" y="8868"/>
                    <a:pt x="2629" y="8963"/>
                    <a:pt x="2724" y="9026"/>
                  </a:cubicBezTo>
                  <a:cubicBezTo>
                    <a:pt x="2756" y="9058"/>
                    <a:pt x="2787" y="9058"/>
                    <a:pt x="2819" y="9058"/>
                  </a:cubicBezTo>
                  <a:cubicBezTo>
                    <a:pt x="2882" y="9058"/>
                    <a:pt x="2946" y="9058"/>
                    <a:pt x="2977" y="8994"/>
                  </a:cubicBezTo>
                  <a:cubicBezTo>
                    <a:pt x="3358" y="8488"/>
                    <a:pt x="3706" y="7981"/>
                    <a:pt x="4023" y="7411"/>
                  </a:cubicBezTo>
                  <a:cubicBezTo>
                    <a:pt x="4086" y="7348"/>
                    <a:pt x="4054" y="7221"/>
                    <a:pt x="3959" y="7158"/>
                  </a:cubicBezTo>
                  <a:cubicBezTo>
                    <a:pt x="3935" y="7150"/>
                    <a:pt x="3910" y="7146"/>
                    <a:pt x="3884" y="7146"/>
                  </a:cubicBezTo>
                  <a:close/>
                  <a:moveTo>
                    <a:pt x="1588" y="10095"/>
                  </a:moveTo>
                  <a:cubicBezTo>
                    <a:pt x="1537" y="10095"/>
                    <a:pt x="1489" y="10119"/>
                    <a:pt x="1457" y="10166"/>
                  </a:cubicBezTo>
                  <a:cubicBezTo>
                    <a:pt x="1046" y="10610"/>
                    <a:pt x="571" y="10990"/>
                    <a:pt x="96" y="11370"/>
                  </a:cubicBezTo>
                  <a:cubicBezTo>
                    <a:pt x="1" y="11433"/>
                    <a:pt x="1" y="11560"/>
                    <a:pt x="64" y="11623"/>
                  </a:cubicBezTo>
                  <a:cubicBezTo>
                    <a:pt x="96" y="11686"/>
                    <a:pt x="159" y="11718"/>
                    <a:pt x="191" y="11718"/>
                  </a:cubicBezTo>
                  <a:cubicBezTo>
                    <a:pt x="254" y="11718"/>
                    <a:pt x="286" y="11686"/>
                    <a:pt x="317" y="11686"/>
                  </a:cubicBezTo>
                  <a:cubicBezTo>
                    <a:pt x="792" y="11275"/>
                    <a:pt x="1299" y="10863"/>
                    <a:pt x="1742" y="10420"/>
                  </a:cubicBezTo>
                  <a:cubicBezTo>
                    <a:pt x="1806" y="10356"/>
                    <a:pt x="1806" y="10230"/>
                    <a:pt x="1742" y="10166"/>
                  </a:cubicBezTo>
                  <a:cubicBezTo>
                    <a:pt x="1695" y="10119"/>
                    <a:pt x="1639" y="10095"/>
                    <a:pt x="1588" y="10095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508;p36">
              <a:extLst>
                <a:ext uri="{FF2B5EF4-FFF2-40B4-BE49-F238E27FC236}">
                  <a16:creationId xmlns:a16="http://schemas.microsoft.com/office/drawing/2014/main" id="{6F939C87-21DF-4542-8429-EE502A891097}"/>
                </a:ext>
              </a:extLst>
            </p:cNvPr>
            <p:cNvSpPr/>
            <p:nvPr/>
          </p:nvSpPr>
          <p:spPr>
            <a:xfrm>
              <a:off x="6107086" y="2209823"/>
              <a:ext cx="295252" cy="55997"/>
            </a:xfrm>
            <a:custGeom>
              <a:avLst/>
              <a:gdLst/>
              <a:ahLst/>
              <a:cxnLst/>
              <a:rect l="l" t="t" r="r" b="b"/>
              <a:pathLst>
                <a:path w="9185" h="1742" extrusionOk="0">
                  <a:moveTo>
                    <a:pt x="2059" y="0"/>
                  </a:moveTo>
                  <a:cubicBezTo>
                    <a:pt x="1426" y="32"/>
                    <a:pt x="792" y="127"/>
                    <a:pt x="191" y="222"/>
                  </a:cubicBezTo>
                  <a:cubicBezTo>
                    <a:pt x="96" y="254"/>
                    <a:pt x="1" y="349"/>
                    <a:pt x="32" y="444"/>
                  </a:cubicBezTo>
                  <a:cubicBezTo>
                    <a:pt x="64" y="539"/>
                    <a:pt x="127" y="602"/>
                    <a:pt x="222" y="602"/>
                  </a:cubicBezTo>
                  <a:lnTo>
                    <a:pt x="254" y="602"/>
                  </a:lnTo>
                  <a:cubicBezTo>
                    <a:pt x="856" y="475"/>
                    <a:pt x="1458" y="412"/>
                    <a:pt x="2091" y="380"/>
                  </a:cubicBezTo>
                  <a:cubicBezTo>
                    <a:pt x="2186" y="380"/>
                    <a:pt x="2281" y="285"/>
                    <a:pt x="2249" y="190"/>
                  </a:cubicBezTo>
                  <a:cubicBezTo>
                    <a:pt x="2249" y="95"/>
                    <a:pt x="2154" y="0"/>
                    <a:pt x="2059" y="0"/>
                  </a:cubicBezTo>
                  <a:close/>
                  <a:moveTo>
                    <a:pt x="3959" y="32"/>
                  </a:moveTo>
                  <a:cubicBezTo>
                    <a:pt x="3864" y="32"/>
                    <a:pt x="3769" y="95"/>
                    <a:pt x="3738" y="190"/>
                  </a:cubicBezTo>
                  <a:cubicBezTo>
                    <a:pt x="3738" y="317"/>
                    <a:pt x="3833" y="380"/>
                    <a:pt x="3928" y="412"/>
                  </a:cubicBezTo>
                  <a:cubicBezTo>
                    <a:pt x="4529" y="444"/>
                    <a:pt x="5163" y="539"/>
                    <a:pt x="5765" y="665"/>
                  </a:cubicBezTo>
                  <a:lnTo>
                    <a:pt x="5796" y="665"/>
                  </a:lnTo>
                  <a:cubicBezTo>
                    <a:pt x="5891" y="665"/>
                    <a:pt x="5955" y="602"/>
                    <a:pt x="5986" y="507"/>
                  </a:cubicBezTo>
                  <a:cubicBezTo>
                    <a:pt x="5986" y="412"/>
                    <a:pt x="5923" y="317"/>
                    <a:pt x="5828" y="285"/>
                  </a:cubicBezTo>
                  <a:cubicBezTo>
                    <a:pt x="5226" y="159"/>
                    <a:pt x="4593" y="63"/>
                    <a:pt x="3959" y="32"/>
                  </a:cubicBezTo>
                  <a:close/>
                  <a:moveTo>
                    <a:pt x="7612" y="784"/>
                  </a:moveTo>
                  <a:cubicBezTo>
                    <a:pt x="7528" y="784"/>
                    <a:pt x="7437" y="840"/>
                    <a:pt x="7411" y="919"/>
                  </a:cubicBezTo>
                  <a:cubicBezTo>
                    <a:pt x="7380" y="1014"/>
                    <a:pt x="7443" y="1109"/>
                    <a:pt x="7538" y="1140"/>
                  </a:cubicBezTo>
                  <a:cubicBezTo>
                    <a:pt x="7981" y="1330"/>
                    <a:pt x="8456" y="1489"/>
                    <a:pt x="8868" y="1710"/>
                  </a:cubicBezTo>
                  <a:cubicBezTo>
                    <a:pt x="8900" y="1742"/>
                    <a:pt x="8931" y="1742"/>
                    <a:pt x="8963" y="1742"/>
                  </a:cubicBezTo>
                  <a:cubicBezTo>
                    <a:pt x="9026" y="1742"/>
                    <a:pt x="9090" y="1679"/>
                    <a:pt x="9121" y="1615"/>
                  </a:cubicBezTo>
                  <a:cubicBezTo>
                    <a:pt x="9185" y="1520"/>
                    <a:pt x="9153" y="1425"/>
                    <a:pt x="9058" y="1362"/>
                  </a:cubicBezTo>
                  <a:cubicBezTo>
                    <a:pt x="8583" y="1172"/>
                    <a:pt x="8108" y="982"/>
                    <a:pt x="7665" y="792"/>
                  </a:cubicBezTo>
                  <a:cubicBezTo>
                    <a:pt x="7648" y="786"/>
                    <a:pt x="7630" y="784"/>
                    <a:pt x="7612" y="784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509;p36">
              <a:extLst>
                <a:ext uri="{FF2B5EF4-FFF2-40B4-BE49-F238E27FC236}">
                  <a16:creationId xmlns:a16="http://schemas.microsoft.com/office/drawing/2014/main" id="{E884BF4F-A686-4061-8A1C-E16A17AE7176}"/>
                </a:ext>
              </a:extLst>
            </p:cNvPr>
            <p:cNvSpPr/>
            <p:nvPr/>
          </p:nvSpPr>
          <p:spPr>
            <a:xfrm>
              <a:off x="6137624" y="2959058"/>
              <a:ext cx="106946" cy="127294"/>
            </a:xfrm>
            <a:custGeom>
              <a:avLst/>
              <a:gdLst/>
              <a:ahLst/>
              <a:cxnLst/>
              <a:rect l="l" t="t" r="r" b="b"/>
              <a:pathLst>
                <a:path w="3327" h="3960" extrusionOk="0">
                  <a:moveTo>
                    <a:pt x="1616" y="0"/>
                  </a:moveTo>
                  <a:cubicBezTo>
                    <a:pt x="1553" y="0"/>
                    <a:pt x="1458" y="32"/>
                    <a:pt x="1458" y="95"/>
                  </a:cubicBezTo>
                  <a:lnTo>
                    <a:pt x="64" y="3706"/>
                  </a:lnTo>
                  <a:cubicBezTo>
                    <a:pt x="1" y="3801"/>
                    <a:pt x="64" y="3896"/>
                    <a:pt x="159" y="3927"/>
                  </a:cubicBezTo>
                  <a:cubicBezTo>
                    <a:pt x="191" y="3927"/>
                    <a:pt x="191" y="3959"/>
                    <a:pt x="222" y="3959"/>
                  </a:cubicBezTo>
                  <a:cubicBezTo>
                    <a:pt x="318" y="3959"/>
                    <a:pt x="381" y="3896"/>
                    <a:pt x="413" y="3832"/>
                  </a:cubicBezTo>
                  <a:lnTo>
                    <a:pt x="1616" y="666"/>
                  </a:lnTo>
                  <a:lnTo>
                    <a:pt x="2946" y="3832"/>
                  </a:lnTo>
                  <a:cubicBezTo>
                    <a:pt x="2970" y="3904"/>
                    <a:pt x="3047" y="3939"/>
                    <a:pt x="3124" y="3939"/>
                  </a:cubicBezTo>
                  <a:cubicBezTo>
                    <a:pt x="3150" y="3939"/>
                    <a:pt x="3176" y="3935"/>
                    <a:pt x="3199" y="3927"/>
                  </a:cubicBezTo>
                  <a:cubicBezTo>
                    <a:pt x="3294" y="3896"/>
                    <a:pt x="3326" y="3769"/>
                    <a:pt x="3294" y="3674"/>
                  </a:cubicBezTo>
                  <a:lnTo>
                    <a:pt x="1806" y="95"/>
                  </a:lnTo>
                  <a:cubicBezTo>
                    <a:pt x="1774" y="32"/>
                    <a:pt x="1711" y="0"/>
                    <a:pt x="1616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510;p36">
              <a:extLst>
                <a:ext uri="{FF2B5EF4-FFF2-40B4-BE49-F238E27FC236}">
                  <a16:creationId xmlns:a16="http://schemas.microsoft.com/office/drawing/2014/main" id="{D11136CB-65C3-4B84-AC23-D1B525D1CB9C}"/>
                </a:ext>
              </a:extLst>
            </p:cNvPr>
            <p:cNvSpPr/>
            <p:nvPr/>
          </p:nvSpPr>
          <p:spPr>
            <a:xfrm>
              <a:off x="6093875" y="2725943"/>
              <a:ext cx="181234" cy="256549"/>
            </a:xfrm>
            <a:custGeom>
              <a:avLst/>
              <a:gdLst/>
              <a:ahLst/>
              <a:cxnLst/>
              <a:rect l="l" t="t" r="r" b="b"/>
              <a:pathLst>
                <a:path w="5638" h="7981" extrusionOk="0">
                  <a:moveTo>
                    <a:pt x="0" y="0"/>
                  </a:moveTo>
                  <a:lnTo>
                    <a:pt x="0" y="7981"/>
                  </a:lnTo>
                  <a:lnTo>
                    <a:pt x="5637" y="7981"/>
                  </a:lnTo>
                  <a:lnTo>
                    <a:pt x="56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511;p36">
              <a:extLst>
                <a:ext uri="{FF2B5EF4-FFF2-40B4-BE49-F238E27FC236}">
                  <a16:creationId xmlns:a16="http://schemas.microsoft.com/office/drawing/2014/main" id="{8FDE648C-97D1-4E4E-BE99-D3164BCC59E0}"/>
                </a:ext>
              </a:extLst>
            </p:cNvPr>
            <p:cNvSpPr/>
            <p:nvPr/>
          </p:nvSpPr>
          <p:spPr>
            <a:xfrm>
              <a:off x="6087767" y="2719835"/>
              <a:ext cx="193449" cy="268764"/>
            </a:xfrm>
            <a:custGeom>
              <a:avLst/>
              <a:gdLst/>
              <a:ahLst/>
              <a:cxnLst/>
              <a:rect l="l" t="t" r="r" b="b"/>
              <a:pathLst>
                <a:path w="6018" h="8361" extrusionOk="0">
                  <a:moveTo>
                    <a:pt x="5637" y="380"/>
                  </a:moveTo>
                  <a:lnTo>
                    <a:pt x="5637" y="7981"/>
                  </a:lnTo>
                  <a:lnTo>
                    <a:pt x="380" y="7981"/>
                  </a:lnTo>
                  <a:lnTo>
                    <a:pt x="380" y="380"/>
                  </a:lnTo>
                  <a:close/>
                  <a:moveTo>
                    <a:pt x="190" y="0"/>
                  </a:moveTo>
                  <a:cubicBezTo>
                    <a:pt x="95" y="0"/>
                    <a:pt x="0" y="95"/>
                    <a:pt x="0" y="190"/>
                  </a:cubicBezTo>
                  <a:lnTo>
                    <a:pt x="0" y="8171"/>
                  </a:lnTo>
                  <a:cubicBezTo>
                    <a:pt x="0" y="8266"/>
                    <a:pt x="95" y="8361"/>
                    <a:pt x="190" y="8361"/>
                  </a:cubicBezTo>
                  <a:lnTo>
                    <a:pt x="5827" y="8361"/>
                  </a:lnTo>
                  <a:cubicBezTo>
                    <a:pt x="5922" y="8361"/>
                    <a:pt x="6017" y="8266"/>
                    <a:pt x="6017" y="8171"/>
                  </a:cubicBezTo>
                  <a:lnTo>
                    <a:pt x="6017" y="190"/>
                  </a:lnTo>
                  <a:cubicBezTo>
                    <a:pt x="6017" y="95"/>
                    <a:pt x="5922" y="0"/>
                    <a:pt x="582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512;p36">
              <a:extLst>
                <a:ext uri="{FF2B5EF4-FFF2-40B4-BE49-F238E27FC236}">
                  <a16:creationId xmlns:a16="http://schemas.microsoft.com/office/drawing/2014/main" id="{9F4E47CF-BE82-4892-A549-2FF36B303B86}"/>
                </a:ext>
              </a:extLst>
            </p:cNvPr>
            <p:cNvSpPr/>
            <p:nvPr/>
          </p:nvSpPr>
          <p:spPr>
            <a:xfrm>
              <a:off x="6156975" y="2776828"/>
              <a:ext cx="95728" cy="11251"/>
            </a:xfrm>
            <a:custGeom>
              <a:avLst/>
              <a:gdLst/>
              <a:ahLst/>
              <a:cxnLst/>
              <a:rect l="l" t="t" r="r" b="b"/>
              <a:pathLst>
                <a:path w="2978" h="350" extrusionOk="0">
                  <a:moveTo>
                    <a:pt x="159" y="1"/>
                  </a:moveTo>
                  <a:cubicBezTo>
                    <a:pt x="64" y="1"/>
                    <a:pt x="1" y="64"/>
                    <a:pt x="1" y="191"/>
                  </a:cubicBezTo>
                  <a:cubicBezTo>
                    <a:pt x="1" y="286"/>
                    <a:pt x="64" y="349"/>
                    <a:pt x="159" y="349"/>
                  </a:cubicBezTo>
                  <a:lnTo>
                    <a:pt x="2819" y="349"/>
                  </a:lnTo>
                  <a:cubicBezTo>
                    <a:pt x="2914" y="349"/>
                    <a:pt x="2977" y="286"/>
                    <a:pt x="2977" y="191"/>
                  </a:cubicBezTo>
                  <a:cubicBezTo>
                    <a:pt x="2977" y="64"/>
                    <a:pt x="2914" y="1"/>
                    <a:pt x="281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513;p36">
              <a:extLst>
                <a:ext uri="{FF2B5EF4-FFF2-40B4-BE49-F238E27FC236}">
                  <a16:creationId xmlns:a16="http://schemas.microsoft.com/office/drawing/2014/main" id="{DA83C576-0D4D-4801-B09B-F42C6C79B5FA}"/>
                </a:ext>
              </a:extLst>
            </p:cNvPr>
            <p:cNvSpPr/>
            <p:nvPr/>
          </p:nvSpPr>
          <p:spPr>
            <a:xfrm>
              <a:off x="6115251" y="2756063"/>
              <a:ext cx="45839" cy="37095"/>
            </a:xfrm>
            <a:custGeom>
              <a:avLst/>
              <a:gdLst/>
              <a:ahLst/>
              <a:cxnLst/>
              <a:rect l="l" t="t" r="r" b="b"/>
              <a:pathLst>
                <a:path w="1426" h="1154" extrusionOk="0">
                  <a:moveTo>
                    <a:pt x="1205" y="1"/>
                  </a:moveTo>
                  <a:cubicBezTo>
                    <a:pt x="1156" y="1"/>
                    <a:pt x="1112" y="24"/>
                    <a:pt x="1077" y="77"/>
                  </a:cubicBezTo>
                  <a:lnTo>
                    <a:pt x="570" y="710"/>
                  </a:lnTo>
                  <a:lnTo>
                    <a:pt x="348" y="488"/>
                  </a:lnTo>
                  <a:cubicBezTo>
                    <a:pt x="314" y="454"/>
                    <a:pt x="260" y="428"/>
                    <a:pt x="208" y="428"/>
                  </a:cubicBezTo>
                  <a:cubicBezTo>
                    <a:pt x="165" y="428"/>
                    <a:pt x="124" y="445"/>
                    <a:pt x="95" y="488"/>
                  </a:cubicBezTo>
                  <a:cubicBezTo>
                    <a:pt x="0" y="552"/>
                    <a:pt x="0" y="678"/>
                    <a:pt x="63" y="742"/>
                  </a:cubicBezTo>
                  <a:lnTo>
                    <a:pt x="412" y="1090"/>
                  </a:lnTo>
                  <a:cubicBezTo>
                    <a:pt x="443" y="1122"/>
                    <a:pt x="507" y="1153"/>
                    <a:pt x="570" y="1153"/>
                  </a:cubicBezTo>
                  <a:cubicBezTo>
                    <a:pt x="602" y="1153"/>
                    <a:pt x="665" y="1122"/>
                    <a:pt x="697" y="1090"/>
                  </a:cubicBezTo>
                  <a:cubicBezTo>
                    <a:pt x="728" y="1090"/>
                    <a:pt x="728" y="1090"/>
                    <a:pt x="728" y="1058"/>
                  </a:cubicBezTo>
                  <a:lnTo>
                    <a:pt x="1362" y="298"/>
                  </a:lnTo>
                  <a:cubicBezTo>
                    <a:pt x="1425" y="235"/>
                    <a:pt x="1394" y="108"/>
                    <a:pt x="1330" y="45"/>
                  </a:cubicBezTo>
                  <a:cubicBezTo>
                    <a:pt x="1287" y="17"/>
                    <a:pt x="1245" y="1"/>
                    <a:pt x="120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514;p36">
              <a:extLst>
                <a:ext uri="{FF2B5EF4-FFF2-40B4-BE49-F238E27FC236}">
                  <a16:creationId xmlns:a16="http://schemas.microsoft.com/office/drawing/2014/main" id="{899535F3-B49D-449D-B7D4-2631F44729C7}"/>
                </a:ext>
              </a:extLst>
            </p:cNvPr>
            <p:cNvSpPr/>
            <p:nvPr/>
          </p:nvSpPr>
          <p:spPr>
            <a:xfrm>
              <a:off x="6156975" y="2820610"/>
              <a:ext cx="95728" cy="12247"/>
            </a:xfrm>
            <a:custGeom>
              <a:avLst/>
              <a:gdLst/>
              <a:ahLst/>
              <a:cxnLst/>
              <a:rect l="l" t="t" r="r" b="b"/>
              <a:pathLst>
                <a:path w="2978" h="381" extrusionOk="0">
                  <a:moveTo>
                    <a:pt x="159" y="0"/>
                  </a:moveTo>
                  <a:cubicBezTo>
                    <a:pt x="64" y="0"/>
                    <a:pt x="1" y="96"/>
                    <a:pt x="1" y="191"/>
                  </a:cubicBezTo>
                  <a:cubicBezTo>
                    <a:pt x="1" y="286"/>
                    <a:pt x="64" y="381"/>
                    <a:pt x="159" y="381"/>
                  </a:cubicBezTo>
                  <a:lnTo>
                    <a:pt x="2819" y="381"/>
                  </a:lnTo>
                  <a:cubicBezTo>
                    <a:pt x="2914" y="381"/>
                    <a:pt x="2977" y="286"/>
                    <a:pt x="2977" y="191"/>
                  </a:cubicBezTo>
                  <a:cubicBezTo>
                    <a:pt x="2977" y="96"/>
                    <a:pt x="2914" y="0"/>
                    <a:pt x="2819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515;p36">
              <a:extLst>
                <a:ext uri="{FF2B5EF4-FFF2-40B4-BE49-F238E27FC236}">
                  <a16:creationId xmlns:a16="http://schemas.microsoft.com/office/drawing/2014/main" id="{28086DAC-00D1-44F4-965F-0B4C2C3761DD}"/>
                </a:ext>
              </a:extLst>
            </p:cNvPr>
            <p:cNvSpPr/>
            <p:nvPr/>
          </p:nvSpPr>
          <p:spPr>
            <a:xfrm>
              <a:off x="6115251" y="2800165"/>
              <a:ext cx="45839" cy="37770"/>
            </a:xfrm>
            <a:custGeom>
              <a:avLst/>
              <a:gdLst/>
              <a:ahLst/>
              <a:cxnLst/>
              <a:rect l="l" t="t" r="r" b="b"/>
              <a:pathLst>
                <a:path w="1426" h="1175" extrusionOk="0">
                  <a:moveTo>
                    <a:pt x="1223" y="0"/>
                  </a:moveTo>
                  <a:cubicBezTo>
                    <a:pt x="1167" y="0"/>
                    <a:pt x="1116" y="27"/>
                    <a:pt x="1077" y="66"/>
                  </a:cubicBezTo>
                  <a:lnTo>
                    <a:pt x="570" y="700"/>
                  </a:lnTo>
                  <a:lnTo>
                    <a:pt x="348" y="478"/>
                  </a:lnTo>
                  <a:cubicBezTo>
                    <a:pt x="317" y="446"/>
                    <a:pt x="269" y="431"/>
                    <a:pt x="222" y="431"/>
                  </a:cubicBezTo>
                  <a:cubicBezTo>
                    <a:pt x="174" y="431"/>
                    <a:pt x="127" y="446"/>
                    <a:pt x="95" y="478"/>
                  </a:cubicBezTo>
                  <a:cubicBezTo>
                    <a:pt x="0" y="573"/>
                    <a:pt x="0" y="668"/>
                    <a:pt x="63" y="763"/>
                  </a:cubicBezTo>
                  <a:lnTo>
                    <a:pt x="412" y="1080"/>
                  </a:lnTo>
                  <a:cubicBezTo>
                    <a:pt x="443" y="1143"/>
                    <a:pt x="507" y="1175"/>
                    <a:pt x="570" y="1175"/>
                  </a:cubicBezTo>
                  <a:cubicBezTo>
                    <a:pt x="633" y="1175"/>
                    <a:pt x="665" y="1143"/>
                    <a:pt x="697" y="1112"/>
                  </a:cubicBezTo>
                  <a:cubicBezTo>
                    <a:pt x="728" y="1112"/>
                    <a:pt x="728" y="1080"/>
                    <a:pt x="728" y="1080"/>
                  </a:cubicBezTo>
                  <a:lnTo>
                    <a:pt x="1362" y="320"/>
                  </a:lnTo>
                  <a:cubicBezTo>
                    <a:pt x="1425" y="225"/>
                    <a:pt x="1394" y="98"/>
                    <a:pt x="1330" y="35"/>
                  </a:cubicBezTo>
                  <a:cubicBezTo>
                    <a:pt x="1294" y="11"/>
                    <a:pt x="1258" y="0"/>
                    <a:pt x="122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516;p36">
              <a:extLst>
                <a:ext uri="{FF2B5EF4-FFF2-40B4-BE49-F238E27FC236}">
                  <a16:creationId xmlns:a16="http://schemas.microsoft.com/office/drawing/2014/main" id="{62C5202C-22EB-4E1E-A0EC-1ADB80B14CE4}"/>
                </a:ext>
              </a:extLst>
            </p:cNvPr>
            <p:cNvSpPr/>
            <p:nvPr/>
          </p:nvSpPr>
          <p:spPr>
            <a:xfrm>
              <a:off x="6156975" y="2865388"/>
              <a:ext cx="95728" cy="12247"/>
            </a:xfrm>
            <a:custGeom>
              <a:avLst/>
              <a:gdLst/>
              <a:ahLst/>
              <a:cxnLst/>
              <a:rect l="l" t="t" r="r" b="b"/>
              <a:pathLst>
                <a:path w="2978" h="381" extrusionOk="0">
                  <a:moveTo>
                    <a:pt x="159" y="1"/>
                  </a:moveTo>
                  <a:cubicBezTo>
                    <a:pt x="64" y="1"/>
                    <a:pt x="1" y="64"/>
                    <a:pt x="1" y="191"/>
                  </a:cubicBezTo>
                  <a:cubicBezTo>
                    <a:pt x="1" y="286"/>
                    <a:pt x="64" y="381"/>
                    <a:pt x="159" y="381"/>
                  </a:cubicBezTo>
                  <a:lnTo>
                    <a:pt x="2819" y="381"/>
                  </a:lnTo>
                  <a:cubicBezTo>
                    <a:pt x="2914" y="381"/>
                    <a:pt x="2977" y="286"/>
                    <a:pt x="2977" y="191"/>
                  </a:cubicBezTo>
                  <a:cubicBezTo>
                    <a:pt x="2977" y="64"/>
                    <a:pt x="2914" y="1"/>
                    <a:pt x="281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517;p36">
              <a:extLst>
                <a:ext uri="{FF2B5EF4-FFF2-40B4-BE49-F238E27FC236}">
                  <a16:creationId xmlns:a16="http://schemas.microsoft.com/office/drawing/2014/main" id="{3FE6F09F-ED68-4F51-A4C6-0D43A114CD4E}"/>
                </a:ext>
              </a:extLst>
            </p:cNvPr>
            <p:cNvSpPr/>
            <p:nvPr/>
          </p:nvSpPr>
          <p:spPr>
            <a:xfrm>
              <a:off x="6115251" y="2844654"/>
              <a:ext cx="45839" cy="37063"/>
            </a:xfrm>
            <a:custGeom>
              <a:avLst/>
              <a:gdLst/>
              <a:ahLst/>
              <a:cxnLst/>
              <a:rect l="l" t="t" r="r" b="b"/>
              <a:pathLst>
                <a:path w="1426" h="1153" extrusionOk="0">
                  <a:moveTo>
                    <a:pt x="1205" y="0"/>
                  </a:moveTo>
                  <a:cubicBezTo>
                    <a:pt x="1156" y="0"/>
                    <a:pt x="1112" y="24"/>
                    <a:pt x="1077" y="76"/>
                  </a:cubicBezTo>
                  <a:lnTo>
                    <a:pt x="570" y="709"/>
                  </a:lnTo>
                  <a:lnTo>
                    <a:pt x="348" y="488"/>
                  </a:lnTo>
                  <a:cubicBezTo>
                    <a:pt x="317" y="456"/>
                    <a:pt x="269" y="440"/>
                    <a:pt x="222" y="440"/>
                  </a:cubicBezTo>
                  <a:cubicBezTo>
                    <a:pt x="174" y="440"/>
                    <a:pt x="127" y="456"/>
                    <a:pt x="95" y="488"/>
                  </a:cubicBezTo>
                  <a:cubicBezTo>
                    <a:pt x="0" y="551"/>
                    <a:pt x="0" y="678"/>
                    <a:pt x="63" y="741"/>
                  </a:cubicBezTo>
                  <a:lnTo>
                    <a:pt x="412" y="1089"/>
                  </a:lnTo>
                  <a:cubicBezTo>
                    <a:pt x="443" y="1121"/>
                    <a:pt x="507" y="1153"/>
                    <a:pt x="570" y="1153"/>
                  </a:cubicBezTo>
                  <a:cubicBezTo>
                    <a:pt x="633" y="1153"/>
                    <a:pt x="665" y="1153"/>
                    <a:pt x="697" y="1089"/>
                  </a:cubicBezTo>
                  <a:cubicBezTo>
                    <a:pt x="728" y="1089"/>
                    <a:pt x="728" y="1089"/>
                    <a:pt x="728" y="1058"/>
                  </a:cubicBezTo>
                  <a:lnTo>
                    <a:pt x="1362" y="298"/>
                  </a:lnTo>
                  <a:cubicBezTo>
                    <a:pt x="1425" y="234"/>
                    <a:pt x="1394" y="108"/>
                    <a:pt x="1330" y="44"/>
                  </a:cubicBezTo>
                  <a:cubicBezTo>
                    <a:pt x="1287" y="16"/>
                    <a:pt x="1245" y="0"/>
                    <a:pt x="120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518;p36">
              <a:extLst>
                <a:ext uri="{FF2B5EF4-FFF2-40B4-BE49-F238E27FC236}">
                  <a16:creationId xmlns:a16="http://schemas.microsoft.com/office/drawing/2014/main" id="{CFEA2D0A-022F-467F-A9D4-466B0B5069BF}"/>
                </a:ext>
              </a:extLst>
            </p:cNvPr>
            <p:cNvSpPr/>
            <p:nvPr/>
          </p:nvSpPr>
          <p:spPr>
            <a:xfrm>
              <a:off x="6156975" y="2914280"/>
              <a:ext cx="95728" cy="12247"/>
            </a:xfrm>
            <a:custGeom>
              <a:avLst/>
              <a:gdLst/>
              <a:ahLst/>
              <a:cxnLst/>
              <a:rect l="l" t="t" r="r" b="b"/>
              <a:pathLst>
                <a:path w="2978" h="381" extrusionOk="0">
                  <a:moveTo>
                    <a:pt x="159" y="0"/>
                  </a:moveTo>
                  <a:cubicBezTo>
                    <a:pt x="64" y="0"/>
                    <a:pt x="1" y="95"/>
                    <a:pt x="1" y="190"/>
                  </a:cubicBezTo>
                  <a:cubicBezTo>
                    <a:pt x="1" y="285"/>
                    <a:pt x="64" y="380"/>
                    <a:pt x="159" y="380"/>
                  </a:cubicBezTo>
                  <a:lnTo>
                    <a:pt x="2819" y="380"/>
                  </a:lnTo>
                  <a:cubicBezTo>
                    <a:pt x="2914" y="380"/>
                    <a:pt x="2977" y="285"/>
                    <a:pt x="2977" y="190"/>
                  </a:cubicBezTo>
                  <a:cubicBezTo>
                    <a:pt x="2977" y="95"/>
                    <a:pt x="2914" y="0"/>
                    <a:pt x="2819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519;p36">
              <a:extLst>
                <a:ext uri="{FF2B5EF4-FFF2-40B4-BE49-F238E27FC236}">
                  <a16:creationId xmlns:a16="http://schemas.microsoft.com/office/drawing/2014/main" id="{C3F34A44-8F0D-4149-A267-F5B682F4B82D}"/>
                </a:ext>
              </a:extLst>
            </p:cNvPr>
            <p:cNvSpPr/>
            <p:nvPr/>
          </p:nvSpPr>
          <p:spPr>
            <a:xfrm>
              <a:off x="6115251" y="2893804"/>
              <a:ext cx="45839" cy="37803"/>
            </a:xfrm>
            <a:custGeom>
              <a:avLst/>
              <a:gdLst/>
              <a:ahLst/>
              <a:cxnLst/>
              <a:rect l="l" t="t" r="r" b="b"/>
              <a:pathLst>
                <a:path w="1426" h="1176" extrusionOk="0">
                  <a:moveTo>
                    <a:pt x="1223" y="1"/>
                  </a:moveTo>
                  <a:cubicBezTo>
                    <a:pt x="1167" y="1"/>
                    <a:pt x="1116" y="28"/>
                    <a:pt x="1077" y="67"/>
                  </a:cubicBezTo>
                  <a:lnTo>
                    <a:pt x="538" y="700"/>
                  </a:lnTo>
                  <a:lnTo>
                    <a:pt x="348" y="479"/>
                  </a:lnTo>
                  <a:cubicBezTo>
                    <a:pt x="317" y="447"/>
                    <a:pt x="269" y="431"/>
                    <a:pt x="218" y="431"/>
                  </a:cubicBezTo>
                  <a:cubicBezTo>
                    <a:pt x="166" y="431"/>
                    <a:pt x="111" y="447"/>
                    <a:pt x="63" y="479"/>
                  </a:cubicBezTo>
                  <a:cubicBezTo>
                    <a:pt x="0" y="574"/>
                    <a:pt x="0" y="669"/>
                    <a:pt x="63" y="764"/>
                  </a:cubicBezTo>
                  <a:lnTo>
                    <a:pt x="412" y="1080"/>
                  </a:lnTo>
                  <a:cubicBezTo>
                    <a:pt x="443" y="1144"/>
                    <a:pt x="507" y="1175"/>
                    <a:pt x="570" y="1175"/>
                  </a:cubicBezTo>
                  <a:cubicBezTo>
                    <a:pt x="633" y="1175"/>
                    <a:pt x="665" y="1144"/>
                    <a:pt x="697" y="1112"/>
                  </a:cubicBezTo>
                  <a:cubicBezTo>
                    <a:pt x="728" y="1112"/>
                    <a:pt x="728" y="1080"/>
                    <a:pt x="728" y="1080"/>
                  </a:cubicBezTo>
                  <a:lnTo>
                    <a:pt x="1362" y="320"/>
                  </a:lnTo>
                  <a:cubicBezTo>
                    <a:pt x="1425" y="225"/>
                    <a:pt x="1394" y="99"/>
                    <a:pt x="1330" y="35"/>
                  </a:cubicBezTo>
                  <a:cubicBezTo>
                    <a:pt x="1294" y="11"/>
                    <a:pt x="1258" y="1"/>
                    <a:pt x="1223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520;p36">
              <a:extLst>
                <a:ext uri="{FF2B5EF4-FFF2-40B4-BE49-F238E27FC236}">
                  <a16:creationId xmlns:a16="http://schemas.microsoft.com/office/drawing/2014/main" id="{55FB8073-7012-4A71-95EA-2FBE5BEE5510}"/>
                </a:ext>
              </a:extLst>
            </p:cNvPr>
            <p:cNvSpPr/>
            <p:nvPr/>
          </p:nvSpPr>
          <p:spPr>
            <a:xfrm>
              <a:off x="6131517" y="2784382"/>
              <a:ext cx="67215" cy="51528"/>
            </a:xfrm>
            <a:custGeom>
              <a:avLst/>
              <a:gdLst/>
              <a:ahLst/>
              <a:cxnLst/>
              <a:rect l="l" t="t" r="r" b="b"/>
              <a:pathLst>
                <a:path w="2091" h="1603" extrusionOk="0">
                  <a:moveTo>
                    <a:pt x="1877" y="0"/>
                  </a:moveTo>
                  <a:cubicBezTo>
                    <a:pt x="1844" y="0"/>
                    <a:pt x="1809" y="7"/>
                    <a:pt x="1774" y="19"/>
                  </a:cubicBezTo>
                  <a:lnTo>
                    <a:pt x="96" y="1254"/>
                  </a:lnTo>
                  <a:cubicBezTo>
                    <a:pt x="32" y="1318"/>
                    <a:pt x="1" y="1444"/>
                    <a:pt x="64" y="1539"/>
                  </a:cubicBezTo>
                  <a:cubicBezTo>
                    <a:pt x="96" y="1571"/>
                    <a:pt x="159" y="1603"/>
                    <a:pt x="222" y="1603"/>
                  </a:cubicBezTo>
                  <a:cubicBezTo>
                    <a:pt x="254" y="1603"/>
                    <a:pt x="286" y="1603"/>
                    <a:pt x="317" y="1571"/>
                  </a:cubicBezTo>
                  <a:lnTo>
                    <a:pt x="1996" y="336"/>
                  </a:lnTo>
                  <a:cubicBezTo>
                    <a:pt x="2091" y="272"/>
                    <a:pt x="2091" y="146"/>
                    <a:pt x="2028" y="82"/>
                  </a:cubicBezTo>
                  <a:cubicBezTo>
                    <a:pt x="1987" y="22"/>
                    <a:pt x="1935" y="0"/>
                    <a:pt x="187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521;p36">
              <a:extLst>
                <a:ext uri="{FF2B5EF4-FFF2-40B4-BE49-F238E27FC236}">
                  <a16:creationId xmlns:a16="http://schemas.microsoft.com/office/drawing/2014/main" id="{76B697B9-236F-4C31-BD3F-0A566799BDDA}"/>
                </a:ext>
              </a:extLst>
            </p:cNvPr>
            <p:cNvSpPr/>
            <p:nvPr/>
          </p:nvSpPr>
          <p:spPr>
            <a:xfrm>
              <a:off x="5966613" y="2819838"/>
              <a:ext cx="184287" cy="308238"/>
            </a:xfrm>
            <a:custGeom>
              <a:avLst/>
              <a:gdLst/>
              <a:ahLst/>
              <a:cxnLst/>
              <a:rect l="l" t="t" r="r" b="b"/>
              <a:pathLst>
                <a:path w="5733" h="9589" extrusionOk="0">
                  <a:moveTo>
                    <a:pt x="5204" y="1"/>
                  </a:moveTo>
                  <a:cubicBezTo>
                    <a:pt x="5127" y="1"/>
                    <a:pt x="5047" y="19"/>
                    <a:pt x="4972" y="56"/>
                  </a:cubicBezTo>
                  <a:lnTo>
                    <a:pt x="3896" y="626"/>
                  </a:lnTo>
                  <a:cubicBezTo>
                    <a:pt x="3832" y="658"/>
                    <a:pt x="3737" y="658"/>
                    <a:pt x="3674" y="658"/>
                  </a:cubicBezTo>
                  <a:cubicBezTo>
                    <a:pt x="3294" y="595"/>
                    <a:pt x="2819" y="405"/>
                    <a:pt x="2819" y="405"/>
                  </a:cubicBezTo>
                  <a:cubicBezTo>
                    <a:pt x="2597" y="310"/>
                    <a:pt x="2376" y="246"/>
                    <a:pt x="2154" y="246"/>
                  </a:cubicBezTo>
                  <a:lnTo>
                    <a:pt x="1869" y="246"/>
                  </a:lnTo>
                  <a:cubicBezTo>
                    <a:pt x="1521" y="246"/>
                    <a:pt x="1204" y="405"/>
                    <a:pt x="1014" y="658"/>
                  </a:cubicBezTo>
                  <a:lnTo>
                    <a:pt x="982" y="658"/>
                  </a:lnTo>
                  <a:lnTo>
                    <a:pt x="95" y="1830"/>
                  </a:lnTo>
                  <a:cubicBezTo>
                    <a:pt x="32" y="1893"/>
                    <a:pt x="0" y="2020"/>
                    <a:pt x="0" y="2115"/>
                  </a:cubicBezTo>
                  <a:lnTo>
                    <a:pt x="64" y="3856"/>
                  </a:lnTo>
                  <a:cubicBezTo>
                    <a:pt x="64" y="4110"/>
                    <a:pt x="285" y="4300"/>
                    <a:pt x="539" y="4300"/>
                  </a:cubicBezTo>
                  <a:cubicBezTo>
                    <a:pt x="824" y="4300"/>
                    <a:pt x="1014" y="4078"/>
                    <a:pt x="1014" y="3825"/>
                  </a:cubicBezTo>
                  <a:lnTo>
                    <a:pt x="950" y="2273"/>
                  </a:lnTo>
                  <a:lnTo>
                    <a:pt x="1045" y="2146"/>
                  </a:lnTo>
                  <a:lnTo>
                    <a:pt x="1045" y="4205"/>
                  </a:lnTo>
                  <a:lnTo>
                    <a:pt x="570" y="9050"/>
                  </a:lnTo>
                  <a:cubicBezTo>
                    <a:pt x="570" y="9303"/>
                    <a:pt x="760" y="9557"/>
                    <a:pt x="1045" y="9588"/>
                  </a:cubicBezTo>
                  <a:lnTo>
                    <a:pt x="1077" y="9588"/>
                  </a:lnTo>
                  <a:cubicBezTo>
                    <a:pt x="1331" y="9588"/>
                    <a:pt x="1552" y="9398"/>
                    <a:pt x="1584" y="9145"/>
                  </a:cubicBezTo>
                  <a:lnTo>
                    <a:pt x="1932" y="5472"/>
                  </a:lnTo>
                  <a:cubicBezTo>
                    <a:pt x="2027" y="5472"/>
                    <a:pt x="2091" y="5503"/>
                    <a:pt x="2186" y="5503"/>
                  </a:cubicBezTo>
                  <a:cubicBezTo>
                    <a:pt x="2249" y="5503"/>
                    <a:pt x="2344" y="5472"/>
                    <a:pt x="2407" y="5472"/>
                  </a:cubicBezTo>
                  <a:lnTo>
                    <a:pt x="2851" y="9145"/>
                  </a:lnTo>
                  <a:cubicBezTo>
                    <a:pt x="2882" y="9398"/>
                    <a:pt x="3104" y="9588"/>
                    <a:pt x="3357" y="9588"/>
                  </a:cubicBezTo>
                  <a:lnTo>
                    <a:pt x="3421" y="9588"/>
                  </a:lnTo>
                  <a:cubicBezTo>
                    <a:pt x="3706" y="9557"/>
                    <a:pt x="3896" y="9303"/>
                    <a:pt x="3864" y="9018"/>
                  </a:cubicBezTo>
                  <a:lnTo>
                    <a:pt x="3294" y="4426"/>
                  </a:lnTo>
                  <a:lnTo>
                    <a:pt x="3294" y="4395"/>
                  </a:lnTo>
                  <a:lnTo>
                    <a:pt x="3294" y="1545"/>
                  </a:lnTo>
                  <a:cubicBezTo>
                    <a:pt x="3357" y="1576"/>
                    <a:pt x="3452" y="1576"/>
                    <a:pt x="3516" y="1608"/>
                  </a:cubicBezTo>
                  <a:cubicBezTo>
                    <a:pt x="3580" y="1615"/>
                    <a:pt x="3644" y="1619"/>
                    <a:pt x="3707" y="1619"/>
                  </a:cubicBezTo>
                  <a:cubicBezTo>
                    <a:pt x="3927" y="1619"/>
                    <a:pt x="4143" y="1572"/>
                    <a:pt x="4339" y="1450"/>
                  </a:cubicBezTo>
                  <a:lnTo>
                    <a:pt x="5416" y="911"/>
                  </a:lnTo>
                  <a:cubicBezTo>
                    <a:pt x="5638" y="785"/>
                    <a:pt x="5733" y="500"/>
                    <a:pt x="5638" y="278"/>
                  </a:cubicBezTo>
                  <a:lnTo>
                    <a:pt x="5511" y="120"/>
                  </a:lnTo>
                  <a:cubicBezTo>
                    <a:pt x="5434" y="43"/>
                    <a:pt x="5323" y="1"/>
                    <a:pt x="5204" y="1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522;p36">
              <a:extLst>
                <a:ext uri="{FF2B5EF4-FFF2-40B4-BE49-F238E27FC236}">
                  <a16:creationId xmlns:a16="http://schemas.microsoft.com/office/drawing/2014/main" id="{EB15676B-6BC2-436B-A499-E3BC4B1F8721}"/>
                </a:ext>
              </a:extLst>
            </p:cNvPr>
            <p:cNvSpPr/>
            <p:nvPr/>
          </p:nvSpPr>
          <p:spPr>
            <a:xfrm>
              <a:off x="5960505" y="2814149"/>
              <a:ext cx="196502" cy="320036"/>
            </a:xfrm>
            <a:custGeom>
              <a:avLst/>
              <a:gdLst/>
              <a:ahLst/>
              <a:cxnLst/>
              <a:rect l="l" t="t" r="r" b="b"/>
              <a:pathLst>
                <a:path w="6113" h="9956" extrusionOk="0">
                  <a:moveTo>
                    <a:pt x="5369" y="389"/>
                  </a:moveTo>
                  <a:cubicBezTo>
                    <a:pt x="5445" y="389"/>
                    <a:pt x="5515" y="416"/>
                    <a:pt x="5574" y="455"/>
                  </a:cubicBezTo>
                  <a:lnTo>
                    <a:pt x="5637" y="582"/>
                  </a:lnTo>
                  <a:cubicBezTo>
                    <a:pt x="5701" y="708"/>
                    <a:pt x="5637" y="867"/>
                    <a:pt x="5511" y="930"/>
                  </a:cubicBezTo>
                  <a:lnTo>
                    <a:pt x="4434" y="1468"/>
                  </a:lnTo>
                  <a:cubicBezTo>
                    <a:pt x="4272" y="1561"/>
                    <a:pt x="4109" y="1620"/>
                    <a:pt x="3935" y="1620"/>
                  </a:cubicBezTo>
                  <a:cubicBezTo>
                    <a:pt x="3871" y="1620"/>
                    <a:pt x="3805" y="1612"/>
                    <a:pt x="3737" y="1595"/>
                  </a:cubicBezTo>
                  <a:cubicBezTo>
                    <a:pt x="3674" y="1595"/>
                    <a:pt x="3579" y="1595"/>
                    <a:pt x="3516" y="1563"/>
                  </a:cubicBezTo>
                  <a:cubicBezTo>
                    <a:pt x="3452" y="1563"/>
                    <a:pt x="3421" y="1563"/>
                    <a:pt x="3357" y="1595"/>
                  </a:cubicBezTo>
                  <a:cubicBezTo>
                    <a:pt x="3326" y="1627"/>
                    <a:pt x="3294" y="1690"/>
                    <a:pt x="3294" y="1753"/>
                  </a:cubicBezTo>
                  <a:lnTo>
                    <a:pt x="3294" y="4572"/>
                  </a:lnTo>
                  <a:lnTo>
                    <a:pt x="3294" y="4603"/>
                  </a:lnTo>
                  <a:lnTo>
                    <a:pt x="3294" y="4635"/>
                  </a:lnTo>
                  <a:lnTo>
                    <a:pt x="3864" y="9259"/>
                  </a:lnTo>
                  <a:cubicBezTo>
                    <a:pt x="3864" y="9322"/>
                    <a:pt x="3832" y="9417"/>
                    <a:pt x="3801" y="9480"/>
                  </a:cubicBezTo>
                  <a:cubicBezTo>
                    <a:pt x="3737" y="9544"/>
                    <a:pt x="3674" y="9575"/>
                    <a:pt x="3579" y="9575"/>
                  </a:cubicBezTo>
                  <a:cubicBezTo>
                    <a:pt x="3562" y="9579"/>
                    <a:pt x="3546" y="9580"/>
                    <a:pt x="3530" y="9580"/>
                  </a:cubicBezTo>
                  <a:cubicBezTo>
                    <a:pt x="3389" y="9580"/>
                    <a:pt x="3259" y="9464"/>
                    <a:pt x="3231" y="9322"/>
                  </a:cubicBezTo>
                  <a:lnTo>
                    <a:pt x="2787" y="5649"/>
                  </a:lnTo>
                  <a:cubicBezTo>
                    <a:pt x="2787" y="5585"/>
                    <a:pt x="2756" y="5554"/>
                    <a:pt x="2692" y="5522"/>
                  </a:cubicBezTo>
                  <a:cubicBezTo>
                    <a:pt x="2670" y="5499"/>
                    <a:pt x="2632" y="5477"/>
                    <a:pt x="2600" y="5477"/>
                  </a:cubicBezTo>
                  <a:cubicBezTo>
                    <a:pt x="2587" y="5477"/>
                    <a:pt x="2575" y="5481"/>
                    <a:pt x="2566" y="5490"/>
                  </a:cubicBezTo>
                  <a:lnTo>
                    <a:pt x="2186" y="5490"/>
                  </a:lnTo>
                  <a:cubicBezTo>
                    <a:pt x="2167" y="5481"/>
                    <a:pt x="2148" y="5477"/>
                    <a:pt x="2131" y="5477"/>
                  </a:cubicBezTo>
                  <a:cubicBezTo>
                    <a:pt x="2088" y="5477"/>
                    <a:pt x="2050" y="5499"/>
                    <a:pt x="2027" y="5522"/>
                  </a:cubicBezTo>
                  <a:cubicBezTo>
                    <a:pt x="1964" y="5554"/>
                    <a:pt x="1964" y="5585"/>
                    <a:pt x="1932" y="5649"/>
                  </a:cubicBezTo>
                  <a:lnTo>
                    <a:pt x="1584" y="9322"/>
                  </a:lnTo>
                  <a:cubicBezTo>
                    <a:pt x="1584" y="9464"/>
                    <a:pt x="1457" y="9580"/>
                    <a:pt x="1294" y="9580"/>
                  </a:cubicBezTo>
                  <a:cubicBezTo>
                    <a:pt x="1275" y="9580"/>
                    <a:pt x="1255" y="9579"/>
                    <a:pt x="1235" y="9575"/>
                  </a:cubicBezTo>
                  <a:cubicBezTo>
                    <a:pt x="1172" y="9575"/>
                    <a:pt x="1077" y="9544"/>
                    <a:pt x="1014" y="9480"/>
                  </a:cubicBezTo>
                  <a:cubicBezTo>
                    <a:pt x="982" y="9417"/>
                    <a:pt x="950" y="9322"/>
                    <a:pt x="950" y="9259"/>
                  </a:cubicBezTo>
                  <a:lnTo>
                    <a:pt x="1426" y="4413"/>
                  </a:lnTo>
                  <a:lnTo>
                    <a:pt x="1426" y="2323"/>
                  </a:lnTo>
                  <a:cubicBezTo>
                    <a:pt x="1426" y="2260"/>
                    <a:pt x="1362" y="2197"/>
                    <a:pt x="1299" y="2165"/>
                  </a:cubicBezTo>
                  <a:cubicBezTo>
                    <a:pt x="1267" y="2133"/>
                    <a:pt x="1267" y="2133"/>
                    <a:pt x="1235" y="2133"/>
                  </a:cubicBezTo>
                  <a:cubicBezTo>
                    <a:pt x="1172" y="2133"/>
                    <a:pt x="1140" y="2165"/>
                    <a:pt x="1109" y="2228"/>
                  </a:cubicBezTo>
                  <a:lnTo>
                    <a:pt x="1014" y="2355"/>
                  </a:lnTo>
                  <a:cubicBezTo>
                    <a:pt x="982" y="2387"/>
                    <a:pt x="950" y="2418"/>
                    <a:pt x="950" y="2482"/>
                  </a:cubicBezTo>
                  <a:lnTo>
                    <a:pt x="1014" y="4033"/>
                  </a:lnTo>
                  <a:cubicBezTo>
                    <a:pt x="1014" y="4128"/>
                    <a:pt x="982" y="4192"/>
                    <a:pt x="950" y="4255"/>
                  </a:cubicBezTo>
                  <a:cubicBezTo>
                    <a:pt x="887" y="4287"/>
                    <a:pt x="824" y="4318"/>
                    <a:pt x="729" y="4318"/>
                  </a:cubicBezTo>
                  <a:cubicBezTo>
                    <a:pt x="570" y="4318"/>
                    <a:pt x="444" y="4223"/>
                    <a:pt x="444" y="4065"/>
                  </a:cubicBezTo>
                  <a:lnTo>
                    <a:pt x="380" y="2323"/>
                  </a:lnTo>
                  <a:cubicBezTo>
                    <a:pt x="380" y="2260"/>
                    <a:pt x="412" y="2197"/>
                    <a:pt x="444" y="2133"/>
                  </a:cubicBezTo>
                  <a:lnTo>
                    <a:pt x="1330" y="993"/>
                  </a:lnTo>
                  <a:cubicBezTo>
                    <a:pt x="1489" y="772"/>
                    <a:pt x="1774" y="645"/>
                    <a:pt x="2027" y="645"/>
                  </a:cubicBezTo>
                  <a:lnTo>
                    <a:pt x="2312" y="645"/>
                  </a:lnTo>
                  <a:cubicBezTo>
                    <a:pt x="2534" y="645"/>
                    <a:pt x="2724" y="708"/>
                    <a:pt x="2914" y="772"/>
                  </a:cubicBezTo>
                  <a:cubicBezTo>
                    <a:pt x="3041" y="835"/>
                    <a:pt x="3452" y="993"/>
                    <a:pt x="3832" y="1057"/>
                  </a:cubicBezTo>
                  <a:cubicBezTo>
                    <a:pt x="3927" y="1057"/>
                    <a:pt x="4054" y="1057"/>
                    <a:pt x="4181" y="993"/>
                  </a:cubicBezTo>
                  <a:lnTo>
                    <a:pt x="5226" y="423"/>
                  </a:lnTo>
                  <a:cubicBezTo>
                    <a:pt x="5274" y="399"/>
                    <a:pt x="5323" y="389"/>
                    <a:pt x="5369" y="389"/>
                  </a:cubicBezTo>
                  <a:close/>
                  <a:moveTo>
                    <a:pt x="5378" y="1"/>
                  </a:moveTo>
                  <a:cubicBezTo>
                    <a:pt x="5272" y="1"/>
                    <a:pt x="5165" y="26"/>
                    <a:pt x="5067" y="75"/>
                  </a:cubicBezTo>
                  <a:lnTo>
                    <a:pt x="3991" y="645"/>
                  </a:lnTo>
                  <a:cubicBezTo>
                    <a:pt x="3959" y="645"/>
                    <a:pt x="3896" y="677"/>
                    <a:pt x="3864" y="677"/>
                  </a:cubicBezTo>
                  <a:cubicBezTo>
                    <a:pt x="3547" y="613"/>
                    <a:pt x="3167" y="455"/>
                    <a:pt x="3072" y="423"/>
                  </a:cubicBezTo>
                  <a:cubicBezTo>
                    <a:pt x="2819" y="328"/>
                    <a:pt x="2566" y="265"/>
                    <a:pt x="2312" y="265"/>
                  </a:cubicBezTo>
                  <a:lnTo>
                    <a:pt x="2027" y="265"/>
                  </a:lnTo>
                  <a:cubicBezTo>
                    <a:pt x="1647" y="265"/>
                    <a:pt x="1299" y="423"/>
                    <a:pt x="1045" y="740"/>
                  </a:cubicBezTo>
                  <a:lnTo>
                    <a:pt x="127" y="1912"/>
                  </a:lnTo>
                  <a:cubicBezTo>
                    <a:pt x="64" y="2007"/>
                    <a:pt x="0" y="2165"/>
                    <a:pt x="0" y="2323"/>
                  </a:cubicBezTo>
                  <a:lnTo>
                    <a:pt x="64" y="4065"/>
                  </a:lnTo>
                  <a:cubicBezTo>
                    <a:pt x="64" y="4413"/>
                    <a:pt x="349" y="4698"/>
                    <a:pt x="729" y="4698"/>
                  </a:cubicBezTo>
                  <a:lnTo>
                    <a:pt x="760" y="4698"/>
                  </a:lnTo>
                  <a:cubicBezTo>
                    <a:pt x="855" y="4698"/>
                    <a:pt x="950" y="4667"/>
                    <a:pt x="1045" y="4603"/>
                  </a:cubicBezTo>
                  <a:lnTo>
                    <a:pt x="1045" y="4603"/>
                  </a:lnTo>
                  <a:lnTo>
                    <a:pt x="570" y="9195"/>
                  </a:lnTo>
                  <a:cubicBezTo>
                    <a:pt x="570" y="9385"/>
                    <a:pt x="634" y="9575"/>
                    <a:pt x="729" y="9702"/>
                  </a:cubicBezTo>
                  <a:cubicBezTo>
                    <a:pt x="855" y="9861"/>
                    <a:pt x="1014" y="9924"/>
                    <a:pt x="1204" y="9956"/>
                  </a:cubicBezTo>
                  <a:lnTo>
                    <a:pt x="1267" y="9956"/>
                  </a:lnTo>
                  <a:cubicBezTo>
                    <a:pt x="1616" y="9956"/>
                    <a:pt x="1932" y="9702"/>
                    <a:pt x="1964" y="9354"/>
                  </a:cubicBezTo>
                  <a:lnTo>
                    <a:pt x="2281" y="5839"/>
                  </a:lnTo>
                  <a:cubicBezTo>
                    <a:pt x="2312" y="5854"/>
                    <a:pt x="2336" y="5862"/>
                    <a:pt x="2360" y="5862"/>
                  </a:cubicBezTo>
                  <a:cubicBezTo>
                    <a:pt x="2383" y="5862"/>
                    <a:pt x="2407" y="5854"/>
                    <a:pt x="2439" y="5839"/>
                  </a:cubicBezTo>
                  <a:lnTo>
                    <a:pt x="2851" y="9354"/>
                  </a:lnTo>
                  <a:cubicBezTo>
                    <a:pt x="2882" y="9702"/>
                    <a:pt x="3199" y="9956"/>
                    <a:pt x="3547" y="9956"/>
                  </a:cubicBezTo>
                  <a:lnTo>
                    <a:pt x="3611" y="9956"/>
                  </a:lnTo>
                  <a:cubicBezTo>
                    <a:pt x="3801" y="9924"/>
                    <a:pt x="3959" y="9829"/>
                    <a:pt x="4086" y="9702"/>
                  </a:cubicBezTo>
                  <a:cubicBezTo>
                    <a:pt x="4181" y="9544"/>
                    <a:pt x="4244" y="9354"/>
                    <a:pt x="4212" y="9195"/>
                  </a:cubicBezTo>
                  <a:lnTo>
                    <a:pt x="3674" y="4572"/>
                  </a:lnTo>
                  <a:lnTo>
                    <a:pt x="3674" y="1943"/>
                  </a:lnTo>
                  <a:cubicBezTo>
                    <a:pt x="3756" y="1960"/>
                    <a:pt x="3838" y="1968"/>
                    <a:pt x="3919" y="1968"/>
                  </a:cubicBezTo>
                  <a:cubicBezTo>
                    <a:pt x="4154" y="1968"/>
                    <a:pt x="4389" y="1902"/>
                    <a:pt x="4624" y="1785"/>
                  </a:cubicBezTo>
                  <a:lnTo>
                    <a:pt x="5669" y="1247"/>
                  </a:lnTo>
                  <a:cubicBezTo>
                    <a:pt x="5986" y="1088"/>
                    <a:pt x="6113" y="708"/>
                    <a:pt x="5986" y="392"/>
                  </a:cubicBezTo>
                  <a:cubicBezTo>
                    <a:pt x="5954" y="360"/>
                    <a:pt x="5954" y="360"/>
                    <a:pt x="5954" y="360"/>
                  </a:cubicBezTo>
                  <a:lnTo>
                    <a:pt x="5859" y="201"/>
                  </a:lnTo>
                  <a:lnTo>
                    <a:pt x="5828" y="201"/>
                  </a:lnTo>
                  <a:cubicBezTo>
                    <a:pt x="5711" y="65"/>
                    <a:pt x="5546" y="1"/>
                    <a:pt x="5378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523;p36">
              <a:extLst>
                <a:ext uri="{FF2B5EF4-FFF2-40B4-BE49-F238E27FC236}">
                  <a16:creationId xmlns:a16="http://schemas.microsoft.com/office/drawing/2014/main" id="{88E8A266-D7C5-43E3-A21E-F15E1958392F}"/>
                </a:ext>
              </a:extLst>
            </p:cNvPr>
            <p:cNvSpPr/>
            <p:nvPr/>
          </p:nvSpPr>
          <p:spPr>
            <a:xfrm>
              <a:off x="6006312" y="2767667"/>
              <a:ext cx="60079" cy="58054"/>
            </a:xfrm>
            <a:custGeom>
              <a:avLst/>
              <a:gdLst/>
              <a:ahLst/>
              <a:cxnLst/>
              <a:rect l="l" t="t" r="r" b="b"/>
              <a:pathLst>
                <a:path w="1869" h="1806" extrusionOk="0">
                  <a:moveTo>
                    <a:pt x="919" y="1"/>
                  </a:moveTo>
                  <a:cubicBezTo>
                    <a:pt x="412" y="1"/>
                    <a:pt x="1" y="412"/>
                    <a:pt x="1" y="919"/>
                  </a:cubicBezTo>
                  <a:cubicBezTo>
                    <a:pt x="1" y="1394"/>
                    <a:pt x="412" y="1806"/>
                    <a:pt x="919" y="1806"/>
                  </a:cubicBezTo>
                  <a:cubicBezTo>
                    <a:pt x="1457" y="1806"/>
                    <a:pt x="1869" y="1394"/>
                    <a:pt x="1869" y="919"/>
                  </a:cubicBezTo>
                  <a:cubicBezTo>
                    <a:pt x="1869" y="412"/>
                    <a:pt x="1457" y="1"/>
                    <a:pt x="9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524;p36">
              <a:extLst>
                <a:ext uri="{FF2B5EF4-FFF2-40B4-BE49-F238E27FC236}">
                  <a16:creationId xmlns:a16="http://schemas.microsoft.com/office/drawing/2014/main" id="{E534318F-2EF5-4377-86E4-7D63938E0866}"/>
                </a:ext>
              </a:extLst>
            </p:cNvPr>
            <p:cNvSpPr/>
            <p:nvPr/>
          </p:nvSpPr>
          <p:spPr>
            <a:xfrm>
              <a:off x="6001233" y="2761559"/>
              <a:ext cx="71265" cy="70269"/>
            </a:xfrm>
            <a:custGeom>
              <a:avLst/>
              <a:gdLst/>
              <a:ahLst/>
              <a:cxnLst/>
              <a:rect l="l" t="t" r="r" b="b"/>
              <a:pathLst>
                <a:path w="2217" h="2186" extrusionOk="0">
                  <a:moveTo>
                    <a:pt x="1109" y="381"/>
                  </a:moveTo>
                  <a:cubicBezTo>
                    <a:pt x="1489" y="381"/>
                    <a:pt x="1837" y="697"/>
                    <a:pt x="1837" y="1109"/>
                  </a:cubicBezTo>
                  <a:cubicBezTo>
                    <a:pt x="1837" y="1489"/>
                    <a:pt x="1489" y="1806"/>
                    <a:pt x="1109" y="1806"/>
                  </a:cubicBezTo>
                  <a:cubicBezTo>
                    <a:pt x="697" y="1806"/>
                    <a:pt x="349" y="1489"/>
                    <a:pt x="349" y="1109"/>
                  </a:cubicBezTo>
                  <a:cubicBezTo>
                    <a:pt x="349" y="697"/>
                    <a:pt x="697" y="381"/>
                    <a:pt x="1109" y="381"/>
                  </a:cubicBezTo>
                  <a:close/>
                  <a:moveTo>
                    <a:pt x="1109" y="1"/>
                  </a:moveTo>
                  <a:cubicBezTo>
                    <a:pt x="475" y="1"/>
                    <a:pt x="0" y="507"/>
                    <a:pt x="0" y="1109"/>
                  </a:cubicBezTo>
                  <a:cubicBezTo>
                    <a:pt x="0" y="1711"/>
                    <a:pt x="475" y="2186"/>
                    <a:pt x="1109" y="2186"/>
                  </a:cubicBezTo>
                  <a:cubicBezTo>
                    <a:pt x="1710" y="2186"/>
                    <a:pt x="2217" y="1711"/>
                    <a:pt x="2217" y="1109"/>
                  </a:cubicBezTo>
                  <a:cubicBezTo>
                    <a:pt x="2217" y="507"/>
                    <a:pt x="1710" y="1"/>
                    <a:pt x="110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525;p36">
              <a:extLst>
                <a:ext uri="{FF2B5EF4-FFF2-40B4-BE49-F238E27FC236}">
                  <a16:creationId xmlns:a16="http://schemas.microsoft.com/office/drawing/2014/main" id="{7C3DC6D6-F9B8-4D83-B7E2-448A44FDF04D}"/>
                </a:ext>
              </a:extLst>
            </p:cNvPr>
            <p:cNvSpPr/>
            <p:nvPr/>
          </p:nvSpPr>
          <p:spPr>
            <a:xfrm>
              <a:off x="6297449" y="2830189"/>
              <a:ext cx="13276" cy="11829"/>
            </a:xfrm>
            <a:custGeom>
              <a:avLst/>
              <a:gdLst/>
              <a:ahLst/>
              <a:cxnLst/>
              <a:rect l="l" t="t" r="r" b="b"/>
              <a:pathLst>
                <a:path w="413" h="368" extrusionOk="0">
                  <a:moveTo>
                    <a:pt x="207" y="0"/>
                  </a:moveTo>
                  <a:cubicBezTo>
                    <a:pt x="170" y="0"/>
                    <a:pt x="131" y="8"/>
                    <a:pt x="96" y="19"/>
                  </a:cubicBezTo>
                  <a:cubicBezTo>
                    <a:pt x="33" y="83"/>
                    <a:pt x="1" y="178"/>
                    <a:pt x="33" y="241"/>
                  </a:cubicBezTo>
                  <a:cubicBezTo>
                    <a:pt x="64" y="336"/>
                    <a:pt x="128" y="368"/>
                    <a:pt x="191" y="368"/>
                  </a:cubicBezTo>
                  <a:lnTo>
                    <a:pt x="254" y="368"/>
                  </a:lnTo>
                  <a:cubicBezTo>
                    <a:pt x="286" y="368"/>
                    <a:pt x="286" y="336"/>
                    <a:pt x="318" y="336"/>
                  </a:cubicBezTo>
                  <a:cubicBezTo>
                    <a:pt x="381" y="273"/>
                    <a:pt x="413" y="178"/>
                    <a:pt x="349" y="83"/>
                  </a:cubicBezTo>
                  <a:cubicBezTo>
                    <a:pt x="329" y="22"/>
                    <a:pt x="271" y="0"/>
                    <a:pt x="20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526;p36">
              <a:extLst>
                <a:ext uri="{FF2B5EF4-FFF2-40B4-BE49-F238E27FC236}">
                  <a16:creationId xmlns:a16="http://schemas.microsoft.com/office/drawing/2014/main" id="{D1F350F2-A1CE-4BFC-B2DE-A4EF9EFD627D}"/>
                </a:ext>
              </a:extLst>
            </p:cNvPr>
            <p:cNvSpPr/>
            <p:nvPr/>
          </p:nvSpPr>
          <p:spPr>
            <a:xfrm>
              <a:off x="6295424" y="2767667"/>
              <a:ext cx="59083" cy="58054"/>
            </a:xfrm>
            <a:custGeom>
              <a:avLst/>
              <a:gdLst/>
              <a:ahLst/>
              <a:cxnLst/>
              <a:rect l="l" t="t" r="r" b="b"/>
              <a:pathLst>
                <a:path w="1838" h="1806" extrusionOk="0">
                  <a:moveTo>
                    <a:pt x="919" y="1"/>
                  </a:moveTo>
                  <a:cubicBezTo>
                    <a:pt x="412" y="1"/>
                    <a:pt x="1" y="412"/>
                    <a:pt x="1" y="919"/>
                  </a:cubicBezTo>
                  <a:cubicBezTo>
                    <a:pt x="1" y="1394"/>
                    <a:pt x="412" y="1806"/>
                    <a:pt x="919" y="1806"/>
                  </a:cubicBezTo>
                  <a:cubicBezTo>
                    <a:pt x="1426" y="1806"/>
                    <a:pt x="1837" y="1394"/>
                    <a:pt x="1837" y="919"/>
                  </a:cubicBezTo>
                  <a:cubicBezTo>
                    <a:pt x="1837" y="412"/>
                    <a:pt x="1426" y="1"/>
                    <a:pt x="9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527;p36">
              <a:extLst>
                <a:ext uri="{FF2B5EF4-FFF2-40B4-BE49-F238E27FC236}">
                  <a16:creationId xmlns:a16="http://schemas.microsoft.com/office/drawing/2014/main" id="{3D5141A2-543A-4D9E-9BED-CA1A0B8B09AC}"/>
                </a:ext>
              </a:extLst>
            </p:cNvPr>
            <p:cNvSpPr/>
            <p:nvPr/>
          </p:nvSpPr>
          <p:spPr>
            <a:xfrm>
              <a:off x="6289316" y="2761559"/>
              <a:ext cx="71298" cy="70269"/>
            </a:xfrm>
            <a:custGeom>
              <a:avLst/>
              <a:gdLst/>
              <a:ahLst/>
              <a:cxnLst/>
              <a:rect l="l" t="t" r="r" b="b"/>
              <a:pathLst>
                <a:path w="2218" h="2186" extrusionOk="0">
                  <a:moveTo>
                    <a:pt x="1109" y="381"/>
                  </a:moveTo>
                  <a:cubicBezTo>
                    <a:pt x="1521" y="381"/>
                    <a:pt x="1869" y="697"/>
                    <a:pt x="1869" y="1109"/>
                  </a:cubicBezTo>
                  <a:cubicBezTo>
                    <a:pt x="1869" y="1489"/>
                    <a:pt x="1521" y="1806"/>
                    <a:pt x="1109" y="1806"/>
                  </a:cubicBezTo>
                  <a:cubicBezTo>
                    <a:pt x="697" y="1806"/>
                    <a:pt x="381" y="1489"/>
                    <a:pt x="381" y="1109"/>
                  </a:cubicBezTo>
                  <a:cubicBezTo>
                    <a:pt x="381" y="697"/>
                    <a:pt x="729" y="381"/>
                    <a:pt x="1109" y="381"/>
                  </a:cubicBezTo>
                  <a:close/>
                  <a:moveTo>
                    <a:pt x="1109" y="1"/>
                  </a:moveTo>
                  <a:cubicBezTo>
                    <a:pt x="507" y="1"/>
                    <a:pt x="1" y="507"/>
                    <a:pt x="1" y="1109"/>
                  </a:cubicBezTo>
                  <a:cubicBezTo>
                    <a:pt x="1" y="1711"/>
                    <a:pt x="507" y="2186"/>
                    <a:pt x="1109" y="2186"/>
                  </a:cubicBezTo>
                  <a:cubicBezTo>
                    <a:pt x="1742" y="2186"/>
                    <a:pt x="2217" y="1711"/>
                    <a:pt x="2217" y="1109"/>
                  </a:cubicBezTo>
                  <a:cubicBezTo>
                    <a:pt x="2217" y="507"/>
                    <a:pt x="1742" y="1"/>
                    <a:pt x="110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528;p36">
              <a:extLst>
                <a:ext uri="{FF2B5EF4-FFF2-40B4-BE49-F238E27FC236}">
                  <a16:creationId xmlns:a16="http://schemas.microsoft.com/office/drawing/2014/main" id="{19681F86-EB4F-4DE1-AC1D-07603788C64B}"/>
                </a:ext>
              </a:extLst>
            </p:cNvPr>
            <p:cNvSpPr/>
            <p:nvPr/>
          </p:nvSpPr>
          <p:spPr>
            <a:xfrm>
              <a:off x="6210915" y="2828742"/>
              <a:ext cx="184319" cy="299334"/>
            </a:xfrm>
            <a:custGeom>
              <a:avLst/>
              <a:gdLst/>
              <a:ahLst/>
              <a:cxnLst/>
              <a:rect l="l" t="t" r="r" b="b"/>
              <a:pathLst>
                <a:path w="5734" h="9312" extrusionOk="0">
                  <a:moveTo>
                    <a:pt x="3453" y="1"/>
                  </a:moveTo>
                  <a:cubicBezTo>
                    <a:pt x="3231" y="1"/>
                    <a:pt x="3041" y="64"/>
                    <a:pt x="2851" y="159"/>
                  </a:cubicBezTo>
                  <a:lnTo>
                    <a:pt x="2851" y="191"/>
                  </a:lnTo>
                  <a:cubicBezTo>
                    <a:pt x="2661" y="318"/>
                    <a:pt x="2471" y="508"/>
                    <a:pt x="2281" y="729"/>
                  </a:cubicBezTo>
                  <a:cubicBezTo>
                    <a:pt x="2091" y="919"/>
                    <a:pt x="1933" y="1109"/>
                    <a:pt x="1774" y="1204"/>
                  </a:cubicBezTo>
                  <a:cubicBezTo>
                    <a:pt x="1730" y="1227"/>
                    <a:pt x="1685" y="1249"/>
                    <a:pt x="1640" y="1249"/>
                  </a:cubicBezTo>
                  <a:cubicBezTo>
                    <a:pt x="1622" y="1249"/>
                    <a:pt x="1603" y="1245"/>
                    <a:pt x="1584" y="1236"/>
                  </a:cubicBezTo>
                  <a:lnTo>
                    <a:pt x="793" y="793"/>
                  </a:lnTo>
                  <a:cubicBezTo>
                    <a:pt x="715" y="754"/>
                    <a:pt x="635" y="736"/>
                    <a:pt x="557" y="736"/>
                  </a:cubicBezTo>
                  <a:cubicBezTo>
                    <a:pt x="380" y="736"/>
                    <a:pt x="216" y="829"/>
                    <a:pt x="128" y="983"/>
                  </a:cubicBezTo>
                  <a:cubicBezTo>
                    <a:pt x="1" y="1204"/>
                    <a:pt x="96" y="1489"/>
                    <a:pt x="318" y="1616"/>
                  </a:cubicBezTo>
                  <a:lnTo>
                    <a:pt x="1141" y="2059"/>
                  </a:lnTo>
                  <a:cubicBezTo>
                    <a:pt x="1304" y="2141"/>
                    <a:pt x="1484" y="2181"/>
                    <a:pt x="1665" y="2181"/>
                  </a:cubicBezTo>
                  <a:cubicBezTo>
                    <a:pt x="1905" y="2181"/>
                    <a:pt x="2145" y="2109"/>
                    <a:pt x="2344" y="1964"/>
                  </a:cubicBezTo>
                  <a:cubicBezTo>
                    <a:pt x="2376" y="1933"/>
                    <a:pt x="2408" y="1901"/>
                    <a:pt x="2440" y="1869"/>
                  </a:cubicBezTo>
                  <a:lnTo>
                    <a:pt x="2440" y="4118"/>
                  </a:lnTo>
                  <a:lnTo>
                    <a:pt x="2440" y="4149"/>
                  </a:lnTo>
                  <a:lnTo>
                    <a:pt x="1901" y="8773"/>
                  </a:lnTo>
                  <a:cubicBezTo>
                    <a:pt x="1869" y="9026"/>
                    <a:pt x="2059" y="9280"/>
                    <a:pt x="2313" y="9311"/>
                  </a:cubicBezTo>
                  <a:lnTo>
                    <a:pt x="2376" y="9311"/>
                  </a:lnTo>
                  <a:cubicBezTo>
                    <a:pt x="2630" y="9311"/>
                    <a:pt x="2851" y="9121"/>
                    <a:pt x="2883" y="8868"/>
                  </a:cubicBezTo>
                  <a:lnTo>
                    <a:pt x="3326" y="5195"/>
                  </a:lnTo>
                  <a:cubicBezTo>
                    <a:pt x="3421" y="5226"/>
                    <a:pt x="3485" y="5226"/>
                    <a:pt x="3580" y="5226"/>
                  </a:cubicBezTo>
                  <a:cubicBezTo>
                    <a:pt x="3643" y="5226"/>
                    <a:pt x="3706" y="5226"/>
                    <a:pt x="3801" y="5195"/>
                  </a:cubicBezTo>
                  <a:lnTo>
                    <a:pt x="4150" y="8868"/>
                  </a:lnTo>
                  <a:cubicBezTo>
                    <a:pt x="4181" y="9121"/>
                    <a:pt x="4403" y="9311"/>
                    <a:pt x="4656" y="9311"/>
                  </a:cubicBezTo>
                  <a:lnTo>
                    <a:pt x="4688" y="9311"/>
                  </a:lnTo>
                  <a:cubicBezTo>
                    <a:pt x="4973" y="9280"/>
                    <a:pt x="5195" y="9058"/>
                    <a:pt x="5163" y="8773"/>
                  </a:cubicBezTo>
                  <a:lnTo>
                    <a:pt x="4688" y="3959"/>
                  </a:lnTo>
                  <a:lnTo>
                    <a:pt x="4688" y="1869"/>
                  </a:lnTo>
                  <a:lnTo>
                    <a:pt x="4783" y="1996"/>
                  </a:lnTo>
                  <a:lnTo>
                    <a:pt x="4720" y="3579"/>
                  </a:lnTo>
                  <a:cubicBezTo>
                    <a:pt x="4720" y="3833"/>
                    <a:pt x="4910" y="4054"/>
                    <a:pt x="5195" y="4054"/>
                  </a:cubicBezTo>
                  <a:cubicBezTo>
                    <a:pt x="5448" y="4054"/>
                    <a:pt x="5670" y="3833"/>
                    <a:pt x="5670" y="3579"/>
                  </a:cubicBezTo>
                  <a:lnTo>
                    <a:pt x="5733" y="1869"/>
                  </a:lnTo>
                  <a:cubicBezTo>
                    <a:pt x="5733" y="1743"/>
                    <a:pt x="5701" y="1648"/>
                    <a:pt x="5638" y="1553"/>
                  </a:cubicBezTo>
                  <a:lnTo>
                    <a:pt x="4751" y="413"/>
                  </a:lnTo>
                  <a:lnTo>
                    <a:pt x="4720" y="413"/>
                  </a:lnTo>
                  <a:cubicBezTo>
                    <a:pt x="4530" y="159"/>
                    <a:pt x="4213" y="1"/>
                    <a:pt x="3896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529;p36">
              <a:extLst>
                <a:ext uri="{FF2B5EF4-FFF2-40B4-BE49-F238E27FC236}">
                  <a16:creationId xmlns:a16="http://schemas.microsoft.com/office/drawing/2014/main" id="{CF14CCF7-1F1B-4D35-AD40-7813C72642C6}"/>
                </a:ext>
              </a:extLst>
            </p:cNvPr>
            <p:cNvSpPr/>
            <p:nvPr/>
          </p:nvSpPr>
          <p:spPr>
            <a:xfrm>
              <a:off x="6206865" y="2822635"/>
              <a:ext cx="194477" cy="311646"/>
            </a:xfrm>
            <a:custGeom>
              <a:avLst/>
              <a:gdLst/>
              <a:ahLst/>
              <a:cxnLst/>
              <a:rect l="l" t="t" r="r" b="b"/>
              <a:pathLst>
                <a:path w="6050" h="9695" extrusionOk="0">
                  <a:moveTo>
                    <a:pt x="4022" y="381"/>
                  </a:moveTo>
                  <a:cubicBezTo>
                    <a:pt x="4276" y="381"/>
                    <a:pt x="4529" y="476"/>
                    <a:pt x="4719" y="698"/>
                  </a:cubicBezTo>
                  <a:lnTo>
                    <a:pt x="5606" y="1869"/>
                  </a:lnTo>
                  <a:cubicBezTo>
                    <a:pt x="5637" y="1901"/>
                    <a:pt x="5669" y="1964"/>
                    <a:pt x="5669" y="2028"/>
                  </a:cubicBezTo>
                  <a:lnTo>
                    <a:pt x="5606" y="3769"/>
                  </a:lnTo>
                  <a:cubicBezTo>
                    <a:pt x="5606" y="3928"/>
                    <a:pt x="5479" y="4054"/>
                    <a:pt x="5321" y="4054"/>
                  </a:cubicBezTo>
                  <a:cubicBezTo>
                    <a:pt x="5226" y="4054"/>
                    <a:pt x="5162" y="4023"/>
                    <a:pt x="5099" y="3959"/>
                  </a:cubicBezTo>
                  <a:cubicBezTo>
                    <a:pt x="5067" y="3896"/>
                    <a:pt x="5036" y="3833"/>
                    <a:pt x="5036" y="3738"/>
                  </a:cubicBezTo>
                  <a:lnTo>
                    <a:pt x="5099" y="2186"/>
                  </a:lnTo>
                  <a:cubicBezTo>
                    <a:pt x="5099" y="2154"/>
                    <a:pt x="5067" y="2091"/>
                    <a:pt x="5036" y="2059"/>
                  </a:cubicBezTo>
                  <a:lnTo>
                    <a:pt x="4972" y="1933"/>
                  </a:lnTo>
                  <a:cubicBezTo>
                    <a:pt x="4909" y="1869"/>
                    <a:pt x="4814" y="1869"/>
                    <a:pt x="4751" y="1869"/>
                  </a:cubicBezTo>
                  <a:cubicBezTo>
                    <a:pt x="4687" y="1901"/>
                    <a:pt x="4624" y="1996"/>
                    <a:pt x="4624" y="2059"/>
                  </a:cubicBezTo>
                  <a:lnTo>
                    <a:pt x="4624" y="4149"/>
                  </a:lnTo>
                  <a:lnTo>
                    <a:pt x="5099" y="8963"/>
                  </a:lnTo>
                  <a:cubicBezTo>
                    <a:pt x="5099" y="9058"/>
                    <a:pt x="5067" y="9153"/>
                    <a:pt x="5036" y="9216"/>
                  </a:cubicBezTo>
                  <a:cubicBezTo>
                    <a:pt x="4972" y="9280"/>
                    <a:pt x="4877" y="9311"/>
                    <a:pt x="4814" y="9311"/>
                  </a:cubicBezTo>
                  <a:cubicBezTo>
                    <a:pt x="4794" y="9315"/>
                    <a:pt x="4775" y="9316"/>
                    <a:pt x="4756" y="9316"/>
                  </a:cubicBezTo>
                  <a:cubicBezTo>
                    <a:pt x="4593" y="9316"/>
                    <a:pt x="4466" y="9197"/>
                    <a:pt x="4466" y="9026"/>
                  </a:cubicBezTo>
                  <a:lnTo>
                    <a:pt x="4117" y="5353"/>
                  </a:lnTo>
                  <a:cubicBezTo>
                    <a:pt x="4086" y="5321"/>
                    <a:pt x="4086" y="5258"/>
                    <a:pt x="4022" y="5226"/>
                  </a:cubicBezTo>
                  <a:cubicBezTo>
                    <a:pt x="3991" y="5195"/>
                    <a:pt x="3959" y="5195"/>
                    <a:pt x="3927" y="5195"/>
                  </a:cubicBezTo>
                  <a:lnTo>
                    <a:pt x="3864" y="5195"/>
                  </a:lnTo>
                  <a:cubicBezTo>
                    <a:pt x="3801" y="5210"/>
                    <a:pt x="3737" y="5218"/>
                    <a:pt x="3674" y="5218"/>
                  </a:cubicBezTo>
                  <a:cubicBezTo>
                    <a:pt x="3611" y="5218"/>
                    <a:pt x="3547" y="5210"/>
                    <a:pt x="3484" y="5195"/>
                  </a:cubicBezTo>
                  <a:cubicBezTo>
                    <a:pt x="3465" y="5185"/>
                    <a:pt x="3450" y="5181"/>
                    <a:pt x="3435" y="5181"/>
                  </a:cubicBezTo>
                  <a:cubicBezTo>
                    <a:pt x="3399" y="5181"/>
                    <a:pt x="3370" y="5204"/>
                    <a:pt x="3326" y="5226"/>
                  </a:cubicBezTo>
                  <a:cubicBezTo>
                    <a:pt x="3294" y="5258"/>
                    <a:pt x="3262" y="5290"/>
                    <a:pt x="3262" y="5353"/>
                  </a:cubicBezTo>
                  <a:lnTo>
                    <a:pt x="2819" y="9026"/>
                  </a:lnTo>
                  <a:cubicBezTo>
                    <a:pt x="2787" y="9185"/>
                    <a:pt x="2661" y="9311"/>
                    <a:pt x="2502" y="9311"/>
                  </a:cubicBezTo>
                  <a:lnTo>
                    <a:pt x="2470" y="9311"/>
                  </a:lnTo>
                  <a:cubicBezTo>
                    <a:pt x="2375" y="9280"/>
                    <a:pt x="2280" y="9248"/>
                    <a:pt x="2249" y="9185"/>
                  </a:cubicBezTo>
                  <a:cubicBezTo>
                    <a:pt x="2185" y="9121"/>
                    <a:pt x="2154" y="9026"/>
                    <a:pt x="2185" y="8963"/>
                  </a:cubicBezTo>
                  <a:lnTo>
                    <a:pt x="2756" y="4339"/>
                  </a:lnTo>
                  <a:lnTo>
                    <a:pt x="2756" y="4308"/>
                  </a:lnTo>
                  <a:lnTo>
                    <a:pt x="2756" y="2028"/>
                  </a:lnTo>
                  <a:cubicBezTo>
                    <a:pt x="2756" y="1964"/>
                    <a:pt x="2692" y="1901"/>
                    <a:pt x="2629" y="1869"/>
                  </a:cubicBezTo>
                  <a:cubicBezTo>
                    <a:pt x="2603" y="1856"/>
                    <a:pt x="2576" y="1848"/>
                    <a:pt x="2550" y="1848"/>
                  </a:cubicBezTo>
                  <a:cubicBezTo>
                    <a:pt x="2513" y="1848"/>
                    <a:pt x="2476" y="1864"/>
                    <a:pt x="2439" y="1901"/>
                  </a:cubicBezTo>
                  <a:cubicBezTo>
                    <a:pt x="2407" y="1933"/>
                    <a:pt x="2375" y="1964"/>
                    <a:pt x="2344" y="1964"/>
                  </a:cubicBezTo>
                  <a:cubicBezTo>
                    <a:pt x="2178" y="2094"/>
                    <a:pt x="1968" y="2158"/>
                    <a:pt x="1760" y="2158"/>
                  </a:cubicBezTo>
                  <a:cubicBezTo>
                    <a:pt x="1611" y="2158"/>
                    <a:pt x="1462" y="2125"/>
                    <a:pt x="1330" y="2059"/>
                  </a:cubicBezTo>
                  <a:lnTo>
                    <a:pt x="539" y="1616"/>
                  </a:lnTo>
                  <a:cubicBezTo>
                    <a:pt x="475" y="1584"/>
                    <a:pt x="412" y="1521"/>
                    <a:pt x="380" y="1458"/>
                  </a:cubicBezTo>
                  <a:cubicBezTo>
                    <a:pt x="380" y="1394"/>
                    <a:pt x="380" y="1299"/>
                    <a:pt x="412" y="1236"/>
                  </a:cubicBezTo>
                  <a:cubicBezTo>
                    <a:pt x="454" y="1151"/>
                    <a:pt x="553" y="1095"/>
                    <a:pt x="651" y="1095"/>
                  </a:cubicBezTo>
                  <a:cubicBezTo>
                    <a:pt x="701" y="1095"/>
                    <a:pt x="750" y="1109"/>
                    <a:pt x="792" y="1141"/>
                  </a:cubicBezTo>
                  <a:lnTo>
                    <a:pt x="1615" y="1553"/>
                  </a:lnTo>
                  <a:cubicBezTo>
                    <a:pt x="1672" y="1581"/>
                    <a:pt x="1736" y="1597"/>
                    <a:pt x="1797" y="1597"/>
                  </a:cubicBezTo>
                  <a:cubicBezTo>
                    <a:pt x="1872" y="1597"/>
                    <a:pt x="1943" y="1573"/>
                    <a:pt x="1995" y="1521"/>
                  </a:cubicBezTo>
                  <a:cubicBezTo>
                    <a:pt x="2154" y="1394"/>
                    <a:pt x="2344" y="1204"/>
                    <a:pt x="2534" y="1014"/>
                  </a:cubicBezTo>
                  <a:cubicBezTo>
                    <a:pt x="2724" y="824"/>
                    <a:pt x="2914" y="634"/>
                    <a:pt x="3072" y="508"/>
                  </a:cubicBezTo>
                  <a:cubicBezTo>
                    <a:pt x="3231" y="413"/>
                    <a:pt x="3421" y="381"/>
                    <a:pt x="3579" y="381"/>
                  </a:cubicBezTo>
                  <a:close/>
                  <a:moveTo>
                    <a:pt x="3579" y="1"/>
                  </a:moveTo>
                  <a:cubicBezTo>
                    <a:pt x="3326" y="1"/>
                    <a:pt x="3104" y="64"/>
                    <a:pt x="2882" y="191"/>
                  </a:cubicBezTo>
                  <a:cubicBezTo>
                    <a:pt x="2661" y="349"/>
                    <a:pt x="2470" y="539"/>
                    <a:pt x="2249" y="761"/>
                  </a:cubicBezTo>
                  <a:cubicBezTo>
                    <a:pt x="2090" y="919"/>
                    <a:pt x="1932" y="1109"/>
                    <a:pt x="1774" y="1236"/>
                  </a:cubicBezTo>
                  <a:lnTo>
                    <a:pt x="982" y="793"/>
                  </a:lnTo>
                  <a:cubicBezTo>
                    <a:pt x="890" y="746"/>
                    <a:pt x="789" y="724"/>
                    <a:pt x="689" y="724"/>
                  </a:cubicBezTo>
                  <a:cubicBezTo>
                    <a:pt x="447" y="724"/>
                    <a:pt x="207" y="853"/>
                    <a:pt x="95" y="1078"/>
                  </a:cubicBezTo>
                  <a:cubicBezTo>
                    <a:pt x="0" y="1236"/>
                    <a:pt x="0" y="1394"/>
                    <a:pt x="32" y="1584"/>
                  </a:cubicBezTo>
                  <a:cubicBezTo>
                    <a:pt x="95" y="1743"/>
                    <a:pt x="190" y="1869"/>
                    <a:pt x="349" y="1964"/>
                  </a:cubicBezTo>
                  <a:lnTo>
                    <a:pt x="1172" y="2408"/>
                  </a:lnTo>
                  <a:cubicBezTo>
                    <a:pt x="1362" y="2503"/>
                    <a:pt x="1568" y="2550"/>
                    <a:pt x="1774" y="2550"/>
                  </a:cubicBezTo>
                  <a:cubicBezTo>
                    <a:pt x="1980" y="2550"/>
                    <a:pt x="2185" y="2503"/>
                    <a:pt x="2375" y="2408"/>
                  </a:cubicBezTo>
                  <a:lnTo>
                    <a:pt x="2375" y="4308"/>
                  </a:lnTo>
                  <a:lnTo>
                    <a:pt x="1805" y="8931"/>
                  </a:lnTo>
                  <a:cubicBezTo>
                    <a:pt x="1805" y="9090"/>
                    <a:pt x="1837" y="9280"/>
                    <a:pt x="1964" y="9438"/>
                  </a:cubicBezTo>
                  <a:cubicBezTo>
                    <a:pt x="2090" y="9565"/>
                    <a:pt x="2249" y="9660"/>
                    <a:pt x="2439" y="9692"/>
                  </a:cubicBezTo>
                  <a:cubicBezTo>
                    <a:pt x="2460" y="9693"/>
                    <a:pt x="2482" y="9694"/>
                    <a:pt x="2503" y="9694"/>
                  </a:cubicBezTo>
                  <a:cubicBezTo>
                    <a:pt x="2854" y="9694"/>
                    <a:pt x="3139" y="9448"/>
                    <a:pt x="3199" y="9090"/>
                  </a:cubicBezTo>
                  <a:lnTo>
                    <a:pt x="3611" y="5575"/>
                  </a:lnTo>
                  <a:lnTo>
                    <a:pt x="3737" y="5575"/>
                  </a:lnTo>
                  <a:lnTo>
                    <a:pt x="4086" y="9090"/>
                  </a:lnTo>
                  <a:cubicBezTo>
                    <a:pt x="4117" y="9438"/>
                    <a:pt x="4434" y="9692"/>
                    <a:pt x="4782" y="9692"/>
                  </a:cubicBezTo>
                  <a:lnTo>
                    <a:pt x="4846" y="9692"/>
                  </a:lnTo>
                  <a:cubicBezTo>
                    <a:pt x="5036" y="9660"/>
                    <a:pt x="5194" y="9565"/>
                    <a:pt x="5321" y="9438"/>
                  </a:cubicBezTo>
                  <a:cubicBezTo>
                    <a:pt x="5416" y="9280"/>
                    <a:pt x="5479" y="9121"/>
                    <a:pt x="5479" y="8931"/>
                  </a:cubicBezTo>
                  <a:lnTo>
                    <a:pt x="5004" y="4339"/>
                  </a:lnTo>
                  <a:lnTo>
                    <a:pt x="5004" y="4339"/>
                  </a:lnTo>
                  <a:cubicBezTo>
                    <a:pt x="5099" y="4371"/>
                    <a:pt x="5194" y="4403"/>
                    <a:pt x="5321" y="4403"/>
                  </a:cubicBezTo>
                  <a:cubicBezTo>
                    <a:pt x="5669" y="4403"/>
                    <a:pt x="5986" y="4149"/>
                    <a:pt x="5986" y="3769"/>
                  </a:cubicBezTo>
                  <a:lnTo>
                    <a:pt x="6049" y="2059"/>
                  </a:lnTo>
                  <a:cubicBezTo>
                    <a:pt x="6049" y="1901"/>
                    <a:pt x="5986" y="1743"/>
                    <a:pt x="5891" y="1616"/>
                  </a:cubicBezTo>
                  <a:lnTo>
                    <a:pt x="5004" y="476"/>
                  </a:lnTo>
                  <a:cubicBezTo>
                    <a:pt x="4751" y="159"/>
                    <a:pt x="4402" y="1"/>
                    <a:pt x="4022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530;p36">
              <a:extLst>
                <a:ext uri="{FF2B5EF4-FFF2-40B4-BE49-F238E27FC236}">
                  <a16:creationId xmlns:a16="http://schemas.microsoft.com/office/drawing/2014/main" id="{8600E032-526B-4D92-ADE4-DB560B9973E4}"/>
                </a:ext>
              </a:extLst>
            </p:cNvPr>
            <p:cNvSpPr/>
            <p:nvPr/>
          </p:nvSpPr>
          <p:spPr>
            <a:xfrm>
              <a:off x="5867863" y="2192496"/>
              <a:ext cx="163939" cy="146645"/>
            </a:xfrm>
            <a:custGeom>
              <a:avLst/>
              <a:gdLst/>
              <a:ahLst/>
              <a:cxnLst/>
              <a:rect l="l" t="t" r="r" b="b"/>
              <a:pathLst>
                <a:path w="5100" h="4562" extrusionOk="0">
                  <a:moveTo>
                    <a:pt x="1299" y="1"/>
                  </a:moveTo>
                  <a:cubicBezTo>
                    <a:pt x="571" y="1"/>
                    <a:pt x="1" y="412"/>
                    <a:pt x="1" y="951"/>
                  </a:cubicBezTo>
                  <a:lnTo>
                    <a:pt x="1" y="2471"/>
                  </a:lnTo>
                  <a:cubicBezTo>
                    <a:pt x="1" y="3009"/>
                    <a:pt x="571" y="3421"/>
                    <a:pt x="1299" y="3421"/>
                  </a:cubicBezTo>
                  <a:lnTo>
                    <a:pt x="3864" y="3421"/>
                  </a:lnTo>
                  <a:lnTo>
                    <a:pt x="5099" y="4561"/>
                  </a:lnTo>
                  <a:lnTo>
                    <a:pt x="5068" y="2503"/>
                  </a:lnTo>
                  <a:lnTo>
                    <a:pt x="5068" y="2471"/>
                  </a:lnTo>
                  <a:lnTo>
                    <a:pt x="5068" y="951"/>
                  </a:lnTo>
                  <a:cubicBezTo>
                    <a:pt x="5068" y="412"/>
                    <a:pt x="4498" y="1"/>
                    <a:pt x="37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531;p36">
              <a:extLst>
                <a:ext uri="{FF2B5EF4-FFF2-40B4-BE49-F238E27FC236}">
                  <a16:creationId xmlns:a16="http://schemas.microsoft.com/office/drawing/2014/main" id="{56D6457C-8E69-4801-A107-CDAF3550D679}"/>
                </a:ext>
              </a:extLst>
            </p:cNvPr>
            <p:cNvSpPr/>
            <p:nvPr/>
          </p:nvSpPr>
          <p:spPr>
            <a:xfrm>
              <a:off x="5861756" y="2186389"/>
              <a:ext cx="176155" cy="158861"/>
            </a:xfrm>
            <a:custGeom>
              <a:avLst/>
              <a:gdLst/>
              <a:ahLst/>
              <a:cxnLst/>
              <a:rect l="l" t="t" r="r" b="b"/>
              <a:pathLst>
                <a:path w="5480" h="4942" extrusionOk="0">
                  <a:moveTo>
                    <a:pt x="3959" y="381"/>
                  </a:moveTo>
                  <a:cubicBezTo>
                    <a:pt x="4561" y="381"/>
                    <a:pt x="5068" y="729"/>
                    <a:pt x="5068" y="1141"/>
                  </a:cubicBezTo>
                  <a:lnTo>
                    <a:pt x="5068" y="2661"/>
                  </a:lnTo>
                  <a:lnTo>
                    <a:pt x="5068" y="2693"/>
                  </a:lnTo>
                  <a:lnTo>
                    <a:pt x="5068" y="4308"/>
                  </a:lnTo>
                  <a:lnTo>
                    <a:pt x="4181" y="3484"/>
                  </a:lnTo>
                  <a:cubicBezTo>
                    <a:pt x="4149" y="3453"/>
                    <a:pt x="4117" y="3421"/>
                    <a:pt x="4054" y="3421"/>
                  </a:cubicBezTo>
                  <a:lnTo>
                    <a:pt x="1489" y="3421"/>
                  </a:lnTo>
                  <a:cubicBezTo>
                    <a:pt x="887" y="3421"/>
                    <a:pt x="381" y="3073"/>
                    <a:pt x="381" y="2661"/>
                  </a:cubicBezTo>
                  <a:lnTo>
                    <a:pt x="381" y="1141"/>
                  </a:lnTo>
                  <a:cubicBezTo>
                    <a:pt x="381" y="729"/>
                    <a:pt x="887" y="381"/>
                    <a:pt x="1489" y="381"/>
                  </a:cubicBezTo>
                  <a:close/>
                  <a:moveTo>
                    <a:pt x="1489" y="1"/>
                  </a:moveTo>
                  <a:cubicBezTo>
                    <a:pt x="666" y="1"/>
                    <a:pt x="0" y="507"/>
                    <a:pt x="0" y="1141"/>
                  </a:cubicBezTo>
                  <a:lnTo>
                    <a:pt x="0" y="2661"/>
                  </a:lnTo>
                  <a:cubicBezTo>
                    <a:pt x="0" y="3294"/>
                    <a:pt x="666" y="3801"/>
                    <a:pt x="1489" y="3801"/>
                  </a:cubicBezTo>
                  <a:lnTo>
                    <a:pt x="3991" y="3801"/>
                  </a:lnTo>
                  <a:lnTo>
                    <a:pt x="5163" y="4878"/>
                  </a:lnTo>
                  <a:cubicBezTo>
                    <a:pt x="5194" y="4909"/>
                    <a:pt x="5226" y="4941"/>
                    <a:pt x="5289" y="4941"/>
                  </a:cubicBezTo>
                  <a:cubicBezTo>
                    <a:pt x="5289" y="4941"/>
                    <a:pt x="5321" y="4941"/>
                    <a:pt x="5353" y="4909"/>
                  </a:cubicBezTo>
                  <a:cubicBezTo>
                    <a:pt x="5416" y="4878"/>
                    <a:pt x="5479" y="4814"/>
                    <a:pt x="5479" y="4751"/>
                  </a:cubicBezTo>
                  <a:lnTo>
                    <a:pt x="5448" y="2693"/>
                  </a:lnTo>
                  <a:lnTo>
                    <a:pt x="5448" y="2661"/>
                  </a:lnTo>
                  <a:lnTo>
                    <a:pt x="5448" y="1141"/>
                  </a:lnTo>
                  <a:cubicBezTo>
                    <a:pt x="5448" y="507"/>
                    <a:pt x="4783" y="1"/>
                    <a:pt x="395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532;p36">
              <a:extLst>
                <a:ext uri="{FF2B5EF4-FFF2-40B4-BE49-F238E27FC236}">
                  <a16:creationId xmlns:a16="http://schemas.microsoft.com/office/drawing/2014/main" id="{63A16039-EF4A-4ACF-97A0-31741633A935}"/>
                </a:ext>
              </a:extLst>
            </p:cNvPr>
            <p:cNvSpPr/>
            <p:nvPr/>
          </p:nvSpPr>
          <p:spPr>
            <a:xfrm>
              <a:off x="5912641" y="2210819"/>
              <a:ext cx="74351" cy="74351"/>
            </a:xfrm>
            <a:custGeom>
              <a:avLst/>
              <a:gdLst/>
              <a:ahLst/>
              <a:cxnLst/>
              <a:rect l="l" t="t" r="r" b="b"/>
              <a:pathLst>
                <a:path w="2313" h="2313" extrusionOk="0">
                  <a:moveTo>
                    <a:pt x="1149" y="725"/>
                  </a:moveTo>
                  <a:cubicBezTo>
                    <a:pt x="1234" y="725"/>
                    <a:pt x="1321" y="748"/>
                    <a:pt x="1394" y="793"/>
                  </a:cubicBezTo>
                  <a:cubicBezTo>
                    <a:pt x="1648" y="951"/>
                    <a:pt x="1679" y="1299"/>
                    <a:pt x="1426" y="1521"/>
                  </a:cubicBezTo>
                  <a:cubicBezTo>
                    <a:pt x="1341" y="1572"/>
                    <a:pt x="1247" y="1604"/>
                    <a:pt x="1154" y="1604"/>
                  </a:cubicBezTo>
                  <a:cubicBezTo>
                    <a:pt x="1073" y="1604"/>
                    <a:pt x="993" y="1580"/>
                    <a:pt x="919" y="1521"/>
                  </a:cubicBezTo>
                  <a:cubicBezTo>
                    <a:pt x="666" y="1363"/>
                    <a:pt x="634" y="1014"/>
                    <a:pt x="888" y="824"/>
                  </a:cubicBezTo>
                  <a:cubicBezTo>
                    <a:pt x="956" y="756"/>
                    <a:pt x="1051" y="725"/>
                    <a:pt x="1149" y="725"/>
                  </a:cubicBezTo>
                  <a:close/>
                  <a:moveTo>
                    <a:pt x="1268" y="1"/>
                  </a:moveTo>
                  <a:lnTo>
                    <a:pt x="888" y="32"/>
                  </a:lnTo>
                  <a:cubicBezTo>
                    <a:pt x="856" y="32"/>
                    <a:pt x="856" y="64"/>
                    <a:pt x="856" y="64"/>
                  </a:cubicBezTo>
                  <a:lnTo>
                    <a:pt x="856" y="286"/>
                  </a:lnTo>
                  <a:cubicBezTo>
                    <a:pt x="856" y="318"/>
                    <a:pt x="856" y="318"/>
                    <a:pt x="824" y="318"/>
                  </a:cubicBezTo>
                  <a:cubicBezTo>
                    <a:pt x="793" y="349"/>
                    <a:pt x="729" y="381"/>
                    <a:pt x="698" y="381"/>
                  </a:cubicBezTo>
                  <a:cubicBezTo>
                    <a:pt x="698" y="397"/>
                    <a:pt x="690" y="405"/>
                    <a:pt x="678" y="405"/>
                  </a:cubicBezTo>
                  <a:cubicBezTo>
                    <a:pt x="666" y="405"/>
                    <a:pt x="650" y="397"/>
                    <a:pt x="634" y="381"/>
                  </a:cubicBezTo>
                  <a:lnTo>
                    <a:pt x="508" y="254"/>
                  </a:lnTo>
                  <a:cubicBezTo>
                    <a:pt x="492" y="238"/>
                    <a:pt x="476" y="230"/>
                    <a:pt x="464" y="230"/>
                  </a:cubicBezTo>
                  <a:cubicBezTo>
                    <a:pt x="452" y="230"/>
                    <a:pt x="444" y="238"/>
                    <a:pt x="444" y="254"/>
                  </a:cubicBezTo>
                  <a:lnTo>
                    <a:pt x="159" y="539"/>
                  </a:lnTo>
                  <a:cubicBezTo>
                    <a:pt x="159" y="571"/>
                    <a:pt x="159" y="603"/>
                    <a:pt x="191" y="603"/>
                  </a:cubicBezTo>
                  <a:lnTo>
                    <a:pt x="318" y="729"/>
                  </a:lnTo>
                  <a:cubicBezTo>
                    <a:pt x="349" y="761"/>
                    <a:pt x="349" y="761"/>
                    <a:pt x="349" y="793"/>
                  </a:cubicBezTo>
                  <a:cubicBezTo>
                    <a:pt x="318" y="856"/>
                    <a:pt x="286" y="888"/>
                    <a:pt x="286" y="951"/>
                  </a:cubicBezTo>
                  <a:cubicBezTo>
                    <a:pt x="286" y="951"/>
                    <a:pt x="254" y="983"/>
                    <a:pt x="254" y="983"/>
                  </a:cubicBezTo>
                  <a:lnTo>
                    <a:pt x="33" y="983"/>
                  </a:lnTo>
                  <a:cubicBezTo>
                    <a:pt x="1" y="983"/>
                    <a:pt x="1" y="1014"/>
                    <a:pt x="1" y="1014"/>
                  </a:cubicBezTo>
                  <a:lnTo>
                    <a:pt x="1" y="1426"/>
                  </a:lnTo>
                  <a:cubicBezTo>
                    <a:pt x="1" y="1426"/>
                    <a:pt x="33" y="1458"/>
                    <a:pt x="64" y="1458"/>
                  </a:cubicBezTo>
                  <a:lnTo>
                    <a:pt x="254" y="1458"/>
                  </a:lnTo>
                  <a:cubicBezTo>
                    <a:pt x="286" y="1458"/>
                    <a:pt x="318" y="1458"/>
                    <a:pt x="318" y="1489"/>
                  </a:cubicBezTo>
                  <a:cubicBezTo>
                    <a:pt x="318" y="1521"/>
                    <a:pt x="349" y="1553"/>
                    <a:pt x="381" y="1616"/>
                  </a:cubicBezTo>
                  <a:cubicBezTo>
                    <a:pt x="381" y="1616"/>
                    <a:pt x="381" y="1648"/>
                    <a:pt x="381" y="1648"/>
                  </a:cubicBezTo>
                  <a:lnTo>
                    <a:pt x="223" y="1806"/>
                  </a:lnTo>
                  <a:cubicBezTo>
                    <a:pt x="223" y="1838"/>
                    <a:pt x="223" y="1869"/>
                    <a:pt x="223" y="1869"/>
                  </a:cubicBezTo>
                  <a:lnTo>
                    <a:pt x="539" y="2123"/>
                  </a:lnTo>
                  <a:cubicBezTo>
                    <a:pt x="539" y="2138"/>
                    <a:pt x="547" y="2146"/>
                    <a:pt x="559" y="2146"/>
                  </a:cubicBezTo>
                  <a:cubicBezTo>
                    <a:pt x="571" y="2146"/>
                    <a:pt x="587" y="2138"/>
                    <a:pt x="603" y="2123"/>
                  </a:cubicBezTo>
                  <a:lnTo>
                    <a:pt x="729" y="1964"/>
                  </a:lnTo>
                  <a:lnTo>
                    <a:pt x="793" y="1964"/>
                  </a:lnTo>
                  <a:cubicBezTo>
                    <a:pt x="824" y="1996"/>
                    <a:pt x="888" y="1996"/>
                    <a:pt x="919" y="2028"/>
                  </a:cubicBezTo>
                  <a:cubicBezTo>
                    <a:pt x="951" y="2028"/>
                    <a:pt x="951" y="2028"/>
                    <a:pt x="951" y="2059"/>
                  </a:cubicBezTo>
                  <a:lnTo>
                    <a:pt x="983" y="2249"/>
                  </a:lnTo>
                  <a:cubicBezTo>
                    <a:pt x="983" y="2281"/>
                    <a:pt x="983" y="2313"/>
                    <a:pt x="1014" y="2313"/>
                  </a:cubicBezTo>
                  <a:lnTo>
                    <a:pt x="1331" y="2281"/>
                  </a:lnTo>
                  <a:cubicBezTo>
                    <a:pt x="1394" y="2281"/>
                    <a:pt x="1458" y="2218"/>
                    <a:pt x="1426" y="2154"/>
                  </a:cubicBezTo>
                  <a:lnTo>
                    <a:pt x="1426" y="2028"/>
                  </a:lnTo>
                  <a:cubicBezTo>
                    <a:pt x="1426" y="2028"/>
                    <a:pt x="1458" y="1996"/>
                    <a:pt x="1458" y="1996"/>
                  </a:cubicBezTo>
                  <a:cubicBezTo>
                    <a:pt x="1521" y="1964"/>
                    <a:pt x="1553" y="1964"/>
                    <a:pt x="1584" y="1933"/>
                  </a:cubicBezTo>
                  <a:lnTo>
                    <a:pt x="1648" y="1933"/>
                  </a:lnTo>
                  <a:lnTo>
                    <a:pt x="1806" y="2059"/>
                  </a:lnTo>
                  <a:cubicBezTo>
                    <a:pt x="1806" y="2075"/>
                    <a:pt x="1814" y="2083"/>
                    <a:pt x="1826" y="2083"/>
                  </a:cubicBezTo>
                  <a:cubicBezTo>
                    <a:pt x="1838" y="2083"/>
                    <a:pt x="1854" y="2075"/>
                    <a:pt x="1869" y="2059"/>
                  </a:cubicBezTo>
                  <a:lnTo>
                    <a:pt x="2123" y="1774"/>
                  </a:lnTo>
                  <a:cubicBezTo>
                    <a:pt x="2154" y="1774"/>
                    <a:pt x="2154" y="1743"/>
                    <a:pt x="2123" y="1711"/>
                  </a:cubicBezTo>
                  <a:lnTo>
                    <a:pt x="1964" y="1584"/>
                  </a:lnTo>
                  <a:cubicBezTo>
                    <a:pt x="1964" y="1553"/>
                    <a:pt x="1964" y="1553"/>
                    <a:pt x="1964" y="1521"/>
                  </a:cubicBezTo>
                  <a:cubicBezTo>
                    <a:pt x="1964" y="1489"/>
                    <a:pt x="1996" y="1426"/>
                    <a:pt x="1996" y="1394"/>
                  </a:cubicBezTo>
                  <a:cubicBezTo>
                    <a:pt x="2028" y="1363"/>
                    <a:pt x="2028" y="1363"/>
                    <a:pt x="2059" y="1363"/>
                  </a:cubicBezTo>
                  <a:lnTo>
                    <a:pt x="2249" y="1331"/>
                  </a:lnTo>
                  <a:cubicBezTo>
                    <a:pt x="2281" y="1331"/>
                    <a:pt x="2313" y="1331"/>
                    <a:pt x="2313" y="1299"/>
                  </a:cubicBezTo>
                  <a:lnTo>
                    <a:pt x="2281" y="919"/>
                  </a:lnTo>
                  <a:cubicBezTo>
                    <a:pt x="2281" y="888"/>
                    <a:pt x="2249" y="856"/>
                    <a:pt x="2218" y="856"/>
                  </a:cubicBezTo>
                  <a:lnTo>
                    <a:pt x="1996" y="856"/>
                  </a:lnTo>
                  <a:cubicBezTo>
                    <a:pt x="1964" y="793"/>
                    <a:pt x="1933" y="761"/>
                    <a:pt x="1933" y="698"/>
                  </a:cubicBezTo>
                  <a:cubicBezTo>
                    <a:pt x="1901" y="698"/>
                    <a:pt x="1901" y="666"/>
                    <a:pt x="1933" y="666"/>
                  </a:cubicBezTo>
                  <a:lnTo>
                    <a:pt x="2059" y="508"/>
                  </a:lnTo>
                  <a:cubicBezTo>
                    <a:pt x="2091" y="476"/>
                    <a:pt x="2091" y="476"/>
                    <a:pt x="2059" y="444"/>
                  </a:cubicBezTo>
                  <a:lnTo>
                    <a:pt x="1774" y="191"/>
                  </a:lnTo>
                  <a:cubicBezTo>
                    <a:pt x="1759" y="175"/>
                    <a:pt x="1743" y="167"/>
                    <a:pt x="1731" y="167"/>
                  </a:cubicBezTo>
                  <a:cubicBezTo>
                    <a:pt x="1719" y="167"/>
                    <a:pt x="1711" y="175"/>
                    <a:pt x="1711" y="191"/>
                  </a:cubicBezTo>
                  <a:lnTo>
                    <a:pt x="1553" y="349"/>
                  </a:lnTo>
                  <a:lnTo>
                    <a:pt x="1521" y="349"/>
                  </a:lnTo>
                  <a:cubicBezTo>
                    <a:pt x="1458" y="318"/>
                    <a:pt x="1426" y="318"/>
                    <a:pt x="1363" y="318"/>
                  </a:cubicBezTo>
                  <a:cubicBezTo>
                    <a:pt x="1363" y="286"/>
                    <a:pt x="1331" y="286"/>
                    <a:pt x="1331" y="254"/>
                  </a:cubicBezTo>
                  <a:lnTo>
                    <a:pt x="1331" y="64"/>
                  </a:lnTo>
                  <a:cubicBezTo>
                    <a:pt x="1331" y="32"/>
                    <a:pt x="1299" y="1"/>
                    <a:pt x="1268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533;p36">
              <a:extLst>
                <a:ext uri="{FF2B5EF4-FFF2-40B4-BE49-F238E27FC236}">
                  <a16:creationId xmlns:a16="http://schemas.microsoft.com/office/drawing/2014/main" id="{8E32BFF1-42EE-4B61-9296-082783ECAC0A}"/>
                </a:ext>
              </a:extLst>
            </p:cNvPr>
            <p:cNvSpPr/>
            <p:nvPr/>
          </p:nvSpPr>
          <p:spPr>
            <a:xfrm>
              <a:off x="5906534" y="2205547"/>
              <a:ext cx="86566" cy="85731"/>
            </a:xfrm>
            <a:custGeom>
              <a:avLst/>
              <a:gdLst/>
              <a:ahLst/>
              <a:cxnLst/>
              <a:rect l="l" t="t" r="r" b="b"/>
              <a:pathLst>
                <a:path w="2693" h="2667" extrusionOk="0">
                  <a:moveTo>
                    <a:pt x="1360" y="1062"/>
                  </a:moveTo>
                  <a:cubicBezTo>
                    <a:pt x="1405" y="1062"/>
                    <a:pt x="1450" y="1070"/>
                    <a:pt x="1489" y="1083"/>
                  </a:cubicBezTo>
                  <a:cubicBezTo>
                    <a:pt x="1553" y="1147"/>
                    <a:pt x="1584" y="1210"/>
                    <a:pt x="1584" y="1305"/>
                  </a:cubicBezTo>
                  <a:cubicBezTo>
                    <a:pt x="1584" y="1400"/>
                    <a:pt x="1553" y="1463"/>
                    <a:pt x="1489" y="1527"/>
                  </a:cubicBezTo>
                  <a:cubicBezTo>
                    <a:pt x="1442" y="1558"/>
                    <a:pt x="1394" y="1574"/>
                    <a:pt x="1347" y="1574"/>
                  </a:cubicBezTo>
                  <a:cubicBezTo>
                    <a:pt x="1299" y="1574"/>
                    <a:pt x="1252" y="1558"/>
                    <a:pt x="1204" y="1527"/>
                  </a:cubicBezTo>
                  <a:cubicBezTo>
                    <a:pt x="1141" y="1495"/>
                    <a:pt x="1078" y="1432"/>
                    <a:pt x="1078" y="1337"/>
                  </a:cubicBezTo>
                  <a:cubicBezTo>
                    <a:pt x="1078" y="1242"/>
                    <a:pt x="1109" y="1178"/>
                    <a:pt x="1173" y="1115"/>
                  </a:cubicBezTo>
                  <a:cubicBezTo>
                    <a:pt x="1228" y="1078"/>
                    <a:pt x="1295" y="1062"/>
                    <a:pt x="1360" y="1062"/>
                  </a:cubicBezTo>
                  <a:close/>
                  <a:moveTo>
                    <a:pt x="1342" y="694"/>
                  </a:moveTo>
                  <a:cubicBezTo>
                    <a:pt x="1198" y="694"/>
                    <a:pt x="1055" y="743"/>
                    <a:pt x="951" y="830"/>
                  </a:cubicBezTo>
                  <a:cubicBezTo>
                    <a:pt x="793" y="957"/>
                    <a:pt x="698" y="1147"/>
                    <a:pt x="698" y="1368"/>
                  </a:cubicBezTo>
                  <a:cubicBezTo>
                    <a:pt x="729" y="1558"/>
                    <a:pt x="824" y="1748"/>
                    <a:pt x="1014" y="1843"/>
                  </a:cubicBezTo>
                  <a:cubicBezTo>
                    <a:pt x="1109" y="1907"/>
                    <a:pt x="1236" y="1938"/>
                    <a:pt x="1331" y="1938"/>
                  </a:cubicBezTo>
                  <a:cubicBezTo>
                    <a:pt x="1489" y="1938"/>
                    <a:pt x="1616" y="1907"/>
                    <a:pt x="1743" y="1812"/>
                  </a:cubicBezTo>
                  <a:cubicBezTo>
                    <a:pt x="1901" y="1685"/>
                    <a:pt x="1964" y="1495"/>
                    <a:pt x="1964" y="1305"/>
                  </a:cubicBezTo>
                  <a:cubicBezTo>
                    <a:pt x="1964" y="1083"/>
                    <a:pt x="1838" y="893"/>
                    <a:pt x="1679" y="798"/>
                  </a:cubicBezTo>
                  <a:cubicBezTo>
                    <a:pt x="1580" y="727"/>
                    <a:pt x="1460" y="694"/>
                    <a:pt x="1342" y="694"/>
                  </a:cubicBezTo>
                  <a:close/>
                  <a:moveTo>
                    <a:pt x="1331" y="387"/>
                  </a:moveTo>
                  <a:lnTo>
                    <a:pt x="1331" y="450"/>
                  </a:lnTo>
                  <a:cubicBezTo>
                    <a:pt x="1363" y="545"/>
                    <a:pt x="1426" y="608"/>
                    <a:pt x="1521" y="640"/>
                  </a:cubicBezTo>
                  <a:cubicBezTo>
                    <a:pt x="1553" y="672"/>
                    <a:pt x="1584" y="672"/>
                    <a:pt x="1616" y="703"/>
                  </a:cubicBezTo>
                  <a:cubicBezTo>
                    <a:pt x="1642" y="712"/>
                    <a:pt x="1669" y="716"/>
                    <a:pt x="1697" y="716"/>
                  </a:cubicBezTo>
                  <a:cubicBezTo>
                    <a:pt x="1774" y="716"/>
                    <a:pt x="1855" y="686"/>
                    <a:pt x="1901" y="640"/>
                  </a:cubicBezTo>
                  <a:lnTo>
                    <a:pt x="1933" y="577"/>
                  </a:lnTo>
                  <a:lnTo>
                    <a:pt x="2028" y="640"/>
                  </a:lnTo>
                  <a:lnTo>
                    <a:pt x="1964" y="703"/>
                  </a:lnTo>
                  <a:cubicBezTo>
                    <a:pt x="1901" y="767"/>
                    <a:pt x="1901" y="893"/>
                    <a:pt x="1933" y="957"/>
                  </a:cubicBezTo>
                  <a:cubicBezTo>
                    <a:pt x="1964" y="988"/>
                    <a:pt x="1964" y="1052"/>
                    <a:pt x="1996" y="1083"/>
                  </a:cubicBezTo>
                  <a:cubicBezTo>
                    <a:pt x="2028" y="1178"/>
                    <a:pt x="2123" y="1242"/>
                    <a:pt x="2218" y="1242"/>
                  </a:cubicBezTo>
                  <a:lnTo>
                    <a:pt x="2281" y="1210"/>
                  </a:lnTo>
                  <a:lnTo>
                    <a:pt x="2281" y="1337"/>
                  </a:lnTo>
                  <a:lnTo>
                    <a:pt x="2218" y="1337"/>
                  </a:lnTo>
                  <a:cubicBezTo>
                    <a:pt x="2123" y="1337"/>
                    <a:pt x="2028" y="1400"/>
                    <a:pt x="2028" y="1495"/>
                  </a:cubicBezTo>
                  <a:cubicBezTo>
                    <a:pt x="1996" y="1527"/>
                    <a:pt x="1996" y="1590"/>
                    <a:pt x="1964" y="1622"/>
                  </a:cubicBezTo>
                  <a:cubicBezTo>
                    <a:pt x="1933" y="1717"/>
                    <a:pt x="1964" y="1812"/>
                    <a:pt x="2028" y="1875"/>
                  </a:cubicBezTo>
                  <a:lnTo>
                    <a:pt x="2091" y="1938"/>
                  </a:lnTo>
                  <a:lnTo>
                    <a:pt x="1996" y="2002"/>
                  </a:lnTo>
                  <a:lnTo>
                    <a:pt x="1964" y="1970"/>
                  </a:lnTo>
                  <a:cubicBezTo>
                    <a:pt x="1930" y="1918"/>
                    <a:pt x="1875" y="1894"/>
                    <a:pt x="1818" y="1894"/>
                  </a:cubicBezTo>
                  <a:cubicBezTo>
                    <a:pt x="1771" y="1894"/>
                    <a:pt x="1722" y="1910"/>
                    <a:pt x="1679" y="1938"/>
                  </a:cubicBezTo>
                  <a:cubicBezTo>
                    <a:pt x="1648" y="1938"/>
                    <a:pt x="1616" y="1970"/>
                    <a:pt x="1584" y="1970"/>
                  </a:cubicBezTo>
                  <a:cubicBezTo>
                    <a:pt x="1489" y="2002"/>
                    <a:pt x="1426" y="2097"/>
                    <a:pt x="1426" y="2192"/>
                  </a:cubicBezTo>
                  <a:lnTo>
                    <a:pt x="1426" y="2255"/>
                  </a:lnTo>
                  <a:lnTo>
                    <a:pt x="1331" y="2287"/>
                  </a:lnTo>
                  <a:lnTo>
                    <a:pt x="1331" y="2223"/>
                  </a:lnTo>
                  <a:cubicBezTo>
                    <a:pt x="1331" y="2097"/>
                    <a:pt x="1268" y="2033"/>
                    <a:pt x="1173" y="2002"/>
                  </a:cubicBezTo>
                  <a:cubicBezTo>
                    <a:pt x="1109" y="2002"/>
                    <a:pt x="1078" y="1970"/>
                    <a:pt x="1046" y="1970"/>
                  </a:cubicBezTo>
                  <a:cubicBezTo>
                    <a:pt x="1014" y="1938"/>
                    <a:pt x="983" y="1938"/>
                    <a:pt x="951" y="1938"/>
                  </a:cubicBezTo>
                  <a:cubicBezTo>
                    <a:pt x="888" y="1938"/>
                    <a:pt x="824" y="1970"/>
                    <a:pt x="793" y="2033"/>
                  </a:cubicBezTo>
                  <a:lnTo>
                    <a:pt x="729" y="2065"/>
                  </a:lnTo>
                  <a:lnTo>
                    <a:pt x="666" y="2002"/>
                  </a:lnTo>
                  <a:lnTo>
                    <a:pt x="698" y="1970"/>
                  </a:lnTo>
                  <a:cubicBezTo>
                    <a:pt x="793" y="1875"/>
                    <a:pt x="793" y="1780"/>
                    <a:pt x="729" y="1685"/>
                  </a:cubicBezTo>
                  <a:cubicBezTo>
                    <a:pt x="729" y="1653"/>
                    <a:pt x="698" y="1622"/>
                    <a:pt x="698" y="1590"/>
                  </a:cubicBezTo>
                  <a:cubicBezTo>
                    <a:pt x="666" y="1495"/>
                    <a:pt x="571" y="1432"/>
                    <a:pt x="444" y="1432"/>
                  </a:cubicBezTo>
                  <a:lnTo>
                    <a:pt x="381" y="1432"/>
                  </a:lnTo>
                  <a:lnTo>
                    <a:pt x="381" y="1337"/>
                  </a:lnTo>
                  <a:lnTo>
                    <a:pt x="444" y="1337"/>
                  </a:lnTo>
                  <a:cubicBezTo>
                    <a:pt x="539" y="1305"/>
                    <a:pt x="634" y="1242"/>
                    <a:pt x="666" y="1147"/>
                  </a:cubicBezTo>
                  <a:cubicBezTo>
                    <a:pt x="666" y="1115"/>
                    <a:pt x="698" y="1083"/>
                    <a:pt x="698" y="1052"/>
                  </a:cubicBezTo>
                  <a:cubicBezTo>
                    <a:pt x="761" y="957"/>
                    <a:pt x="729" y="830"/>
                    <a:pt x="634" y="767"/>
                  </a:cubicBezTo>
                  <a:lnTo>
                    <a:pt x="603" y="735"/>
                  </a:lnTo>
                  <a:lnTo>
                    <a:pt x="666" y="640"/>
                  </a:lnTo>
                  <a:lnTo>
                    <a:pt x="729" y="703"/>
                  </a:lnTo>
                  <a:cubicBezTo>
                    <a:pt x="766" y="740"/>
                    <a:pt x="814" y="756"/>
                    <a:pt x="867" y="756"/>
                  </a:cubicBezTo>
                  <a:cubicBezTo>
                    <a:pt x="904" y="756"/>
                    <a:pt x="943" y="748"/>
                    <a:pt x="983" y="735"/>
                  </a:cubicBezTo>
                  <a:cubicBezTo>
                    <a:pt x="1014" y="703"/>
                    <a:pt x="1046" y="672"/>
                    <a:pt x="1078" y="672"/>
                  </a:cubicBezTo>
                  <a:cubicBezTo>
                    <a:pt x="1173" y="640"/>
                    <a:pt x="1236" y="545"/>
                    <a:pt x="1236" y="450"/>
                  </a:cubicBezTo>
                  <a:lnTo>
                    <a:pt x="1236" y="387"/>
                  </a:lnTo>
                  <a:close/>
                  <a:moveTo>
                    <a:pt x="1517" y="0"/>
                  </a:moveTo>
                  <a:cubicBezTo>
                    <a:pt x="1498" y="0"/>
                    <a:pt x="1479" y="2"/>
                    <a:pt x="1458" y="6"/>
                  </a:cubicBezTo>
                  <a:lnTo>
                    <a:pt x="1078" y="6"/>
                  </a:lnTo>
                  <a:cubicBezTo>
                    <a:pt x="1014" y="6"/>
                    <a:pt x="951" y="38"/>
                    <a:pt x="919" y="101"/>
                  </a:cubicBezTo>
                  <a:cubicBezTo>
                    <a:pt x="888" y="133"/>
                    <a:pt x="856" y="196"/>
                    <a:pt x="856" y="260"/>
                  </a:cubicBezTo>
                  <a:lnTo>
                    <a:pt x="856" y="323"/>
                  </a:lnTo>
                  <a:lnTo>
                    <a:pt x="824" y="292"/>
                  </a:lnTo>
                  <a:cubicBezTo>
                    <a:pt x="761" y="228"/>
                    <a:pt x="698" y="228"/>
                    <a:pt x="666" y="228"/>
                  </a:cubicBezTo>
                  <a:cubicBezTo>
                    <a:pt x="603" y="228"/>
                    <a:pt x="539" y="228"/>
                    <a:pt x="476" y="292"/>
                  </a:cubicBezTo>
                  <a:lnTo>
                    <a:pt x="223" y="577"/>
                  </a:lnTo>
                  <a:cubicBezTo>
                    <a:pt x="128" y="672"/>
                    <a:pt x="159" y="830"/>
                    <a:pt x="254" y="925"/>
                  </a:cubicBezTo>
                  <a:lnTo>
                    <a:pt x="286" y="957"/>
                  </a:lnTo>
                  <a:lnTo>
                    <a:pt x="223" y="957"/>
                  </a:lnTo>
                  <a:cubicBezTo>
                    <a:pt x="159" y="957"/>
                    <a:pt x="96" y="988"/>
                    <a:pt x="64" y="1020"/>
                  </a:cubicBezTo>
                  <a:cubicBezTo>
                    <a:pt x="33" y="1083"/>
                    <a:pt x="1" y="1147"/>
                    <a:pt x="1" y="1210"/>
                  </a:cubicBezTo>
                  <a:lnTo>
                    <a:pt x="33" y="1590"/>
                  </a:lnTo>
                  <a:cubicBezTo>
                    <a:pt x="33" y="1717"/>
                    <a:pt x="159" y="1812"/>
                    <a:pt x="254" y="1812"/>
                  </a:cubicBezTo>
                  <a:lnTo>
                    <a:pt x="349" y="1812"/>
                  </a:lnTo>
                  <a:lnTo>
                    <a:pt x="286" y="1843"/>
                  </a:lnTo>
                  <a:cubicBezTo>
                    <a:pt x="254" y="1875"/>
                    <a:pt x="223" y="1938"/>
                    <a:pt x="223" y="2002"/>
                  </a:cubicBezTo>
                  <a:cubicBezTo>
                    <a:pt x="223" y="2065"/>
                    <a:pt x="254" y="2128"/>
                    <a:pt x="318" y="2160"/>
                  </a:cubicBezTo>
                  <a:lnTo>
                    <a:pt x="603" y="2445"/>
                  </a:lnTo>
                  <a:cubicBezTo>
                    <a:pt x="645" y="2473"/>
                    <a:pt x="694" y="2489"/>
                    <a:pt x="744" y="2489"/>
                  </a:cubicBezTo>
                  <a:cubicBezTo>
                    <a:pt x="805" y="2489"/>
                    <a:pt x="867" y="2466"/>
                    <a:pt x="919" y="2413"/>
                  </a:cubicBezTo>
                  <a:lnTo>
                    <a:pt x="983" y="2382"/>
                  </a:lnTo>
                  <a:lnTo>
                    <a:pt x="983" y="2445"/>
                  </a:lnTo>
                  <a:cubicBezTo>
                    <a:pt x="983" y="2572"/>
                    <a:pt x="1078" y="2667"/>
                    <a:pt x="1204" y="2667"/>
                  </a:cubicBezTo>
                  <a:cubicBezTo>
                    <a:pt x="1204" y="2667"/>
                    <a:pt x="1204" y="2667"/>
                    <a:pt x="1204" y="2635"/>
                  </a:cubicBezTo>
                  <a:lnTo>
                    <a:pt x="1521" y="2635"/>
                  </a:lnTo>
                  <a:cubicBezTo>
                    <a:pt x="1584" y="2635"/>
                    <a:pt x="1679" y="2603"/>
                    <a:pt x="1743" y="2540"/>
                  </a:cubicBezTo>
                  <a:cubicBezTo>
                    <a:pt x="1774" y="2477"/>
                    <a:pt x="1806" y="2382"/>
                    <a:pt x="1806" y="2318"/>
                  </a:cubicBezTo>
                  <a:lnTo>
                    <a:pt x="1869" y="2350"/>
                  </a:lnTo>
                  <a:cubicBezTo>
                    <a:pt x="1917" y="2397"/>
                    <a:pt x="1972" y="2421"/>
                    <a:pt x="2028" y="2421"/>
                  </a:cubicBezTo>
                  <a:cubicBezTo>
                    <a:pt x="2083" y="2421"/>
                    <a:pt x="2139" y="2397"/>
                    <a:pt x="2186" y="2350"/>
                  </a:cubicBezTo>
                  <a:lnTo>
                    <a:pt x="2439" y="2065"/>
                  </a:lnTo>
                  <a:cubicBezTo>
                    <a:pt x="2503" y="2002"/>
                    <a:pt x="2503" y="1970"/>
                    <a:pt x="2503" y="1907"/>
                  </a:cubicBezTo>
                  <a:cubicBezTo>
                    <a:pt x="2503" y="1843"/>
                    <a:pt x="2471" y="1780"/>
                    <a:pt x="2439" y="1748"/>
                  </a:cubicBezTo>
                  <a:lnTo>
                    <a:pt x="2376" y="1685"/>
                  </a:lnTo>
                  <a:lnTo>
                    <a:pt x="2471" y="1685"/>
                  </a:lnTo>
                  <a:cubicBezTo>
                    <a:pt x="2534" y="1685"/>
                    <a:pt x="2566" y="1653"/>
                    <a:pt x="2629" y="1622"/>
                  </a:cubicBezTo>
                  <a:cubicBezTo>
                    <a:pt x="2661" y="1558"/>
                    <a:pt x="2693" y="1495"/>
                    <a:pt x="2693" y="1432"/>
                  </a:cubicBezTo>
                  <a:lnTo>
                    <a:pt x="2661" y="1052"/>
                  </a:lnTo>
                  <a:cubicBezTo>
                    <a:pt x="2661" y="988"/>
                    <a:pt x="2629" y="925"/>
                    <a:pt x="2598" y="893"/>
                  </a:cubicBezTo>
                  <a:cubicBezTo>
                    <a:pt x="2534" y="862"/>
                    <a:pt x="2471" y="830"/>
                    <a:pt x="2408" y="830"/>
                  </a:cubicBezTo>
                  <a:lnTo>
                    <a:pt x="2344" y="830"/>
                  </a:lnTo>
                  <a:lnTo>
                    <a:pt x="2408" y="798"/>
                  </a:lnTo>
                  <a:cubicBezTo>
                    <a:pt x="2439" y="767"/>
                    <a:pt x="2471" y="703"/>
                    <a:pt x="2439" y="640"/>
                  </a:cubicBezTo>
                  <a:cubicBezTo>
                    <a:pt x="2439" y="577"/>
                    <a:pt x="2439" y="513"/>
                    <a:pt x="2376" y="482"/>
                  </a:cubicBezTo>
                  <a:lnTo>
                    <a:pt x="2091" y="228"/>
                  </a:lnTo>
                  <a:cubicBezTo>
                    <a:pt x="2044" y="181"/>
                    <a:pt x="1980" y="157"/>
                    <a:pt x="1921" y="157"/>
                  </a:cubicBezTo>
                  <a:cubicBezTo>
                    <a:pt x="1861" y="157"/>
                    <a:pt x="1806" y="181"/>
                    <a:pt x="1774" y="228"/>
                  </a:cubicBezTo>
                  <a:lnTo>
                    <a:pt x="1711" y="292"/>
                  </a:lnTo>
                  <a:lnTo>
                    <a:pt x="1711" y="196"/>
                  </a:lnTo>
                  <a:cubicBezTo>
                    <a:pt x="1711" y="86"/>
                    <a:pt x="1639" y="0"/>
                    <a:pt x="151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34;p36">
              <a:extLst>
                <a:ext uri="{FF2B5EF4-FFF2-40B4-BE49-F238E27FC236}">
                  <a16:creationId xmlns:a16="http://schemas.microsoft.com/office/drawing/2014/main" id="{395244A3-5631-430D-A8B4-B9D063A01A30}"/>
                </a:ext>
              </a:extLst>
            </p:cNvPr>
            <p:cNvSpPr/>
            <p:nvPr/>
          </p:nvSpPr>
          <p:spPr>
            <a:xfrm>
              <a:off x="6051090" y="2337952"/>
              <a:ext cx="195506" cy="322864"/>
            </a:xfrm>
            <a:custGeom>
              <a:avLst/>
              <a:gdLst/>
              <a:ahLst/>
              <a:cxnLst/>
              <a:rect l="l" t="t" r="r" b="b"/>
              <a:pathLst>
                <a:path w="6082" h="10044" extrusionOk="0">
                  <a:moveTo>
                    <a:pt x="5551" y="0"/>
                  </a:moveTo>
                  <a:cubicBezTo>
                    <a:pt x="5402" y="0"/>
                    <a:pt x="5255" y="65"/>
                    <a:pt x="5163" y="194"/>
                  </a:cubicBezTo>
                  <a:lnTo>
                    <a:pt x="4150" y="1493"/>
                  </a:lnTo>
                  <a:cubicBezTo>
                    <a:pt x="4055" y="1335"/>
                    <a:pt x="3928" y="1176"/>
                    <a:pt x="3833" y="986"/>
                  </a:cubicBezTo>
                  <a:cubicBezTo>
                    <a:pt x="3624" y="658"/>
                    <a:pt x="3274" y="413"/>
                    <a:pt x="2783" y="413"/>
                  </a:cubicBezTo>
                  <a:cubicBezTo>
                    <a:pt x="2753" y="413"/>
                    <a:pt x="2723" y="414"/>
                    <a:pt x="2693" y="416"/>
                  </a:cubicBezTo>
                  <a:lnTo>
                    <a:pt x="1394" y="416"/>
                  </a:lnTo>
                  <a:cubicBezTo>
                    <a:pt x="413" y="416"/>
                    <a:pt x="33" y="891"/>
                    <a:pt x="1" y="1461"/>
                  </a:cubicBezTo>
                  <a:cubicBezTo>
                    <a:pt x="1" y="1493"/>
                    <a:pt x="1" y="4818"/>
                    <a:pt x="1" y="4818"/>
                  </a:cubicBezTo>
                  <a:cubicBezTo>
                    <a:pt x="1" y="5071"/>
                    <a:pt x="223" y="5293"/>
                    <a:pt x="476" y="5293"/>
                  </a:cubicBezTo>
                  <a:cubicBezTo>
                    <a:pt x="666" y="5293"/>
                    <a:pt x="793" y="5230"/>
                    <a:pt x="888" y="5071"/>
                  </a:cubicBezTo>
                  <a:lnTo>
                    <a:pt x="2186" y="5800"/>
                  </a:lnTo>
                  <a:lnTo>
                    <a:pt x="2186" y="9410"/>
                  </a:lnTo>
                  <a:cubicBezTo>
                    <a:pt x="2186" y="9758"/>
                    <a:pt x="2471" y="10043"/>
                    <a:pt x="2819" y="10043"/>
                  </a:cubicBezTo>
                  <a:cubicBezTo>
                    <a:pt x="3168" y="10043"/>
                    <a:pt x="3453" y="9758"/>
                    <a:pt x="3453" y="9410"/>
                  </a:cubicBezTo>
                  <a:lnTo>
                    <a:pt x="3421" y="5103"/>
                  </a:lnTo>
                  <a:lnTo>
                    <a:pt x="3358" y="2031"/>
                  </a:lnTo>
                  <a:lnTo>
                    <a:pt x="3358" y="2031"/>
                  </a:lnTo>
                  <a:cubicBezTo>
                    <a:pt x="3485" y="2221"/>
                    <a:pt x="3611" y="2411"/>
                    <a:pt x="3738" y="2570"/>
                  </a:cubicBezTo>
                  <a:lnTo>
                    <a:pt x="3738" y="2601"/>
                  </a:lnTo>
                  <a:cubicBezTo>
                    <a:pt x="3833" y="2696"/>
                    <a:pt x="3991" y="2760"/>
                    <a:pt x="4118" y="2760"/>
                  </a:cubicBezTo>
                  <a:cubicBezTo>
                    <a:pt x="4276" y="2760"/>
                    <a:pt x="4403" y="2696"/>
                    <a:pt x="4498" y="2570"/>
                  </a:cubicBezTo>
                  <a:lnTo>
                    <a:pt x="5923" y="796"/>
                  </a:lnTo>
                  <a:cubicBezTo>
                    <a:pt x="6081" y="574"/>
                    <a:pt x="6050" y="289"/>
                    <a:pt x="5860" y="99"/>
                  </a:cubicBezTo>
                  <a:cubicBezTo>
                    <a:pt x="5767" y="33"/>
                    <a:pt x="5658" y="0"/>
                    <a:pt x="5551" y="0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535;p36">
              <a:extLst>
                <a:ext uri="{FF2B5EF4-FFF2-40B4-BE49-F238E27FC236}">
                  <a16:creationId xmlns:a16="http://schemas.microsoft.com/office/drawing/2014/main" id="{1C00CF96-5311-4B50-AA75-4955F350C12F}"/>
                </a:ext>
              </a:extLst>
            </p:cNvPr>
            <p:cNvSpPr/>
            <p:nvPr/>
          </p:nvSpPr>
          <p:spPr>
            <a:xfrm>
              <a:off x="6043986" y="2331716"/>
              <a:ext cx="208717" cy="335208"/>
            </a:xfrm>
            <a:custGeom>
              <a:avLst/>
              <a:gdLst/>
              <a:ahLst/>
              <a:cxnLst/>
              <a:rect l="l" t="t" r="r" b="b"/>
              <a:pathLst>
                <a:path w="6493" h="10428" extrusionOk="0">
                  <a:moveTo>
                    <a:pt x="5767" y="0"/>
                  </a:moveTo>
                  <a:cubicBezTo>
                    <a:pt x="5734" y="0"/>
                    <a:pt x="5702" y="3"/>
                    <a:pt x="5669" y="8"/>
                  </a:cubicBezTo>
                  <a:cubicBezTo>
                    <a:pt x="5511" y="8"/>
                    <a:pt x="5321" y="103"/>
                    <a:pt x="5226" y="262"/>
                  </a:cubicBezTo>
                  <a:lnTo>
                    <a:pt x="4371" y="1339"/>
                  </a:lnTo>
                  <a:cubicBezTo>
                    <a:pt x="4307" y="1275"/>
                    <a:pt x="4244" y="1180"/>
                    <a:pt x="4181" y="1085"/>
                  </a:cubicBezTo>
                  <a:cubicBezTo>
                    <a:pt x="3896" y="642"/>
                    <a:pt x="3484" y="388"/>
                    <a:pt x="2914" y="388"/>
                  </a:cubicBezTo>
                  <a:lnTo>
                    <a:pt x="2882" y="388"/>
                  </a:lnTo>
                  <a:lnTo>
                    <a:pt x="1584" y="420"/>
                  </a:lnTo>
                  <a:lnTo>
                    <a:pt x="1552" y="420"/>
                  </a:lnTo>
                  <a:cubicBezTo>
                    <a:pt x="602" y="420"/>
                    <a:pt x="32" y="863"/>
                    <a:pt x="32" y="1655"/>
                  </a:cubicBezTo>
                  <a:cubicBezTo>
                    <a:pt x="32" y="1655"/>
                    <a:pt x="32" y="4220"/>
                    <a:pt x="32" y="4980"/>
                  </a:cubicBezTo>
                  <a:cubicBezTo>
                    <a:pt x="0" y="5360"/>
                    <a:pt x="317" y="5677"/>
                    <a:pt x="665" y="5677"/>
                  </a:cubicBezTo>
                  <a:lnTo>
                    <a:pt x="697" y="5677"/>
                  </a:lnTo>
                  <a:cubicBezTo>
                    <a:pt x="919" y="5677"/>
                    <a:pt x="1140" y="5550"/>
                    <a:pt x="1267" y="5360"/>
                  </a:cubicBezTo>
                  <a:cubicBezTo>
                    <a:pt x="1299" y="5297"/>
                    <a:pt x="1299" y="5170"/>
                    <a:pt x="1204" y="5107"/>
                  </a:cubicBezTo>
                  <a:cubicBezTo>
                    <a:pt x="1169" y="5096"/>
                    <a:pt x="1130" y="5088"/>
                    <a:pt x="1093" y="5088"/>
                  </a:cubicBezTo>
                  <a:cubicBezTo>
                    <a:pt x="1029" y="5088"/>
                    <a:pt x="970" y="5110"/>
                    <a:pt x="950" y="5170"/>
                  </a:cubicBezTo>
                  <a:cubicBezTo>
                    <a:pt x="887" y="5265"/>
                    <a:pt x="792" y="5297"/>
                    <a:pt x="697" y="5297"/>
                  </a:cubicBezTo>
                  <a:cubicBezTo>
                    <a:pt x="602" y="5297"/>
                    <a:pt x="539" y="5265"/>
                    <a:pt x="475" y="5202"/>
                  </a:cubicBezTo>
                  <a:cubicBezTo>
                    <a:pt x="444" y="5170"/>
                    <a:pt x="412" y="5075"/>
                    <a:pt x="412" y="5012"/>
                  </a:cubicBezTo>
                  <a:cubicBezTo>
                    <a:pt x="412" y="3872"/>
                    <a:pt x="412" y="1687"/>
                    <a:pt x="412" y="1655"/>
                  </a:cubicBezTo>
                  <a:cubicBezTo>
                    <a:pt x="412" y="1085"/>
                    <a:pt x="824" y="800"/>
                    <a:pt x="1584" y="800"/>
                  </a:cubicBezTo>
                  <a:lnTo>
                    <a:pt x="2882" y="768"/>
                  </a:lnTo>
                  <a:lnTo>
                    <a:pt x="2945" y="768"/>
                  </a:lnTo>
                  <a:cubicBezTo>
                    <a:pt x="3357" y="768"/>
                    <a:pt x="3674" y="958"/>
                    <a:pt x="3896" y="1307"/>
                  </a:cubicBezTo>
                  <a:cubicBezTo>
                    <a:pt x="3991" y="1465"/>
                    <a:pt x="4086" y="1624"/>
                    <a:pt x="4212" y="1782"/>
                  </a:cubicBezTo>
                  <a:cubicBezTo>
                    <a:pt x="4244" y="1845"/>
                    <a:pt x="4276" y="1877"/>
                    <a:pt x="4339" y="1877"/>
                  </a:cubicBezTo>
                  <a:cubicBezTo>
                    <a:pt x="4402" y="1877"/>
                    <a:pt x="4466" y="1845"/>
                    <a:pt x="4497" y="1782"/>
                  </a:cubicBezTo>
                  <a:lnTo>
                    <a:pt x="5511" y="483"/>
                  </a:lnTo>
                  <a:cubicBezTo>
                    <a:pt x="5574" y="420"/>
                    <a:pt x="5637" y="388"/>
                    <a:pt x="5732" y="388"/>
                  </a:cubicBezTo>
                  <a:cubicBezTo>
                    <a:pt x="5796" y="388"/>
                    <a:pt x="5891" y="388"/>
                    <a:pt x="5954" y="452"/>
                  </a:cubicBezTo>
                  <a:cubicBezTo>
                    <a:pt x="6081" y="547"/>
                    <a:pt x="6081" y="737"/>
                    <a:pt x="5986" y="863"/>
                  </a:cubicBezTo>
                  <a:lnTo>
                    <a:pt x="4561" y="2669"/>
                  </a:lnTo>
                  <a:cubicBezTo>
                    <a:pt x="4510" y="2735"/>
                    <a:pt x="4425" y="2776"/>
                    <a:pt x="4337" y="2776"/>
                  </a:cubicBezTo>
                  <a:cubicBezTo>
                    <a:pt x="4258" y="2776"/>
                    <a:pt x="4177" y="2743"/>
                    <a:pt x="4117" y="2669"/>
                  </a:cubicBezTo>
                  <a:cubicBezTo>
                    <a:pt x="3991" y="2510"/>
                    <a:pt x="3864" y="2320"/>
                    <a:pt x="3737" y="2130"/>
                  </a:cubicBezTo>
                  <a:cubicBezTo>
                    <a:pt x="3691" y="2084"/>
                    <a:pt x="3628" y="2054"/>
                    <a:pt x="3572" y="2054"/>
                  </a:cubicBezTo>
                  <a:cubicBezTo>
                    <a:pt x="3552" y="2054"/>
                    <a:pt x="3532" y="2058"/>
                    <a:pt x="3516" y="2067"/>
                  </a:cubicBezTo>
                  <a:cubicBezTo>
                    <a:pt x="3421" y="2067"/>
                    <a:pt x="3389" y="2162"/>
                    <a:pt x="3389" y="2225"/>
                  </a:cubicBezTo>
                  <a:lnTo>
                    <a:pt x="3452" y="5297"/>
                  </a:lnTo>
                  <a:lnTo>
                    <a:pt x="3484" y="9604"/>
                  </a:lnTo>
                  <a:cubicBezTo>
                    <a:pt x="3484" y="9857"/>
                    <a:pt x="3294" y="10047"/>
                    <a:pt x="3040" y="10047"/>
                  </a:cubicBezTo>
                  <a:cubicBezTo>
                    <a:pt x="2787" y="10047"/>
                    <a:pt x="2565" y="9857"/>
                    <a:pt x="2565" y="9604"/>
                  </a:cubicBezTo>
                  <a:lnTo>
                    <a:pt x="2565" y="5994"/>
                  </a:lnTo>
                  <a:cubicBezTo>
                    <a:pt x="2565" y="5899"/>
                    <a:pt x="2502" y="5836"/>
                    <a:pt x="2407" y="5836"/>
                  </a:cubicBezTo>
                  <a:cubicBezTo>
                    <a:pt x="2280" y="5836"/>
                    <a:pt x="2217" y="5899"/>
                    <a:pt x="2217" y="5994"/>
                  </a:cubicBezTo>
                  <a:lnTo>
                    <a:pt x="2217" y="9604"/>
                  </a:lnTo>
                  <a:cubicBezTo>
                    <a:pt x="2217" y="10047"/>
                    <a:pt x="2565" y="10427"/>
                    <a:pt x="3040" y="10427"/>
                  </a:cubicBezTo>
                  <a:cubicBezTo>
                    <a:pt x="3484" y="10427"/>
                    <a:pt x="3864" y="10047"/>
                    <a:pt x="3832" y="9572"/>
                  </a:cubicBezTo>
                  <a:lnTo>
                    <a:pt x="3801" y="5265"/>
                  </a:lnTo>
                  <a:lnTo>
                    <a:pt x="3769" y="2828"/>
                  </a:lnTo>
                  <a:lnTo>
                    <a:pt x="3769" y="2828"/>
                  </a:lnTo>
                  <a:cubicBezTo>
                    <a:pt x="3770" y="2859"/>
                    <a:pt x="3801" y="2859"/>
                    <a:pt x="3801" y="2890"/>
                  </a:cubicBezTo>
                  <a:cubicBezTo>
                    <a:pt x="3927" y="3049"/>
                    <a:pt x="4117" y="3144"/>
                    <a:pt x="4339" y="3144"/>
                  </a:cubicBezTo>
                  <a:cubicBezTo>
                    <a:pt x="4529" y="3144"/>
                    <a:pt x="4719" y="3049"/>
                    <a:pt x="4846" y="2890"/>
                  </a:cubicBezTo>
                  <a:lnTo>
                    <a:pt x="6271" y="1085"/>
                  </a:lnTo>
                  <a:cubicBezTo>
                    <a:pt x="6492" y="800"/>
                    <a:pt x="6461" y="388"/>
                    <a:pt x="6176" y="167"/>
                  </a:cubicBezTo>
                  <a:cubicBezTo>
                    <a:pt x="6071" y="62"/>
                    <a:pt x="5922" y="0"/>
                    <a:pt x="576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536;p36">
              <a:extLst>
                <a:ext uri="{FF2B5EF4-FFF2-40B4-BE49-F238E27FC236}">
                  <a16:creationId xmlns:a16="http://schemas.microsoft.com/office/drawing/2014/main" id="{32B347F2-681B-457B-A680-CA7A02584DE4}"/>
                </a:ext>
              </a:extLst>
            </p:cNvPr>
            <p:cNvSpPr/>
            <p:nvPr/>
          </p:nvSpPr>
          <p:spPr>
            <a:xfrm>
              <a:off x="6079602" y="2269869"/>
              <a:ext cx="68244" cy="68244"/>
            </a:xfrm>
            <a:custGeom>
              <a:avLst/>
              <a:gdLst/>
              <a:ahLst/>
              <a:cxnLst/>
              <a:rect l="l" t="t" r="r" b="b"/>
              <a:pathLst>
                <a:path w="2123" h="2123" extrusionOk="0">
                  <a:moveTo>
                    <a:pt x="1077" y="1"/>
                  </a:moveTo>
                  <a:cubicBezTo>
                    <a:pt x="476" y="1"/>
                    <a:pt x="1" y="476"/>
                    <a:pt x="1" y="1046"/>
                  </a:cubicBezTo>
                  <a:cubicBezTo>
                    <a:pt x="1" y="1647"/>
                    <a:pt x="476" y="2122"/>
                    <a:pt x="1077" y="2122"/>
                  </a:cubicBezTo>
                  <a:cubicBezTo>
                    <a:pt x="1647" y="2122"/>
                    <a:pt x="2123" y="1647"/>
                    <a:pt x="2123" y="1046"/>
                  </a:cubicBezTo>
                  <a:cubicBezTo>
                    <a:pt x="2123" y="476"/>
                    <a:pt x="1647" y="1"/>
                    <a:pt x="10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537;p36">
              <a:extLst>
                <a:ext uri="{FF2B5EF4-FFF2-40B4-BE49-F238E27FC236}">
                  <a16:creationId xmlns:a16="http://schemas.microsoft.com/office/drawing/2014/main" id="{857715B7-A966-4034-A8FE-1884B38D1FC2}"/>
                </a:ext>
              </a:extLst>
            </p:cNvPr>
            <p:cNvSpPr/>
            <p:nvPr/>
          </p:nvSpPr>
          <p:spPr>
            <a:xfrm>
              <a:off x="6073495" y="2263762"/>
              <a:ext cx="80459" cy="80459"/>
            </a:xfrm>
            <a:custGeom>
              <a:avLst/>
              <a:gdLst/>
              <a:ahLst/>
              <a:cxnLst/>
              <a:rect l="l" t="t" r="r" b="b"/>
              <a:pathLst>
                <a:path w="2503" h="2503" extrusionOk="0">
                  <a:moveTo>
                    <a:pt x="1267" y="381"/>
                  </a:moveTo>
                  <a:cubicBezTo>
                    <a:pt x="1742" y="381"/>
                    <a:pt x="2122" y="761"/>
                    <a:pt x="2122" y="1236"/>
                  </a:cubicBezTo>
                  <a:cubicBezTo>
                    <a:pt x="2122" y="1742"/>
                    <a:pt x="1742" y="2122"/>
                    <a:pt x="1267" y="2122"/>
                  </a:cubicBezTo>
                  <a:cubicBezTo>
                    <a:pt x="792" y="2122"/>
                    <a:pt x="381" y="1742"/>
                    <a:pt x="381" y="1236"/>
                  </a:cubicBezTo>
                  <a:cubicBezTo>
                    <a:pt x="381" y="761"/>
                    <a:pt x="792" y="381"/>
                    <a:pt x="1267" y="381"/>
                  </a:cubicBezTo>
                  <a:close/>
                  <a:moveTo>
                    <a:pt x="1267" y="1"/>
                  </a:moveTo>
                  <a:cubicBezTo>
                    <a:pt x="571" y="1"/>
                    <a:pt x="1" y="571"/>
                    <a:pt x="1" y="1267"/>
                  </a:cubicBezTo>
                  <a:cubicBezTo>
                    <a:pt x="1" y="1932"/>
                    <a:pt x="571" y="2502"/>
                    <a:pt x="1267" y="2502"/>
                  </a:cubicBezTo>
                  <a:cubicBezTo>
                    <a:pt x="1964" y="2502"/>
                    <a:pt x="2503" y="1932"/>
                    <a:pt x="2503" y="1267"/>
                  </a:cubicBezTo>
                  <a:cubicBezTo>
                    <a:pt x="2503" y="571"/>
                    <a:pt x="1932" y="1"/>
                    <a:pt x="126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538;p36">
              <a:extLst>
                <a:ext uri="{FF2B5EF4-FFF2-40B4-BE49-F238E27FC236}">
                  <a16:creationId xmlns:a16="http://schemas.microsoft.com/office/drawing/2014/main" id="{9816F78F-E373-486C-B63B-0D7E8004B901}"/>
                </a:ext>
              </a:extLst>
            </p:cNvPr>
            <p:cNvSpPr/>
            <p:nvPr/>
          </p:nvSpPr>
          <p:spPr>
            <a:xfrm>
              <a:off x="6079602" y="2487716"/>
              <a:ext cx="41788" cy="173101"/>
            </a:xfrm>
            <a:custGeom>
              <a:avLst/>
              <a:gdLst/>
              <a:ahLst/>
              <a:cxnLst/>
              <a:rect l="l" t="t" r="r" b="b"/>
              <a:pathLst>
                <a:path w="1300" h="5385" extrusionOk="0">
                  <a:moveTo>
                    <a:pt x="1" y="1"/>
                  </a:moveTo>
                  <a:lnTo>
                    <a:pt x="1" y="4688"/>
                  </a:lnTo>
                  <a:cubicBezTo>
                    <a:pt x="1" y="5068"/>
                    <a:pt x="286" y="5384"/>
                    <a:pt x="666" y="5384"/>
                  </a:cubicBezTo>
                  <a:cubicBezTo>
                    <a:pt x="1014" y="5384"/>
                    <a:pt x="1299" y="5068"/>
                    <a:pt x="1299" y="4688"/>
                  </a:cubicBezTo>
                  <a:lnTo>
                    <a:pt x="1299" y="9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539;p36">
              <a:extLst>
                <a:ext uri="{FF2B5EF4-FFF2-40B4-BE49-F238E27FC236}">
                  <a16:creationId xmlns:a16="http://schemas.microsoft.com/office/drawing/2014/main" id="{96BDF963-37B6-4160-9227-499590F2919C}"/>
                </a:ext>
              </a:extLst>
            </p:cNvPr>
            <p:cNvSpPr/>
            <p:nvPr/>
          </p:nvSpPr>
          <p:spPr>
            <a:xfrm>
              <a:off x="6073495" y="2482637"/>
              <a:ext cx="54004" cy="183259"/>
            </a:xfrm>
            <a:custGeom>
              <a:avLst/>
              <a:gdLst/>
              <a:ahLst/>
              <a:cxnLst/>
              <a:rect l="l" t="t" r="r" b="b"/>
              <a:pathLst>
                <a:path w="1680" h="5701" extrusionOk="0">
                  <a:moveTo>
                    <a:pt x="191" y="0"/>
                  </a:moveTo>
                  <a:cubicBezTo>
                    <a:pt x="96" y="0"/>
                    <a:pt x="1" y="64"/>
                    <a:pt x="1" y="159"/>
                  </a:cubicBezTo>
                  <a:lnTo>
                    <a:pt x="1" y="4846"/>
                  </a:lnTo>
                  <a:cubicBezTo>
                    <a:pt x="1" y="5321"/>
                    <a:pt x="381" y="5701"/>
                    <a:pt x="824" y="5701"/>
                  </a:cubicBezTo>
                  <a:cubicBezTo>
                    <a:pt x="1299" y="5701"/>
                    <a:pt x="1679" y="5321"/>
                    <a:pt x="1647" y="4846"/>
                  </a:cubicBezTo>
                  <a:lnTo>
                    <a:pt x="1647" y="1109"/>
                  </a:lnTo>
                  <a:cubicBezTo>
                    <a:pt x="1647" y="1014"/>
                    <a:pt x="1584" y="919"/>
                    <a:pt x="1457" y="919"/>
                  </a:cubicBezTo>
                  <a:cubicBezTo>
                    <a:pt x="1362" y="919"/>
                    <a:pt x="1299" y="1014"/>
                    <a:pt x="1299" y="1109"/>
                  </a:cubicBezTo>
                  <a:lnTo>
                    <a:pt x="1299" y="4846"/>
                  </a:lnTo>
                  <a:cubicBezTo>
                    <a:pt x="1299" y="5131"/>
                    <a:pt x="1077" y="5352"/>
                    <a:pt x="824" y="5352"/>
                  </a:cubicBezTo>
                  <a:cubicBezTo>
                    <a:pt x="571" y="5352"/>
                    <a:pt x="381" y="5099"/>
                    <a:pt x="381" y="4846"/>
                  </a:cubicBezTo>
                  <a:lnTo>
                    <a:pt x="381" y="159"/>
                  </a:lnTo>
                  <a:cubicBezTo>
                    <a:pt x="381" y="64"/>
                    <a:pt x="286" y="0"/>
                    <a:pt x="19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540;p36">
              <a:extLst>
                <a:ext uri="{FF2B5EF4-FFF2-40B4-BE49-F238E27FC236}">
                  <a16:creationId xmlns:a16="http://schemas.microsoft.com/office/drawing/2014/main" id="{886C08EC-F7DD-49E7-85F8-A36A80E9FEED}"/>
                </a:ext>
              </a:extLst>
            </p:cNvPr>
            <p:cNvSpPr/>
            <p:nvPr/>
          </p:nvSpPr>
          <p:spPr>
            <a:xfrm>
              <a:off x="6073495" y="2401182"/>
              <a:ext cx="12247" cy="106946"/>
            </a:xfrm>
            <a:custGeom>
              <a:avLst/>
              <a:gdLst/>
              <a:ahLst/>
              <a:cxnLst/>
              <a:rect l="l" t="t" r="r" b="b"/>
              <a:pathLst>
                <a:path w="381" h="3327" extrusionOk="0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lnTo>
                    <a:pt x="1" y="3136"/>
                  </a:lnTo>
                  <a:cubicBezTo>
                    <a:pt x="1" y="3231"/>
                    <a:pt x="96" y="3326"/>
                    <a:pt x="191" y="3326"/>
                  </a:cubicBezTo>
                  <a:cubicBezTo>
                    <a:pt x="317" y="3326"/>
                    <a:pt x="381" y="3231"/>
                    <a:pt x="381" y="3136"/>
                  </a:cubicBezTo>
                  <a:lnTo>
                    <a:pt x="381" y="191"/>
                  </a:lnTo>
                  <a:cubicBezTo>
                    <a:pt x="381" y="96"/>
                    <a:pt x="317" y="1"/>
                    <a:pt x="19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541;p36">
              <a:extLst>
                <a:ext uri="{FF2B5EF4-FFF2-40B4-BE49-F238E27FC236}">
                  <a16:creationId xmlns:a16="http://schemas.microsoft.com/office/drawing/2014/main" id="{069E40CC-4990-44AE-962F-0078DD5EEE74}"/>
                </a:ext>
              </a:extLst>
            </p:cNvPr>
            <p:cNvSpPr/>
            <p:nvPr/>
          </p:nvSpPr>
          <p:spPr>
            <a:xfrm>
              <a:off x="5880078" y="2382859"/>
              <a:ext cx="139509" cy="130348"/>
            </a:xfrm>
            <a:custGeom>
              <a:avLst/>
              <a:gdLst/>
              <a:ahLst/>
              <a:cxnLst/>
              <a:rect l="l" t="t" r="r" b="b"/>
              <a:pathLst>
                <a:path w="4340" h="4055" extrusionOk="0">
                  <a:moveTo>
                    <a:pt x="1679" y="1"/>
                  </a:moveTo>
                  <a:cubicBezTo>
                    <a:pt x="761" y="1"/>
                    <a:pt x="1" y="761"/>
                    <a:pt x="1" y="1711"/>
                  </a:cubicBezTo>
                  <a:lnTo>
                    <a:pt x="1" y="2471"/>
                  </a:lnTo>
                  <a:lnTo>
                    <a:pt x="1" y="4054"/>
                  </a:lnTo>
                  <a:lnTo>
                    <a:pt x="4339" y="4054"/>
                  </a:lnTo>
                  <a:lnTo>
                    <a:pt x="4339" y="2471"/>
                  </a:lnTo>
                  <a:lnTo>
                    <a:pt x="4339" y="1711"/>
                  </a:lnTo>
                  <a:cubicBezTo>
                    <a:pt x="4339" y="761"/>
                    <a:pt x="3579" y="1"/>
                    <a:pt x="26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542;p36">
              <a:extLst>
                <a:ext uri="{FF2B5EF4-FFF2-40B4-BE49-F238E27FC236}">
                  <a16:creationId xmlns:a16="http://schemas.microsoft.com/office/drawing/2014/main" id="{A3C06FAF-61E8-4016-B27E-25DA922301F0}"/>
                </a:ext>
              </a:extLst>
            </p:cNvPr>
            <p:cNvSpPr/>
            <p:nvPr/>
          </p:nvSpPr>
          <p:spPr>
            <a:xfrm>
              <a:off x="5873971" y="2376752"/>
              <a:ext cx="151724" cy="142563"/>
            </a:xfrm>
            <a:custGeom>
              <a:avLst/>
              <a:gdLst/>
              <a:ahLst/>
              <a:cxnLst/>
              <a:rect l="l" t="t" r="r" b="b"/>
              <a:pathLst>
                <a:path w="4720" h="4435" extrusionOk="0">
                  <a:moveTo>
                    <a:pt x="1869" y="1"/>
                  </a:moveTo>
                  <a:cubicBezTo>
                    <a:pt x="856" y="1"/>
                    <a:pt x="1" y="856"/>
                    <a:pt x="1" y="1901"/>
                  </a:cubicBezTo>
                  <a:lnTo>
                    <a:pt x="1" y="4244"/>
                  </a:lnTo>
                  <a:cubicBezTo>
                    <a:pt x="1" y="4339"/>
                    <a:pt x="96" y="4435"/>
                    <a:pt x="191" y="4435"/>
                  </a:cubicBezTo>
                  <a:cubicBezTo>
                    <a:pt x="286" y="4435"/>
                    <a:pt x="381" y="4339"/>
                    <a:pt x="381" y="4244"/>
                  </a:cubicBezTo>
                  <a:lnTo>
                    <a:pt x="381" y="1901"/>
                  </a:lnTo>
                  <a:cubicBezTo>
                    <a:pt x="381" y="1046"/>
                    <a:pt x="1046" y="381"/>
                    <a:pt x="1869" y="381"/>
                  </a:cubicBezTo>
                  <a:lnTo>
                    <a:pt x="2851" y="381"/>
                  </a:lnTo>
                  <a:cubicBezTo>
                    <a:pt x="3674" y="381"/>
                    <a:pt x="4339" y="1046"/>
                    <a:pt x="4339" y="1901"/>
                  </a:cubicBezTo>
                  <a:lnTo>
                    <a:pt x="4339" y="4244"/>
                  </a:lnTo>
                  <a:cubicBezTo>
                    <a:pt x="4339" y="4339"/>
                    <a:pt x="4434" y="4435"/>
                    <a:pt x="4529" y="4435"/>
                  </a:cubicBezTo>
                  <a:cubicBezTo>
                    <a:pt x="4624" y="4435"/>
                    <a:pt x="4719" y="4339"/>
                    <a:pt x="4719" y="4244"/>
                  </a:cubicBezTo>
                  <a:lnTo>
                    <a:pt x="4719" y="1901"/>
                  </a:lnTo>
                  <a:cubicBezTo>
                    <a:pt x="4719" y="856"/>
                    <a:pt x="3896" y="1"/>
                    <a:pt x="285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543;p36">
              <a:extLst>
                <a:ext uri="{FF2B5EF4-FFF2-40B4-BE49-F238E27FC236}">
                  <a16:creationId xmlns:a16="http://schemas.microsoft.com/office/drawing/2014/main" id="{CA0EA908-7562-4BFA-8924-FF5D0C9F09B8}"/>
                </a:ext>
              </a:extLst>
            </p:cNvPr>
            <p:cNvSpPr/>
            <p:nvPr/>
          </p:nvSpPr>
          <p:spPr>
            <a:xfrm>
              <a:off x="5893322" y="2413397"/>
              <a:ext cx="124208" cy="141534"/>
            </a:xfrm>
            <a:custGeom>
              <a:avLst/>
              <a:gdLst/>
              <a:ahLst/>
              <a:cxnLst/>
              <a:rect l="l" t="t" r="r" b="b"/>
              <a:pathLst>
                <a:path w="3864" h="4403" extrusionOk="0">
                  <a:moveTo>
                    <a:pt x="1457" y="1"/>
                  </a:moveTo>
                  <a:cubicBezTo>
                    <a:pt x="1109" y="1"/>
                    <a:pt x="792" y="381"/>
                    <a:pt x="602" y="729"/>
                  </a:cubicBezTo>
                  <a:cubicBezTo>
                    <a:pt x="222" y="1363"/>
                    <a:pt x="32" y="1933"/>
                    <a:pt x="0" y="3009"/>
                  </a:cubicBezTo>
                  <a:lnTo>
                    <a:pt x="0" y="3073"/>
                  </a:lnTo>
                  <a:cubicBezTo>
                    <a:pt x="0" y="3801"/>
                    <a:pt x="855" y="4403"/>
                    <a:pt x="1932" y="4403"/>
                  </a:cubicBezTo>
                  <a:cubicBezTo>
                    <a:pt x="3009" y="4403"/>
                    <a:pt x="3864" y="3801"/>
                    <a:pt x="3864" y="3073"/>
                  </a:cubicBezTo>
                  <a:lnTo>
                    <a:pt x="3864" y="3009"/>
                  </a:lnTo>
                  <a:cubicBezTo>
                    <a:pt x="3832" y="1901"/>
                    <a:pt x="3642" y="1331"/>
                    <a:pt x="3230" y="666"/>
                  </a:cubicBezTo>
                  <a:cubicBezTo>
                    <a:pt x="3040" y="349"/>
                    <a:pt x="2724" y="1"/>
                    <a:pt x="2407" y="1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544;p36">
              <a:extLst>
                <a:ext uri="{FF2B5EF4-FFF2-40B4-BE49-F238E27FC236}">
                  <a16:creationId xmlns:a16="http://schemas.microsoft.com/office/drawing/2014/main" id="{7CA39688-0EAE-4AC3-8B8B-28A9055DC5C3}"/>
                </a:ext>
              </a:extLst>
            </p:cNvPr>
            <p:cNvSpPr/>
            <p:nvPr/>
          </p:nvSpPr>
          <p:spPr>
            <a:xfrm>
              <a:off x="5887215" y="2407289"/>
              <a:ext cx="136423" cy="153750"/>
            </a:xfrm>
            <a:custGeom>
              <a:avLst/>
              <a:gdLst/>
              <a:ahLst/>
              <a:cxnLst/>
              <a:rect l="l" t="t" r="r" b="b"/>
              <a:pathLst>
                <a:path w="4244" h="4783" extrusionOk="0">
                  <a:moveTo>
                    <a:pt x="2597" y="381"/>
                  </a:moveTo>
                  <a:cubicBezTo>
                    <a:pt x="2787" y="381"/>
                    <a:pt x="3040" y="603"/>
                    <a:pt x="3262" y="983"/>
                  </a:cubicBezTo>
                  <a:cubicBezTo>
                    <a:pt x="3674" y="1616"/>
                    <a:pt x="3832" y="2186"/>
                    <a:pt x="3864" y="3231"/>
                  </a:cubicBezTo>
                  <a:lnTo>
                    <a:pt x="3864" y="3263"/>
                  </a:lnTo>
                  <a:cubicBezTo>
                    <a:pt x="3864" y="3896"/>
                    <a:pt x="3072" y="4403"/>
                    <a:pt x="2122" y="4403"/>
                  </a:cubicBezTo>
                  <a:cubicBezTo>
                    <a:pt x="1172" y="4403"/>
                    <a:pt x="380" y="3896"/>
                    <a:pt x="380" y="3263"/>
                  </a:cubicBezTo>
                  <a:lnTo>
                    <a:pt x="380" y="3231"/>
                  </a:lnTo>
                  <a:cubicBezTo>
                    <a:pt x="412" y="2218"/>
                    <a:pt x="570" y="1679"/>
                    <a:pt x="950" y="1014"/>
                  </a:cubicBezTo>
                  <a:cubicBezTo>
                    <a:pt x="1172" y="634"/>
                    <a:pt x="1457" y="381"/>
                    <a:pt x="1647" y="381"/>
                  </a:cubicBezTo>
                  <a:close/>
                  <a:moveTo>
                    <a:pt x="1647" y="1"/>
                  </a:moveTo>
                  <a:cubicBezTo>
                    <a:pt x="1172" y="1"/>
                    <a:pt x="824" y="508"/>
                    <a:pt x="634" y="824"/>
                  </a:cubicBezTo>
                  <a:cubicBezTo>
                    <a:pt x="190" y="1521"/>
                    <a:pt x="32" y="2154"/>
                    <a:pt x="0" y="3199"/>
                  </a:cubicBezTo>
                  <a:lnTo>
                    <a:pt x="0" y="3263"/>
                  </a:lnTo>
                  <a:cubicBezTo>
                    <a:pt x="0" y="4086"/>
                    <a:pt x="950" y="4783"/>
                    <a:pt x="2122" y="4783"/>
                  </a:cubicBezTo>
                  <a:cubicBezTo>
                    <a:pt x="3294" y="4783"/>
                    <a:pt x="4244" y="4086"/>
                    <a:pt x="4244" y="3263"/>
                  </a:cubicBezTo>
                  <a:lnTo>
                    <a:pt x="4244" y="3199"/>
                  </a:lnTo>
                  <a:cubicBezTo>
                    <a:pt x="4181" y="2123"/>
                    <a:pt x="4022" y="1458"/>
                    <a:pt x="3579" y="761"/>
                  </a:cubicBezTo>
                  <a:cubicBezTo>
                    <a:pt x="3389" y="476"/>
                    <a:pt x="3040" y="1"/>
                    <a:pt x="259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545;p36">
              <a:extLst>
                <a:ext uri="{FF2B5EF4-FFF2-40B4-BE49-F238E27FC236}">
                  <a16:creationId xmlns:a16="http://schemas.microsoft.com/office/drawing/2014/main" id="{7BC9F8C2-355E-4A04-B50C-BCC413A5BB73}"/>
                </a:ext>
              </a:extLst>
            </p:cNvPr>
            <p:cNvSpPr/>
            <p:nvPr/>
          </p:nvSpPr>
          <p:spPr>
            <a:xfrm>
              <a:off x="5922831" y="2355375"/>
              <a:ext cx="67215" cy="70269"/>
            </a:xfrm>
            <a:custGeom>
              <a:avLst/>
              <a:gdLst/>
              <a:ahLst/>
              <a:cxnLst/>
              <a:rect l="l" t="t" r="r" b="b"/>
              <a:pathLst>
                <a:path w="2091" h="2186" extrusionOk="0">
                  <a:moveTo>
                    <a:pt x="1046" y="1"/>
                  </a:moveTo>
                  <a:cubicBezTo>
                    <a:pt x="476" y="1"/>
                    <a:pt x="1" y="508"/>
                    <a:pt x="1" y="1109"/>
                  </a:cubicBezTo>
                  <a:cubicBezTo>
                    <a:pt x="1" y="1711"/>
                    <a:pt x="476" y="2186"/>
                    <a:pt x="1046" y="2186"/>
                  </a:cubicBezTo>
                  <a:cubicBezTo>
                    <a:pt x="1616" y="2186"/>
                    <a:pt x="2091" y="1711"/>
                    <a:pt x="2091" y="1109"/>
                  </a:cubicBezTo>
                  <a:cubicBezTo>
                    <a:pt x="2091" y="508"/>
                    <a:pt x="1616" y="1"/>
                    <a:pt x="10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546;p36">
              <a:extLst>
                <a:ext uri="{FF2B5EF4-FFF2-40B4-BE49-F238E27FC236}">
                  <a16:creationId xmlns:a16="http://schemas.microsoft.com/office/drawing/2014/main" id="{A65FC3F1-1A11-4400-930E-12F5BC19A567}"/>
                </a:ext>
              </a:extLst>
            </p:cNvPr>
            <p:cNvSpPr/>
            <p:nvPr/>
          </p:nvSpPr>
          <p:spPr>
            <a:xfrm>
              <a:off x="5916724" y="2349268"/>
              <a:ext cx="79430" cy="82484"/>
            </a:xfrm>
            <a:custGeom>
              <a:avLst/>
              <a:gdLst/>
              <a:ahLst/>
              <a:cxnLst/>
              <a:rect l="l" t="t" r="r" b="b"/>
              <a:pathLst>
                <a:path w="2471" h="2566" extrusionOk="0">
                  <a:moveTo>
                    <a:pt x="1236" y="381"/>
                  </a:moveTo>
                  <a:cubicBezTo>
                    <a:pt x="1711" y="381"/>
                    <a:pt x="2122" y="793"/>
                    <a:pt x="2122" y="1299"/>
                  </a:cubicBezTo>
                  <a:cubicBezTo>
                    <a:pt x="2122" y="1806"/>
                    <a:pt x="1711" y="2218"/>
                    <a:pt x="1236" y="2218"/>
                  </a:cubicBezTo>
                  <a:cubicBezTo>
                    <a:pt x="761" y="2218"/>
                    <a:pt x="381" y="1806"/>
                    <a:pt x="381" y="1299"/>
                  </a:cubicBezTo>
                  <a:cubicBezTo>
                    <a:pt x="381" y="793"/>
                    <a:pt x="761" y="381"/>
                    <a:pt x="1236" y="381"/>
                  </a:cubicBezTo>
                  <a:close/>
                  <a:moveTo>
                    <a:pt x="1236" y="1"/>
                  </a:moveTo>
                  <a:cubicBezTo>
                    <a:pt x="539" y="1"/>
                    <a:pt x="1" y="603"/>
                    <a:pt x="1" y="1299"/>
                  </a:cubicBezTo>
                  <a:cubicBezTo>
                    <a:pt x="1" y="1996"/>
                    <a:pt x="539" y="2566"/>
                    <a:pt x="1236" y="2566"/>
                  </a:cubicBezTo>
                  <a:cubicBezTo>
                    <a:pt x="1932" y="2566"/>
                    <a:pt x="2471" y="1996"/>
                    <a:pt x="2471" y="1299"/>
                  </a:cubicBezTo>
                  <a:cubicBezTo>
                    <a:pt x="2471" y="571"/>
                    <a:pt x="1932" y="1"/>
                    <a:pt x="123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547;p36">
              <a:extLst>
                <a:ext uri="{FF2B5EF4-FFF2-40B4-BE49-F238E27FC236}">
                  <a16:creationId xmlns:a16="http://schemas.microsoft.com/office/drawing/2014/main" id="{AE149B26-0D2F-4A22-851A-1613D05BE434}"/>
                </a:ext>
              </a:extLst>
            </p:cNvPr>
            <p:cNvSpPr/>
            <p:nvPr/>
          </p:nvSpPr>
          <p:spPr>
            <a:xfrm>
              <a:off x="5960505" y="2386941"/>
              <a:ext cx="130348" cy="98782"/>
            </a:xfrm>
            <a:custGeom>
              <a:avLst/>
              <a:gdLst/>
              <a:ahLst/>
              <a:cxnLst/>
              <a:rect l="l" t="t" r="r" b="b"/>
              <a:pathLst>
                <a:path w="4055" h="3073" extrusionOk="0">
                  <a:moveTo>
                    <a:pt x="222" y="1"/>
                  </a:moveTo>
                  <a:cubicBezTo>
                    <a:pt x="95" y="1"/>
                    <a:pt x="0" y="96"/>
                    <a:pt x="0" y="191"/>
                  </a:cubicBezTo>
                  <a:lnTo>
                    <a:pt x="0" y="2851"/>
                  </a:lnTo>
                  <a:cubicBezTo>
                    <a:pt x="0" y="2977"/>
                    <a:pt x="95" y="3072"/>
                    <a:pt x="222" y="3072"/>
                  </a:cubicBezTo>
                  <a:lnTo>
                    <a:pt x="3864" y="3072"/>
                  </a:lnTo>
                  <a:cubicBezTo>
                    <a:pt x="3959" y="3072"/>
                    <a:pt x="4054" y="2977"/>
                    <a:pt x="4054" y="2851"/>
                  </a:cubicBezTo>
                  <a:lnTo>
                    <a:pt x="4054" y="191"/>
                  </a:lnTo>
                  <a:cubicBezTo>
                    <a:pt x="4054" y="96"/>
                    <a:pt x="3959" y="1"/>
                    <a:pt x="38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548;p36">
              <a:extLst>
                <a:ext uri="{FF2B5EF4-FFF2-40B4-BE49-F238E27FC236}">
                  <a16:creationId xmlns:a16="http://schemas.microsoft.com/office/drawing/2014/main" id="{C33B68C3-13AF-4053-939B-69D685932A3B}"/>
                </a:ext>
              </a:extLst>
            </p:cNvPr>
            <p:cNvSpPr/>
            <p:nvPr/>
          </p:nvSpPr>
          <p:spPr>
            <a:xfrm>
              <a:off x="5955426" y="2380834"/>
              <a:ext cx="141534" cy="110997"/>
            </a:xfrm>
            <a:custGeom>
              <a:avLst/>
              <a:gdLst/>
              <a:ahLst/>
              <a:cxnLst/>
              <a:rect l="l" t="t" r="r" b="b"/>
              <a:pathLst>
                <a:path w="4403" h="3453" extrusionOk="0">
                  <a:moveTo>
                    <a:pt x="4022" y="381"/>
                  </a:moveTo>
                  <a:lnTo>
                    <a:pt x="4022" y="3041"/>
                  </a:lnTo>
                  <a:cubicBezTo>
                    <a:pt x="4022" y="3072"/>
                    <a:pt x="4022" y="3072"/>
                    <a:pt x="4022" y="3072"/>
                  </a:cubicBezTo>
                  <a:lnTo>
                    <a:pt x="380" y="3072"/>
                  </a:lnTo>
                  <a:cubicBezTo>
                    <a:pt x="380" y="3072"/>
                    <a:pt x="348" y="3072"/>
                    <a:pt x="348" y="3041"/>
                  </a:cubicBezTo>
                  <a:lnTo>
                    <a:pt x="348" y="381"/>
                  </a:lnTo>
                  <a:close/>
                  <a:moveTo>
                    <a:pt x="380" y="1"/>
                  </a:moveTo>
                  <a:cubicBezTo>
                    <a:pt x="158" y="1"/>
                    <a:pt x="0" y="191"/>
                    <a:pt x="0" y="381"/>
                  </a:cubicBezTo>
                  <a:lnTo>
                    <a:pt x="0" y="3041"/>
                  </a:lnTo>
                  <a:cubicBezTo>
                    <a:pt x="0" y="3262"/>
                    <a:pt x="158" y="3452"/>
                    <a:pt x="380" y="3452"/>
                  </a:cubicBezTo>
                  <a:lnTo>
                    <a:pt x="4022" y="3452"/>
                  </a:lnTo>
                  <a:cubicBezTo>
                    <a:pt x="4244" y="3452"/>
                    <a:pt x="4402" y="3262"/>
                    <a:pt x="4402" y="3041"/>
                  </a:cubicBezTo>
                  <a:lnTo>
                    <a:pt x="4402" y="381"/>
                  </a:lnTo>
                  <a:cubicBezTo>
                    <a:pt x="4402" y="191"/>
                    <a:pt x="4244" y="1"/>
                    <a:pt x="4022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549;p36">
              <a:extLst>
                <a:ext uri="{FF2B5EF4-FFF2-40B4-BE49-F238E27FC236}">
                  <a16:creationId xmlns:a16="http://schemas.microsoft.com/office/drawing/2014/main" id="{D04C6648-29F6-4806-ABF5-D40B1379A8CB}"/>
                </a:ext>
              </a:extLst>
            </p:cNvPr>
            <p:cNvSpPr/>
            <p:nvPr/>
          </p:nvSpPr>
          <p:spPr>
            <a:xfrm>
              <a:off x="6015473" y="2435802"/>
              <a:ext cx="21409" cy="71298"/>
            </a:xfrm>
            <a:custGeom>
              <a:avLst/>
              <a:gdLst/>
              <a:ahLst/>
              <a:cxnLst/>
              <a:rect l="l" t="t" r="r" b="b"/>
              <a:pathLst>
                <a:path w="666" h="2218" extrusionOk="0">
                  <a:moveTo>
                    <a:pt x="317" y="1"/>
                  </a:moveTo>
                  <a:cubicBezTo>
                    <a:pt x="159" y="1"/>
                    <a:pt x="1" y="191"/>
                    <a:pt x="1" y="412"/>
                  </a:cubicBezTo>
                  <a:lnTo>
                    <a:pt x="1" y="2217"/>
                  </a:lnTo>
                  <a:lnTo>
                    <a:pt x="666" y="2217"/>
                  </a:lnTo>
                  <a:lnTo>
                    <a:pt x="666" y="412"/>
                  </a:lnTo>
                  <a:cubicBezTo>
                    <a:pt x="666" y="191"/>
                    <a:pt x="507" y="1"/>
                    <a:pt x="3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550;p36">
              <a:extLst>
                <a:ext uri="{FF2B5EF4-FFF2-40B4-BE49-F238E27FC236}">
                  <a16:creationId xmlns:a16="http://schemas.microsoft.com/office/drawing/2014/main" id="{485B7441-B0F7-48FE-9221-8322FE414331}"/>
                </a:ext>
              </a:extLst>
            </p:cNvPr>
            <p:cNvSpPr/>
            <p:nvPr/>
          </p:nvSpPr>
          <p:spPr>
            <a:xfrm>
              <a:off x="6009366" y="2429694"/>
              <a:ext cx="33624" cy="83513"/>
            </a:xfrm>
            <a:custGeom>
              <a:avLst/>
              <a:gdLst/>
              <a:ahLst/>
              <a:cxnLst/>
              <a:rect l="l" t="t" r="r" b="b"/>
              <a:pathLst>
                <a:path w="1046" h="2598" extrusionOk="0">
                  <a:moveTo>
                    <a:pt x="507" y="1"/>
                  </a:moveTo>
                  <a:cubicBezTo>
                    <a:pt x="222" y="1"/>
                    <a:pt x="1" y="286"/>
                    <a:pt x="1" y="602"/>
                  </a:cubicBezTo>
                  <a:lnTo>
                    <a:pt x="1" y="2407"/>
                  </a:lnTo>
                  <a:cubicBezTo>
                    <a:pt x="1" y="2502"/>
                    <a:pt x="64" y="2597"/>
                    <a:pt x="191" y="2597"/>
                  </a:cubicBezTo>
                  <a:cubicBezTo>
                    <a:pt x="286" y="2597"/>
                    <a:pt x="381" y="2502"/>
                    <a:pt x="381" y="2407"/>
                  </a:cubicBezTo>
                  <a:lnTo>
                    <a:pt x="381" y="602"/>
                  </a:lnTo>
                  <a:cubicBezTo>
                    <a:pt x="381" y="476"/>
                    <a:pt x="444" y="381"/>
                    <a:pt x="507" y="381"/>
                  </a:cubicBezTo>
                  <a:cubicBezTo>
                    <a:pt x="602" y="381"/>
                    <a:pt x="666" y="476"/>
                    <a:pt x="666" y="602"/>
                  </a:cubicBezTo>
                  <a:lnTo>
                    <a:pt x="666" y="2407"/>
                  </a:lnTo>
                  <a:cubicBezTo>
                    <a:pt x="666" y="2502"/>
                    <a:pt x="761" y="2597"/>
                    <a:pt x="856" y="2597"/>
                  </a:cubicBezTo>
                  <a:cubicBezTo>
                    <a:pt x="951" y="2597"/>
                    <a:pt x="1046" y="2502"/>
                    <a:pt x="1046" y="2407"/>
                  </a:cubicBezTo>
                  <a:lnTo>
                    <a:pt x="1046" y="602"/>
                  </a:lnTo>
                  <a:cubicBezTo>
                    <a:pt x="1046" y="286"/>
                    <a:pt x="824" y="1"/>
                    <a:pt x="50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551;p36">
              <a:extLst>
                <a:ext uri="{FF2B5EF4-FFF2-40B4-BE49-F238E27FC236}">
                  <a16:creationId xmlns:a16="http://schemas.microsoft.com/office/drawing/2014/main" id="{28380300-D8AC-4A6D-99B4-2D4E6CBFE362}"/>
                </a:ext>
              </a:extLst>
            </p:cNvPr>
            <p:cNvSpPr/>
            <p:nvPr/>
          </p:nvSpPr>
          <p:spPr>
            <a:xfrm>
              <a:off x="5858702" y="2514204"/>
              <a:ext cx="266739" cy="146613"/>
            </a:xfrm>
            <a:custGeom>
              <a:avLst/>
              <a:gdLst/>
              <a:ahLst/>
              <a:cxnLst/>
              <a:rect l="l" t="t" r="r" b="b"/>
              <a:pathLst>
                <a:path w="8298" h="4561" extrusionOk="0">
                  <a:moveTo>
                    <a:pt x="0" y="0"/>
                  </a:moveTo>
                  <a:lnTo>
                    <a:pt x="0" y="4465"/>
                  </a:lnTo>
                  <a:cubicBezTo>
                    <a:pt x="0" y="4497"/>
                    <a:pt x="32" y="4560"/>
                    <a:pt x="64" y="4560"/>
                  </a:cubicBezTo>
                  <a:lnTo>
                    <a:pt x="8234" y="4560"/>
                  </a:lnTo>
                  <a:cubicBezTo>
                    <a:pt x="8266" y="4560"/>
                    <a:pt x="8298" y="4497"/>
                    <a:pt x="8298" y="4465"/>
                  </a:cubicBezTo>
                  <a:lnTo>
                    <a:pt x="8298" y="32"/>
                  </a:lnTo>
                  <a:lnTo>
                    <a:pt x="82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552;p36">
              <a:extLst>
                <a:ext uri="{FF2B5EF4-FFF2-40B4-BE49-F238E27FC236}">
                  <a16:creationId xmlns:a16="http://schemas.microsoft.com/office/drawing/2014/main" id="{BE697889-D3DF-4BAF-84A6-6ED224738223}"/>
                </a:ext>
              </a:extLst>
            </p:cNvPr>
            <p:cNvSpPr/>
            <p:nvPr/>
          </p:nvSpPr>
          <p:spPr>
            <a:xfrm>
              <a:off x="5852594" y="2509092"/>
              <a:ext cx="278954" cy="157832"/>
            </a:xfrm>
            <a:custGeom>
              <a:avLst/>
              <a:gdLst/>
              <a:ahLst/>
              <a:cxnLst/>
              <a:rect l="l" t="t" r="r" b="b"/>
              <a:pathLst>
                <a:path w="8678" h="4910" extrusionOk="0">
                  <a:moveTo>
                    <a:pt x="8298" y="381"/>
                  </a:moveTo>
                  <a:lnTo>
                    <a:pt x="8298" y="4529"/>
                  </a:lnTo>
                  <a:lnTo>
                    <a:pt x="381" y="4529"/>
                  </a:lnTo>
                  <a:lnTo>
                    <a:pt x="381" y="381"/>
                  </a:lnTo>
                  <a:close/>
                  <a:moveTo>
                    <a:pt x="190" y="1"/>
                  </a:moveTo>
                  <a:cubicBezTo>
                    <a:pt x="64" y="1"/>
                    <a:pt x="0" y="64"/>
                    <a:pt x="0" y="191"/>
                  </a:cubicBezTo>
                  <a:lnTo>
                    <a:pt x="0" y="4624"/>
                  </a:lnTo>
                  <a:cubicBezTo>
                    <a:pt x="0" y="4783"/>
                    <a:pt x="127" y="4909"/>
                    <a:pt x="254" y="4909"/>
                  </a:cubicBezTo>
                  <a:lnTo>
                    <a:pt x="8424" y="4878"/>
                  </a:lnTo>
                  <a:cubicBezTo>
                    <a:pt x="8551" y="4878"/>
                    <a:pt x="8678" y="4751"/>
                    <a:pt x="8678" y="4624"/>
                  </a:cubicBezTo>
                  <a:lnTo>
                    <a:pt x="8678" y="191"/>
                  </a:lnTo>
                  <a:cubicBezTo>
                    <a:pt x="8678" y="64"/>
                    <a:pt x="8614" y="1"/>
                    <a:pt x="8488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553;p36">
              <a:extLst>
                <a:ext uri="{FF2B5EF4-FFF2-40B4-BE49-F238E27FC236}">
                  <a16:creationId xmlns:a16="http://schemas.microsoft.com/office/drawing/2014/main" id="{D4026EC1-A448-490F-BDEA-A8CF35AA6887}"/>
                </a:ext>
              </a:extLst>
            </p:cNvPr>
            <p:cNvSpPr/>
            <p:nvPr/>
          </p:nvSpPr>
          <p:spPr>
            <a:xfrm>
              <a:off x="5848512" y="2501988"/>
              <a:ext cx="287119" cy="23434"/>
            </a:xfrm>
            <a:custGeom>
              <a:avLst/>
              <a:gdLst/>
              <a:ahLst/>
              <a:cxnLst/>
              <a:rect l="l" t="t" r="r" b="b"/>
              <a:pathLst>
                <a:path w="8932" h="729" extrusionOk="0">
                  <a:moveTo>
                    <a:pt x="254" y="0"/>
                  </a:moveTo>
                  <a:cubicBezTo>
                    <a:pt x="127" y="0"/>
                    <a:pt x="1" y="95"/>
                    <a:pt x="1" y="253"/>
                  </a:cubicBezTo>
                  <a:lnTo>
                    <a:pt x="1" y="443"/>
                  </a:lnTo>
                  <a:cubicBezTo>
                    <a:pt x="1" y="602"/>
                    <a:pt x="127" y="729"/>
                    <a:pt x="254" y="729"/>
                  </a:cubicBezTo>
                  <a:lnTo>
                    <a:pt x="8678" y="729"/>
                  </a:lnTo>
                  <a:cubicBezTo>
                    <a:pt x="8836" y="729"/>
                    <a:pt x="8931" y="602"/>
                    <a:pt x="8931" y="443"/>
                  </a:cubicBezTo>
                  <a:lnTo>
                    <a:pt x="8931" y="253"/>
                  </a:lnTo>
                  <a:cubicBezTo>
                    <a:pt x="8931" y="95"/>
                    <a:pt x="8836" y="0"/>
                    <a:pt x="86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3554;p36">
              <a:extLst>
                <a:ext uri="{FF2B5EF4-FFF2-40B4-BE49-F238E27FC236}">
                  <a16:creationId xmlns:a16="http://schemas.microsoft.com/office/drawing/2014/main" id="{F0BA6D57-6D2C-4B83-AEE8-0529E431FF18}"/>
                </a:ext>
              </a:extLst>
            </p:cNvPr>
            <p:cNvSpPr/>
            <p:nvPr/>
          </p:nvSpPr>
          <p:spPr>
            <a:xfrm>
              <a:off x="5842405" y="2495881"/>
              <a:ext cx="299334" cy="34620"/>
            </a:xfrm>
            <a:custGeom>
              <a:avLst/>
              <a:gdLst/>
              <a:ahLst/>
              <a:cxnLst/>
              <a:rect l="l" t="t" r="r" b="b"/>
              <a:pathLst>
                <a:path w="9312" h="1077" extrusionOk="0">
                  <a:moveTo>
                    <a:pt x="8868" y="348"/>
                  </a:moveTo>
                  <a:cubicBezTo>
                    <a:pt x="8900" y="348"/>
                    <a:pt x="8931" y="412"/>
                    <a:pt x="8931" y="443"/>
                  </a:cubicBezTo>
                  <a:lnTo>
                    <a:pt x="8931" y="633"/>
                  </a:lnTo>
                  <a:cubicBezTo>
                    <a:pt x="8931" y="697"/>
                    <a:pt x="8900" y="729"/>
                    <a:pt x="8868" y="729"/>
                  </a:cubicBezTo>
                  <a:lnTo>
                    <a:pt x="444" y="729"/>
                  </a:lnTo>
                  <a:cubicBezTo>
                    <a:pt x="412" y="729"/>
                    <a:pt x="381" y="697"/>
                    <a:pt x="381" y="633"/>
                  </a:cubicBezTo>
                  <a:lnTo>
                    <a:pt x="381" y="443"/>
                  </a:lnTo>
                  <a:cubicBezTo>
                    <a:pt x="381" y="380"/>
                    <a:pt x="412" y="348"/>
                    <a:pt x="444" y="348"/>
                  </a:cubicBezTo>
                  <a:close/>
                  <a:moveTo>
                    <a:pt x="444" y="0"/>
                  </a:moveTo>
                  <a:cubicBezTo>
                    <a:pt x="191" y="0"/>
                    <a:pt x="1" y="190"/>
                    <a:pt x="1" y="443"/>
                  </a:cubicBezTo>
                  <a:lnTo>
                    <a:pt x="1" y="633"/>
                  </a:lnTo>
                  <a:cubicBezTo>
                    <a:pt x="1" y="887"/>
                    <a:pt x="191" y="1077"/>
                    <a:pt x="444" y="1077"/>
                  </a:cubicBezTo>
                  <a:lnTo>
                    <a:pt x="8868" y="1077"/>
                  </a:lnTo>
                  <a:cubicBezTo>
                    <a:pt x="9121" y="1077"/>
                    <a:pt x="9311" y="887"/>
                    <a:pt x="9311" y="633"/>
                  </a:cubicBezTo>
                  <a:lnTo>
                    <a:pt x="9311" y="443"/>
                  </a:lnTo>
                  <a:cubicBezTo>
                    <a:pt x="9311" y="190"/>
                    <a:pt x="9121" y="0"/>
                    <a:pt x="8868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3555;p36">
              <a:extLst>
                <a:ext uri="{FF2B5EF4-FFF2-40B4-BE49-F238E27FC236}">
                  <a16:creationId xmlns:a16="http://schemas.microsoft.com/office/drawing/2014/main" id="{492AFB69-8BD3-4C73-B3C9-0978FF5C5D8D}"/>
                </a:ext>
              </a:extLst>
            </p:cNvPr>
            <p:cNvSpPr/>
            <p:nvPr/>
          </p:nvSpPr>
          <p:spPr>
            <a:xfrm>
              <a:off x="5917752" y="2478555"/>
              <a:ext cx="31599" cy="22437"/>
            </a:xfrm>
            <a:custGeom>
              <a:avLst/>
              <a:gdLst/>
              <a:ahLst/>
              <a:cxnLst/>
              <a:rect l="l" t="t" r="r" b="b"/>
              <a:pathLst>
                <a:path w="983" h="698" extrusionOk="0">
                  <a:moveTo>
                    <a:pt x="444" y="1"/>
                  </a:moveTo>
                  <a:cubicBezTo>
                    <a:pt x="190" y="1"/>
                    <a:pt x="0" y="222"/>
                    <a:pt x="0" y="444"/>
                  </a:cubicBezTo>
                  <a:lnTo>
                    <a:pt x="0" y="476"/>
                  </a:lnTo>
                  <a:cubicBezTo>
                    <a:pt x="0" y="602"/>
                    <a:pt x="95" y="697"/>
                    <a:pt x="222" y="697"/>
                  </a:cubicBezTo>
                  <a:lnTo>
                    <a:pt x="760" y="697"/>
                  </a:lnTo>
                  <a:cubicBezTo>
                    <a:pt x="887" y="697"/>
                    <a:pt x="982" y="602"/>
                    <a:pt x="982" y="476"/>
                  </a:cubicBezTo>
                  <a:lnTo>
                    <a:pt x="982" y="444"/>
                  </a:lnTo>
                  <a:cubicBezTo>
                    <a:pt x="982" y="222"/>
                    <a:pt x="760" y="1"/>
                    <a:pt x="5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3556;p36">
              <a:extLst>
                <a:ext uri="{FF2B5EF4-FFF2-40B4-BE49-F238E27FC236}">
                  <a16:creationId xmlns:a16="http://schemas.microsoft.com/office/drawing/2014/main" id="{9295CDE4-9CE9-4D25-94B0-714CF81AC1A0}"/>
                </a:ext>
              </a:extLst>
            </p:cNvPr>
            <p:cNvSpPr/>
            <p:nvPr/>
          </p:nvSpPr>
          <p:spPr>
            <a:xfrm>
              <a:off x="5911645" y="2472447"/>
              <a:ext cx="43814" cy="34652"/>
            </a:xfrm>
            <a:custGeom>
              <a:avLst/>
              <a:gdLst/>
              <a:ahLst/>
              <a:cxnLst/>
              <a:rect l="l" t="t" r="r" b="b"/>
              <a:pathLst>
                <a:path w="1363" h="1078" extrusionOk="0">
                  <a:moveTo>
                    <a:pt x="729" y="381"/>
                  </a:moveTo>
                  <a:cubicBezTo>
                    <a:pt x="855" y="381"/>
                    <a:pt x="982" y="507"/>
                    <a:pt x="982" y="634"/>
                  </a:cubicBezTo>
                  <a:lnTo>
                    <a:pt x="982" y="666"/>
                  </a:lnTo>
                  <a:cubicBezTo>
                    <a:pt x="982" y="697"/>
                    <a:pt x="950" y="697"/>
                    <a:pt x="950" y="697"/>
                  </a:cubicBezTo>
                  <a:lnTo>
                    <a:pt x="412" y="697"/>
                  </a:lnTo>
                  <a:cubicBezTo>
                    <a:pt x="380" y="697"/>
                    <a:pt x="380" y="697"/>
                    <a:pt x="380" y="666"/>
                  </a:cubicBezTo>
                  <a:lnTo>
                    <a:pt x="380" y="634"/>
                  </a:lnTo>
                  <a:cubicBezTo>
                    <a:pt x="380" y="507"/>
                    <a:pt x="475" y="381"/>
                    <a:pt x="634" y="381"/>
                  </a:cubicBezTo>
                  <a:close/>
                  <a:moveTo>
                    <a:pt x="634" y="1"/>
                  </a:moveTo>
                  <a:cubicBezTo>
                    <a:pt x="285" y="1"/>
                    <a:pt x="0" y="286"/>
                    <a:pt x="0" y="634"/>
                  </a:cubicBezTo>
                  <a:lnTo>
                    <a:pt x="0" y="666"/>
                  </a:lnTo>
                  <a:cubicBezTo>
                    <a:pt x="0" y="919"/>
                    <a:pt x="190" y="1077"/>
                    <a:pt x="412" y="1077"/>
                  </a:cubicBezTo>
                  <a:lnTo>
                    <a:pt x="950" y="1077"/>
                  </a:lnTo>
                  <a:cubicBezTo>
                    <a:pt x="1172" y="1077"/>
                    <a:pt x="1362" y="919"/>
                    <a:pt x="1362" y="666"/>
                  </a:cubicBezTo>
                  <a:lnTo>
                    <a:pt x="1362" y="634"/>
                  </a:lnTo>
                  <a:cubicBezTo>
                    <a:pt x="1362" y="286"/>
                    <a:pt x="1077" y="1"/>
                    <a:pt x="72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3557;p36">
              <a:extLst>
                <a:ext uri="{FF2B5EF4-FFF2-40B4-BE49-F238E27FC236}">
                  <a16:creationId xmlns:a16="http://schemas.microsoft.com/office/drawing/2014/main" id="{24826876-0360-4F2E-B17B-D2603B305AFD}"/>
                </a:ext>
              </a:extLst>
            </p:cNvPr>
            <p:cNvSpPr/>
            <p:nvPr/>
          </p:nvSpPr>
          <p:spPr>
            <a:xfrm>
              <a:off x="5852594" y="2625168"/>
              <a:ext cx="278954" cy="12247"/>
            </a:xfrm>
            <a:custGeom>
              <a:avLst/>
              <a:gdLst/>
              <a:ahLst/>
              <a:cxnLst/>
              <a:rect l="l" t="t" r="r" b="b"/>
              <a:pathLst>
                <a:path w="8678" h="381" extrusionOk="0">
                  <a:moveTo>
                    <a:pt x="190" y="0"/>
                  </a:moveTo>
                  <a:cubicBezTo>
                    <a:pt x="64" y="0"/>
                    <a:pt x="0" y="95"/>
                    <a:pt x="0" y="190"/>
                  </a:cubicBezTo>
                  <a:cubicBezTo>
                    <a:pt x="0" y="285"/>
                    <a:pt x="64" y="380"/>
                    <a:pt x="190" y="380"/>
                  </a:cubicBezTo>
                  <a:lnTo>
                    <a:pt x="8488" y="380"/>
                  </a:lnTo>
                  <a:cubicBezTo>
                    <a:pt x="8614" y="380"/>
                    <a:pt x="8678" y="285"/>
                    <a:pt x="8678" y="190"/>
                  </a:cubicBezTo>
                  <a:cubicBezTo>
                    <a:pt x="8678" y="95"/>
                    <a:pt x="8614" y="0"/>
                    <a:pt x="8488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3558;p36">
              <a:extLst>
                <a:ext uri="{FF2B5EF4-FFF2-40B4-BE49-F238E27FC236}">
                  <a16:creationId xmlns:a16="http://schemas.microsoft.com/office/drawing/2014/main" id="{DEFD66FB-F634-4E55-AF85-761B7231F7D7}"/>
                </a:ext>
              </a:extLst>
            </p:cNvPr>
            <p:cNvSpPr/>
            <p:nvPr/>
          </p:nvSpPr>
          <p:spPr>
            <a:xfrm>
              <a:off x="5852594" y="2548792"/>
              <a:ext cx="278954" cy="12247"/>
            </a:xfrm>
            <a:custGeom>
              <a:avLst/>
              <a:gdLst/>
              <a:ahLst/>
              <a:cxnLst/>
              <a:rect l="l" t="t" r="r" b="b"/>
              <a:pathLst>
                <a:path w="8678" h="381" extrusionOk="0">
                  <a:moveTo>
                    <a:pt x="190" y="1"/>
                  </a:moveTo>
                  <a:cubicBezTo>
                    <a:pt x="64" y="1"/>
                    <a:pt x="0" y="96"/>
                    <a:pt x="0" y="191"/>
                  </a:cubicBezTo>
                  <a:cubicBezTo>
                    <a:pt x="0" y="286"/>
                    <a:pt x="64" y="381"/>
                    <a:pt x="190" y="381"/>
                  </a:cubicBezTo>
                  <a:lnTo>
                    <a:pt x="8488" y="381"/>
                  </a:lnTo>
                  <a:cubicBezTo>
                    <a:pt x="8614" y="381"/>
                    <a:pt x="8678" y="286"/>
                    <a:pt x="8678" y="191"/>
                  </a:cubicBezTo>
                  <a:cubicBezTo>
                    <a:pt x="8678" y="96"/>
                    <a:pt x="8614" y="1"/>
                    <a:pt x="8488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559;p36">
              <a:extLst>
                <a:ext uri="{FF2B5EF4-FFF2-40B4-BE49-F238E27FC236}">
                  <a16:creationId xmlns:a16="http://schemas.microsoft.com/office/drawing/2014/main" id="{7C74A927-AFC4-4E4D-99AF-62900D85E3C1}"/>
                </a:ext>
              </a:extLst>
            </p:cNvPr>
            <p:cNvSpPr/>
            <p:nvPr/>
          </p:nvSpPr>
          <p:spPr>
            <a:xfrm>
              <a:off x="6306610" y="2329948"/>
              <a:ext cx="273875" cy="347166"/>
            </a:xfrm>
            <a:custGeom>
              <a:avLst/>
              <a:gdLst/>
              <a:ahLst/>
              <a:cxnLst/>
              <a:rect l="l" t="t" r="r" b="b"/>
              <a:pathLst>
                <a:path w="8520" h="10800" extrusionOk="0">
                  <a:moveTo>
                    <a:pt x="761" y="0"/>
                  </a:moveTo>
                  <a:cubicBezTo>
                    <a:pt x="349" y="0"/>
                    <a:pt x="1" y="348"/>
                    <a:pt x="1" y="728"/>
                  </a:cubicBezTo>
                  <a:lnTo>
                    <a:pt x="1" y="10039"/>
                  </a:lnTo>
                  <a:cubicBezTo>
                    <a:pt x="1" y="10451"/>
                    <a:pt x="349" y="10799"/>
                    <a:pt x="761" y="10799"/>
                  </a:cubicBezTo>
                  <a:lnTo>
                    <a:pt x="7760" y="10799"/>
                  </a:lnTo>
                  <a:cubicBezTo>
                    <a:pt x="8171" y="10799"/>
                    <a:pt x="8520" y="10451"/>
                    <a:pt x="8520" y="10039"/>
                  </a:cubicBezTo>
                  <a:lnTo>
                    <a:pt x="8520" y="728"/>
                  </a:lnTo>
                  <a:cubicBezTo>
                    <a:pt x="8520" y="348"/>
                    <a:pt x="8171" y="0"/>
                    <a:pt x="776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560;p36">
              <a:extLst>
                <a:ext uri="{FF2B5EF4-FFF2-40B4-BE49-F238E27FC236}">
                  <a16:creationId xmlns:a16="http://schemas.microsoft.com/office/drawing/2014/main" id="{AF8183DB-F14D-4876-9EEE-239AEF34A0C6}"/>
                </a:ext>
              </a:extLst>
            </p:cNvPr>
            <p:cNvSpPr/>
            <p:nvPr/>
          </p:nvSpPr>
          <p:spPr>
            <a:xfrm>
              <a:off x="6301532" y="2323841"/>
              <a:ext cx="285062" cy="358352"/>
            </a:xfrm>
            <a:custGeom>
              <a:avLst/>
              <a:gdLst/>
              <a:ahLst/>
              <a:cxnLst/>
              <a:rect l="l" t="t" r="r" b="b"/>
              <a:pathLst>
                <a:path w="8868" h="11148" extrusionOk="0">
                  <a:moveTo>
                    <a:pt x="7949" y="380"/>
                  </a:moveTo>
                  <a:cubicBezTo>
                    <a:pt x="8234" y="380"/>
                    <a:pt x="8488" y="633"/>
                    <a:pt x="8488" y="918"/>
                  </a:cubicBezTo>
                  <a:lnTo>
                    <a:pt x="8488" y="10229"/>
                  </a:lnTo>
                  <a:cubicBezTo>
                    <a:pt x="8488" y="10546"/>
                    <a:pt x="8234" y="10799"/>
                    <a:pt x="7949" y="10799"/>
                  </a:cubicBezTo>
                  <a:lnTo>
                    <a:pt x="919" y="10799"/>
                  </a:lnTo>
                  <a:cubicBezTo>
                    <a:pt x="602" y="10799"/>
                    <a:pt x="381" y="10546"/>
                    <a:pt x="381" y="10229"/>
                  </a:cubicBezTo>
                  <a:lnTo>
                    <a:pt x="381" y="918"/>
                  </a:lnTo>
                  <a:cubicBezTo>
                    <a:pt x="381" y="633"/>
                    <a:pt x="602" y="380"/>
                    <a:pt x="919" y="380"/>
                  </a:cubicBezTo>
                  <a:close/>
                  <a:moveTo>
                    <a:pt x="919" y="0"/>
                  </a:moveTo>
                  <a:cubicBezTo>
                    <a:pt x="412" y="0"/>
                    <a:pt x="1" y="412"/>
                    <a:pt x="1" y="918"/>
                  </a:cubicBezTo>
                  <a:lnTo>
                    <a:pt x="1" y="10229"/>
                  </a:lnTo>
                  <a:cubicBezTo>
                    <a:pt x="1" y="10736"/>
                    <a:pt x="412" y="11148"/>
                    <a:pt x="919" y="11148"/>
                  </a:cubicBezTo>
                  <a:lnTo>
                    <a:pt x="7918" y="11148"/>
                  </a:lnTo>
                  <a:cubicBezTo>
                    <a:pt x="8456" y="11148"/>
                    <a:pt x="8868" y="10736"/>
                    <a:pt x="8868" y="10229"/>
                  </a:cubicBezTo>
                  <a:lnTo>
                    <a:pt x="8868" y="918"/>
                  </a:lnTo>
                  <a:cubicBezTo>
                    <a:pt x="8868" y="412"/>
                    <a:pt x="8425" y="0"/>
                    <a:pt x="7918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3561;p36">
              <a:extLst>
                <a:ext uri="{FF2B5EF4-FFF2-40B4-BE49-F238E27FC236}">
                  <a16:creationId xmlns:a16="http://schemas.microsoft.com/office/drawing/2014/main" id="{4DB7F643-99D7-4082-85D3-5DCF7914DC00}"/>
                </a:ext>
              </a:extLst>
            </p:cNvPr>
            <p:cNvSpPr/>
            <p:nvPr/>
          </p:nvSpPr>
          <p:spPr>
            <a:xfrm>
              <a:off x="6378905" y="2285138"/>
              <a:ext cx="131344" cy="80459"/>
            </a:xfrm>
            <a:custGeom>
              <a:avLst/>
              <a:gdLst/>
              <a:ahLst/>
              <a:cxnLst/>
              <a:rect l="l" t="t" r="r" b="b"/>
              <a:pathLst>
                <a:path w="4086" h="2503" extrusionOk="0">
                  <a:moveTo>
                    <a:pt x="2059" y="1"/>
                  </a:moveTo>
                  <a:cubicBezTo>
                    <a:pt x="1647" y="1"/>
                    <a:pt x="1299" y="254"/>
                    <a:pt x="1299" y="729"/>
                  </a:cubicBezTo>
                  <a:lnTo>
                    <a:pt x="1299" y="792"/>
                  </a:lnTo>
                  <a:cubicBezTo>
                    <a:pt x="1299" y="951"/>
                    <a:pt x="1140" y="1109"/>
                    <a:pt x="982" y="1109"/>
                  </a:cubicBezTo>
                  <a:lnTo>
                    <a:pt x="412" y="1109"/>
                  </a:lnTo>
                  <a:cubicBezTo>
                    <a:pt x="285" y="1109"/>
                    <a:pt x="159" y="1204"/>
                    <a:pt x="159" y="1331"/>
                  </a:cubicBezTo>
                  <a:lnTo>
                    <a:pt x="0" y="2503"/>
                  </a:lnTo>
                  <a:lnTo>
                    <a:pt x="4086" y="2503"/>
                  </a:lnTo>
                  <a:lnTo>
                    <a:pt x="3959" y="1331"/>
                  </a:lnTo>
                  <a:cubicBezTo>
                    <a:pt x="3959" y="1204"/>
                    <a:pt x="3832" y="1109"/>
                    <a:pt x="3706" y="1109"/>
                  </a:cubicBezTo>
                  <a:lnTo>
                    <a:pt x="3136" y="1109"/>
                  </a:lnTo>
                  <a:cubicBezTo>
                    <a:pt x="2946" y="1109"/>
                    <a:pt x="2819" y="951"/>
                    <a:pt x="2819" y="761"/>
                  </a:cubicBezTo>
                  <a:cubicBezTo>
                    <a:pt x="2787" y="286"/>
                    <a:pt x="2471" y="1"/>
                    <a:pt x="2059" y="1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3562;p36">
              <a:extLst>
                <a:ext uri="{FF2B5EF4-FFF2-40B4-BE49-F238E27FC236}">
                  <a16:creationId xmlns:a16="http://schemas.microsoft.com/office/drawing/2014/main" id="{A103FE54-932C-4499-BE12-86E5C2031BE7}"/>
                </a:ext>
              </a:extLst>
            </p:cNvPr>
            <p:cNvSpPr/>
            <p:nvPr/>
          </p:nvSpPr>
          <p:spPr>
            <a:xfrm>
              <a:off x="6372797" y="2279031"/>
              <a:ext cx="144588" cy="92674"/>
            </a:xfrm>
            <a:custGeom>
              <a:avLst/>
              <a:gdLst/>
              <a:ahLst/>
              <a:cxnLst/>
              <a:rect l="l" t="t" r="r" b="b"/>
              <a:pathLst>
                <a:path w="4498" h="2883" extrusionOk="0">
                  <a:moveTo>
                    <a:pt x="2249" y="381"/>
                  </a:moveTo>
                  <a:cubicBezTo>
                    <a:pt x="2597" y="381"/>
                    <a:pt x="2819" y="602"/>
                    <a:pt x="2819" y="951"/>
                  </a:cubicBezTo>
                  <a:cubicBezTo>
                    <a:pt x="2819" y="1109"/>
                    <a:pt x="2882" y="1236"/>
                    <a:pt x="2977" y="1331"/>
                  </a:cubicBezTo>
                  <a:cubicBezTo>
                    <a:pt x="3072" y="1426"/>
                    <a:pt x="3199" y="1489"/>
                    <a:pt x="3326" y="1489"/>
                  </a:cubicBezTo>
                  <a:lnTo>
                    <a:pt x="3896" y="1489"/>
                  </a:lnTo>
                  <a:cubicBezTo>
                    <a:pt x="3927" y="1489"/>
                    <a:pt x="3959" y="1489"/>
                    <a:pt x="3959" y="1521"/>
                  </a:cubicBezTo>
                  <a:lnTo>
                    <a:pt x="3959" y="1552"/>
                  </a:lnTo>
                  <a:lnTo>
                    <a:pt x="4086" y="2534"/>
                  </a:lnTo>
                  <a:lnTo>
                    <a:pt x="412" y="2534"/>
                  </a:lnTo>
                  <a:lnTo>
                    <a:pt x="539" y="1552"/>
                  </a:lnTo>
                  <a:lnTo>
                    <a:pt x="539" y="1521"/>
                  </a:lnTo>
                  <a:cubicBezTo>
                    <a:pt x="539" y="1489"/>
                    <a:pt x="570" y="1457"/>
                    <a:pt x="602" y="1457"/>
                  </a:cubicBezTo>
                  <a:lnTo>
                    <a:pt x="1172" y="1457"/>
                  </a:lnTo>
                  <a:cubicBezTo>
                    <a:pt x="1299" y="1457"/>
                    <a:pt x="1425" y="1426"/>
                    <a:pt x="1520" y="1331"/>
                  </a:cubicBezTo>
                  <a:cubicBezTo>
                    <a:pt x="1615" y="1236"/>
                    <a:pt x="1679" y="1109"/>
                    <a:pt x="1679" y="982"/>
                  </a:cubicBezTo>
                  <a:lnTo>
                    <a:pt x="1679" y="919"/>
                  </a:lnTo>
                  <a:cubicBezTo>
                    <a:pt x="1679" y="539"/>
                    <a:pt x="1964" y="381"/>
                    <a:pt x="2249" y="381"/>
                  </a:cubicBezTo>
                  <a:close/>
                  <a:moveTo>
                    <a:pt x="2249" y="1"/>
                  </a:moveTo>
                  <a:cubicBezTo>
                    <a:pt x="1679" y="32"/>
                    <a:pt x="1330" y="381"/>
                    <a:pt x="1299" y="951"/>
                  </a:cubicBezTo>
                  <a:lnTo>
                    <a:pt x="1299" y="982"/>
                  </a:lnTo>
                  <a:cubicBezTo>
                    <a:pt x="1299" y="1014"/>
                    <a:pt x="1299" y="1046"/>
                    <a:pt x="1267" y="1077"/>
                  </a:cubicBezTo>
                  <a:cubicBezTo>
                    <a:pt x="1235" y="1077"/>
                    <a:pt x="1204" y="1109"/>
                    <a:pt x="1172" y="1109"/>
                  </a:cubicBezTo>
                  <a:lnTo>
                    <a:pt x="602" y="1109"/>
                  </a:lnTo>
                  <a:cubicBezTo>
                    <a:pt x="380" y="1109"/>
                    <a:pt x="190" y="1299"/>
                    <a:pt x="190" y="1521"/>
                  </a:cubicBezTo>
                  <a:lnTo>
                    <a:pt x="32" y="2693"/>
                  </a:lnTo>
                  <a:cubicBezTo>
                    <a:pt x="0" y="2724"/>
                    <a:pt x="32" y="2788"/>
                    <a:pt x="64" y="2819"/>
                  </a:cubicBezTo>
                  <a:cubicBezTo>
                    <a:pt x="95" y="2883"/>
                    <a:pt x="159" y="2883"/>
                    <a:pt x="190" y="2883"/>
                  </a:cubicBezTo>
                  <a:lnTo>
                    <a:pt x="4307" y="2883"/>
                  </a:lnTo>
                  <a:cubicBezTo>
                    <a:pt x="4339" y="2883"/>
                    <a:pt x="4402" y="2883"/>
                    <a:pt x="4434" y="2819"/>
                  </a:cubicBezTo>
                  <a:cubicBezTo>
                    <a:pt x="4466" y="2788"/>
                    <a:pt x="4497" y="2724"/>
                    <a:pt x="4497" y="2693"/>
                  </a:cubicBezTo>
                  <a:lnTo>
                    <a:pt x="4339" y="1521"/>
                  </a:lnTo>
                  <a:cubicBezTo>
                    <a:pt x="4307" y="1299"/>
                    <a:pt x="4117" y="1109"/>
                    <a:pt x="3896" y="1109"/>
                  </a:cubicBezTo>
                  <a:lnTo>
                    <a:pt x="3326" y="1109"/>
                  </a:lnTo>
                  <a:cubicBezTo>
                    <a:pt x="3294" y="1109"/>
                    <a:pt x="3262" y="1077"/>
                    <a:pt x="3231" y="1077"/>
                  </a:cubicBezTo>
                  <a:cubicBezTo>
                    <a:pt x="3199" y="1046"/>
                    <a:pt x="3199" y="1014"/>
                    <a:pt x="3199" y="951"/>
                  </a:cubicBezTo>
                  <a:cubicBezTo>
                    <a:pt x="3167" y="381"/>
                    <a:pt x="2787" y="1"/>
                    <a:pt x="224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3563;p36">
              <a:extLst>
                <a:ext uri="{FF2B5EF4-FFF2-40B4-BE49-F238E27FC236}">
                  <a16:creationId xmlns:a16="http://schemas.microsoft.com/office/drawing/2014/main" id="{25563354-0C43-4755-BE34-C1A6FC59DB73}"/>
                </a:ext>
              </a:extLst>
            </p:cNvPr>
            <p:cNvSpPr/>
            <p:nvPr/>
          </p:nvSpPr>
          <p:spPr>
            <a:xfrm>
              <a:off x="6434901" y="2298382"/>
              <a:ext cx="20380" cy="21409"/>
            </a:xfrm>
            <a:custGeom>
              <a:avLst/>
              <a:gdLst/>
              <a:ahLst/>
              <a:cxnLst/>
              <a:rect l="l" t="t" r="r" b="b"/>
              <a:pathLst>
                <a:path w="634" h="666" extrusionOk="0">
                  <a:moveTo>
                    <a:pt x="317" y="0"/>
                  </a:moveTo>
                  <a:cubicBezTo>
                    <a:pt x="127" y="0"/>
                    <a:pt x="0" y="159"/>
                    <a:pt x="0" y="349"/>
                  </a:cubicBezTo>
                  <a:cubicBezTo>
                    <a:pt x="0" y="507"/>
                    <a:pt x="127" y="665"/>
                    <a:pt x="317" y="665"/>
                  </a:cubicBezTo>
                  <a:cubicBezTo>
                    <a:pt x="507" y="665"/>
                    <a:pt x="634" y="507"/>
                    <a:pt x="634" y="349"/>
                  </a:cubicBezTo>
                  <a:cubicBezTo>
                    <a:pt x="634" y="159"/>
                    <a:pt x="507" y="0"/>
                    <a:pt x="31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3564;p36">
              <a:extLst>
                <a:ext uri="{FF2B5EF4-FFF2-40B4-BE49-F238E27FC236}">
                  <a16:creationId xmlns:a16="http://schemas.microsoft.com/office/drawing/2014/main" id="{B27E4ACB-5F45-4E1E-8356-52EABA1E28BF}"/>
                </a:ext>
              </a:extLst>
            </p:cNvPr>
            <p:cNvSpPr/>
            <p:nvPr/>
          </p:nvSpPr>
          <p:spPr>
            <a:xfrm>
              <a:off x="6428794" y="2292274"/>
              <a:ext cx="32595" cy="33624"/>
            </a:xfrm>
            <a:custGeom>
              <a:avLst/>
              <a:gdLst/>
              <a:ahLst/>
              <a:cxnLst/>
              <a:rect l="l" t="t" r="r" b="b"/>
              <a:pathLst>
                <a:path w="1014" h="1046" extrusionOk="0">
                  <a:moveTo>
                    <a:pt x="507" y="380"/>
                  </a:moveTo>
                  <a:cubicBezTo>
                    <a:pt x="570" y="380"/>
                    <a:pt x="634" y="444"/>
                    <a:pt x="634" y="539"/>
                  </a:cubicBezTo>
                  <a:cubicBezTo>
                    <a:pt x="634" y="602"/>
                    <a:pt x="570" y="665"/>
                    <a:pt x="507" y="665"/>
                  </a:cubicBezTo>
                  <a:cubicBezTo>
                    <a:pt x="444" y="665"/>
                    <a:pt x="380" y="602"/>
                    <a:pt x="380" y="539"/>
                  </a:cubicBezTo>
                  <a:cubicBezTo>
                    <a:pt x="380" y="444"/>
                    <a:pt x="444" y="380"/>
                    <a:pt x="507" y="380"/>
                  </a:cubicBezTo>
                  <a:close/>
                  <a:moveTo>
                    <a:pt x="507" y="0"/>
                  </a:moveTo>
                  <a:cubicBezTo>
                    <a:pt x="222" y="0"/>
                    <a:pt x="0" y="254"/>
                    <a:pt x="0" y="539"/>
                  </a:cubicBezTo>
                  <a:cubicBezTo>
                    <a:pt x="0" y="792"/>
                    <a:pt x="222" y="1045"/>
                    <a:pt x="507" y="1045"/>
                  </a:cubicBezTo>
                  <a:cubicBezTo>
                    <a:pt x="792" y="1045"/>
                    <a:pt x="1014" y="792"/>
                    <a:pt x="1014" y="539"/>
                  </a:cubicBezTo>
                  <a:cubicBezTo>
                    <a:pt x="1014" y="254"/>
                    <a:pt x="792" y="0"/>
                    <a:pt x="50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3565;p36">
              <a:extLst>
                <a:ext uri="{FF2B5EF4-FFF2-40B4-BE49-F238E27FC236}">
                  <a16:creationId xmlns:a16="http://schemas.microsoft.com/office/drawing/2014/main" id="{16109FF7-871B-4292-A78E-EE93E52E1559}"/>
                </a:ext>
              </a:extLst>
            </p:cNvPr>
            <p:cNvSpPr/>
            <p:nvPr/>
          </p:nvSpPr>
          <p:spPr>
            <a:xfrm>
              <a:off x="6331041" y="2356404"/>
              <a:ext cx="225015" cy="295252"/>
            </a:xfrm>
            <a:custGeom>
              <a:avLst/>
              <a:gdLst/>
              <a:ahLst/>
              <a:cxnLst/>
              <a:rect l="l" t="t" r="r" b="b"/>
              <a:pathLst>
                <a:path w="7000" h="9185" extrusionOk="0">
                  <a:moveTo>
                    <a:pt x="1" y="0"/>
                  </a:moveTo>
                  <a:lnTo>
                    <a:pt x="1" y="9184"/>
                  </a:lnTo>
                  <a:lnTo>
                    <a:pt x="7000" y="9184"/>
                  </a:lnTo>
                  <a:lnTo>
                    <a:pt x="7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3566;p36">
              <a:extLst>
                <a:ext uri="{FF2B5EF4-FFF2-40B4-BE49-F238E27FC236}">
                  <a16:creationId xmlns:a16="http://schemas.microsoft.com/office/drawing/2014/main" id="{7A30F215-1987-491F-B951-CFB6EC8C5A3A}"/>
                </a:ext>
              </a:extLst>
            </p:cNvPr>
            <p:cNvSpPr/>
            <p:nvPr/>
          </p:nvSpPr>
          <p:spPr>
            <a:xfrm>
              <a:off x="6324933" y="2350296"/>
              <a:ext cx="237230" cy="306438"/>
            </a:xfrm>
            <a:custGeom>
              <a:avLst/>
              <a:gdLst/>
              <a:ahLst/>
              <a:cxnLst/>
              <a:rect l="l" t="t" r="r" b="b"/>
              <a:pathLst>
                <a:path w="7380" h="9533" extrusionOk="0">
                  <a:moveTo>
                    <a:pt x="7000" y="349"/>
                  </a:moveTo>
                  <a:lnTo>
                    <a:pt x="7000" y="9184"/>
                  </a:lnTo>
                  <a:lnTo>
                    <a:pt x="381" y="9184"/>
                  </a:lnTo>
                  <a:lnTo>
                    <a:pt x="381" y="349"/>
                  </a:lnTo>
                  <a:close/>
                  <a:moveTo>
                    <a:pt x="191" y="0"/>
                  </a:moveTo>
                  <a:cubicBezTo>
                    <a:pt x="96" y="0"/>
                    <a:pt x="1" y="64"/>
                    <a:pt x="1" y="190"/>
                  </a:cubicBezTo>
                  <a:lnTo>
                    <a:pt x="1" y="9374"/>
                  </a:lnTo>
                  <a:cubicBezTo>
                    <a:pt x="1" y="9469"/>
                    <a:pt x="96" y="9533"/>
                    <a:pt x="191" y="9533"/>
                  </a:cubicBezTo>
                  <a:lnTo>
                    <a:pt x="7190" y="9533"/>
                  </a:lnTo>
                  <a:cubicBezTo>
                    <a:pt x="7316" y="9533"/>
                    <a:pt x="7380" y="9469"/>
                    <a:pt x="7380" y="9374"/>
                  </a:cubicBezTo>
                  <a:lnTo>
                    <a:pt x="7380" y="190"/>
                  </a:lnTo>
                  <a:cubicBezTo>
                    <a:pt x="7380" y="64"/>
                    <a:pt x="7316" y="0"/>
                    <a:pt x="719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3567;p36">
              <a:extLst>
                <a:ext uri="{FF2B5EF4-FFF2-40B4-BE49-F238E27FC236}">
                  <a16:creationId xmlns:a16="http://schemas.microsoft.com/office/drawing/2014/main" id="{C14E8E46-7AD3-477F-971A-916DF7E1C844}"/>
                </a:ext>
              </a:extLst>
            </p:cNvPr>
            <p:cNvSpPr/>
            <p:nvPr/>
          </p:nvSpPr>
          <p:spPr>
            <a:xfrm>
              <a:off x="6372797" y="2419504"/>
              <a:ext cx="27516" cy="12247"/>
            </a:xfrm>
            <a:custGeom>
              <a:avLst/>
              <a:gdLst/>
              <a:ahLst/>
              <a:cxnLst/>
              <a:rect l="l" t="t" r="r" b="b"/>
              <a:pathLst>
                <a:path w="856" h="381" extrusionOk="0">
                  <a:moveTo>
                    <a:pt x="190" y="1"/>
                  </a:moveTo>
                  <a:cubicBezTo>
                    <a:pt x="95" y="1"/>
                    <a:pt x="0" y="96"/>
                    <a:pt x="0" y="191"/>
                  </a:cubicBezTo>
                  <a:cubicBezTo>
                    <a:pt x="0" y="286"/>
                    <a:pt x="95" y="381"/>
                    <a:pt x="190" y="381"/>
                  </a:cubicBezTo>
                  <a:lnTo>
                    <a:pt x="665" y="381"/>
                  </a:lnTo>
                  <a:cubicBezTo>
                    <a:pt x="792" y="381"/>
                    <a:pt x="855" y="286"/>
                    <a:pt x="855" y="191"/>
                  </a:cubicBezTo>
                  <a:cubicBezTo>
                    <a:pt x="855" y="96"/>
                    <a:pt x="792" y="1"/>
                    <a:pt x="66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3568;p36">
              <a:extLst>
                <a:ext uri="{FF2B5EF4-FFF2-40B4-BE49-F238E27FC236}">
                  <a16:creationId xmlns:a16="http://schemas.microsoft.com/office/drawing/2014/main" id="{0A5EF438-A576-4206-AFA3-599183EAEDDB}"/>
                </a:ext>
              </a:extLst>
            </p:cNvPr>
            <p:cNvSpPr/>
            <p:nvPr/>
          </p:nvSpPr>
          <p:spPr>
            <a:xfrm>
              <a:off x="6410471" y="2419504"/>
              <a:ext cx="106914" cy="12247"/>
            </a:xfrm>
            <a:custGeom>
              <a:avLst/>
              <a:gdLst/>
              <a:ahLst/>
              <a:cxnLst/>
              <a:rect l="l" t="t" r="r" b="b"/>
              <a:pathLst>
                <a:path w="3326" h="381" extrusionOk="0">
                  <a:moveTo>
                    <a:pt x="190" y="1"/>
                  </a:moveTo>
                  <a:cubicBezTo>
                    <a:pt x="95" y="1"/>
                    <a:pt x="0" y="96"/>
                    <a:pt x="0" y="191"/>
                  </a:cubicBezTo>
                  <a:cubicBezTo>
                    <a:pt x="0" y="286"/>
                    <a:pt x="95" y="381"/>
                    <a:pt x="190" y="381"/>
                  </a:cubicBezTo>
                  <a:lnTo>
                    <a:pt x="3135" y="381"/>
                  </a:lnTo>
                  <a:cubicBezTo>
                    <a:pt x="3230" y="381"/>
                    <a:pt x="3325" y="286"/>
                    <a:pt x="3325" y="191"/>
                  </a:cubicBezTo>
                  <a:cubicBezTo>
                    <a:pt x="3325" y="96"/>
                    <a:pt x="3230" y="1"/>
                    <a:pt x="313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3569;p36">
              <a:extLst>
                <a:ext uri="{FF2B5EF4-FFF2-40B4-BE49-F238E27FC236}">
                  <a16:creationId xmlns:a16="http://schemas.microsoft.com/office/drawing/2014/main" id="{A4C952F1-FFF4-4720-B61A-CE6BF8787486}"/>
                </a:ext>
              </a:extLst>
            </p:cNvPr>
            <p:cNvSpPr/>
            <p:nvPr/>
          </p:nvSpPr>
          <p:spPr>
            <a:xfrm>
              <a:off x="6372797" y="2460232"/>
              <a:ext cx="27516" cy="11251"/>
            </a:xfrm>
            <a:custGeom>
              <a:avLst/>
              <a:gdLst/>
              <a:ahLst/>
              <a:cxnLst/>
              <a:rect l="l" t="t" r="r" b="b"/>
              <a:pathLst>
                <a:path w="856" h="350" extrusionOk="0">
                  <a:moveTo>
                    <a:pt x="190" y="1"/>
                  </a:moveTo>
                  <a:cubicBezTo>
                    <a:pt x="95" y="1"/>
                    <a:pt x="0" y="64"/>
                    <a:pt x="0" y="191"/>
                  </a:cubicBezTo>
                  <a:cubicBezTo>
                    <a:pt x="0" y="286"/>
                    <a:pt x="95" y="349"/>
                    <a:pt x="190" y="349"/>
                  </a:cubicBezTo>
                  <a:lnTo>
                    <a:pt x="665" y="349"/>
                  </a:lnTo>
                  <a:cubicBezTo>
                    <a:pt x="792" y="349"/>
                    <a:pt x="855" y="286"/>
                    <a:pt x="855" y="191"/>
                  </a:cubicBezTo>
                  <a:cubicBezTo>
                    <a:pt x="855" y="64"/>
                    <a:pt x="792" y="1"/>
                    <a:pt x="66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3570;p36">
              <a:extLst>
                <a:ext uri="{FF2B5EF4-FFF2-40B4-BE49-F238E27FC236}">
                  <a16:creationId xmlns:a16="http://schemas.microsoft.com/office/drawing/2014/main" id="{67F6F643-E165-4031-8E3D-ADBDF8FBD44A}"/>
                </a:ext>
              </a:extLst>
            </p:cNvPr>
            <p:cNvSpPr/>
            <p:nvPr/>
          </p:nvSpPr>
          <p:spPr>
            <a:xfrm>
              <a:off x="6410471" y="2460232"/>
              <a:ext cx="106914" cy="11251"/>
            </a:xfrm>
            <a:custGeom>
              <a:avLst/>
              <a:gdLst/>
              <a:ahLst/>
              <a:cxnLst/>
              <a:rect l="l" t="t" r="r" b="b"/>
              <a:pathLst>
                <a:path w="3326" h="350" extrusionOk="0">
                  <a:moveTo>
                    <a:pt x="190" y="1"/>
                  </a:moveTo>
                  <a:cubicBezTo>
                    <a:pt x="95" y="1"/>
                    <a:pt x="0" y="64"/>
                    <a:pt x="0" y="191"/>
                  </a:cubicBezTo>
                  <a:cubicBezTo>
                    <a:pt x="0" y="286"/>
                    <a:pt x="95" y="349"/>
                    <a:pt x="190" y="349"/>
                  </a:cubicBezTo>
                  <a:lnTo>
                    <a:pt x="3135" y="349"/>
                  </a:lnTo>
                  <a:cubicBezTo>
                    <a:pt x="3230" y="349"/>
                    <a:pt x="3325" y="286"/>
                    <a:pt x="3325" y="191"/>
                  </a:cubicBezTo>
                  <a:cubicBezTo>
                    <a:pt x="3325" y="64"/>
                    <a:pt x="3230" y="1"/>
                    <a:pt x="313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3571;p36">
              <a:extLst>
                <a:ext uri="{FF2B5EF4-FFF2-40B4-BE49-F238E27FC236}">
                  <a16:creationId xmlns:a16="http://schemas.microsoft.com/office/drawing/2014/main" id="{F671D65B-4E04-4026-B8AC-9CAEBC73BC63}"/>
                </a:ext>
              </a:extLst>
            </p:cNvPr>
            <p:cNvSpPr/>
            <p:nvPr/>
          </p:nvSpPr>
          <p:spPr>
            <a:xfrm>
              <a:off x="6372797" y="2499931"/>
              <a:ext cx="27516" cy="12247"/>
            </a:xfrm>
            <a:custGeom>
              <a:avLst/>
              <a:gdLst/>
              <a:ahLst/>
              <a:cxnLst/>
              <a:rect l="l" t="t" r="r" b="b"/>
              <a:pathLst>
                <a:path w="856" h="381" extrusionOk="0">
                  <a:moveTo>
                    <a:pt x="190" y="1"/>
                  </a:moveTo>
                  <a:cubicBezTo>
                    <a:pt x="95" y="1"/>
                    <a:pt x="0" y="96"/>
                    <a:pt x="0" y="191"/>
                  </a:cubicBezTo>
                  <a:cubicBezTo>
                    <a:pt x="0" y="286"/>
                    <a:pt x="95" y="381"/>
                    <a:pt x="190" y="381"/>
                  </a:cubicBezTo>
                  <a:lnTo>
                    <a:pt x="665" y="381"/>
                  </a:lnTo>
                  <a:cubicBezTo>
                    <a:pt x="792" y="381"/>
                    <a:pt x="855" y="286"/>
                    <a:pt x="855" y="191"/>
                  </a:cubicBezTo>
                  <a:cubicBezTo>
                    <a:pt x="855" y="96"/>
                    <a:pt x="792" y="1"/>
                    <a:pt x="66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3572;p36">
              <a:extLst>
                <a:ext uri="{FF2B5EF4-FFF2-40B4-BE49-F238E27FC236}">
                  <a16:creationId xmlns:a16="http://schemas.microsoft.com/office/drawing/2014/main" id="{FBF82AE2-D890-4963-A95A-425565B6B7FC}"/>
                </a:ext>
              </a:extLst>
            </p:cNvPr>
            <p:cNvSpPr/>
            <p:nvPr/>
          </p:nvSpPr>
          <p:spPr>
            <a:xfrm>
              <a:off x="6410471" y="2499931"/>
              <a:ext cx="106914" cy="12247"/>
            </a:xfrm>
            <a:custGeom>
              <a:avLst/>
              <a:gdLst/>
              <a:ahLst/>
              <a:cxnLst/>
              <a:rect l="l" t="t" r="r" b="b"/>
              <a:pathLst>
                <a:path w="3326" h="381" extrusionOk="0">
                  <a:moveTo>
                    <a:pt x="190" y="1"/>
                  </a:moveTo>
                  <a:cubicBezTo>
                    <a:pt x="95" y="1"/>
                    <a:pt x="0" y="96"/>
                    <a:pt x="0" y="191"/>
                  </a:cubicBezTo>
                  <a:cubicBezTo>
                    <a:pt x="0" y="286"/>
                    <a:pt x="95" y="381"/>
                    <a:pt x="190" y="381"/>
                  </a:cubicBezTo>
                  <a:lnTo>
                    <a:pt x="3135" y="381"/>
                  </a:lnTo>
                  <a:cubicBezTo>
                    <a:pt x="3230" y="381"/>
                    <a:pt x="3325" y="286"/>
                    <a:pt x="3325" y="191"/>
                  </a:cubicBezTo>
                  <a:cubicBezTo>
                    <a:pt x="3325" y="96"/>
                    <a:pt x="3230" y="1"/>
                    <a:pt x="313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3573;p36">
              <a:extLst>
                <a:ext uri="{FF2B5EF4-FFF2-40B4-BE49-F238E27FC236}">
                  <a16:creationId xmlns:a16="http://schemas.microsoft.com/office/drawing/2014/main" id="{60E84386-FD12-481B-8649-0F8AB305D0E8}"/>
                </a:ext>
              </a:extLst>
            </p:cNvPr>
            <p:cNvSpPr/>
            <p:nvPr/>
          </p:nvSpPr>
          <p:spPr>
            <a:xfrm>
              <a:off x="6372797" y="2539630"/>
              <a:ext cx="27516" cy="12247"/>
            </a:xfrm>
            <a:custGeom>
              <a:avLst/>
              <a:gdLst/>
              <a:ahLst/>
              <a:cxnLst/>
              <a:rect l="l" t="t" r="r" b="b"/>
              <a:pathLst>
                <a:path w="856" h="381" extrusionOk="0">
                  <a:moveTo>
                    <a:pt x="190" y="1"/>
                  </a:moveTo>
                  <a:cubicBezTo>
                    <a:pt x="95" y="1"/>
                    <a:pt x="0" y="96"/>
                    <a:pt x="0" y="191"/>
                  </a:cubicBezTo>
                  <a:cubicBezTo>
                    <a:pt x="0" y="286"/>
                    <a:pt x="95" y="381"/>
                    <a:pt x="190" y="381"/>
                  </a:cubicBezTo>
                  <a:lnTo>
                    <a:pt x="665" y="381"/>
                  </a:lnTo>
                  <a:cubicBezTo>
                    <a:pt x="792" y="381"/>
                    <a:pt x="855" y="286"/>
                    <a:pt x="855" y="191"/>
                  </a:cubicBezTo>
                  <a:cubicBezTo>
                    <a:pt x="855" y="96"/>
                    <a:pt x="792" y="1"/>
                    <a:pt x="66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3574;p36">
              <a:extLst>
                <a:ext uri="{FF2B5EF4-FFF2-40B4-BE49-F238E27FC236}">
                  <a16:creationId xmlns:a16="http://schemas.microsoft.com/office/drawing/2014/main" id="{256DF15C-F938-4E3D-9442-4B08ED2DFA81}"/>
                </a:ext>
              </a:extLst>
            </p:cNvPr>
            <p:cNvSpPr/>
            <p:nvPr/>
          </p:nvSpPr>
          <p:spPr>
            <a:xfrm>
              <a:off x="6410471" y="2539630"/>
              <a:ext cx="106914" cy="12247"/>
            </a:xfrm>
            <a:custGeom>
              <a:avLst/>
              <a:gdLst/>
              <a:ahLst/>
              <a:cxnLst/>
              <a:rect l="l" t="t" r="r" b="b"/>
              <a:pathLst>
                <a:path w="3326" h="381" extrusionOk="0">
                  <a:moveTo>
                    <a:pt x="190" y="1"/>
                  </a:moveTo>
                  <a:cubicBezTo>
                    <a:pt x="95" y="1"/>
                    <a:pt x="0" y="96"/>
                    <a:pt x="0" y="191"/>
                  </a:cubicBezTo>
                  <a:cubicBezTo>
                    <a:pt x="0" y="286"/>
                    <a:pt x="95" y="381"/>
                    <a:pt x="190" y="381"/>
                  </a:cubicBezTo>
                  <a:lnTo>
                    <a:pt x="3135" y="381"/>
                  </a:lnTo>
                  <a:cubicBezTo>
                    <a:pt x="3230" y="381"/>
                    <a:pt x="3325" y="286"/>
                    <a:pt x="3325" y="191"/>
                  </a:cubicBezTo>
                  <a:cubicBezTo>
                    <a:pt x="3325" y="96"/>
                    <a:pt x="3230" y="1"/>
                    <a:pt x="313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3575;p36">
              <a:extLst>
                <a:ext uri="{FF2B5EF4-FFF2-40B4-BE49-F238E27FC236}">
                  <a16:creationId xmlns:a16="http://schemas.microsoft.com/office/drawing/2014/main" id="{AF64E230-6B55-4732-9795-BD4CDBBE91AB}"/>
                </a:ext>
              </a:extLst>
            </p:cNvPr>
            <p:cNvSpPr/>
            <p:nvPr/>
          </p:nvSpPr>
          <p:spPr>
            <a:xfrm>
              <a:off x="6493919" y="2548792"/>
              <a:ext cx="141534" cy="142563"/>
            </a:xfrm>
            <a:custGeom>
              <a:avLst/>
              <a:gdLst/>
              <a:ahLst/>
              <a:cxnLst/>
              <a:rect l="l" t="t" r="r" b="b"/>
              <a:pathLst>
                <a:path w="4403" h="4435" extrusionOk="0">
                  <a:moveTo>
                    <a:pt x="2218" y="1"/>
                  </a:moveTo>
                  <a:cubicBezTo>
                    <a:pt x="983" y="1"/>
                    <a:pt x="1" y="983"/>
                    <a:pt x="1" y="2218"/>
                  </a:cubicBezTo>
                  <a:cubicBezTo>
                    <a:pt x="1" y="3421"/>
                    <a:pt x="983" y="4435"/>
                    <a:pt x="2218" y="4435"/>
                  </a:cubicBezTo>
                  <a:cubicBezTo>
                    <a:pt x="3421" y="4435"/>
                    <a:pt x="4403" y="3421"/>
                    <a:pt x="4403" y="2218"/>
                  </a:cubicBezTo>
                  <a:cubicBezTo>
                    <a:pt x="4403" y="983"/>
                    <a:pt x="3421" y="1"/>
                    <a:pt x="2218" y="1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3576;p36">
              <a:extLst>
                <a:ext uri="{FF2B5EF4-FFF2-40B4-BE49-F238E27FC236}">
                  <a16:creationId xmlns:a16="http://schemas.microsoft.com/office/drawing/2014/main" id="{114C76D3-24E0-4954-B09D-E25D1E3FED1D}"/>
                </a:ext>
              </a:extLst>
            </p:cNvPr>
            <p:cNvSpPr/>
            <p:nvPr/>
          </p:nvSpPr>
          <p:spPr>
            <a:xfrm>
              <a:off x="6487812" y="2542684"/>
              <a:ext cx="153750" cy="153750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2408" y="381"/>
                  </a:moveTo>
                  <a:cubicBezTo>
                    <a:pt x="3516" y="381"/>
                    <a:pt x="4403" y="1299"/>
                    <a:pt x="4403" y="2408"/>
                  </a:cubicBezTo>
                  <a:cubicBezTo>
                    <a:pt x="4403" y="3516"/>
                    <a:pt x="3516" y="4435"/>
                    <a:pt x="2408" y="4435"/>
                  </a:cubicBezTo>
                  <a:cubicBezTo>
                    <a:pt x="1268" y="4435"/>
                    <a:pt x="381" y="3516"/>
                    <a:pt x="381" y="2408"/>
                  </a:cubicBezTo>
                  <a:cubicBezTo>
                    <a:pt x="381" y="1299"/>
                    <a:pt x="1268" y="381"/>
                    <a:pt x="2408" y="381"/>
                  </a:cubicBezTo>
                  <a:close/>
                  <a:moveTo>
                    <a:pt x="2408" y="1"/>
                  </a:moveTo>
                  <a:cubicBezTo>
                    <a:pt x="1078" y="1"/>
                    <a:pt x="1" y="1078"/>
                    <a:pt x="1" y="2408"/>
                  </a:cubicBezTo>
                  <a:cubicBezTo>
                    <a:pt x="1" y="3706"/>
                    <a:pt x="1078" y="4783"/>
                    <a:pt x="2408" y="4783"/>
                  </a:cubicBezTo>
                  <a:cubicBezTo>
                    <a:pt x="3706" y="4783"/>
                    <a:pt x="4783" y="3706"/>
                    <a:pt x="4783" y="2408"/>
                  </a:cubicBezTo>
                  <a:cubicBezTo>
                    <a:pt x="4783" y="1078"/>
                    <a:pt x="3706" y="1"/>
                    <a:pt x="2408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3577;p36">
              <a:extLst>
                <a:ext uri="{FF2B5EF4-FFF2-40B4-BE49-F238E27FC236}">
                  <a16:creationId xmlns:a16="http://schemas.microsoft.com/office/drawing/2014/main" id="{66FFA028-CA1F-431C-BF2F-FD1F4EAA865D}"/>
                </a:ext>
              </a:extLst>
            </p:cNvPr>
            <p:cNvSpPr/>
            <p:nvPr/>
          </p:nvSpPr>
          <p:spPr>
            <a:xfrm>
              <a:off x="6535676" y="2587494"/>
              <a:ext cx="69240" cy="54743"/>
            </a:xfrm>
            <a:custGeom>
              <a:avLst/>
              <a:gdLst/>
              <a:ahLst/>
              <a:cxnLst/>
              <a:rect l="l" t="t" r="r" b="b"/>
              <a:pathLst>
                <a:path w="2154" h="1703" extrusionOk="0">
                  <a:moveTo>
                    <a:pt x="2154" y="0"/>
                  </a:moveTo>
                  <a:lnTo>
                    <a:pt x="0" y="919"/>
                  </a:lnTo>
                  <a:lnTo>
                    <a:pt x="697" y="1679"/>
                  </a:lnTo>
                  <a:cubicBezTo>
                    <a:pt x="713" y="1695"/>
                    <a:pt x="737" y="1703"/>
                    <a:pt x="760" y="1703"/>
                  </a:cubicBezTo>
                  <a:cubicBezTo>
                    <a:pt x="784" y="1703"/>
                    <a:pt x="808" y="1695"/>
                    <a:pt x="824" y="1679"/>
                  </a:cubicBezTo>
                  <a:lnTo>
                    <a:pt x="2154" y="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3578;p36">
              <a:extLst>
                <a:ext uri="{FF2B5EF4-FFF2-40B4-BE49-F238E27FC236}">
                  <a16:creationId xmlns:a16="http://schemas.microsoft.com/office/drawing/2014/main" id="{B7ADAFCF-454C-497A-8475-9AE099666999}"/>
                </a:ext>
              </a:extLst>
            </p:cNvPr>
            <p:cNvSpPr/>
            <p:nvPr/>
          </p:nvSpPr>
          <p:spPr>
            <a:xfrm>
              <a:off x="6528540" y="2580969"/>
              <a:ext cx="83513" cy="67633"/>
            </a:xfrm>
            <a:custGeom>
              <a:avLst/>
              <a:gdLst/>
              <a:ahLst/>
              <a:cxnLst/>
              <a:rect l="l" t="t" r="r" b="b"/>
              <a:pathLst>
                <a:path w="2598" h="2104" extrusionOk="0">
                  <a:moveTo>
                    <a:pt x="2390" y="1"/>
                  </a:moveTo>
                  <a:cubicBezTo>
                    <a:pt x="2338" y="1"/>
                    <a:pt x="2284" y="24"/>
                    <a:pt x="2249" y="77"/>
                  </a:cubicBezTo>
                  <a:lnTo>
                    <a:pt x="982" y="1660"/>
                  </a:lnTo>
                  <a:lnTo>
                    <a:pt x="349" y="995"/>
                  </a:lnTo>
                  <a:cubicBezTo>
                    <a:pt x="317" y="963"/>
                    <a:pt x="270" y="948"/>
                    <a:pt x="222" y="948"/>
                  </a:cubicBezTo>
                  <a:cubicBezTo>
                    <a:pt x="175" y="948"/>
                    <a:pt x="127" y="963"/>
                    <a:pt x="96" y="995"/>
                  </a:cubicBezTo>
                  <a:cubicBezTo>
                    <a:pt x="1" y="1058"/>
                    <a:pt x="1" y="1185"/>
                    <a:pt x="64" y="1248"/>
                  </a:cubicBezTo>
                  <a:lnTo>
                    <a:pt x="761" y="2008"/>
                  </a:lnTo>
                  <a:cubicBezTo>
                    <a:pt x="824" y="2072"/>
                    <a:pt x="887" y="2103"/>
                    <a:pt x="982" y="2103"/>
                  </a:cubicBezTo>
                  <a:cubicBezTo>
                    <a:pt x="1046" y="2103"/>
                    <a:pt x="1109" y="2072"/>
                    <a:pt x="1172" y="2008"/>
                  </a:cubicBezTo>
                  <a:lnTo>
                    <a:pt x="1204" y="2008"/>
                  </a:lnTo>
                  <a:lnTo>
                    <a:pt x="2534" y="298"/>
                  </a:lnTo>
                  <a:cubicBezTo>
                    <a:pt x="2598" y="235"/>
                    <a:pt x="2598" y="108"/>
                    <a:pt x="2503" y="45"/>
                  </a:cubicBezTo>
                  <a:cubicBezTo>
                    <a:pt x="2474" y="17"/>
                    <a:pt x="2433" y="1"/>
                    <a:pt x="239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3" name="Hộp Văn bản 272">
            <a:extLst>
              <a:ext uri="{FF2B5EF4-FFF2-40B4-BE49-F238E27FC236}">
                <a16:creationId xmlns:a16="http://schemas.microsoft.com/office/drawing/2014/main" id="{EC445C73-B953-49C3-9F83-63A5C9FC2C3E}"/>
              </a:ext>
            </a:extLst>
          </p:cNvPr>
          <p:cNvSpPr txBox="1"/>
          <p:nvPr/>
        </p:nvSpPr>
        <p:spPr>
          <a:xfrm>
            <a:off x="5576455" y="3164589"/>
            <a:ext cx="30040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Fira Sans Medium"/>
                <a:ea typeface="Fira Sans Medium"/>
                <a:cs typeface="Fira Sans Medium"/>
                <a:sym typeface="Fira Sans Medium"/>
              </a:rPr>
              <a:t>Ưu điểm và nhược điểm</a:t>
            </a:r>
          </a:p>
        </p:txBody>
      </p:sp>
    </p:spTree>
    <p:extLst>
      <p:ext uri="{BB962C8B-B14F-4D97-AF65-F5344CB8AC3E}">
        <p14:creationId xmlns:p14="http://schemas.microsoft.com/office/powerpoint/2010/main" val="920229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1" name="Google Shape;1641;p20"/>
          <p:cNvSpPr/>
          <p:nvPr/>
        </p:nvSpPr>
        <p:spPr>
          <a:xfrm>
            <a:off x="3740709" y="2807701"/>
            <a:ext cx="1518972" cy="1771919"/>
          </a:xfrm>
          <a:custGeom>
            <a:avLst/>
            <a:gdLst/>
            <a:ahLst/>
            <a:cxnLst/>
            <a:rect l="l" t="t" r="r" b="b"/>
            <a:pathLst>
              <a:path w="52889" h="59032" fill="none" extrusionOk="0">
                <a:moveTo>
                  <a:pt x="50260" y="59032"/>
                </a:moveTo>
                <a:lnTo>
                  <a:pt x="2629" y="59032"/>
                </a:lnTo>
                <a:cubicBezTo>
                  <a:pt x="1172" y="59032"/>
                  <a:pt x="1" y="57860"/>
                  <a:pt x="1" y="56403"/>
                </a:cubicBezTo>
                <a:lnTo>
                  <a:pt x="1" y="2629"/>
                </a:lnTo>
                <a:cubicBezTo>
                  <a:pt x="1" y="1173"/>
                  <a:pt x="1172" y="1"/>
                  <a:pt x="2629" y="1"/>
                </a:cubicBezTo>
                <a:lnTo>
                  <a:pt x="50260" y="1"/>
                </a:lnTo>
                <a:cubicBezTo>
                  <a:pt x="51716" y="1"/>
                  <a:pt x="52888" y="1173"/>
                  <a:pt x="52888" y="2629"/>
                </a:cubicBezTo>
                <a:lnTo>
                  <a:pt x="52888" y="56403"/>
                </a:lnTo>
                <a:cubicBezTo>
                  <a:pt x="52888" y="57860"/>
                  <a:pt x="51716" y="59032"/>
                  <a:pt x="50260" y="59032"/>
                </a:cubicBezTo>
                <a:close/>
              </a:path>
            </a:pathLst>
          </a:custGeom>
          <a:noFill/>
          <a:ln w="10300" cap="flat" cmpd="sng">
            <a:solidFill>
              <a:srgbClr val="F2A365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2" name="Google Shape;1642;p20"/>
          <p:cNvSpPr/>
          <p:nvPr/>
        </p:nvSpPr>
        <p:spPr>
          <a:xfrm>
            <a:off x="6243701" y="2807701"/>
            <a:ext cx="1518943" cy="1771919"/>
          </a:xfrm>
          <a:custGeom>
            <a:avLst/>
            <a:gdLst/>
            <a:ahLst/>
            <a:cxnLst/>
            <a:rect l="l" t="t" r="r" b="b"/>
            <a:pathLst>
              <a:path w="52888" h="59032" fill="none" extrusionOk="0">
                <a:moveTo>
                  <a:pt x="50259" y="59032"/>
                </a:moveTo>
                <a:lnTo>
                  <a:pt x="2629" y="59032"/>
                </a:lnTo>
                <a:cubicBezTo>
                  <a:pt x="1172" y="59032"/>
                  <a:pt x="0" y="57860"/>
                  <a:pt x="0" y="56403"/>
                </a:cubicBezTo>
                <a:lnTo>
                  <a:pt x="0" y="2629"/>
                </a:lnTo>
                <a:cubicBezTo>
                  <a:pt x="0" y="1173"/>
                  <a:pt x="1172" y="1"/>
                  <a:pt x="2629" y="1"/>
                </a:cubicBezTo>
                <a:lnTo>
                  <a:pt x="50259" y="1"/>
                </a:lnTo>
                <a:cubicBezTo>
                  <a:pt x="51684" y="1"/>
                  <a:pt x="52888" y="1173"/>
                  <a:pt x="52888" y="2629"/>
                </a:cubicBezTo>
                <a:lnTo>
                  <a:pt x="52888" y="56403"/>
                </a:lnTo>
                <a:cubicBezTo>
                  <a:pt x="52888" y="57860"/>
                  <a:pt x="51716" y="59032"/>
                  <a:pt x="50259" y="59032"/>
                </a:cubicBezTo>
                <a:close/>
              </a:path>
            </a:pathLst>
          </a:custGeom>
          <a:noFill/>
          <a:ln w="10300" cap="flat" cmpd="sng">
            <a:solidFill>
              <a:schemeClr val="tx1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43" name="Google Shape;1643;p20"/>
          <p:cNvGrpSpPr/>
          <p:nvPr/>
        </p:nvGrpSpPr>
        <p:grpSpPr>
          <a:xfrm>
            <a:off x="6509222" y="1494746"/>
            <a:ext cx="987877" cy="1111795"/>
            <a:chOff x="7228274" y="1201022"/>
            <a:chExt cx="1260851" cy="1419011"/>
          </a:xfrm>
        </p:grpSpPr>
        <p:sp>
          <p:nvSpPr>
            <p:cNvPr id="1644" name="Google Shape;1644;p20"/>
            <p:cNvSpPr/>
            <p:nvPr/>
          </p:nvSpPr>
          <p:spPr>
            <a:xfrm>
              <a:off x="7682044" y="2249445"/>
              <a:ext cx="335007" cy="370588"/>
            </a:xfrm>
            <a:custGeom>
              <a:avLst/>
              <a:gdLst/>
              <a:ahLst/>
              <a:cxnLst/>
              <a:rect l="l" t="t" r="r" b="b"/>
              <a:pathLst>
                <a:path w="10451" h="11561" extrusionOk="0">
                  <a:moveTo>
                    <a:pt x="0" y="1"/>
                  </a:moveTo>
                  <a:lnTo>
                    <a:pt x="5226" y="11560"/>
                  </a:lnTo>
                  <a:lnTo>
                    <a:pt x="10451" y="1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20"/>
            <p:cNvSpPr/>
            <p:nvPr/>
          </p:nvSpPr>
          <p:spPr>
            <a:xfrm>
              <a:off x="7228274" y="1201022"/>
              <a:ext cx="1260851" cy="1152826"/>
            </a:xfrm>
            <a:custGeom>
              <a:avLst/>
              <a:gdLst/>
              <a:ahLst/>
              <a:cxnLst/>
              <a:rect l="l" t="t" r="r" b="b"/>
              <a:pathLst>
                <a:path w="39334" h="35964" extrusionOk="0">
                  <a:moveTo>
                    <a:pt x="18888" y="1"/>
                  </a:moveTo>
                  <a:cubicBezTo>
                    <a:pt x="13304" y="1"/>
                    <a:pt x="7787" y="2456"/>
                    <a:pt x="4149" y="7119"/>
                  </a:cubicBezTo>
                  <a:cubicBezTo>
                    <a:pt x="2217" y="9590"/>
                    <a:pt x="1045" y="12377"/>
                    <a:pt x="602" y="15258"/>
                  </a:cubicBezTo>
                  <a:cubicBezTo>
                    <a:pt x="0" y="19027"/>
                    <a:pt x="633" y="22891"/>
                    <a:pt x="2470" y="26279"/>
                  </a:cubicBezTo>
                  <a:cubicBezTo>
                    <a:pt x="3262" y="27799"/>
                    <a:pt x="4307" y="29224"/>
                    <a:pt x="5606" y="30491"/>
                  </a:cubicBezTo>
                  <a:cubicBezTo>
                    <a:pt x="6239" y="31124"/>
                    <a:pt x="6936" y="31758"/>
                    <a:pt x="7696" y="32296"/>
                  </a:cubicBezTo>
                  <a:cubicBezTo>
                    <a:pt x="11040" y="34769"/>
                    <a:pt x="14967" y="35963"/>
                    <a:pt x="18862" y="35963"/>
                  </a:cubicBezTo>
                  <a:cubicBezTo>
                    <a:pt x="24446" y="35963"/>
                    <a:pt x="29963" y="33508"/>
                    <a:pt x="33601" y="28844"/>
                  </a:cubicBezTo>
                  <a:cubicBezTo>
                    <a:pt x="39333" y="21529"/>
                    <a:pt x="38383" y="11300"/>
                    <a:pt x="31764" y="5061"/>
                  </a:cubicBezTo>
                  <a:lnTo>
                    <a:pt x="31733" y="5061"/>
                  </a:lnTo>
                  <a:cubicBezTo>
                    <a:pt x="31226" y="4554"/>
                    <a:pt x="30656" y="4111"/>
                    <a:pt x="30054" y="3668"/>
                  </a:cubicBezTo>
                  <a:cubicBezTo>
                    <a:pt x="26710" y="1195"/>
                    <a:pt x="22782" y="1"/>
                    <a:pt x="18888" y="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20"/>
            <p:cNvSpPr/>
            <p:nvPr/>
          </p:nvSpPr>
          <p:spPr>
            <a:xfrm>
              <a:off x="7407942" y="1363221"/>
              <a:ext cx="1081183" cy="990628"/>
            </a:xfrm>
            <a:custGeom>
              <a:avLst/>
              <a:gdLst/>
              <a:ahLst/>
              <a:cxnLst/>
              <a:rect l="l" t="t" r="r" b="b"/>
              <a:pathLst>
                <a:path w="33729" h="30904" extrusionOk="0">
                  <a:moveTo>
                    <a:pt x="26128" y="1"/>
                  </a:moveTo>
                  <a:lnTo>
                    <a:pt x="19224" y="6746"/>
                  </a:lnTo>
                  <a:lnTo>
                    <a:pt x="8678" y="16976"/>
                  </a:lnTo>
                  <a:lnTo>
                    <a:pt x="1077" y="24386"/>
                  </a:lnTo>
                  <a:lnTo>
                    <a:pt x="1" y="25431"/>
                  </a:lnTo>
                  <a:cubicBezTo>
                    <a:pt x="634" y="26064"/>
                    <a:pt x="1331" y="26698"/>
                    <a:pt x="2091" y="27236"/>
                  </a:cubicBezTo>
                  <a:cubicBezTo>
                    <a:pt x="5435" y="29709"/>
                    <a:pt x="9362" y="30903"/>
                    <a:pt x="13257" y="30903"/>
                  </a:cubicBezTo>
                  <a:cubicBezTo>
                    <a:pt x="18841" y="30903"/>
                    <a:pt x="24358" y="28448"/>
                    <a:pt x="27996" y="23784"/>
                  </a:cubicBezTo>
                  <a:cubicBezTo>
                    <a:pt x="33728" y="16469"/>
                    <a:pt x="32778" y="6240"/>
                    <a:pt x="26159" y="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20"/>
            <p:cNvSpPr/>
            <p:nvPr/>
          </p:nvSpPr>
          <p:spPr>
            <a:xfrm>
              <a:off x="7477982" y="1450859"/>
              <a:ext cx="727905" cy="662224"/>
            </a:xfrm>
            <a:custGeom>
              <a:avLst/>
              <a:gdLst/>
              <a:ahLst/>
              <a:cxnLst/>
              <a:rect l="l" t="t" r="r" b="b"/>
              <a:pathLst>
                <a:path w="22708" h="20659" extrusionOk="0">
                  <a:moveTo>
                    <a:pt x="11334" y="0"/>
                  </a:moveTo>
                  <a:cubicBezTo>
                    <a:pt x="6640" y="0"/>
                    <a:pt x="2412" y="3195"/>
                    <a:pt x="1299" y="7971"/>
                  </a:cubicBezTo>
                  <a:cubicBezTo>
                    <a:pt x="1" y="13513"/>
                    <a:pt x="3421" y="19087"/>
                    <a:pt x="8995" y="20385"/>
                  </a:cubicBezTo>
                  <a:cubicBezTo>
                    <a:pt x="9784" y="20570"/>
                    <a:pt x="10573" y="20659"/>
                    <a:pt x="11351" y="20659"/>
                  </a:cubicBezTo>
                  <a:cubicBezTo>
                    <a:pt x="16037" y="20659"/>
                    <a:pt x="20295" y="17443"/>
                    <a:pt x="21409" y="12690"/>
                  </a:cubicBezTo>
                  <a:cubicBezTo>
                    <a:pt x="22707" y="7148"/>
                    <a:pt x="19256" y="1574"/>
                    <a:pt x="13713" y="276"/>
                  </a:cubicBezTo>
                  <a:cubicBezTo>
                    <a:pt x="12916" y="90"/>
                    <a:pt x="12118" y="0"/>
                    <a:pt x="113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58" name="Google Shape;1658;p20"/>
          <p:cNvSpPr/>
          <p:nvPr/>
        </p:nvSpPr>
        <p:spPr>
          <a:xfrm>
            <a:off x="4361786" y="2316185"/>
            <a:ext cx="262503" cy="290356"/>
          </a:xfrm>
          <a:custGeom>
            <a:avLst/>
            <a:gdLst/>
            <a:ahLst/>
            <a:cxnLst/>
            <a:rect l="l" t="t" r="r" b="b"/>
            <a:pathLst>
              <a:path w="10452" h="11561" extrusionOk="0">
                <a:moveTo>
                  <a:pt x="1" y="1"/>
                </a:moveTo>
                <a:lnTo>
                  <a:pt x="5226" y="11560"/>
                </a:lnTo>
                <a:lnTo>
                  <a:pt x="10451" y="1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" name="Google Shape;1659;p20"/>
          <p:cNvSpPr/>
          <p:nvPr/>
        </p:nvSpPr>
        <p:spPr>
          <a:xfrm>
            <a:off x="4003067" y="1494746"/>
            <a:ext cx="994256" cy="903239"/>
          </a:xfrm>
          <a:custGeom>
            <a:avLst/>
            <a:gdLst/>
            <a:ahLst/>
            <a:cxnLst/>
            <a:rect l="l" t="t" r="r" b="b"/>
            <a:pathLst>
              <a:path w="39588" h="35964" extrusionOk="0">
                <a:moveTo>
                  <a:pt x="19142" y="1"/>
                </a:moveTo>
                <a:cubicBezTo>
                  <a:pt x="13558" y="1"/>
                  <a:pt x="8041" y="2456"/>
                  <a:pt x="4403" y="7119"/>
                </a:cubicBezTo>
                <a:cubicBezTo>
                  <a:pt x="2788" y="9210"/>
                  <a:pt x="1679" y="11490"/>
                  <a:pt x="1109" y="13897"/>
                </a:cubicBezTo>
                <a:cubicBezTo>
                  <a:pt x="1" y="18520"/>
                  <a:pt x="824" y="23397"/>
                  <a:pt x="3390" y="27451"/>
                </a:cubicBezTo>
                <a:cubicBezTo>
                  <a:pt x="4086" y="28496"/>
                  <a:pt x="4878" y="29509"/>
                  <a:pt x="5796" y="30428"/>
                </a:cubicBezTo>
                <a:cubicBezTo>
                  <a:pt x="6430" y="31093"/>
                  <a:pt x="7158" y="31726"/>
                  <a:pt x="7950" y="32296"/>
                </a:cubicBezTo>
                <a:cubicBezTo>
                  <a:pt x="11294" y="34769"/>
                  <a:pt x="15222" y="35963"/>
                  <a:pt x="19116" y="35963"/>
                </a:cubicBezTo>
                <a:cubicBezTo>
                  <a:pt x="24700" y="35963"/>
                  <a:pt x="30217" y="33508"/>
                  <a:pt x="33855" y="28844"/>
                </a:cubicBezTo>
                <a:cubicBezTo>
                  <a:pt x="39587" y="21497"/>
                  <a:pt x="38637" y="11236"/>
                  <a:pt x="31955" y="4998"/>
                </a:cubicBezTo>
                <a:cubicBezTo>
                  <a:pt x="31448" y="4523"/>
                  <a:pt x="30878" y="4079"/>
                  <a:pt x="30308" y="3668"/>
                </a:cubicBezTo>
                <a:cubicBezTo>
                  <a:pt x="26964" y="1195"/>
                  <a:pt x="23037" y="1"/>
                  <a:pt x="19142" y="1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" name="Google Shape;1660;p20"/>
          <p:cNvSpPr/>
          <p:nvPr/>
        </p:nvSpPr>
        <p:spPr>
          <a:xfrm>
            <a:off x="4148634" y="1620246"/>
            <a:ext cx="848690" cy="777739"/>
          </a:xfrm>
          <a:custGeom>
            <a:avLst/>
            <a:gdLst/>
            <a:ahLst/>
            <a:cxnLst/>
            <a:rect l="l" t="t" r="r" b="b"/>
            <a:pathLst>
              <a:path w="33792" h="30967" extrusionOk="0">
                <a:moveTo>
                  <a:pt x="26159" y="1"/>
                </a:moveTo>
                <a:lnTo>
                  <a:pt x="19255" y="6714"/>
                </a:lnTo>
                <a:lnTo>
                  <a:pt x="0" y="25431"/>
                </a:lnTo>
                <a:cubicBezTo>
                  <a:pt x="634" y="26096"/>
                  <a:pt x="1362" y="26729"/>
                  <a:pt x="2154" y="27299"/>
                </a:cubicBezTo>
                <a:cubicBezTo>
                  <a:pt x="5498" y="29772"/>
                  <a:pt x="9426" y="30966"/>
                  <a:pt x="13320" y="30966"/>
                </a:cubicBezTo>
                <a:cubicBezTo>
                  <a:pt x="18904" y="30966"/>
                  <a:pt x="24421" y="28511"/>
                  <a:pt x="28059" y="23847"/>
                </a:cubicBezTo>
                <a:cubicBezTo>
                  <a:pt x="33791" y="16500"/>
                  <a:pt x="32841" y="6239"/>
                  <a:pt x="26159" y="1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" name="Google Shape;1661;p20"/>
          <p:cNvSpPr/>
          <p:nvPr/>
        </p:nvSpPr>
        <p:spPr>
          <a:xfrm>
            <a:off x="4201125" y="1702724"/>
            <a:ext cx="558384" cy="519079"/>
          </a:xfrm>
          <a:custGeom>
            <a:avLst/>
            <a:gdLst/>
            <a:ahLst/>
            <a:cxnLst/>
            <a:rect l="l" t="t" r="r" b="b"/>
            <a:pathLst>
              <a:path w="22233" h="20668" extrusionOk="0">
                <a:moveTo>
                  <a:pt x="11098" y="1"/>
                </a:moveTo>
                <a:cubicBezTo>
                  <a:pt x="6140" y="1"/>
                  <a:pt x="1746" y="3610"/>
                  <a:pt x="919" y="8656"/>
                </a:cubicBezTo>
                <a:cubicBezTo>
                  <a:pt x="1" y="14293"/>
                  <a:pt x="3833" y="19613"/>
                  <a:pt x="9438" y="20532"/>
                </a:cubicBezTo>
                <a:cubicBezTo>
                  <a:pt x="10000" y="20623"/>
                  <a:pt x="10559" y="20668"/>
                  <a:pt x="11111" y="20668"/>
                </a:cubicBezTo>
                <a:cubicBezTo>
                  <a:pt x="16093" y="20668"/>
                  <a:pt x="20487" y="17056"/>
                  <a:pt x="21314" y="11981"/>
                </a:cubicBezTo>
                <a:cubicBezTo>
                  <a:pt x="22232" y="6376"/>
                  <a:pt x="18400" y="1055"/>
                  <a:pt x="12763" y="137"/>
                </a:cubicBezTo>
                <a:cubicBezTo>
                  <a:pt x="12204" y="45"/>
                  <a:pt x="11647" y="1"/>
                  <a:pt x="1109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" name="Google Shape;1662;p20"/>
          <p:cNvSpPr/>
          <p:nvPr/>
        </p:nvSpPr>
        <p:spPr>
          <a:xfrm>
            <a:off x="4552686" y="1890208"/>
            <a:ext cx="31846" cy="141272"/>
          </a:xfrm>
          <a:custGeom>
            <a:avLst/>
            <a:gdLst/>
            <a:ahLst/>
            <a:cxnLst/>
            <a:rect l="l" t="t" r="r" b="b"/>
            <a:pathLst>
              <a:path w="1268" h="5625" extrusionOk="0">
                <a:moveTo>
                  <a:pt x="539" y="0"/>
                </a:moveTo>
                <a:cubicBezTo>
                  <a:pt x="475" y="0"/>
                  <a:pt x="409" y="16"/>
                  <a:pt x="349" y="51"/>
                </a:cubicBezTo>
                <a:cubicBezTo>
                  <a:pt x="127" y="146"/>
                  <a:pt x="0" y="399"/>
                  <a:pt x="95" y="621"/>
                </a:cubicBezTo>
                <a:cubicBezTo>
                  <a:pt x="285" y="1032"/>
                  <a:pt x="349" y="1444"/>
                  <a:pt x="349" y="1856"/>
                </a:cubicBezTo>
                <a:lnTo>
                  <a:pt x="349" y="5149"/>
                </a:lnTo>
                <a:cubicBezTo>
                  <a:pt x="349" y="5403"/>
                  <a:pt x="570" y="5624"/>
                  <a:pt x="792" y="5624"/>
                </a:cubicBezTo>
                <a:cubicBezTo>
                  <a:pt x="1045" y="5624"/>
                  <a:pt x="1267" y="5403"/>
                  <a:pt x="1267" y="5149"/>
                </a:cubicBezTo>
                <a:lnTo>
                  <a:pt x="1267" y="1856"/>
                </a:lnTo>
                <a:cubicBezTo>
                  <a:pt x="1267" y="1317"/>
                  <a:pt x="1140" y="779"/>
                  <a:pt x="950" y="272"/>
                </a:cubicBezTo>
                <a:cubicBezTo>
                  <a:pt x="881" y="111"/>
                  <a:pt x="712" y="0"/>
                  <a:pt x="539" y="0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" name="Google Shape;1663;p20"/>
          <p:cNvSpPr/>
          <p:nvPr/>
        </p:nvSpPr>
        <p:spPr>
          <a:xfrm>
            <a:off x="4376102" y="1832619"/>
            <a:ext cx="170230" cy="144763"/>
          </a:xfrm>
          <a:custGeom>
            <a:avLst/>
            <a:gdLst/>
            <a:ahLst/>
            <a:cxnLst/>
            <a:rect l="l" t="t" r="r" b="b"/>
            <a:pathLst>
              <a:path w="6778" h="5764" extrusionOk="0">
                <a:moveTo>
                  <a:pt x="4149" y="0"/>
                </a:moveTo>
                <a:cubicBezTo>
                  <a:pt x="1838" y="0"/>
                  <a:pt x="1" y="1869"/>
                  <a:pt x="1" y="4149"/>
                </a:cubicBezTo>
                <a:lnTo>
                  <a:pt x="1" y="5321"/>
                </a:lnTo>
                <a:cubicBezTo>
                  <a:pt x="1" y="5574"/>
                  <a:pt x="191" y="5764"/>
                  <a:pt x="444" y="5764"/>
                </a:cubicBezTo>
                <a:cubicBezTo>
                  <a:pt x="697" y="5764"/>
                  <a:pt x="887" y="5574"/>
                  <a:pt x="887" y="5321"/>
                </a:cubicBezTo>
                <a:lnTo>
                  <a:pt x="887" y="4149"/>
                </a:lnTo>
                <a:cubicBezTo>
                  <a:pt x="887" y="2375"/>
                  <a:pt x="2344" y="919"/>
                  <a:pt x="4118" y="919"/>
                </a:cubicBezTo>
                <a:cubicBezTo>
                  <a:pt x="4814" y="919"/>
                  <a:pt x="5448" y="1109"/>
                  <a:pt x="6018" y="1489"/>
                </a:cubicBezTo>
                <a:cubicBezTo>
                  <a:pt x="6097" y="1555"/>
                  <a:pt x="6193" y="1588"/>
                  <a:pt x="6287" y="1588"/>
                </a:cubicBezTo>
                <a:cubicBezTo>
                  <a:pt x="6418" y="1588"/>
                  <a:pt x="6546" y="1523"/>
                  <a:pt x="6620" y="1394"/>
                </a:cubicBezTo>
                <a:cubicBezTo>
                  <a:pt x="6778" y="1204"/>
                  <a:pt x="6715" y="919"/>
                  <a:pt x="6525" y="760"/>
                </a:cubicBezTo>
                <a:cubicBezTo>
                  <a:pt x="5828" y="254"/>
                  <a:pt x="5004" y="0"/>
                  <a:pt x="4149" y="0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" name="Google Shape;1664;p20"/>
          <p:cNvSpPr/>
          <p:nvPr/>
        </p:nvSpPr>
        <p:spPr>
          <a:xfrm>
            <a:off x="4421434" y="1878756"/>
            <a:ext cx="116961" cy="213177"/>
          </a:xfrm>
          <a:custGeom>
            <a:avLst/>
            <a:gdLst/>
            <a:ahLst/>
            <a:cxnLst/>
            <a:rect l="l" t="t" r="r" b="b"/>
            <a:pathLst>
              <a:path w="4657" h="8488" extrusionOk="0">
                <a:moveTo>
                  <a:pt x="2344" y="0"/>
                </a:moveTo>
                <a:cubicBezTo>
                  <a:pt x="1046" y="0"/>
                  <a:pt x="1" y="1045"/>
                  <a:pt x="1" y="2312"/>
                </a:cubicBezTo>
                <a:lnTo>
                  <a:pt x="1" y="6239"/>
                </a:lnTo>
                <a:cubicBezTo>
                  <a:pt x="1" y="6460"/>
                  <a:pt x="191" y="6682"/>
                  <a:pt x="444" y="6682"/>
                </a:cubicBezTo>
                <a:cubicBezTo>
                  <a:pt x="698" y="6682"/>
                  <a:pt x="888" y="6460"/>
                  <a:pt x="888" y="6239"/>
                </a:cubicBezTo>
                <a:lnTo>
                  <a:pt x="888" y="2312"/>
                </a:lnTo>
                <a:cubicBezTo>
                  <a:pt x="888" y="1520"/>
                  <a:pt x="1553" y="887"/>
                  <a:pt x="2344" y="887"/>
                </a:cubicBezTo>
                <a:cubicBezTo>
                  <a:pt x="2693" y="887"/>
                  <a:pt x="3073" y="1045"/>
                  <a:pt x="3326" y="1298"/>
                </a:cubicBezTo>
                <a:cubicBezTo>
                  <a:pt x="3611" y="1583"/>
                  <a:pt x="3738" y="1932"/>
                  <a:pt x="3738" y="2312"/>
                </a:cubicBezTo>
                <a:lnTo>
                  <a:pt x="3738" y="8012"/>
                </a:lnTo>
                <a:cubicBezTo>
                  <a:pt x="3738" y="8266"/>
                  <a:pt x="3960" y="8487"/>
                  <a:pt x="4213" y="8487"/>
                </a:cubicBezTo>
                <a:cubicBezTo>
                  <a:pt x="4466" y="8487"/>
                  <a:pt x="4656" y="8266"/>
                  <a:pt x="4656" y="8012"/>
                </a:cubicBezTo>
                <a:lnTo>
                  <a:pt x="4656" y="2312"/>
                </a:lnTo>
                <a:cubicBezTo>
                  <a:pt x="4656" y="1710"/>
                  <a:pt x="4403" y="1108"/>
                  <a:pt x="3960" y="665"/>
                </a:cubicBezTo>
                <a:cubicBezTo>
                  <a:pt x="3548" y="222"/>
                  <a:pt x="2946" y="0"/>
                  <a:pt x="2344" y="0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" name="Google Shape;1665;p20"/>
          <p:cNvSpPr/>
          <p:nvPr/>
        </p:nvSpPr>
        <p:spPr>
          <a:xfrm>
            <a:off x="4376905" y="1996470"/>
            <a:ext cx="23081" cy="94659"/>
          </a:xfrm>
          <a:custGeom>
            <a:avLst/>
            <a:gdLst/>
            <a:ahLst/>
            <a:cxnLst/>
            <a:rect l="l" t="t" r="r" b="b"/>
            <a:pathLst>
              <a:path w="919" h="3769" extrusionOk="0">
                <a:moveTo>
                  <a:pt x="444" y="0"/>
                </a:moveTo>
                <a:cubicBezTo>
                  <a:pt x="190" y="0"/>
                  <a:pt x="0" y="190"/>
                  <a:pt x="0" y="443"/>
                </a:cubicBezTo>
                <a:lnTo>
                  <a:pt x="0" y="3325"/>
                </a:lnTo>
                <a:cubicBezTo>
                  <a:pt x="0" y="3579"/>
                  <a:pt x="190" y="3769"/>
                  <a:pt x="444" y="3769"/>
                </a:cubicBezTo>
                <a:cubicBezTo>
                  <a:pt x="697" y="3769"/>
                  <a:pt x="919" y="3579"/>
                  <a:pt x="919" y="3325"/>
                </a:cubicBezTo>
                <a:lnTo>
                  <a:pt x="919" y="443"/>
                </a:lnTo>
                <a:cubicBezTo>
                  <a:pt x="919" y="190"/>
                  <a:pt x="697" y="0"/>
                  <a:pt x="444" y="0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" name="Google Shape;1666;p20"/>
          <p:cNvSpPr/>
          <p:nvPr/>
        </p:nvSpPr>
        <p:spPr>
          <a:xfrm>
            <a:off x="4560622" y="2035424"/>
            <a:ext cx="22302" cy="56509"/>
          </a:xfrm>
          <a:custGeom>
            <a:avLst/>
            <a:gdLst/>
            <a:ahLst/>
            <a:cxnLst/>
            <a:rect l="l" t="t" r="r" b="b"/>
            <a:pathLst>
              <a:path w="888" h="2250" extrusionOk="0">
                <a:moveTo>
                  <a:pt x="444" y="1"/>
                </a:moveTo>
                <a:cubicBezTo>
                  <a:pt x="191" y="1"/>
                  <a:pt x="1" y="191"/>
                  <a:pt x="1" y="444"/>
                </a:cubicBezTo>
                <a:lnTo>
                  <a:pt x="1" y="1774"/>
                </a:lnTo>
                <a:cubicBezTo>
                  <a:pt x="1" y="2028"/>
                  <a:pt x="191" y="2249"/>
                  <a:pt x="444" y="2249"/>
                </a:cubicBezTo>
                <a:cubicBezTo>
                  <a:pt x="698" y="2249"/>
                  <a:pt x="888" y="2028"/>
                  <a:pt x="888" y="1774"/>
                </a:cubicBezTo>
                <a:lnTo>
                  <a:pt x="888" y="444"/>
                </a:lnTo>
                <a:cubicBezTo>
                  <a:pt x="888" y="191"/>
                  <a:pt x="698" y="1"/>
                  <a:pt x="444" y="1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" name="Google Shape;1667;p20"/>
          <p:cNvSpPr/>
          <p:nvPr/>
        </p:nvSpPr>
        <p:spPr>
          <a:xfrm>
            <a:off x="4468374" y="1923285"/>
            <a:ext cx="23884" cy="168648"/>
          </a:xfrm>
          <a:custGeom>
            <a:avLst/>
            <a:gdLst/>
            <a:ahLst/>
            <a:cxnLst/>
            <a:rect l="l" t="t" r="r" b="b"/>
            <a:pathLst>
              <a:path w="951" h="6715" extrusionOk="0">
                <a:moveTo>
                  <a:pt x="475" y="0"/>
                </a:moveTo>
                <a:cubicBezTo>
                  <a:pt x="222" y="0"/>
                  <a:pt x="0" y="222"/>
                  <a:pt x="0" y="476"/>
                </a:cubicBezTo>
                <a:lnTo>
                  <a:pt x="0" y="4814"/>
                </a:lnTo>
                <a:cubicBezTo>
                  <a:pt x="0" y="5036"/>
                  <a:pt x="159" y="5194"/>
                  <a:pt x="317" y="5258"/>
                </a:cubicBezTo>
                <a:cubicBezTo>
                  <a:pt x="159" y="5321"/>
                  <a:pt x="64" y="5479"/>
                  <a:pt x="64" y="5669"/>
                </a:cubicBezTo>
                <a:lnTo>
                  <a:pt x="64" y="6239"/>
                </a:lnTo>
                <a:cubicBezTo>
                  <a:pt x="64" y="6493"/>
                  <a:pt x="254" y="6714"/>
                  <a:pt x="507" y="6714"/>
                </a:cubicBezTo>
                <a:cubicBezTo>
                  <a:pt x="760" y="6714"/>
                  <a:pt x="950" y="6493"/>
                  <a:pt x="950" y="6239"/>
                </a:cubicBezTo>
                <a:lnTo>
                  <a:pt x="950" y="5669"/>
                </a:lnTo>
                <a:cubicBezTo>
                  <a:pt x="950" y="5448"/>
                  <a:pt x="824" y="5289"/>
                  <a:pt x="634" y="5226"/>
                </a:cubicBezTo>
                <a:cubicBezTo>
                  <a:pt x="792" y="5163"/>
                  <a:pt x="919" y="5004"/>
                  <a:pt x="919" y="4814"/>
                </a:cubicBezTo>
                <a:lnTo>
                  <a:pt x="919" y="476"/>
                </a:lnTo>
                <a:cubicBezTo>
                  <a:pt x="919" y="222"/>
                  <a:pt x="729" y="0"/>
                  <a:pt x="475" y="0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" name="Google Shape;1668;p20"/>
          <p:cNvSpPr/>
          <p:nvPr/>
        </p:nvSpPr>
        <p:spPr>
          <a:xfrm>
            <a:off x="4419852" y="2046575"/>
            <a:ext cx="23081" cy="44555"/>
          </a:xfrm>
          <a:custGeom>
            <a:avLst/>
            <a:gdLst/>
            <a:ahLst/>
            <a:cxnLst/>
            <a:rect l="l" t="t" r="r" b="b"/>
            <a:pathLst>
              <a:path w="919" h="1774" extrusionOk="0">
                <a:moveTo>
                  <a:pt x="444" y="0"/>
                </a:moveTo>
                <a:cubicBezTo>
                  <a:pt x="191" y="0"/>
                  <a:pt x="1" y="222"/>
                  <a:pt x="1" y="444"/>
                </a:cubicBezTo>
                <a:lnTo>
                  <a:pt x="1" y="1330"/>
                </a:lnTo>
                <a:cubicBezTo>
                  <a:pt x="1" y="1584"/>
                  <a:pt x="191" y="1774"/>
                  <a:pt x="444" y="1774"/>
                </a:cubicBezTo>
                <a:cubicBezTo>
                  <a:pt x="697" y="1774"/>
                  <a:pt x="919" y="1584"/>
                  <a:pt x="919" y="1330"/>
                </a:cubicBezTo>
                <a:lnTo>
                  <a:pt x="919" y="444"/>
                </a:lnTo>
                <a:cubicBezTo>
                  <a:pt x="919" y="222"/>
                  <a:pt x="697" y="0"/>
                  <a:pt x="444" y="0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" name="Google Shape;1682;p20"/>
          <p:cNvSpPr txBox="1"/>
          <p:nvPr/>
        </p:nvSpPr>
        <p:spPr>
          <a:xfrm>
            <a:off x="3740745" y="2807739"/>
            <a:ext cx="15189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2A36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Đa dụng</a:t>
            </a:r>
            <a:endParaRPr sz="1500">
              <a:solidFill>
                <a:srgbClr val="F2A365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683" name="Google Shape;1683;p20"/>
          <p:cNvSpPr txBox="1"/>
          <p:nvPr/>
        </p:nvSpPr>
        <p:spPr>
          <a:xfrm>
            <a:off x="3740745" y="3288939"/>
            <a:ext cx="1518900" cy="9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Tạo ra các thông tin chi tiết tùy thuộc vào tính năng sử dụng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84" name="Google Shape;1684;p20"/>
          <p:cNvSpPr txBox="1"/>
          <p:nvPr/>
        </p:nvSpPr>
        <p:spPr>
          <a:xfrm>
            <a:off x="6254793" y="2807739"/>
            <a:ext cx="15189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tx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Tốc độ</a:t>
            </a:r>
            <a:endParaRPr sz="1500">
              <a:solidFill>
                <a:schemeClr val="tx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685" name="Google Shape;1685;p20"/>
          <p:cNvSpPr txBox="1"/>
          <p:nvPr/>
        </p:nvSpPr>
        <p:spPr>
          <a:xfrm>
            <a:off x="6245061" y="3288939"/>
            <a:ext cx="1518900" cy="1108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200">
                <a:latin typeface="Fira Sans"/>
                <a:ea typeface="Fira Sans"/>
                <a:cs typeface="Fira Sans"/>
                <a:sym typeface="Fira Sans"/>
              </a:rPr>
              <a:t>Với bộ dữ liệu hình ảnh hơn 12.000.000 giúp ứng dụng nhận dạng nhanh hơn gấp nhiều lần.</a:t>
            </a:r>
            <a:endParaRPr lang="en-US"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86" name="Google Shape;1686;p20"/>
          <p:cNvSpPr txBox="1"/>
          <p:nvPr/>
        </p:nvSpPr>
        <p:spPr>
          <a:xfrm>
            <a:off x="717400" y="411475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Fira Sans Medium"/>
                <a:ea typeface="Fira Sans Medium"/>
                <a:cs typeface="Fira Sans Medium"/>
                <a:sym typeface="Fira Sans Medium"/>
              </a:rPr>
              <a:t>Ưu điểm</a:t>
            </a:r>
            <a:endParaRPr sz="28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50" name="Google Shape;1642;p20">
            <a:extLst>
              <a:ext uri="{FF2B5EF4-FFF2-40B4-BE49-F238E27FC236}">
                <a16:creationId xmlns:a16="http://schemas.microsoft.com/office/drawing/2014/main" id="{AFEF9471-71CA-450F-B39D-86B79155F9FA}"/>
              </a:ext>
            </a:extLst>
          </p:cNvPr>
          <p:cNvSpPr/>
          <p:nvPr/>
        </p:nvSpPr>
        <p:spPr>
          <a:xfrm>
            <a:off x="1305971" y="2807701"/>
            <a:ext cx="1518943" cy="1771919"/>
          </a:xfrm>
          <a:custGeom>
            <a:avLst/>
            <a:gdLst/>
            <a:ahLst/>
            <a:cxnLst/>
            <a:rect l="l" t="t" r="r" b="b"/>
            <a:pathLst>
              <a:path w="52888" h="59032" fill="none" extrusionOk="0">
                <a:moveTo>
                  <a:pt x="50259" y="59032"/>
                </a:moveTo>
                <a:lnTo>
                  <a:pt x="2629" y="59032"/>
                </a:lnTo>
                <a:cubicBezTo>
                  <a:pt x="1172" y="59032"/>
                  <a:pt x="0" y="57860"/>
                  <a:pt x="0" y="56403"/>
                </a:cubicBezTo>
                <a:lnTo>
                  <a:pt x="0" y="2629"/>
                </a:lnTo>
                <a:cubicBezTo>
                  <a:pt x="0" y="1173"/>
                  <a:pt x="1172" y="1"/>
                  <a:pt x="2629" y="1"/>
                </a:cubicBezTo>
                <a:lnTo>
                  <a:pt x="50259" y="1"/>
                </a:lnTo>
                <a:cubicBezTo>
                  <a:pt x="51684" y="1"/>
                  <a:pt x="52888" y="1173"/>
                  <a:pt x="52888" y="2629"/>
                </a:cubicBezTo>
                <a:lnTo>
                  <a:pt x="52888" y="56403"/>
                </a:lnTo>
                <a:cubicBezTo>
                  <a:pt x="52888" y="57860"/>
                  <a:pt x="51716" y="59032"/>
                  <a:pt x="50259" y="59032"/>
                </a:cubicBezTo>
                <a:close/>
              </a:path>
            </a:pathLst>
          </a:custGeom>
          <a:noFill/>
          <a:ln w="10300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" name="Google Shape;1643;p20">
            <a:extLst>
              <a:ext uri="{FF2B5EF4-FFF2-40B4-BE49-F238E27FC236}">
                <a16:creationId xmlns:a16="http://schemas.microsoft.com/office/drawing/2014/main" id="{F2D6EAEA-88AB-4BA7-8F9A-20E2422BAA22}"/>
              </a:ext>
            </a:extLst>
          </p:cNvPr>
          <p:cNvGrpSpPr/>
          <p:nvPr/>
        </p:nvGrpSpPr>
        <p:grpSpPr>
          <a:xfrm>
            <a:off x="1571492" y="1494746"/>
            <a:ext cx="987877" cy="1111795"/>
            <a:chOff x="7228274" y="1201022"/>
            <a:chExt cx="1260851" cy="1419011"/>
          </a:xfrm>
        </p:grpSpPr>
        <p:sp>
          <p:nvSpPr>
            <p:cNvPr id="52" name="Google Shape;1644;p20">
              <a:extLst>
                <a:ext uri="{FF2B5EF4-FFF2-40B4-BE49-F238E27FC236}">
                  <a16:creationId xmlns:a16="http://schemas.microsoft.com/office/drawing/2014/main" id="{BC1C4139-FD19-44D2-9008-08E23B9FDF09}"/>
                </a:ext>
              </a:extLst>
            </p:cNvPr>
            <p:cNvSpPr/>
            <p:nvPr/>
          </p:nvSpPr>
          <p:spPr>
            <a:xfrm>
              <a:off x="7682044" y="2249445"/>
              <a:ext cx="335007" cy="370588"/>
            </a:xfrm>
            <a:custGeom>
              <a:avLst/>
              <a:gdLst/>
              <a:ahLst/>
              <a:cxnLst/>
              <a:rect l="l" t="t" r="r" b="b"/>
              <a:pathLst>
                <a:path w="10451" h="11561" extrusionOk="0">
                  <a:moveTo>
                    <a:pt x="0" y="1"/>
                  </a:moveTo>
                  <a:lnTo>
                    <a:pt x="5226" y="11560"/>
                  </a:lnTo>
                  <a:lnTo>
                    <a:pt x="10451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645;p20">
              <a:extLst>
                <a:ext uri="{FF2B5EF4-FFF2-40B4-BE49-F238E27FC236}">
                  <a16:creationId xmlns:a16="http://schemas.microsoft.com/office/drawing/2014/main" id="{5ACD91B7-52B6-4910-9345-F82C6164E53F}"/>
                </a:ext>
              </a:extLst>
            </p:cNvPr>
            <p:cNvSpPr/>
            <p:nvPr/>
          </p:nvSpPr>
          <p:spPr>
            <a:xfrm>
              <a:off x="7228274" y="1201022"/>
              <a:ext cx="1260851" cy="1152826"/>
            </a:xfrm>
            <a:custGeom>
              <a:avLst/>
              <a:gdLst/>
              <a:ahLst/>
              <a:cxnLst/>
              <a:rect l="l" t="t" r="r" b="b"/>
              <a:pathLst>
                <a:path w="39334" h="35964" extrusionOk="0">
                  <a:moveTo>
                    <a:pt x="18888" y="1"/>
                  </a:moveTo>
                  <a:cubicBezTo>
                    <a:pt x="13304" y="1"/>
                    <a:pt x="7787" y="2456"/>
                    <a:pt x="4149" y="7119"/>
                  </a:cubicBezTo>
                  <a:cubicBezTo>
                    <a:pt x="2217" y="9590"/>
                    <a:pt x="1045" y="12377"/>
                    <a:pt x="602" y="15258"/>
                  </a:cubicBezTo>
                  <a:cubicBezTo>
                    <a:pt x="0" y="19027"/>
                    <a:pt x="633" y="22891"/>
                    <a:pt x="2470" y="26279"/>
                  </a:cubicBezTo>
                  <a:cubicBezTo>
                    <a:pt x="3262" y="27799"/>
                    <a:pt x="4307" y="29224"/>
                    <a:pt x="5606" y="30491"/>
                  </a:cubicBezTo>
                  <a:cubicBezTo>
                    <a:pt x="6239" y="31124"/>
                    <a:pt x="6936" y="31758"/>
                    <a:pt x="7696" y="32296"/>
                  </a:cubicBezTo>
                  <a:cubicBezTo>
                    <a:pt x="11040" y="34769"/>
                    <a:pt x="14967" y="35963"/>
                    <a:pt x="18862" y="35963"/>
                  </a:cubicBezTo>
                  <a:cubicBezTo>
                    <a:pt x="24446" y="35963"/>
                    <a:pt x="29963" y="33508"/>
                    <a:pt x="33601" y="28844"/>
                  </a:cubicBezTo>
                  <a:cubicBezTo>
                    <a:pt x="39333" y="21529"/>
                    <a:pt x="38383" y="11300"/>
                    <a:pt x="31764" y="5061"/>
                  </a:cubicBezTo>
                  <a:lnTo>
                    <a:pt x="31733" y="5061"/>
                  </a:lnTo>
                  <a:cubicBezTo>
                    <a:pt x="31226" y="4554"/>
                    <a:pt x="30656" y="4111"/>
                    <a:pt x="30054" y="3668"/>
                  </a:cubicBezTo>
                  <a:cubicBezTo>
                    <a:pt x="26710" y="1195"/>
                    <a:pt x="22782" y="1"/>
                    <a:pt x="18888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646;p20">
              <a:extLst>
                <a:ext uri="{FF2B5EF4-FFF2-40B4-BE49-F238E27FC236}">
                  <a16:creationId xmlns:a16="http://schemas.microsoft.com/office/drawing/2014/main" id="{A11B4FE7-C166-4462-B62A-F5CF7CF76C25}"/>
                </a:ext>
              </a:extLst>
            </p:cNvPr>
            <p:cNvSpPr/>
            <p:nvPr/>
          </p:nvSpPr>
          <p:spPr>
            <a:xfrm>
              <a:off x="7407942" y="1363221"/>
              <a:ext cx="1081183" cy="990628"/>
            </a:xfrm>
            <a:custGeom>
              <a:avLst/>
              <a:gdLst/>
              <a:ahLst/>
              <a:cxnLst/>
              <a:rect l="l" t="t" r="r" b="b"/>
              <a:pathLst>
                <a:path w="33729" h="30904" extrusionOk="0">
                  <a:moveTo>
                    <a:pt x="26128" y="1"/>
                  </a:moveTo>
                  <a:lnTo>
                    <a:pt x="19224" y="6746"/>
                  </a:lnTo>
                  <a:lnTo>
                    <a:pt x="8678" y="16976"/>
                  </a:lnTo>
                  <a:lnTo>
                    <a:pt x="1077" y="24386"/>
                  </a:lnTo>
                  <a:lnTo>
                    <a:pt x="1" y="25431"/>
                  </a:lnTo>
                  <a:cubicBezTo>
                    <a:pt x="634" y="26064"/>
                    <a:pt x="1331" y="26698"/>
                    <a:pt x="2091" y="27236"/>
                  </a:cubicBezTo>
                  <a:cubicBezTo>
                    <a:pt x="5435" y="29709"/>
                    <a:pt x="9362" y="30903"/>
                    <a:pt x="13257" y="30903"/>
                  </a:cubicBezTo>
                  <a:cubicBezTo>
                    <a:pt x="18841" y="30903"/>
                    <a:pt x="24358" y="28448"/>
                    <a:pt x="27996" y="23784"/>
                  </a:cubicBezTo>
                  <a:cubicBezTo>
                    <a:pt x="33728" y="16469"/>
                    <a:pt x="32778" y="6240"/>
                    <a:pt x="26159" y="1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647;p20">
              <a:extLst>
                <a:ext uri="{FF2B5EF4-FFF2-40B4-BE49-F238E27FC236}">
                  <a16:creationId xmlns:a16="http://schemas.microsoft.com/office/drawing/2014/main" id="{1D2B0923-4711-4E56-BA5C-D33A1F244342}"/>
                </a:ext>
              </a:extLst>
            </p:cNvPr>
            <p:cNvSpPr/>
            <p:nvPr/>
          </p:nvSpPr>
          <p:spPr>
            <a:xfrm>
              <a:off x="7477982" y="1450859"/>
              <a:ext cx="727905" cy="662224"/>
            </a:xfrm>
            <a:custGeom>
              <a:avLst/>
              <a:gdLst/>
              <a:ahLst/>
              <a:cxnLst/>
              <a:rect l="l" t="t" r="r" b="b"/>
              <a:pathLst>
                <a:path w="22708" h="20659" extrusionOk="0">
                  <a:moveTo>
                    <a:pt x="11334" y="0"/>
                  </a:moveTo>
                  <a:cubicBezTo>
                    <a:pt x="6640" y="0"/>
                    <a:pt x="2412" y="3195"/>
                    <a:pt x="1299" y="7971"/>
                  </a:cubicBezTo>
                  <a:cubicBezTo>
                    <a:pt x="1" y="13513"/>
                    <a:pt x="3421" y="19087"/>
                    <a:pt x="8995" y="20385"/>
                  </a:cubicBezTo>
                  <a:cubicBezTo>
                    <a:pt x="9784" y="20570"/>
                    <a:pt x="10573" y="20659"/>
                    <a:pt x="11351" y="20659"/>
                  </a:cubicBezTo>
                  <a:cubicBezTo>
                    <a:pt x="16037" y="20659"/>
                    <a:pt x="20295" y="17443"/>
                    <a:pt x="21409" y="12690"/>
                  </a:cubicBezTo>
                  <a:cubicBezTo>
                    <a:pt x="22707" y="7148"/>
                    <a:pt x="19256" y="1574"/>
                    <a:pt x="13713" y="276"/>
                  </a:cubicBezTo>
                  <a:cubicBezTo>
                    <a:pt x="12916" y="90"/>
                    <a:pt x="12118" y="0"/>
                    <a:pt x="113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648;p20">
              <a:extLst>
                <a:ext uri="{FF2B5EF4-FFF2-40B4-BE49-F238E27FC236}">
                  <a16:creationId xmlns:a16="http://schemas.microsoft.com/office/drawing/2014/main" id="{A2E56F04-0DD5-46B6-8B76-C7CED45DE774}"/>
                </a:ext>
              </a:extLst>
            </p:cNvPr>
            <p:cNvSpPr/>
            <p:nvPr/>
          </p:nvSpPr>
          <p:spPr>
            <a:xfrm>
              <a:off x="7692174" y="1657870"/>
              <a:ext cx="287341" cy="274904"/>
            </a:xfrm>
            <a:custGeom>
              <a:avLst/>
              <a:gdLst/>
              <a:ahLst/>
              <a:cxnLst/>
              <a:rect l="l" t="t" r="r" b="b"/>
              <a:pathLst>
                <a:path w="8964" h="8576" extrusionOk="0">
                  <a:moveTo>
                    <a:pt x="2775" y="0"/>
                  </a:moveTo>
                  <a:cubicBezTo>
                    <a:pt x="2704" y="0"/>
                    <a:pt x="2632" y="19"/>
                    <a:pt x="2566" y="56"/>
                  </a:cubicBezTo>
                  <a:cubicBezTo>
                    <a:pt x="1014" y="785"/>
                    <a:pt x="1" y="2368"/>
                    <a:pt x="1" y="4078"/>
                  </a:cubicBezTo>
                  <a:cubicBezTo>
                    <a:pt x="1" y="6548"/>
                    <a:pt x="2028" y="8575"/>
                    <a:pt x="4498" y="8575"/>
                  </a:cubicBezTo>
                  <a:cubicBezTo>
                    <a:pt x="6936" y="8575"/>
                    <a:pt x="8963" y="6548"/>
                    <a:pt x="8963" y="4078"/>
                  </a:cubicBezTo>
                  <a:cubicBezTo>
                    <a:pt x="8963" y="2368"/>
                    <a:pt x="7950" y="785"/>
                    <a:pt x="6398" y="56"/>
                  </a:cubicBezTo>
                  <a:cubicBezTo>
                    <a:pt x="6332" y="19"/>
                    <a:pt x="6260" y="0"/>
                    <a:pt x="6189" y="0"/>
                  </a:cubicBezTo>
                  <a:cubicBezTo>
                    <a:pt x="6023" y="0"/>
                    <a:pt x="5863" y="100"/>
                    <a:pt x="5796" y="278"/>
                  </a:cubicBezTo>
                  <a:cubicBezTo>
                    <a:pt x="5701" y="500"/>
                    <a:pt x="5796" y="753"/>
                    <a:pt x="6018" y="880"/>
                  </a:cubicBezTo>
                  <a:cubicBezTo>
                    <a:pt x="7253" y="1450"/>
                    <a:pt x="8045" y="2716"/>
                    <a:pt x="8045" y="4078"/>
                  </a:cubicBezTo>
                  <a:cubicBezTo>
                    <a:pt x="8045" y="6042"/>
                    <a:pt x="6461" y="7657"/>
                    <a:pt x="4498" y="7657"/>
                  </a:cubicBezTo>
                  <a:cubicBezTo>
                    <a:pt x="2503" y="7657"/>
                    <a:pt x="919" y="6073"/>
                    <a:pt x="919" y="4078"/>
                  </a:cubicBezTo>
                  <a:cubicBezTo>
                    <a:pt x="919" y="2716"/>
                    <a:pt x="1711" y="1450"/>
                    <a:pt x="2946" y="880"/>
                  </a:cubicBezTo>
                  <a:cubicBezTo>
                    <a:pt x="3168" y="753"/>
                    <a:pt x="3294" y="500"/>
                    <a:pt x="3168" y="278"/>
                  </a:cubicBezTo>
                  <a:cubicBezTo>
                    <a:pt x="3101" y="100"/>
                    <a:pt x="2941" y="0"/>
                    <a:pt x="2775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649;p20">
              <a:extLst>
                <a:ext uri="{FF2B5EF4-FFF2-40B4-BE49-F238E27FC236}">
                  <a16:creationId xmlns:a16="http://schemas.microsoft.com/office/drawing/2014/main" id="{C64C1FA4-4A55-44F1-AA9A-C46926DEE26D}"/>
                </a:ext>
              </a:extLst>
            </p:cNvPr>
            <p:cNvSpPr/>
            <p:nvPr/>
          </p:nvSpPr>
          <p:spPr>
            <a:xfrm>
              <a:off x="7821099" y="1589625"/>
              <a:ext cx="29491" cy="168545"/>
            </a:xfrm>
            <a:custGeom>
              <a:avLst/>
              <a:gdLst/>
              <a:ahLst/>
              <a:cxnLst/>
              <a:rect l="l" t="t" r="r" b="b"/>
              <a:pathLst>
                <a:path w="920" h="5258" extrusionOk="0">
                  <a:moveTo>
                    <a:pt x="476" y="0"/>
                  </a:moveTo>
                  <a:cubicBezTo>
                    <a:pt x="223" y="0"/>
                    <a:pt x="1" y="190"/>
                    <a:pt x="1" y="444"/>
                  </a:cubicBezTo>
                  <a:lnTo>
                    <a:pt x="1" y="4782"/>
                  </a:lnTo>
                  <a:cubicBezTo>
                    <a:pt x="1" y="5036"/>
                    <a:pt x="223" y="5257"/>
                    <a:pt x="476" y="5257"/>
                  </a:cubicBezTo>
                  <a:cubicBezTo>
                    <a:pt x="698" y="5257"/>
                    <a:pt x="919" y="5036"/>
                    <a:pt x="919" y="4782"/>
                  </a:cubicBezTo>
                  <a:lnTo>
                    <a:pt x="919" y="444"/>
                  </a:lnTo>
                  <a:cubicBezTo>
                    <a:pt x="919" y="190"/>
                    <a:pt x="698" y="0"/>
                    <a:pt x="476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" name="Google Shape;1684;p20">
            <a:extLst>
              <a:ext uri="{FF2B5EF4-FFF2-40B4-BE49-F238E27FC236}">
                <a16:creationId xmlns:a16="http://schemas.microsoft.com/office/drawing/2014/main" id="{3CCC4091-A1C9-43BC-A546-647B339A8B54}"/>
              </a:ext>
            </a:extLst>
          </p:cNvPr>
          <p:cNvSpPr txBox="1"/>
          <p:nvPr/>
        </p:nvSpPr>
        <p:spPr>
          <a:xfrm>
            <a:off x="1305489" y="2807739"/>
            <a:ext cx="15189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0475E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Tiện lợi</a:t>
            </a:r>
            <a:endParaRPr sz="1500">
              <a:solidFill>
                <a:srgbClr val="30475E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59" name="Google Shape;1685;p20">
            <a:extLst>
              <a:ext uri="{FF2B5EF4-FFF2-40B4-BE49-F238E27FC236}">
                <a16:creationId xmlns:a16="http://schemas.microsoft.com/office/drawing/2014/main" id="{18E726FB-DE5C-4379-87BB-7F72243EE80A}"/>
              </a:ext>
            </a:extLst>
          </p:cNvPr>
          <p:cNvSpPr txBox="1"/>
          <p:nvPr/>
        </p:nvSpPr>
        <p:spPr>
          <a:xfrm>
            <a:off x="1305489" y="3299985"/>
            <a:ext cx="1518900" cy="1221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200">
                <a:latin typeface="Fira Sans"/>
                <a:ea typeface="Fira Sans"/>
                <a:cs typeface="Fira Sans"/>
                <a:sym typeface="Fira Sans"/>
              </a:rPr>
              <a:t>ML Kit là một bộ API máy học dễ sử dụng, được tối ưu hóa, đa nền tảng và hoàn toàn miễn phí</a:t>
            </a:r>
            <a:r>
              <a:rPr lang="en-US" sz="1200">
                <a:latin typeface="Fira Sans"/>
                <a:ea typeface="Fira Sans"/>
                <a:cs typeface="Fira Sans"/>
                <a:sym typeface="Fira Sans"/>
              </a:rPr>
              <a:t>.</a:t>
            </a:r>
          </a:p>
        </p:txBody>
      </p:sp>
      <p:grpSp>
        <p:nvGrpSpPr>
          <p:cNvPr id="60" name="Nhóm 59">
            <a:extLst>
              <a:ext uri="{FF2B5EF4-FFF2-40B4-BE49-F238E27FC236}">
                <a16:creationId xmlns:a16="http://schemas.microsoft.com/office/drawing/2014/main" id="{E86AD34C-90D2-4A15-A7D0-E0BA7EA9B267}"/>
              </a:ext>
            </a:extLst>
          </p:cNvPr>
          <p:cNvGrpSpPr>
            <a:grpSpLocks noChangeAspect="1"/>
          </p:cNvGrpSpPr>
          <p:nvPr/>
        </p:nvGrpSpPr>
        <p:grpSpPr>
          <a:xfrm rot="2118539">
            <a:off x="6844304" y="1809636"/>
            <a:ext cx="291441" cy="331384"/>
            <a:chOff x="4531595" y="1593977"/>
            <a:chExt cx="378873" cy="441938"/>
          </a:xfrm>
          <a:solidFill>
            <a:srgbClr val="000000"/>
          </a:solidFill>
        </p:grpSpPr>
        <p:sp>
          <p:nvSpPr>
            <p:cNvPr id="61" name="Google Shape;1503;p18">
              <a:extLst>
                <a:ext uri="{FF2B5EF4-FFF2-40B4-BE49-F238E27FC236}">
                  <a16:creationId xmlns:a16="http://schemas.microsoft.com/office/drawing/2014/main" id="{5B0B4732-2C96-4CFA-8200-38453E01D5E9}"/>
                </a:ext>
              </a:extLst>
            </p:cNvPr>
            <p:cNvSpPr/>
            <p:nvPr/>
          </p:nvSpPr>
          <p:spPr>
            <a:xfrm rot="20159185">
              <a:off x="4707201" y="1670344"/>
              <a:ext cx="84229" cy="84229"/>
            </a:xfrm>
            <a:custGeom>
              <a:avLst/>
              <a:gdLst/>
              <a:ahLst/>
              <a:cxnLst/>
              <a:rect l="l" t="t" r="r" b="b"/>
              <a:pathLst>
                <a:path w="1901" h="1901" extrusionOk="0">
                  <a:moveTo>
                    <a:pt x="951" y="460"/>
                  </a:moveTo>
                  <a:cubicBezTo>
                    <a:pt x="1077" y="460"/>
                    <a:pt x="1204" y="507"/>
                    <a:pt x="1299" y="602"/>
                  </a:cubicBezTo>
                  <a:cubicBezTo>
                    <a:pt x="1394" y="697"/>
                    <a:pt x="1426" y="824"/>
                    <a:pt x="1426" y="950"/>
                  </a:cubicBezTo>
                  <a:cubicBezTo>
                    <a:pt x="1426" y="1077"/>
                    <a:pt x="1394" y="1204"/>
                    <a:pt x="1299" y="1299"/>
                  </a:cubicBezTo>
                  <a:cubicBezTo>
                    <a:pt x="1204" y="1394"/>
                    <a:pt x="1077" y="1441"/>
                    <a:pt x="951" y="1441"/>
                  </a:cubicBezTo>
                  <a:cubicBezTo>
                    <a:pt x="824" y="1441"/>
                    <a:pt x="697" y="1394"/>
                    <a:pt x="602" y="1299"/>
                  </a:cubicBezTo>
                  <a:cubicBezTo>
                    <a:pt x="507" y="1204"/>
                    <a:pt x="444" y="1077"/>
                    <a:pt x="444" y="950"/>
                  </a:cubicBezTo>
                  <a:cubicBezTo>
                    <a:pt x="444" y="824"/>
                    <a:pt x="507" y="697"/>
                    <a:pt x="602" y="602"/>
                  </a:cubicBezTo>
                  <a:cubicBezTo>
                    <a:pt x="697" y="507"/>
                    <a:pt x="824" y="460"/>
                    <a:pt x="951" y="460"/>
                  </a:cubicBezTo>
                  <a:close/>
                  <a:moveTo>
                    <a:pt x="939" y="0"/>
                  </a:moveTo>
                  <a:cubicBezTo>
                    <a:pt x="697" y="0"/>
                    <a:pt x="460" y="95"/>
                    <a:pt x="286" y="285"/>
                  </a:cubicBezTo>
                  <a:cubicBezTo>
                    <a:pt x="96" y="475"/>
                    <a:pt x="1" y="697"/>
                    <a:pt x="1" y="950"/>
                  </a:cubicBezTo>
                  <a:cubicBezTo>
                    <a:pt x="1" y="1204"/>
                    <a:pt x="96" y="1457"/>
                    <a:pt x="286" y="1615"/>
                  </a:cubicBezTo>
                  <a:cubicBezTo>
                    <a:pt x="476" y="1805"/>
                    <a:pt x="697" y="1900"/>
                    <a:pt x="951" y="1900"/>
                  </a:cubicBezTo>
                  <a:cubicBezTo>
                    <a:pt x="1172" y="1900"/>
                    <a:pt x="1426" y="1805"/>
                    <a:pt x="1616" y="1615"/>
                  </a:cubicBezTo>
                  <a:cubicBezTo>
                    <a:pt x="1806" y="1457"/>
                    <a:pt x="1901" y="1204"/>
                    <a:pt x="1901" y="950"/>
                  </a:cubicBezTo>
                  <a:cubicBezTo>
                    <a:pt x="1901" y="697"/>
                    <a:pt x="1806" y="475"/>
                    <a:pt x="1616" y="285"/>
                  </a:cubicBezTo>
                  <a:cubicBezTo>
                    <a:pt x="1426" y="95"/>
                    <a:pt x="1180" y="0"/>
                    <a:pt x="93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504;p18">
              <a:extLst>
                <a:ext uri="{FF2B5EF4-FFF2-40B4-BE49-F238E27FC236}">
                  <a16:creationId xmlns:a16="http://schemas.microsoft.com/office/drawing/2014/main" id="{6BFEEC75-EFC1-4C31-BB55-AA0DED014A1A}"/>
                </a:ext>
              </a:extLst>
            </p:cNvPr>
            <p:cNvSpPr/>
            <p:nvPr/>
          </p:nvSpPr>
          <p:spPr>
            <a:xfrm rot="20159185">
              <a:off x="4531595" y="1593977"/>
              <a:ext cx="378873" cy="378918"/>
            </a:xfrm>
            <a:custGeom>
              <a:avLst/>
              <a:gdLst/>
              <a:ahLst/>
              <a:cxnLst/>
              <a:rect l="l" t="t" r="r" b="b"/>
              <a:pathLst>
                <a:path w="8551" h="8552" extrusionOk="0">
                  <a:moveTo>
                    <a:pt x="2424" y="2314"/>
                  </a:moveTo>
                  <a:cubicBezTo>
                    <a:pt x="2693" y="2314"/>
                    <a:pt x="2927" y="2373"/>
                    <a:pt x="3104" y="2439"/>
                  </a:cubicBezTo>
                  <a:cubicBezTo>
                    <a:pt x="2724" y="2787"/>
                    <a:pt x="2407" y="3167"/>
                    <a:pt x="2090" y="3579"/>
                  </a:cubicBezTo>
                  <a:cubicBezTo>
                    <a:pt x="1679" y="3326"/>
                    <a:pt x="1109" y="3262"/>
                    <a:pt x="697" y="3262"/>
                  </a:cubicBezTo>
                  <a:cubicBezTo>
                    <a:pt x="1296" y="2519"/>
                    <a:pt x="1921" y="2314"/>
                    <a:pt x="2424" y="2314"/>
                  </a:cubicBezTo>
                  <a:close/>
                  <a:moveTo>
                    <a:pt x="8076" y="476"/>
                  </a:moveTo>
                  <a:cubicBezTo>
                    <a:pt x="7981" y="1331"/>
                    <a:pt x="7506" y="3832"/>
                    <a:pt x="5004" y="5859"/>
                  </a:cubicBezTo>
                  <a:lnTo>
                    <a:pt x="4972" y="5891"/>
                  </a:lnTo>
                  <a:cubicBezTo>
                    <a:pt x="4592" y="6176"/>
                    <a:pt x="4212" y="6461"/>
                    <a:pt x="3769" y="6714"/>
                  </a:cubicBezTo>
                  <a:lnTo>
                    <a:pt x="1869" y="4814"/>
                  </a:lnTo>
                  <a:cubicBezTo>
                    <a:pt x="3990" y="1204"/>
                    <a:pt x="7252" y="602"/>
                    <a:pt x="8076" y="476"/>
                  </a:cubicBezTo>
                  <a:close/>
                  <a:moveTo>
                    <a:pt x="1837" y="5416"/>
                  </a:moveTo>
                  <a:lnTo>
                    <a:pt x="3135" y="6714"/>
                  </a:lnTo>
                  <a:lnTo>
                    <a:pt x="2565" y="6999"/>
                  </a:lnTo>
                  <a:lnTo>
                    <a:pt x="1584" y="6018"/>
                  </a:lnTo>
                  <a:lnTo>
                    <a:pt x="1837" y="5416"/>
                  </a:lnTo>
                  <a:close/>
                  <a:moveTo>
                    <a:pt x="6112" y="5479"/>
                  </a:moveTo>
                  <a:cubicBezTo>
                    <a:pt x="6271" y="5954"/>
                    <a:pt x="6429" y="6936"/>
                    <a:pt x="5289" y="7854"/>
                  </a:cubicBezTo>
                  <a:cubicBezTo>
                    <a:pt x="5289" y="7443"/>
                    <a:pt x="5226" y="6873"/>
                    <a:pt x="4972" y="6461"/>
                  </a:cubicBezTo>
                  <a:cubicBezTo>
                    <a:pt x="5067" y="6398"/>
                    <a:pt x="5131" y="6334"/>
                    <a:pt x="5226" y="6271"/>
                  </a:cubicBezTo>
                  <a:cubicBezTo>
                    <a:pt x="5257" y="6239"/>
                    <a:pt x="5289" y="6208"/>
                    <a:pt x="5321" y="6176"/>
                  </a:cubicBezTo>
                  <a:cubicBezTo>
                    <a:pt x="5384" y="6144"/>
                    <a:pt x="5447" y="6081"/>
                    <a:pt x="5511" y="6049"/>
                  </a:cubicBezTo>
                  <a:cubicBezTo>
                    <a:pt x="5732" y="5859"/>
                    <a:pt x="5922" y="5669"/>
                    <a:pt x="6112" y="5479"/>
                  </a:cubicBezTo>
                  <a:close/>
                  <a:moveTo>
                    <a:pt x="8329" y="0"/>
                  </a:moveTo>
                  <a:cubicBezTo>
                    <a:pt x="8297" y="0"/>
                    <a:pt x="7221" y="32"/>
                    <a:pt x="5827" y="634"/>
                  </a:cubicBezTo>
                  <a:cubicBezTo>
                    <a:pt x="4972" y="982"/>
                    <a:pt x="4212" y="1489"/>
                    <a:pt x="3484" y="2122"/>
                  </a:cubicBezTo>
                  <a:cubicBezTo>
                    <a:pt x="3207" y="1972"/>
                    <a:pt x="2829" y="1856"/>
                    <a:pt x="2404" y="1856"/>
                  </a:cubicBezTo>
                  <a:cubicBezTo>
                    <a:pt x="1662" y="1856"/>
                    <a:pt x="777" y="2210"/>
                    <a:pt x="32" y="3357"/>
                  </a:cubicBezTo>
                  <a:cubicBezTo>
                    <a:pt x="32" y="3421"/>
                    <a:pt x="0" y="3452"/>
                    <a:pt x="0" y="3484"/>
                  </a:cubicBezTo>
                  <a:cubicBezTo>
                    <a:pt x="0" y="3547"/>
                    <a:pt x="32" y="3579"/>
                    <a:pt x="32" y="3611"/>
                  </a:cubicBezTo>
                  <a:cubicBezTo>
                    <a:pt x="84" y="3662"/>
                    <a:pt x="135" y="3714"/>
                    <a:pt x="204" y="3714"/>
                  </a:cubicBezTo>
                  <a:cubicBezTo>
                    <a:pt x="220" y="3714"/>
                    <a:pt x="236" y="3712"/>
                    <a:pt x="254" y="3706"/>
                  </a:cubicBezTo>
                  <a:cubicBezTo>
                    <a:pt x="333" y="3698"/>
                    <a:pt x="446" y="3692"/>
                    <a:pt x="577" y="3692"/>
                  </a:cubicBezTo>
                  <a:cubicBezTo>
                    <a:pt x="970" y="3692"/>
                    <a:pt x="1528" y="3745"/>
                    <a:pt x="1837" y="3959"/>
                  </a:cubicBezTo>
                  <a:cubicBezTo>
                    <a:pt x="1679" y="4212"/>
                    <a:pt x="1520" y="4466"/>
                    <a:pt x="1394" y="4719"/>
                  </a:cubicBezTo>
                  <a:cubicBezTo>
                    <a:pt x="1362" y="4751"/>
                    <a:pt x="1362" y="4782"/>
                    <a:pt x="1362" y="4846"/>
                  </a:cubicBezTo>
                  <a:cubicBezTo>
                    <a:pt x="1362" y="4909"/>
                    <a:pt x="1362" y="4941"/>
                    <a:pt x="1425" y="5004"/>
                  </a:cubicBezTo>
                  <a:lnTo>
                    <a:pt x="1489" y="5068"/>
                  </a:lnTo>
                  <a:lnTo>
                    <a:pt x="1109" y="5954"/>
                  </a:lnTo>
                  <a:cubicBezTo>
                    <a:pt x="1109" y="5986"/>
                    <a:pt x="1077" y="6018"/>
                    <a:pt x="1077" y="6049"/>
                  </a:cubicBezTo>
                  <a:cubicBezTo>
                    <a:pt x="1077" y="6113"/>
                    <a:pt x="1109" y="6176"/>
                    <a:pt x="1140" y="6208"/>
                  </a:cubicBezTo>
                  <a:lnTo>
                    <a:pt x="2344" y="7411"/>
                  </a:lnTo>
                  <a:cubicBezTo>
                    <a:pt x="2390" y="7457"/>
                    <a:pt x="2453" y="7487"/>
                    <a:pt x="2521" y="7487"/>
                  </a:cubicBezTo>
                  <a:cubicBezTo>
                    <a:pt x="2546" y="7487"/>
                    <a:pt x="2572" y="7483"/>
                    <a:pt x="2597" y="7474"/>
                  </a:cubicBezTo>
                  <a:lnTo>
                    <a:pt x="3484" y="7063"/>
                  </a:lnTo>
                  <a:lnTo>
                    <a:pt x="3579" y="7158"/>
                  </a:lnTo>
                  <a:cubicBezTo>
                    <a:pt x="3616" y="7195"/>
                    <a:pt x="3675" y="7210"/>
                    <a:pt x="3730" y="7210"/>
                  </a:cubicBezTo>
                  <a:cubicBezTo>
                    <a:pt x="3769" y="7210"/>
                    <a:pt x="3806" y="7202"/>
                    <a:pt x="3832" y="7189"/>
                  </a:cubicBezTo>
                  <a:cubicBezTo>
                    <a:pt x="4085" y="7031"/>
                    <a:pt x="4339" y="6873"/>
                    <a:pt x="4592" y="6714"/>
                  </a:cubicBezTo>
                  <a:cubicBezTo>
                    <a:pt x="4877" y="7158"/>
                    <a:pt x="4846" y="7981"/>
                    <a:pt x="4814" y="8298"/>
                  </a:cubicBezTo>
                  <a:cubicBezTo>
                    <a:pt x="4814" y="8361"/>
                    <a:pt x="4846" y="8456"/>
                    <a:pt x="4941" y="8519"/>
                  </a:cubicBezTo>
                  <a:cubicBezTo>
                    <a:pt x="4972" y="8519"/>
                    <a:pt x="5004" y="8551"/>
                    <a:pt x="5036" y="8551"/>
                  </a:cubicBezTo>
                  <a:cubicBezTo>
                    <a:pt x="5099" y="8551"/>
                    <a:pt x="5131" y="8519"/>
                    <a:pt x="5162" y="8519"/>
                  </a:cubicBezTo>
                  <a:cubicBezTo>
                    <a:pt x="6967" y="7348"/>
                    <a:pt x="6809" y="5828"/>
                    <a:pt x="6461" y="5068"/>
                  </a:cubicBezTo>
                  <a:cubicBezTo>
                    <a:pt x="8487" y="2756"/>
                    <a:pt x="8551" y="286"/>
                    <a:pt x="8551" y="254"/>
                  </a:cubicBezTo>
                  <a:cubicBezTo>
                    <a:pt x="8551" y="191"/>
                    <a:pt x="8551" y="127"/>
                    <a:pt x="8487" y="96"/>
                  </a:cubicBezTo>
                  <a:cubicBezTo>
                    <a:pt x="8456" y="32"/>
                    <a:pt x="8392" y="0"/>
                    <a:pt x="83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505;p18">
              <a:extLst>
                <a:ext uri="{FF2B5EF4-FFF2-40B4-BE49-F238E27FC236}">
                  <a16:creationId xmlns:a16="http://schemas.microsoft.com/office/drawing/2014/main" id="{F94B094A-802C-48E8-B20F-BB37E768B53B}"/>
                </a:ext>
              </a:extLst>
            </p:cNvPr>
            <p:cNvSpPr/>
            <p:nvPr/>
          </p:nvSpPr>
          <p:spPr>
            <a:xfrm rot="20159185">
              <a:off x="4602303" y="1961478"/>
              <a:ext cx="74392" cy="74437"/>
            </a:xfrm>
            <a:custGeom>
              <a:avLst/>
              <a:gdLst/>
              <a:ahLst/>
              <a:cxnLst/>
              <a:rect l="l" t="t" r="r" b="b"/>
              <a:pathLst>
                <a:path w="1679" h="1680" extrusionOk="0">
                  <a:moveTo>
                    <a:pt x="1457" y="1"/>
                  </a:moveTo>
                  <a:cubicBezTo>
                    <a:pt x="1394" y="1"/>
                    <a:pt x="1331" y="33"/>
                    <a:pt x="1267" y="64"/>
                  </a:cubicBezTo>
                  <a:lnTo>
                    <a:pt x="64" y="1299"/>
                  </a:lnTo>
                  <a:cubicBezTo>
                    <a:pt x="32" y="1331"/>
                    <a:pt x="0" y="1394"/>
                    <a:pt x="0" y="1458"/>
                  </a:cubicBezTo>
                  <a:cubicBezTo>
                    <a:pt x="0" y="1521"/>
                    <a:pt x="32" y="1584"/>
                    <a:pt x="64" y="1616"/>
                  </a:cubicBezTo>
                  <a:cubicBezTo>
                    <a:pt x="95" y="1648"/>
                    <a:pt x="159" y="1679"/>
                    <a:pt x="222" y="1679"/>
                  </a:cubicBezTo>
                  <a:cubicBezTo>
                    <a:pt x="286" y="1679"/>
                    <a:pt x="349" y="1648"/>
                    <a:pt x="381" y="1616"/>
                  </a:cubicBezTo>
                  <a:lnTo>
                    <a:pt x="1616" y="381"/>
                  </a:lnTo>
                  <a:cubicBezTo>
                    <a:pt x="1647" y="349"/>
                    <a:pt x="1679" y="286"/>
                    <a:pt x="1679" y="223"/>
                  </a:cubicBezTo>
                  <a:cubicBezTo>
                    <a:pt x="1679" y="159"/>
                    <a:pt x="1647" y="96"/>
                    <a:pt x="1616" y="64"/>
                  </a:cubicBezTo>
                  <a:cubicBezTo>
                    <a:pt x="1552" y="33"/>
                    <a:pt x="1521" y="1"/>
                    <a:pt x="145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506;p18">
              <a:extLst>
                <a:ext uri="{FF2B5EF4-FFF2-40B4-BE49-F238E27FC236}">
                  <a16:creationId xmlns:a16="http://schemas.microsoft.com/office/drawing/2014/main" id="{AC433E86-523F-4246-A4CA-1DDE224DEEF6}"/>
                </a:ext>
              </a:extLst>
            </p:cNvPr>
            <p:cNvSpPr/>
            <p:nvPr/>
          </p:nvSpPr>
          <p:spPr>
            <a:xfrm rot="20159185">
              <a:off x="4584017" y="1947716"/>
              <a:ext cx="58973" cy="57555"/>
            </a:xfrm>
            <a:custGeom>
              <a:avLst/>
              <a:gdLst/>
              <a:ahLst/>
              <a:cxnLst/>
              <a:rect l="l" t="t" r="r" b="b"/>
              <a:pathLst>
                <a:path w="1331" h="1299" extrusionOk="0">
                  <a:moveTo>
                    <a:pt x="1077" y="0"/>
                  </a:moveTo>
                  <a:cubicBezTo>
                    <a:pt x="1045" y="0"/>
                    <a:pt x="982" y="32"/>
                    <a:pt x="919" y="64"/>
                  </a:cubicBezTo>
                  <a:lnTo>
                    <a:pt x="63" y="919"/>
                  </a:lnTo>
                  <a:cubicBezTo>
                    <a:pt x="32" y="950"/>
                    <a:pt x="0" y="1014"/>
                    <a:pt x="0" y="1077"/>
                  </a:cubicBezTo>
                  <a:cubicBezTo>
                    <a:pt x="0" y="1140"/>
                    <a:pt x="32" y="1204"/>
                    <a:pt x="63" y="1235"/>
                  </a:cubicBezTo>
                  <a:cubicBezTo>
                    <a:pt x="127" y="1267"/>
                    <a:pt x="190" y="1299"/>
                    <a:pt x="253" y="1299"/>
                  </a:cubicBezTo>
                  <a:cubicBezTo>
                    <a:pt x="317" y="1299"/>
                    <a:pt x="348" y="1299"/>
                    <a:pt x="412" y="1235"/>
                  </a:cubicBezTo>
                  <a:lnTo>
                    <a:pt x="1267" y="380"/>
                  </a:lnTo>
                  <a:cubicBezTo>
                    <a:pt x="1299" y="349"/>
                    <a:pt x="1330" y="285"/>
                    <a:pt x="1330" y="222"/>
                  </a:cubicBezTo>
                  <a:cubicBezTo>
                    <a:pt x="1330" y="159"/>
                    <a:pt x="1299" y="95"/>
                    <a:pt x="1267" y="64"/>
                  </a:cubicBezTo>
                  <a:cubicBezTo>
                    <a:pt x="1204" y="32"/>
                    <a:pt x="1172" y="0"/>
                    <a:pt x="107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507;p18">
              <a:extLst>
                <a:ext uri="{FF2B5EF4-FFF2-40B4-BE49-F238E27FC236}">
                  <a16:creationId xmlns:a16="http://schemas.microsoft.com/office/drawing/2014/main" id="{8483B6FE-2D50-426D-8695-0B2E196A5AA4}"/>
                </a:ext>
              </a:extLst>
            </p:cNvPr>
            <p:cNvSpPr/>
            <p:nvPr/>
          </p:nvSpPr>
          <p:spPr>
            <a:xfrm rot="20159185">
              <a:off x="4644647" y="1970159"/>
              <a:ext cx="57555" cy="57600"/>
            </a:xfrm>
            <a:custGeom>
              <a:avLst/>
              <a:gdLst/>
              <a:ahLst/>
              <a:cxnLst/>
              <a:rect l="l" t="t" r="r" b="b"/>
              <a:pathLst>
                <a:path w="1299" h="1300" extrusionOk="0">
                  <a:moveTo>
                    <a:pt x="1077" y="1"/>
                  </a:moveTo>
                  <a:cubicBezTo>
                    <a:pt x="1014" y="1"/>
                    <a:pt x="950" y="32"/>
                    <a:pt x="919" y="64"/>
                  </a:cubicBezTo>
                  <a:lnTo>
                    <a:pt x="64" y="919"/>
                  </a:lnTo>
                  <a:cubicBezTo>
                    <a:pt x="0" y="951"/>
                    <a:pt x="0" y="1014"/>
                    <a:pt x="0" y="1077"/>
                  </a:cubicBezTo>
                  <a:cubicBezTo>
                    <a:pt x="0" y="1141"/>
                    <a:pt x="0" y="1204"/>
                    <a:pt x="64" y="1236"/>
                  </a:cubicBezTo>
                  <a:cubicBezTo>
                    <a:pt x="95" y="1299"/>
                    <a:pt x="159" y="1299"/>
                    <a:pt x="222" y="1299"/>
                  </a:cubicBezTo>
                  <a:cubicBezTo>
                    <a:pt x="285" y="1299"/>
                    <a:pt x="349" y="1267"/>
                    <a:pt x="380" y="1236"/>
                  </a:cubicBezTo>
                  <a:lnTo>
                    <a:pt x="1235" y="381"/>
                  </a:lnTo>
                  <a:cubicBezTo>
                    <a:pt x="1267" y="349"/>
                    <a:pt x="1299" y="286"/>
                    <a:pt x="1299" y="222"/>
                  </a:cubicBezTo>
                  <a:cubicBezTo>
                    <a:pt x="1299" y="159"/>
                    <a:pt x="1267" y="96"/>
                    <a:pt x="1235" y="64"/>
                  </a:cubicBezTo>
                  <a:cubicBezTo>
                    <a:pt x="1172" y="32"/>
                    <a:pt x="1140" y="1"/>
                    <a:pt x="107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485669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1" name="Google Shape;1641;p20"/>
          <p:cNvSpPr/>
          <p:nvPr/>
        </p:nvSpPr>
        <p:spPr>
          <a:xfrm>
            <a:off x="3740709" y="2807701"/>
            <a:ext cx="1518972" cy="1771919"/>
          </a:xfrm>
          <a:custGeom>
            <a:avLst/>
            <a:gdLst/>
            <a:ahLst/>
            <a:cxnLst/>
            <a:rect l="l" t="t" r="r" b="b"/>
            <a:pathLst>
              <a:path w="52889" h="59032" fill="none" extrusionOk="0">
                <a:moveTo>
                  <a:pt x="50260" y="59032"/>
                </a:moveTo>
                <a:lnTo>
                  <a:pt x="2629" y="59032"/>
                </a:lnTo>
                <a:cubicBezTo>
                  <a:pt x="1172" y="59032"/>
                  <a:pt x="1" y="57860"/>
                  <a:pt x="1" y="56403"/>
                </a:cubicBezTo>
                <a:lnTo>
                  <a:pt x="1" y="2629"/>
                </a:lnTo>
                <a:cubicBezTo>
                  <a:pt x="1" y="1173"/>
                  <a:pt x="1172" y="1"/>
                  <a:pt x="2629" y="1"/>
                </a:cubicBezTo>
                <a:lnTo>
                  <a:pt x="50260" y="1"/>
                </a:lnTo>
                <a:cubicBezTo>
                  <a:pt x="51716" y="1"/>
                  <a:pt x="52888" y="1173"/>
                  <a:pt x="52888" y="2629"/>
                </a:cubicBezTo>
                <a:lnTo>
                  <a:pt x="52888" y="56403"/>
                </a:lnTo>
                <a:cubicBezTo>
                  <a:pt x="52888" y="57860"/>
                  <a:pt x="51716" y="59032"/>
                  <a:pt x="50260" y="59032"/>
                </a:cubicBezTo>
                <a:close/>
              </a:path>
            </a:pathLst>
          </a:custGeom>
          <a:noFill/>
          <a:ln w="10300" cap="flat" cmpd="sng">
            <a:solidFill>
              <a:srgbClr val="F2A365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2" name="Google Shape;1642;p20"/>
          <p:cNvSpPr/>
          <p:nvPr/>
        </p:nvSpPr>
        <p:spPr>
          <a:xfrm>
            <a:off x="6243701" y="2807701"/>
            <a:ext cx="1518943" cy="1771919"/>
          </a:xfrm>
          <a:custGeom>
            <a:avLst/>
            <a:gdLst/>
            <a:ahLst/>
            <a:cxnLst/>
            <a:rect l="l" t="t" r="r" b="b"/>
            <a:pathLst>
              <a:path w="52888" h="59032" fill="none" extrusionOk="0">
                <a:moveTo>
                  <a:pt x="50259" y="59032"/>
                </a:moveTo>
                <a:lnTo>
                  <a:pt x="2629" y="59032"/>
                </a:lnTo>
                <a:cubicBezTo>
                  <a:pt x="1172" y="59032"/>
                  <a:pt x="0" y="57860"/>
                  <a:pt x="0" y="56403"/>
                </a:cubicBezTo>
                <a:lnTo>
                  <a:pt x="0" y="2629"/>
                </a:lnTo>
                <a:cubicBezTo>
                  <a:pt x="0" y="1173"/>
                  <a:pt x="1172" y="1"/>
                  <a:pt x="2629" y="1"/>
                </a:cubicBezTo>
                <a:lnTo>
                  <a:pt x="50259" y="1"/>
                </a:lnTo>
                <a:cubicBezTo>
                  <a:pt x="51684" y="1"/>
                  <a:pt x="52888" y="1173"/>
                  <a:pt x="52888" y="2629"/>
                </a:cubicBezTo>
                <a:lnTo>
                  <a:pt x="52888" y="56403"/>
                </a:lnTo>
                <a:cubicBezTo>
                  <a:pt x="52888" y="57860"/>
                  <a:pt x="51716" y="59032"/>
                  <a:pt x="50259" y="59032"/>
                </a:cubicBezTo>
                <a:close/>
              </a:path>
            </a:pathLst>
          </a:custGeom>
          <a:noFill/>
          <a:ln w="10300" cap="flat" cmpd="sng">
            <a:solidFill>
              <a:schemeClr val="tx1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43" name="Google Shape;1643;p20"/>
          <p:cNvGrpSpPr/>
          <p:nvPr/>
        </p:nvGrpSpPr>
        <p:grpSpPr>
          <a:xfrm>
            <a:off x="6509222" y="1494746"/>
            <a:ext cx="987877" cy="1111795"/>
            <a:chOff x="7228274" y="1201022"/>
            <a:chExt cx="1260851" cy="1419011"/>
          </a:xfrm>
        </p:grpSpPr>
        <p:sp>
          <p:nvSpPr>
            <p:cNvPr id="1644" name="Google Shape;1644;p20"/>
            <p:cNvSpPr/>
            <p:nvPr/>
          </p:nvSpPr>
          <p:spPr>
            <a:xfrm>
              <a:off x="7682044" y="2249445"/>
              <a:ext cx="335007" cy="370588"/>
            </a:xfrm>
            <a:custGeom>
              <a:avLst/>
              <a:gdLst/>
              <a:ahLst/>
              <a:cxnLst/>
              <a:rect l="l" t="t" r="r" b="b"/>
              <a:pathLst>
                <a:path w="10451" h="11561" extrusionOk="0">
                  <a:moveTo>
                    <a:pt x="0" y="1"/>
                  </a:moveTo>
                  <a:lnTo>
                    <a:pt x="5226" y="11560"/>
                  </a:lnTo>
                  <a:lnTo>
                    <a:pt x="10451" y="1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20"/>
            <p:cNvSpPr/>
            <p:nvPr/>
          </p:nvSpPr>
          <p:spPr>
            <a:xfrm>
              <a:off x="7228274" y="1201022"/>
              <a:ext cx="1260851" cy="1152826"/>
            </a:xfrm>
            <a:custGeom>
              <a:avLst/>
              <a:gdLst/>
              <a:ahLst/>
              <a:cxnLst/>
              <a:rect l="l" t="t" r="r" b="b"/>
              <a:pathLst>
                <a:path w="39334" h="35964" extrusionOk="0">
                  <a:moveTo>
                    <a:pt x="18888" y="1"/>
                  </a:moveTo>
                  <a:cubicBezTo>
                    <a:pt x="13304" y="1"/>
                    <a:pt x="7787" y="2456"/>
                    <a:pt x="4149" y="7119"/>
                  </a:cubicBezTo>
                  <a:cubicBezTo>
                    <a:pt x="2217" y="9590"/>
                    <a:pt x="1045" y="12377"/>
                    <a:pt x="602" y="15258"/>
                  </a:cubicBezTo>
                  <a:cubicBezTo>
                    <a:pt x="0" y="19027"/>
                    <a:pt x="633" y="22891"/>
                    <a:pt x="2470" y="26279"/>
                  </a:cubicBezTo>
                  <a:cubicBezTo>
                    <a:pt x="3262" y="27799"/>
                    <a:pt x="4307" y="29224"/>
                    <a:pt x="5606" y="30491"/>
                  </a:cubicBezTo>
                  <a:cubicBezTo>
                    <a:pt x="6239" y="31124"/>
                    <a:pt x="6936" y="31758"/>
                    <a:pt x="7696" y="32296"/>
                  </a:cubicBezTo>
                  <a:cubicBezTo>
                    <a:pt x="11040" y="34769"/>
                    <a:pt x="14967" y="35963"/>
                    <a:pt x="18862" y="35963"/>
                  </a:cubicBezTo>
                  <a:cubicBezTo>
                    <a:pt x="24446" y="35963"/>
                    <a:pt x="29963" y="33508"/>
                    <a:pt x="33601" y="28844"/>
                  </a:cubicBezTo>
                  <a:cubicBezTo>
                    <a:pt x="39333" y="21529"/>
                    <a:pt x="38383" y="11300"/>
                    <a:pt x="31764" y="5061"/>
                  </a:cubicBezTo>
                  <a:lnTo>
                    <a:pt x="31733" y="5061"/>
                  </a:lnTo>
                  <a:cubicBezTo>
                    <a:pt x="31226" y="4554"/>
                    <a:pt x="30656" y="4111"/>
                    <a:pt x="30054" y="3668"/>
                  </a:cubicBezTo>
                  <a:cubicBezTo>
                    <a:pt x="26710" y="1195"/>
                    <a:pt x="22782" y="1"/>
                    <a:pt x="18888" y="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20"/>
            <p:cNvSpPr/>
            <p:nvPr/>
          </p:nvSpPr>
          <p:spPr>
            <a:xfrm>
              <a:off x="7407942" y="1363221"/>
              <a:ext cx="1081183" cy="990628"/>
            </a:xfrm>
            <a:custGeom>
              <a:avLst/>
              <a:gdLst/>
              <a:ahLst/>
              <a:cxnLst/>
              <a:rect l="l" t="t" r="r" b="b"/>
              <a:pathLst>
                <a:path w="33729" h="30904" extrusionOk="0">
                  <a:moveTo>
                    <a:pt x="26128" y="1"/>
                  </a:moveTo>
                  <a:lnTo>
                    <a:pt x="19224" y="6746"/>
                  </a:lnTo>
                  <a:lnTo>
                    <a:pt x="8678" y="16976"/>
                  </a:lnTo>
                  <a:lnTo>
                    <a:pt x="1077" y="24386"/>
                  </a:lnTo>
                  <a:lnTo>
                    <a:pt x="1" y="25431"/>
                  </a:lnTo>
                  <a:cubicBezTo>
                    <a:pt x="634" y="26064"/>
                    <a:pt x="1331" y="26698"/>
                    <a:pt x="2091" y="27236"/>
                  </a:cubicBezTo>
                  <a:cubicBezTo>
                    <a:pt x="5435" y="29709"/>
                    <a:pt x="9362" y="30903"/>
                    <a:pt x="13257" y="30903"/>
                  </a:cubicBezTo>
                  <a:cubicBezTo>
                    <a:pt x="18841" y="30903"/>
                    <a:pt x="24358" y="28448"/>
                    <a:pt x="27996" y="23784"/>
                  </a:cubicBezTo>
                  <a:cubicBezTo>
                    <a:pt x="33728" y="16469"/>
                    <a:pt x="32778" y="6240"/>
                    <a:pt x="26159" y="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20"/>
            <p:cNvSpPr/>
            <p:nvPr/>
          </p:nvSpPr>
          <p:spPr>
            <a:xfrm>
              <a:off x="7477982" y="1450859"/>
              <a:ext cx="727905" cy="662224"/>
            </a:xfrm>
            <a:custGeom>
              <a:avLst/>
              <a:gdLst/>
              <a:ahLst/>
              <a:cxnLst/>
              <a:rect l="l" t="t" r="r" b="b"/>
              <a:pathLst>
                <a:path w="22708" h="20659" extrusionOk="0">
                  <a:moveTo>
                    <a:pt x="11334" y="0"/>
                  </a:moveTo>
                  <a:cubicBezTo>
                    <a:pt x="6640" y="0"/>
                    <a:pt x="2412" y="3195"/>
                    <a:pt x="1299" y="7971"/>
                  </a:cubicBezTo>
                  <a:cubicBezTo>
                    <a:pt x="1" y="13513"/>
                    <a:pt x="3421" y="19087"/>
                    <a:pt x="8995" y="20385"/>
                  </a:cubicBezTo>
                  <a:cubicBezTo>
                    <a:pt x="9784" y="20570"/>
                    <a:pt x="10573" y="20659"/>
                    <a:pt x="11351" y="20659"/>
                  </a:cubicBezTo>
                  <a:cubicBezTo>
                    <a:pt x="16037" y="20659"/>
                    <a:pt x="20295" y="17443"/>
                    <a:pt x="21409" y="12690"/>
                  </a:cubicBezTo>
                  <a:cubicBezTo>
                    <a:pt x="22707" y="7148"/>
                    <a:pt x="19256" y="1574"/>
                    <a:pt x="13713" y="276"/>
                  </a:cubicBezTo>
                  <a:cubicBezTo>
                    <a:pt x="12916" y="90"/>
                    <a:pt x="12118" y="0"/>
                    <a:pt x="113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58" name="Google Shape;1658;p20"/>
          <p:cNvSpPr/>
          <p:nvPr/>
        </p:nvSpPr>
        <p:spPr>
          <a:xfrm>
            <a:off x="4361786" y="2316185"/>
            <a:ext cx="262503" cy="290356"/>
          </a:xfrm>
          <a:custGeom>
            <a:avLst/>
            <a:gdLst/>
            <a:ahLst/>
            <a:cxnLst/>
            <a:rect l="l" t="t" r="r" b="b"/>
            <a:pathLst>
              <a:path w="10452" h="11561" extrusionOk="0">
                <a:moveTo>
                  <a:pt x="1" y="1"/>
                </a:moveTo>
                <a:lnTo>
                  <a:pt x="5226" y="11560"/>
                </a:lnTo>
                <a:lnTo>
                  <a:pt x="10451" y="1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" name="Google Shape;1659;p20"/>
          <p:cNvSpPr/>
          <p:nvPr/>
        </p:nvSpPr>
        <p:spPr>
          <a:xfrm>
            <a:off x="4003067" y="1494746"/>
            <a:ext cx="994256" cy="903239"/>
          </a:xfrm>
          <a:custGeom>
            <a:avLst/>
            <a:gdLst/>
            <a:ahLst/>
            <a:cxnLst/>
            <a:rect l="l" t="t" r="r" b="b"/>
            <a:pathLst>
              <a:path w="39588" h="35964" extrusionOk="0">
                <a:moveTo>
                  <a:pt x="19142" y="1"/>
                </a:moveTo>
                <a:cubicBezTo>
                  <a:pt x="13558" y="1"/>
                  <a:pt x="8041" y="2456"/>
                  <a:pt x="4403" y="7119"/>
                </a:cubicBezTo>
                <a:cubicBezTo>
                  <a:pt x="2788" y="9210"/>
                  <a:pt x="1679" y="11490"/>
                  <a:pt x="1109" y="13897"/>
                </a:cubicBezTo>
                <a:cubicBezTo>
                  <a:pt x="1" y="18520"/>
                  <a:pt x="824" y="23397"/>
                  <a:pt x="3390" y="27451"/>
                </a:cubicBezTo>
                <a:cubicBezTo>
                  <a:pt x="4086" y="28496"/>
                  <a:pt x="4878" y="29509"/>
                  <a:pt x="5796" y="30428"/>
                </a:cubicBezTo>
                <a:cubicBezTo>
                  <a:pt x="6430" y="31093"/>
                  <a:pt x="7158" y="31726"/>
                  <a:pt x="7950" y="32296"/>
                </a:cubicBezTo>
                <a:cubicBezTo>
                  <a:pt x="11294" y="34769"/>
                  <a:pt x="15222" y="35963"/>
                  <a:pt x="19116" y="35963"/>
                </a:cubicBezTo>
                <a:cubicBezTo>
                  <a:pt x="24700" y="35963"/>
                  <a:pt x="30217" y="33508"/>
                  <a:pt x="33855" y="28844"/>
                </a:cubicBezTo>
                <a:cubicBezTo>
                  <a:pt x="39587" y="21497"/>
                  <a:pt x="38637" y="11236"/>
                  <a:pt x="31955" y="4998"/>
                </a:cubicBezTo>
                <a:cubicBezTo>
                  <a:pt x="31448" y="4523"/>
                  <a:pt x="30878" y="4079"/>
                  <a:pt x="30308" y="3668"/>
                </a:cubicBezTo>
                <a:cubicBezTo>
                  <a:pt x="26964" y="1195"/>
                  <a:pt x="23037" y="1"/>
                  <a:pt x="19142" y="1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" name="Google Shape;1660;p20"/>
          <p:cNvSpPr/>
          <p:nvPr/>
        </p:nvSpPr>
        <p:spPr>
          <a:xfrm>
            <a:off x="4148634" y="1620246"/>
            <a:ext cx="848690" cy="777739"/>
          </a:xfrm>
          <a:custGeom>
            <a:avLst/>
            <a:gdLst/>
            <a:ahLst/>
            <a:cxnLst/>
            <a:rect l="l" t="t" r="r" b="b"/>
            <a:pathLst>
              <a:path w="33792" h="30967" extrusionOk="0">
                <a:moveTo>
                  <a:pt x="26159" y="1"/>
                </a:moveTo>
                <a:lnTo>
                  <a:pt x="19255" y="6714"/>
                </a:lnTo>
                <a:lnTo>
                  <a:pt x="0" y="25431"/>
                </a:lnTo>
                <a:cubicBezTo>
                  <a:pt x="634" y="26096"/>
                  <a:pt x="1362" y="26729"/>
                  <a:pt x="2154" y="27299"/>
                </a:cubicBezTo>
                <a:cubicBezTo>
                  <a:pt x="5498" y="29772"/>
                  <a:pt x="9426" y="30966"/>
                  <a:pt x="13320" y="30966"/>
                </a:cubicBezTo>
                <a:cubicBezTo>
                  <a:pt x="18904" y="30966"/>
                  <a:pt x="24421" y="28511"/>
                  <a:pt x="28059" y="23847"/>
                </a:cubicBezTo>
                <a:cubicBezTo>
                  <a:pt x="33791" y="16500"/>
                  <a:pt x="32841" y="6239"/>
                  <a:pt x="26159" y="1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" name="Google Shape;1661;p20"/>
          <p:cNvSpPr/>
          <p:nvPr/>
        </p:nvSpPr>
        <p:spPr>
          <a:xfrm>
            <a:off x="4201125" y="1702724"/>
            <a:ext cx="558384" cy="519079"/>
          </a:xfrm>
          <a:custGeom>
            <a:avLst/>
            <a:gdLst/>
            <a:ahLst/>
            <a:cxnLst/>
            <a:rect l="l" t="t" r="r" b="b"/>
            <a:pathLst>
              <a:path w="22233" h="20668" extrusionOk="0">
                <a:moveTo>
                  <a:pt x="11098" y="1"/>
                </a:moveTo>
                <a:cubicBezTo>
                  <a:pt x="6140" y="1"/>
                  <a:pt x="1746" y="3610"/>
                  <a:pt x="919" y="8656"/>
                </a:cubicBezTo>
                <a:cubicBezTo>
                  <a:pt x="1" y="14293"/>
                  <a:pt x="3833" y="19613"/>
                  <a:pt x="9438" y="20532"/>
                </a:cubicBezTo>
                <a:cubicBezTo>
                  <a:pt x="10000" y="20623"/>
                  <a:pt x="10559" y="20668"/>
                  <a:pt x="11111" y="20668"/>
                </a:cubicBezTo>
                <a:cubicBezTo>
                  <a:pt x="16093" y="20668"/>
                  <a:pt x="20487" y="17056"/>
                  <a:pt x="21314" y="11981"/>
                </a:cubicBezTo>
                <a:cubicBezTo>
                  <a:pt x="22232" y="6376"/>
                  <a:pt x="18400" y="1055"/>
                  <a:pt x="12763" y="137"/>
                </a:cubicBezTo>
                <a:cubicBezTo>
                  <a:pt x="12204" y="45"/>
                  <a:pt x="11647" y="1"/>
                  <a:pt x="1109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" name="Google Shape;1682;p20"/>
          <p:cNvSpPr txBox="1"/>
          <p:nvPr/>
        </p:nvSpPr>
        <p:spPr>
          <a:xfrm>
            <a:off x="3740745" y="2807739"/>
            <a:ext cx="15189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2A36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Chính xác</a:t>
            </a:r>
            <a:endParaRPr sz="1500">
              <a:solidFill>
                <a:srgbClr val="F2A365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683" name="Google Shape;1683;p20"/>
          <p:cNvSpPr txBox="1"/>
          <p:nvPr/>
        </p:nvSpPr>
        <p:spPr>
          <a:xfrm>
            <a:off x="3740745" y="3288939"/>
            <a:ext cx="1518900" cy="9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200">
                <a:latin typeface="Fira Sans"/>
                <a:ea typeface="Fira Sans"/>
                <a:cs typeface="Fira Sans"/>
                <a:sym typeface="Fira Sans"/>
              </a:rPr>
              <a:t>Kết quả đưa ra độ chính xác còn chưa cao</a:t>
            </a:r>
            <a:endParaRPr lang="en-US"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84" name="Google Shape;1684;p20"/>
          <p:cNvSpPr txBox="1"/>
          <p:nvPr/>
        </p:nvSpPr>
        <p:spPr>
          <a:xfrm>
            <a:off x="6254793" y="2807739"/>
            <a:ext cx="15189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tx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Yêu cầu</a:t>
            </a:r>
            <a:endParaRPr sz="1500">
              <a:solidFill>
                <a:schemeClr val="tx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685" name="Google Shape;1685;p20"/>
          <p:cNvSpPr txBox="1"/>
          <p:nvPr/>
        </p:nvSpPr>
        <p:spPr>
          <a:xfrm>
            <a:off x="6245061" y="3288939"/>
            <a:ext cx="1518900" cy="1108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200">
                <a:latin typeface="Fira Sans"/>
                <a:ea typeface="Fira Sans"/>
                <a:cs typeface="Fira Sans"/>
                <a:sym typeface="Fira Sans"/>
              </a:rPr>
              <a:t>Ứng dụng chưa giải quyết được chọn vẹn những vấn đề, yêu cầu đưa ra</a:t>
            </a:r>
            <a:endParaRPr lang="en-US"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86" name="Google Shape;1686;p20"/>
          <p:cNvSpPr txBox="1"/>
          <p:nvPr/>
        </p:nvSpPr>
        <p:spPr>
          <a:xfrm>
            <a:off x="717400" y="411475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Fira Sans Medium"/>
                <a:ea typeface="Fira Sans Medium"/>
                <a:cs typeface="Fira Sans Medium"/>
                <a:sym typeface="Fira Sans Medium"/>
              </a:rPr>
              <a:t>Nhược điểm</a:t>
            </a:r>
            <a:endParaRPr sz="28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50" name="Google Shape;1642;p20">
            <a:extLst>
              <a:ext uri="{FF2B5EF4-FFF2-40B4-BE49-F238E27FC236}">
                <a16:creationId xmlns:a16="http://schemas.microsoft.com/office/drawing/2014/main" id="{AFEF9471-71CA-450F-B39D-86B79155F9FA}"/>
              </a:ext>
            </a:extLst>
          </p:cNvPr>
          <p:cNvSpPr/>
          <p:nvPr/>
        </p:nvSpPr>
        <p:spPr>
          <a:xfrm>
            <a:off x="1305971" y="2807701"/>
            <a:ext cx="1518943" cy="1771919"/>
          </a:xfrm>
          <a:custGeom>
            <a:avLst/>
            <a:gdLst/>
            <a:ahLst/>
            <a:cxnLst/>
            <a:rect l="l" t="t" r="r" b="b"/>
            <a:pathLst>
              <a:path w="52888" h="59032" fill="none" extrusionOk="0">
                <a:moveTo>
                  <a:pt x="50259" y="59032"/>
                </a:moveTo>
                <a:lnTo>
                  <a:pt x="2629" y="59032"/>
                </a:lnTo>
                <a:cubicBezTo>
                  <a:pt x="1172" y="59032"/>
                  <a:pt x="0" y="57860"/>
                  <a:pt x="0" y="56403"/>
                </a:cubicBezTo>
                <a:lnTo>
                  <a:pt x="0" y="2629"/>
                </a:lnTo>
                <a:cubicBezTo>
                  <a:pt x="0" y="1173"/>
                  <a:pt x="1172" y="1"/>
                  <a:pt x="2629" y="1"/>
                </a:cubicBezTo>
                <a:lnTo>
                  <a:pt x="50259" y="1"/>
                </a:lnTo>
                <a:cubicBezTo>
                  <a:pt x="51684" y="1"/>
                  <a:pt x="52888" y="1173"/>
                  <a:pt x="52888" y="2629"/>
                </a:cubicBezTo>
                <a:lnTo>
                  <a:pt x="52888" y="56403"/>
                </a:lnTo>
                <a:cubicBezTo>
                  <a:pt x="52888" y="57860"/>
                  <a:pt x="51716" y="59032"/>
                  <a:pt x="50259" y="59032"/>
                </a:cubicBezTo>
                <a:close/>
              </a:path>
            </a:pathLst>
          </a:custGeom>
          <a:noFill/>
          <a:ln w="10300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" name="Google Shape;1643;p20">
            <a:extLst>
              <a:ext uri="{FF2B5EF4-FFF2-40B4-BE49-F238E27FC236}">
                <a16:creationId xmlns:a16="http://schemas.microsoft.com/office/drawing/2014/main" id="{F2D6EAEA-88AB-4BA7-8F9A-20E2422BAA22}"/>
              </a:ext>
            </a:extLst>
          </p:cNvPr>
          <p:cNvGrpSpPr/>
          <p:nvPr/>
        </p:nvGrpSpPr>
        <p:grpSpPr>
          <a:xfrm>
            <a:off x="1571492" y="1494746"/>
            <a:ext cx="987877" cy="1111795"/>
            <a:chOff x="7228274" y="1201022"/>
            <a:chExt cx="1260851" cy="1419011"/>
          </a:xfrm>
        </p:grpSpPr>
        <p:sp>
          <p:nvSpPr>
            <p:cNvPr id="52" name="Google Shape;1644;p20">
              <a:extLst>
                <a:ext uri="{FF2B5EF4-FFF2-40B4-BE49-F238E27FC236}">
                  <a16:creationId xmlns:a16="http://schemas.microsoft.com/office/drawing/2014/main" id="{BC1C4139-FD19-44D2-9008-08E23B9FDF09}"/>
                </a:ext>
              </a:extLst>
            </p:cNvPr>
            <p:cNvSpPr/>
            <p:nvPr/>
          </p:nvSpPr>
          <p:spPr>
            <a:xfrm>
              <a:off x="7682044" y="2249445"/>
              <a:ext cx="335007" cy="370588"/>
            </a:xfrm>
            <a:custGeom>
              <a:avLst/>
              <a:gdLst/>
              <a:ahLst/>
              <a:cxnLst/>
              <a:rect l="l" t="t" r="r" b="b"/>
              <a:pathLst>
                <a:path w="10451" h="11561" extrusionOk="0">
                  <a:moveTo>
                    <a:pt x="0" y="1"/>
                  </a:moveTo>
                  <a:lnTo>
                    <a:pt x="5226" y="11560"/>
                  </a:lnTo>
                  <a:lnTo>
                    <a:pt x="10451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645;p20">
              <a:extLst>
                <a:ext uri="{FF2B5EF4-FFF2-40B4-BE49-F238E27FC236}">
                  <a16:creationId xmlns:a16="http://schemas.microsoft.com/office/drawing/2014/main" id="{5ACD91B7-52B6-4910-9345-F82C6164E53F}"/>
                </a:ext>
              </a:extLst>
            </p:cNvPr>
            <p:cNvSpPr/>
            <p:nvPr/>
          </p:nvSpPr>
          <p:spPr>
            <a:xfrm>
              <a:off x="7228274" y="1201022"/>
              <a:ext cx="1260851" cy="1152826"/>
            </a:xfrm>
            <a:custGeom>
              <a:avLst/>
              <a:gdLst/>
              <a:ahLst/>
              <a:cxnLst/>
              <a:rect l="l" t="t" r="r" b="b"/>
              <a:pathLst>
                <a:path w="39334" h="35964" extrusionOk="0">
                  <a:moveTo>
                    <a:pt x="18888" y="1"/>
                  </a:moveTo>
                  <a:cubicBezTo>
                    <a:pt x="13304" y="1"/>
                    <a:pt x="7787" y="2456"/>
                    <a:pt x="4149" y="7119"/>
                  </a:cubicBezTo>
                  <a:cubicBezTo>
                    <a:pt x="2217" y="9590"/>
                    <a:pt x="1045" y="12377"/>
                    <a:pt x="602" y="15258"/>
                  </a:cubicBezTo>
                  <a:cubicBezTo>
                    <a:pt x="0" y="19027"/>
                    <a:pt x="633" y="22891"/>
                    <a:pt x="2470" y="26279"/>
                  </a:cubicBezTo>
                  <a:cubicBezTo>
                    <a:pt x="3262" y="27799"/>
                    <a:pt x="4307" y="29224"/>
                    <a:pt x="5606" y="30491"/>
                  </a:cubicBezTo>
                  <a:cubicBezTo>
                    <a:pt x="6239" y="31124"/>
                    <a:pt x="6936" y="31758"/>
                    <a:pt x="7696" y="32296"/>
                  </a:cubicBezTo>
                  <a:cubicBezTo>
                    <a:pt x="11040" y="34769"/>
                    <a:pt x="14967" y="35963"/>
                    <a:pt x="18862" y="35963"/>
                  </a:cubicBezTo>
                  <a:cubicBezTo>
                    <a:pt x="24446" y="35963"/>
                    <a:pt x="29963" y="33508"/>
                    <a:pt x="33601" y="28844"/>
                  </a:cubicBezTo>
                  <a:cubicBezTo>
                    <a:pt x="39333" y="21529"/>
                    <a:pt x="38383" y="11300"/>
                    <a:pt x="31764" y="5061"/>
                  </a:cubicBezTo>
                  <a:lnTo>
                    <a:pt x="31733" y="5061"/>
                  </a:lnTo>
                  <a:cubicBezTo>
                    <a:pt x="31226" y="4554"/>
                    <a:pt x="30656" y="4111"/>
                    <a:pt x="30054" y="3668"/>
                  </a:cubicBezTo>
                  <a:cubicBezTo>
                    <a:pt x="26710" y="1195"/>
                    <a:pt x="22782" y="1"/>
                    <a:pt x="18888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646;p20">
              <a:extLst>
                <a:ext uri="{FF2B5EF4-FFF2-40B4-BE49-F238E27FC236}">
                  <a16:creationId xmlns:a16="http://schemas.microsoft.com/office/drawing/2014/main" id="{A11B4FE7-C166-4462-B62A-F5CF7CF76C25}"/>
                </a:ext>
              </a:extLst>
            </p:cNvPr>
            <p:cNvSpPr/>
            <p:nvPr/>
          </p:nvSpPr>
          <p:spPr>
            <a:xfrm>
              <a:off x="7407942" y="1363221"/>
              <a:ext cx="1081183" cy="990628"/>
            </a:xfrm>
            <a:custGeom>
              <a:avLst/>
              <a:gdLst/>
              <a:ahLst/>
              <a:cxnLst/>
              <a:rect l="l" t="t" r="r" b="b"/>
              <a:pathLst>
                <a:path w="33729" h="30904" extrusionOk="0">
                  <a:moveTo>
                    <a:pt x="26128" y="1"/>
                  </a:moveTo>
                  <a:lnTo>
                    <a:pt x="19224" y="6746"/>
                  </a:lnTo>
                  <a:lnTo>
                    <a:pt x="8678" y="16976"/>
                  </a:lnTo>
                  <a:lnTo>
                    <a:pt x="1077" y="24386"/>
                  </a:lnTo>
                  <a:lnTo>
                    <a:pt x="1" y="25431"/>
                  </a:lnTo>
                  <a:cubicBezTo>
                    <a:pt x="634" y="26064"/>
                    <a:pt x="1331" y="26698"/>
                    <a:pt x="2091" y="27236"/>
                  </a:cubicBezTo>
                  <a:cubicBezTo>
                    <a:pt x="5435" y="29709"/>
                    <a:pt x="9362" y="30903"/>
                    <a:pt x="13257" y="30903"/>
                  </a:cubicBezTo>
                  <a:cubicBezTo>
                    <a:pt x="18841" y="30903"/>
                    <a:pt x="24358" y="28448"/>
                    <a:pt x="27996" y="23784"/>
                  </a:cubicBezTo>
                  <a:cubicBezTo>
                    <a:pt x="33728" y="16469"/>
                    <a:pt x="32778" y="6240"/>
                    <a:pt x="26159" y="1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647;p20">
              <a:extLst>
                <a:ext uri="{FF2B5EF4-FFF2-40B4-BE49-F238E27FC236}">
                  <a16:creationId xmlns:a16="http://schemas.microsoft.com/office/drawing/2014/main" id="{1D2B0923-4711-4E56-BA5C-D33A1F244342}"/>
                </a:ext>
              </a:extLst>
            </p:cNvPr>
            <p:cNvSpPr/>
            <p:nvPr/>
          </p:nvSpPr>
          <p:spPr>
            <a:xfrm>
              <a:off x="7477982" y="1450859"/>
              <a:ext cx="727905" cy="662224"/>
            </a:xfrm>
            <a:custGeom>
              <a:avLst/>
              <a:gdLst/>
              <a:ahLst/>
              <a:cxnLst/>
              <a:rect l="l" t="t" r="r" b="b"/>
              <a:pathLst>
                <a:path w="22708" h="20659" extrusionOk="0">
                  <a:moveTo>
                    <a:pt x="11334" y="0"/>
                  </a:moveTo>
                  <a:cubicBezTo>
                    <a:pt x="6640" y="0"/>
                    <a:pt x="2412" y="3195"/>
                    <a:pt x="1299" y="7971"/>
                  </a:cubicBezTo>
                  <a:cubicBezTo>
                    <a:pt x="1" y="13513"/>
                    <a:pt x="3421" y="19087"/>
                    <a:pt x="8995" y="20385"/>
                  </a:cubicBezTo>
                  <a:cubicBezTo>
                    <a:pt x="9784" y="20570"/>
                    <a:pt x="10573" y="20659"/>
                    <a:pt x="11351" y="20659"/>
                  </a:cubicBezTo>
                  <a:cubicBezTo>
                    <a:pt x="16037" y="20659"/>
                    <a:pt x="20295" y="17443"/>
                    <a:pt x="21409" y="12690"/>
                  </a:cubicBezTo>
                  <a:cubicBezTo>
                    <a:pt x="22707" y="7148"/>
                    <a:pt x="19256" y="1574"/>
                    <a:pt x="13713" y="276"/>
                  </a:cubicBezTo>
                  <a:cubicBezTo>
                    <a:pt x="12916" y="90"/>
                    <a:pt x="12118" y="0"/>
                    <a:pt x="113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" name="Google Shape;1684;p20">
            <a:extLst>
              <a:ext uri="{FF2B5EF4-FFF2-40B4-BE49-F238E27FC236}">
                <a16:creationId xmlns:a16="http://schemas.microsoft.com/office/drawing/2014/main" id="{3CCC4091-A1C9-43BC-A546-647B339A8B54}"/>
              </a:ext>
            </a:extLst>
          </p:cNvPr>
          <p:cNvSpPr txBox="1"/>
          <p:nvPr/>
        </p:nvSpPr>
        <p:spPr>
          <a:xfrm>
            <a:off x="1305489" y="2807739"/>
            <a:ext cx="15189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0475E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Nhận dạng</a:t>
            </a:r>
            <a:endParaRPr sz="1500">
              <a:solidFill>
                <a:srgbClr val="30475E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59" name="Google Shape;1685;p20">
            <a:extLst>
              <a:ext uri="{FF2B5EF4-FFF2-40B4-BE49-F238E27FC236}">
                <a16:creationId xmlns:a16="http://schemas.microsoft.com/office/drawing/2014/main" id="{18E726FB-DE5C-4379-87BB-7F72243EE80A}"/>
              </a:ext>
            </a:extLst>
          </p:cNvPr>
          <p:cNvSpPr txBox="1"/>
          <p:nvPr/>
        </p:nvSpPr>
        <p:spPr>
          <a:xfrm>
            <a:off x="1305489" y="3299985"/>
            <a:ext cx="1518900" cy="1221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200">
                <a:latin typeface="Fira Sans"/>
                <a:ea typeface="Fira Sans"/>
                <a:cs typeface="Fira Sans"/>
                <a:sym typeface="Fira Sans"/>
              </a:rPr>
              <a:t>Còn chưa nhận dạng được cái hình ảnh có độ phân giải thấp hoặc số lượng người quá nhiều.</a:t>
            </a:r>
            <a:endParaRPr lang="en-US"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" name="Ký hiệu &quot;Không Cho phép&quot; 1">
            <a:extLst>
              <a:ext uri="{FF2B5EF4-FFF2-40B4-BE49-F238E27FC236}">
                <a16:creationId xmlns:a16="http://schemas.microsoft.com/office/drawing/2014/main" id="{E4E5AB3D-C75A-4968-81BA-4C7BA45934BC}"/>
              </a:ext>
            </a:extLst>
          </p:cNvPr>
          <p:cNvSpPr/>
          <p:nvPr/>
        </p:nvSpPr>
        <p:spPr>
          <a:xfrm>
            <a:off x="1864007" y="1766377"/>
            <a:ext cx="365760" cy="362857"/>
          </a:xfrm>
          <a:prstGeom prst="noSmoking">
            <a:avLst/>
          </a:prstGeom>
          <a:solidFill>
            <a:srgbClr val="30475E"/>
          </a:solidFill>
          <a:ln>
            <a:solidFill>
              <a:srgbClr val="263C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Ký hiệu &quot;Không Cho phép&quot; 41">
            <a:extLst>
              <a:ext uri="{FF2B5EF4-FFF2-40B4-BE49-F238E27FC236}">
                <a16:creationId xmlns:a16="http://schemas.microsoft.com/office/drawing/2014/main" id="{8F644D07-6A26-47AE-B3DF-FBF8A2C21199}"/>
              </a:ext>
            </a:extLst>
          </p:cNvPr>
          <p:cNvSpPr/>
          <p:nvPr/>
        </p:nvSpPr>
        <p:spPr>
          <a:xfrm>
            <a:off x="4297437" y="1766377"/>
            <a:ext cx="365760" cy="362857"/>
          </a:xfrm>
          <a:prstGeom prst="noSmoking">
            <a:avLst/>
          </a:prstGeom>
          <a:solidFill>
            <a:srgbClr val="F2A365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Ký hiệu &quot;Không Cho phép&quot; 42">
            <a:extLst>
              <a:ext uri="{FF2B5EF4-FFF2-40B4-BE49-F238E27FC236}">
                <a16:creationId xmlns:a16="http://schemas.microsoft.com/office/drawing/2014/main" id="{F7178967-2AF2-41CB-9884-1E10BAEB2850}"/>
              </a:ext>
            </a:extLst>
          </p:cNvPr>
          <p:cNvSpPr/>
          <p:nvPr/>
        </p:nvSpPr>
        <p:spPr>
          <a:xfrm>
            <a:off x="6807145" y="1766377"/>
            <a:ext cx="365760" cy="362857"/>
          </a:xfrm>
          <a:prstGeom prst="noSmoking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965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Hộp Văn bản 269">
            <a:extLst>
              <a:ext uri="{FF2B5EF4-FFF2-40B4-BE49-F238E27FC236}">
                <a16:creationId xmlns:a16="http://schemas.microsoft.com/office/drawing/2014/main" id="{D99E72DB-B1AB-4739-B066-4F33959830E2}"/>
              </a:ext>
            </a:extLst>
          </p:cNvPr>
          <p:cNvSpPr txBox="1"/>
          <p:nvPr/>
        </p:nvSpPr>
        <p:spPr>
          <a:xfrm>
            <a:off x="901902" y="1386596"/>
            <a:ext cx="28748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>
                <a:latin typeface="Bahnschrift Light Condensed" panose="020B0502040204020203" pitchFamily="34" charset="0"/>
              </a:rPr>
              <a:t>06 </a:t>
            </a:r>
          </a:p>
        </p:txBody>
      </p:sp>
      <p:cxnSp>
        <p:nvCxnSpPr>
          <p:cNvPr id="272" name="Đường nối Thẳng 271">
            <a:extLst>
              <a:ext uri="{FF2B5EF4-FFF2-40B4-BE49-F238E27FC236}">
                <a16:creationId xmlns:a16="http://schemas.microsoft.com/office/drawing/2014/main" id="{9BBDFE01-859F-4F74-85CB-0A6B47D845DF}"/>
              </a:ext>
            </a:extLst>
          </p:cNvPr>
          <p:cNvCxnSpPr/>
          <p:nvPr/>
        </p:nvCxnSpPr>
        <p:spPr>
          <a:xfrm>
            <a:off x="901902" y="2956256"/>
            <a:ext cx="2874818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Hộp Văn bản 272">
            <a:extLst>
              <a:ext uri="{FF2B5EF4-FFF2-40B4-BE49-F238E27FC236}">
                <a16:creationId xmlns:a16="http://schemas.microsoft.com/office/drawing/2014/main" id="{EC445C73-B953-49C3-9F83-63A5C9FC2C3E}"/>
              </a:ext>
            </a:extLst>
          </p:cNvPr>
          <p:cNvSpPr txBox="1"/>
          <p:nvPr/>
        </p:nvSpPr>
        <p:spPr>
          <a:xfrm>
            <a:off x="901902" y="3206975"/>
            <a:ext cx="30040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>
                <a:latin typeface="Fira Sans Medium" panose="020B0603050000020004" pitchFamily="34" charset="0"/>
              </a:rPr>
              <a:t>Hướng phát triển</a:t>
            </a:r>
          </a:p>
        </p:txBody>
      </p:sp>
      <p:grpSp>
        <p:nvGrpSpPr>
          <p:cNvPr id="125" name="Nhóm 124">
            <a:extLst>
              <a:ext uri="{FF2B5EF4-FFF2-40B4-BE49-F238E27FC236}">
                <a16:creationId xmlns:a16="http://schemas.microsoft.com/office/drawing/2014/main" id="{6EA85910-6FBD-4410-9019-14AC63660E28}"/>
              </a:ext>
            </a:extLst>
          </p:cNvPr>
          <p:cNvGrpSpPr>
            <a:grpSpLocks noChangeAspect="1"/>
          </p:cNvGrpSpPr>
          <p:nvPr/>
        </p:nvGrpSpPr>
        <p:grpSpPr>
          <a:xfrm>
            <a:off x="4824388" y="1080520"/>
            <a:ext cx="3260048" cy="2982460"/>
            <a:chOff x="5689871" y="1066441"/>
            <a:chExt cx="955492" cy="874133"/>
          </a:xfrm>
        </p:grpSpPr>
        <p:sp>
          <p:nvSpPr>
            <p:cNvPr id="126" name="Google Shape;4994;p42">
              <a:extLst>
                <a:ext uri="{FF2B5EF4-FFF2-40B4-BE49-F238E27FC236}">
                  <a16:creationId xmlns:a16="http://schemas.microsoft.com/office/drawing/2014/main" id="{31179C40-707F-4C5F-B3DF-DFB66D08FBC0}"/>
                </a:ext>
              </a:extLst>
            </p:cNvPr>
            <p:cNvSpPr/>
            <p:nvPr/>
          </p:nvSpPr>
          <p:spPr>
            <a:xfrm>
              <a:off x="6325793" y="1655834"/>
              <a:ext cx="95573" cy="95573"/>
            </a:xfrm>
            <a:custGeom>
              <a:avLst/>
              <a:gdLst/>
              <a:ahLst/>
              <a:cxnLst/>
              <a:rect l="l" t="t" r="r" b="b"/>
              <a:pathLst>
                <a:path w="2851" h="2851" extrusionOk="0">
                  <a:moveTo>
                    <a:pt x="1425" y="571"/>
                  </a:moveTo>
                  <a:cubicBezTo>
                    <a:pt x="1900" y="571"/>
                    <a:pt x="2280" y="951"/>
                    <a:pt x="2280" y="1426"/>
                  </a:cubicBezTo>
                  <a:cubicBezTo>
                    <a:pt x="2280" y="1901"/>
                    <a:pt x="1900" y="2281"/>
                    <a:pt x="1425" y="2281"/>
                  </a:cubicBezTo>
                  <a:cubicBezTo>
                    <a:pt x="950" y="2281"/>
                    <a:pt x="570" y="1901"/>
                    <a:pt x="570" y="1426"/>
                  </a:cubicBezTo>
                  <a:cubicBezTo>
                    <a:pt x="570" y="951"/>
                    <a:pt x="950" y="571"/>
                    <a:pt x="1425" y="571"/>
                  </a:cubicBezTo>
                  <a:close/>
                  <a:moveTo>
                    <a:pt x="1425" y="1"/>
                  </a:moveTo>
                  <a:cubicBezTo>
                    <a:pt x="633" y="1"/>
                    <a:pt x="0" y="634"/>
                    <a:pt x="0" y="1426"/>
                  </a:cubicBezTo>
                  <a:cubicBezTo>
                    <a:pt x="0" y="2186"/>
                    <a:pt x="633" y="2851"/>
                    <a:pt x="1425" y="2851"/>
                  </a:cubicBezTo>
                  <a:cubicBezTo>
                    <a:pt x="2217" y="2851"/>
                    <a:pt x="2850" y="2186"/>
                    <a:pt x="2850" y="1426"/>
                  </a:cubicBezTo>
                  <a:cubicBezTo>
                    <a:pt x="2850" y="634"/>
                    <a:pt x="2217" y="1"/>
                    <a:pt x="1425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4995;p42">
              <a:extLst>
                <a:ext uri="{FF2B5EF4-FFF2-40B4-BE49-F238E27FC236}">
                  <a16:creationId xmlns:a16="http://schemas.microsoft.com/office/drawing/2014/main" id="{3160EC0C-E380-4B59-A730-ACC1CDBF26F5}"/>
                </a:ext>
              </a:extLst>
            </p:cNvPr>
            <p:cNvSpPr/>
            <p:nvPr/>
          </p:nvSpPr>
          <p:spPr>
            <a:xfrm>
              <a:off x="6550830" y="1653722"/>
              <a:ext cx="94533" cy="95573"/>
            </a:xfrm>
            <a:custGeom>
              <a:avLst/>
              <a:gdLst/>
              <a:ahLst/>
              <a:cxnLst/>
              <a:rect l="l" t="t" r="r" b="b"/>
              <a:pathLst>
                <a:path w="2820" h="2851" extrusionOk="0">
                  <a:moveTo>
                    <a:pt x="1394" y="570"/>
                  </a:moveTo>
                  <a:cubicBezTo>
                    <a:pt x="1869" y="570"/>
                    <a:pt x="2281" y="950"/>
                    <a:pt x="2249" y="1425"/>
                  </a:cubicBezTo>
                  <a:cubicBezTo>
                    <a:pt x="2249" y="1900"/>
                    <a:pt x="1869" y="2280"/>
                    <a:pt x="1394" y="2280"/>
                  </a:cubicBezTo>
                  <a:cubicBezTo>
                    <a:pt x="951" y="2280"/>
                    <a:pt x="539" y="1900"/>
                    <a:pt x="539" y="1425"/>
                  </a:cubicBezTo>
                  <a:cubicBezTo>
                    <a:pt x="539" y="950"/>
                    <a:pt x="951" y="570"/>
                    <a:pt x="1394" y="570"/>
                  </a:cubicBezTo>
                  <a:close/>
                  <a:moveTo>
                    <a:pt x="1394" y="0"/>
                  </a:moveTo>
                  <a:cubicBezTo>
                    <a:pt x="634" y="0"/>
                    <a:pt x="1" y="665"/>
                    <a:pt x="1" y="1425"/>
                  </a:cubicBezTo>
                  <a:cubicBezTo>
                    <a:pt x="1" y="2217"/>
                    <a:pt x="634" y="2850"/>
                    <a:pt x="1394" y="2850"/>
                  </a:cubicBezTo>
                  <a:cubicBezTo>
                    <a:pt x="2186" y="2850"/>
                    <a:pt x="2820" y="2217"/>
                    <a:pt x="2820" y="1425"/>
                  </a:cubicBezTo>
                  <a:cubicBezTo>
                    <a:pt x="2820" y="665"/>
                    <a:pt x="2186" y="0"/>
                    <a:pt x="1394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5056;p42">
              <a:extLst>
                <a:ext uri="{FF2B5EF4-FFF2-40B4-BE49-F238E27FC236}">
                  <a16:creationId xmlns:a16="http://schemas.microsoft.com/office/drawing/2014/main" id="{790BC4DF-B588-43A5-A6C9-B54A5425D624}"/>
                </a:ext>
              </a:extLst>
            </p:cNvPr>
            <p:cNvSpPr/>
            <p:nvPr/>
          </p:nvSpPr>
          <p:spPr>
            <a:xfrm>
              <a:off x="5689871" y="1066441"/>
              <a:ext cx="926830" cy="874133"/>
            </a:xfrm>
            <a:custGeom>
              <a:avLst/>
              <a:gdLst/>
              <a:ahLst/>
              <a:cxnLst/>
              <a:rect l="l" t="t" r="r" b="b"/>
              <a:pathLst>
                <a:path w="27648" h="26076" extrusionOk="0">
                  <a:moveTo>
                    <a:pt x="13850" y="1"/>
                  </a:moveTo>
                  <a:cubicBezTo>
                    <a:pt x="13314" y="1"/>
                    <a:pt x="12771" y="34"/>
                    <a:pt x="12225" y="101"/>
                  </a:cubicBezTo>
                  <a:cubicBezTo>
                    <a:pt x="5067" y="988"/>
                    <a:pt x="0" y="7480"/>
                    <a:pt x="887" y="14637"/>
                  </a:cubicBezTo>
                  <a:cubicBezTo>
                    <a:pt x="1677" y="21248"/>
                    <a:pt x="7303" y="26076"/>
                    <a:pt x="13797" y="26076"/>
                  </a:cubicBezTo>
                  <a:cubicBezTo>
                    <a:pt x="14334" y="26076"/>
                    <a:pt x="14877" y="26043"/>
                    <a:pt x="15423" y="25975"/>
                  </a:cubicBezTo>
                  <a:cubicBezTo>
                    <a:pt x="22580" y="25120"/>
                    <a:pt x="27647" y="18596"/>
                    <a:pt x="26761" y="11439"/>
                  </a:cubicBezTo>
                  <a:cubicBezTo>
                    <a:pt x="25942" y="4828"/>
                    <a:pt x="20341" y="1"/>
                    <a:pt x="13850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5057;p42">
              <a:extLst>
                <a:ext uri="{FF2B5EF4-FFF2-40B4-BE49-F238E27FC236}">
                  <a16:creationId xmlns:a16="http://schemas.microsoft.com/office/drawing/2014/main" id="{CEB09AF9-5A1D-44CE-BD1A-8D8E70DE7104}"/>
                </a:ext>
              </a:extLst>
            </p:cNvPr>
            <p:cNvSpPr/>
            <p:nvPr/>
          </p:nvSpPr>
          <p:spPr>
            <a:xfrm>
              <a:off x="5983931" y="1704676"/>
              <a:ext cx="161411" cy="81761"/>
            </a:xfrm>
            <a:custGeom>
              <a:avLst/>
              <a:gdLst/>
              <a:ahLst/>
              <a:cxnLst/>
              <a:rect l="l" t="t" r="r" b="b"/>
              <a:pathLst>
                <a:path w="4815" h="2439" extrusionOk="0">
                  <a:moveTo>
                    <a:pt x="2408" y="0"/>
                  </a:moveTo>
                  <a:cubicBezTo>
                    <a:pt x="1457" y="0"/>
                    <a:pt x="634" y="285"/>
                    <a:pt x="222" y="697"/>
                  </a:cubicBezTo>
                  <a:lnTo>
                    <a:pt x="1" y="697"/>
                  </a:lnTo>
                  <a:lnTo>
                    <a:pt x="1" y="1204"/>
                  </a:lnTo>
                  <a:cubicBezTo>
                    <a:pt x="1" y="1901"/>
                    <a:pt x="1077" y="2439"/>
                    <a:pt x="2408" y="2439"/>
                  </a:cubicBezTo>
                  <a:cubicBezTo>
                    <a:pt x="3738" y="2439"/>
                    <a:pt x="4814" y="1901"/>
                    <a:pt x="4814" y="1204"/>
                  </a:cubicBezTo>
                  <a:lnTo>
                    <a:pt x="4814" y="697"/>
                  </a:lnTo>
                  <a:lnTo>
                    <a:pt x="4561" y="697"/>
                  </a:lnTo>
                  <a:cubicBezTo>
                    <a:pt x="4181" y="285"/>
                    <a:pt x="3358" y="0"/>
                    <a:pt x="2408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5058;p42">
              <a:extLst>
                <a:ext uri="{FF2B5EF4-FFF2-40B4-BE49-F238E27FC236}">
                  <a16:creationId xmlns:a16="http://schemas.microsoft.com/office/drawing/2014/main" id="{625992B3-E4BE-4FDC-AF53-6B169F341323}"/>
                </a:ext>
              </a:extLst>
            </p:cNvPr>
            <p:cNvSpPr/>
            <p:nvPr/>
          </p:nvSpPr>
          <p:spPr>
            <a:xfrm>
              <a:off x="5983931" y="1686608"/>
              <a:ext cx="161411" cy="82868"/>
            </a:xfrm>
            <a:custGeom>
              <a:avLst/>
              <a:gdLst/>
              <a:ahLst/>
              <a:cxnLst/>
              <a:rect l="l" t="t" r="r" b="b"/>
              <a:pathLst>
                <a:path w="4815" h="2472" extrusionOk="0">
                  <a:moveTo>
                    <a:pt x="2408" y="1"/>
                  </a:moveTo>
                  <a:cubicBezTo>
                    <a:pt x="1077" y="1"/>
                    <a:pt x="1" y="571"/>
                    <a:pt x="1" y="1236"/>
                  </a:cubicBezTo>
                  <a:cubicBezTo>
                    <a:pt x="1" y="1901"/>
                    <a:pt x="1077" y="2471"/>
                    <a:pt x="2408" y="2471"/>
                  </a:cubicBezTo>
                  <a:cubicBezTo>
                    <a:pt x="3738" y="2471"/>
                    <a:pt x="4814" y="1901"/>
                    <a:pt x="4814" y="1236"/>
                  </a:cubicBezTo>
                  <a:cubicBezTo>
                    <a:pt x="4814" y="571"/>
                    <a:pt x="3738" y="33"/>
                    <a:pt x="2408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5059;p42">
              <a:extLst>
                <a:ext uri="{FF2B5EF4-FFF2-40B4-BE49-F238E27FC236}">
                  <a16:creationId xmlns:a16="http://schemas.microsoft.com/office/drawing/2014/main" id="{D82C89AD-DCC0-4A53-A3B8-3011147C68CD}"/>
                </a:ext>
              </a:extLst>
            </p:cNvPr>
            <p:cNvSpPr/>
            <p:nvPr/>
          </p:nvSpPr>
          <p:spPr>
            <a:xfrm>
              <a:off x="5983931" y="1669645"/>
              <a:ext cx="161411" cy="81761"/>
            </a:xfrm>
            <a:custGeom>
              <a:avLst/>
              <a:gdLst/>
              <a:ahLst/>
              <a:cxnLst/>
              <a:rect l="l" t="t" r="r" b="b"/>
              <a:pathLst>
                <a:path w="4815" h="2439" extrusionOk="0">
                  <a:moveTo>
                    <a:pt x="2408" y="0"/>
                  </a:moveTo>
                  <a:cubicBezTo>
                    <a:pt x="1457" y="0"/>
                    <a:pt x="634" y="285"/>
                    <a:pt x="222" y="697"/>
                  </a:cubicBezTo>
                  <a:lnTo>
                    <a:pt x="1" y="697"/>
                  </a:lnTo>
                  <a:lnTo>
                    <a:pt x="1" y="1204"/>
                  </a:lnTo>
                  <a:cubicBezTo>
                    <a:pt x="1" y="1869"/>
                    <a:pt x="1077" y="2439"/>
                    <a:pt x="2408" y="2439"/>
                  </a:cubicBezTo>
                  <a:cubicBezTo>
                    <a:pt x="3738" y="2439"/>
                    <a:pt x="4814" y="1900"/>
                    <a:pt x="4814" y="1204"/>
                  </a:cubicBezTo>
                  <a:lnTo>
                    <a:pt x="4814" y="697"/>
                  </a:lnTo>
                  <a:lnTo>
                    <a:pt x="4561" y="697"/>
                  </a:lnTo>
                  <a:cubicBezTo>
                    <a:pt x="4181" y="285"/>
                    <a:pt x="3358" y="0"/>
                    <a:pt x="2408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5060;p42">
              <a:extLst>
                <a:ext uri="{FF2B5EF4-FFF2-40B4-BE49-F238E27FC236}">
                  <a16:creationId xmlns:a16="http://schemas.microsoft.com/office/drawing/2014/main" id="{F68F655B-139B-445D-A066-7C0217F65A0A}"/>
                </a:ext>
              </a:extLst>
            </p:cNvPr>
            <p:cNvSpPr/>
            <p:nvPr/>
          </p:nvSpPr>
          <p:spPr>
            <a:xfrm>
              <a:off x="5983931" y="1651576"/>
              <a:ext cx="161411" cy="81795"/>
            </a:xfrm>
            <a:custGeom>
              <a:avLst/>
              <a:gdLst/>
              <a:ahLst/>
              <a:cxnLst/>
              <a:rect l="l" t="t" r="r" b="b"/>
              <a:pathLst>
                <a:path w="4815" h="2440" extrusionOk="0">
                  <a:moveTo>
                    <a:pt x="2408" y="1"/>
                  </a:moveTo>
                  <a:cubicBezTo>
                    <a:pt x="1077" y="1"/>
                    <a:pt x="1" y="571"/>
                    <a:pt x="1" y="1236"/>
                  </a:cubicBezTo>
                  <a:cubicBezTo>
                    <a:pt x="1" y="1901"/>
                    <a:pt x="1077" y="2439"/>
                    <a:pt x="2408" y="2439"/>
                  </a:cubicBezTo>
                  <a:cubicBezTo>
                    <a:pt x="3738" y="2439"/>
                    <a:pt x="4814" y="1901"/>
                    <a:pt x="4814" y="1236"/>
                  </a:cubicBezTo>
                  <a:cubicBezTo>
                    <a:pt x="4814" y="571"/>
                    <a:pt x="3738" y="1"/>
                    <a:pt x="2408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5061;p42">
              <a:extLst>
                <a:ext uri="{FF2B5EF4-FFF2-40B4-BE49-F238E27FC236}">
                  <a16:creationId xmlns:a16="http://schemas.microsoft.com/office/drawing/2014/main" id="{DB41FA38-4C11-4435-AB9C-5C92190AB213}"/>
                </a:ext>
              </a:extLst>
            </p:cNvPr>
            <p:cNvSpPr/>
            <p:nvPr/>
          </p:nvSpPr>
          <p:spPr>
            <a:xfrm>
              <a:off x="5983931" y="1633541"/>
              <a:ext cx="161411" cy="81795"/>
            </a:xfrm>
            <a:custGeom>
              <a:avLst/>
              <a:gdLst/>
              <a:ahLst/>
              <a:cxnLst/>
              <a:rect l="l" t="t" r="r" b="b"/>
              <a:pathLst>
                <a:path w="4815" h="2440" extrusionOk="0">
                  <a:moveTo>
                    <a:pt x="2408" y="1"/>
                  </a:moveTo>
                  <a:cubicBezTo>
                    <a:pt x="1457" y="1"/>
                    <a:pt x="634" y="286"/>
                    <a:pt x="222" y="697"/>
                  </a:cubicBezTo>
                  <a:lnTo>
                    <a:pt x="1" y="697"/>
                  </a:lnTo>
                  <a:lnTo>
                    <a:pt x="1" y="1236"/>
                  </a:lnTo>
                  <a:cubicBezTo>
                    <a:pt x="1" y="1901"/>
                    <a:pt x="1077" y="2439"/>
                    <a:pt x="2408" y="2439"/>
                  </a:cubicBezTo>
                  <a:cubicBezTo>
                    <a:pt x="3738" y="2439"/>
                    <a:pt x="4814" y="1901"/>
                    <a:pt x="4814" y="1236"/>
                  </a:cubicBezTo>
                  <a:lnTo>
                    <a:pt x="4814" y="697"/>
                  </a:lnTo>
                  <a:lnTo>
                    <a:pt x="4561" y="697"/>
                  </a:lnTo>
                  <a:cubicBezTo>
                    <a:pt x="4181" y="286"/>
                    <a:pt x="3358" y="1"/>
                    <a:pt x="2408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5062;p42">
              <a:extLst>
                <a:ext uri="{FF2B5EF4-FFF2-40B4-BE49-F238E27FC236}">
                  <a16:creationId xmlns:a16="http://schemas.microsoft.com/office/drawing/2014/main" id="{09ADE46D-5408-463B-B5D2-A42CCDF5E5FC}"/>
                </a:ext>
              </a:extLst>
            </p:cNvPr>
            <p:cNvSpPr/>
            <p:nvPr/>
          </p:nvSpPr>
          <p:spPr>
            <a:xfrm>
              <a:off x="5983931" y="1616545"/>
              <a:ext cx="161411" cy="81795"/>
            </a:xfrm>
            <a:custGeom>
              <a:avLst/>
              <a:gdLst/>
              <a:ahLst/>
              <a:cxnLst/>
              <a:rect l="l" t="t" r="r" b="b"/>
              <a:pathLst>
                <a:path w="4815" h="2440" extrusionOk="0">
                  <a:moveTo>
                    <a:pt x="2408" y="1"/>
                  </a:moveTo>
                  <a:cubicBezTo>
                    <a:pt x="1077" y="1"/>
                    <a:pt x="1" y="539"/>
                    <a:pt x="1" y="1204"/>
                  </a:cubicBezTo>
                  <a:cubicBezTo>
                    <a:pt x="1" y="1869"/>
                    <a:pt x="1077" y="2439"/>
                    <a:pt x="2408" y="2439"/>
                  </a:cubicBezTo>
                  <a:cubicBezTo>
                    <a:pt x="3738" y="2439"/>
                    <a:pt x="4814" y="1869"/>
                    <a:pt x="4814" y="1204"/>
                  </a:cubicBezTo>
                  <a:cubicBezTo>
                    <a:pt x="4814" y="539"/>
                    <a:pt x="3738" y="1"/>
                    <a:pt x="2408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5063;p42">
              <a:extLst>
                <a:ext uri="{FF2B5EF4-FFF2-40B4-BE49-F238E27FC236}">
                  <a16:creationId xmlns:a16="http://schemas.microsoft.com/office/drawing/2014/main" id="{2A4F4F66-B36F-4D73-B297-4F2CD6753884}"/>
                </a:ext>
              </a:extLst>
            </p:cNvPr>
            <p:cNvSpPr/>
            <p:nvPr/>
          </p:nvSpPr>
          <p:spPr>
            <a:xfrm>
              <a:off x="5983931" y="1598510"/>
              <a:ext cx="161411" cy="81761"/>
            </a:xfrm>
            <a:custGeom>
              <a:avLst/>
              <a:gdLst/>
              <a:ahLst/>
              <a:cxnLst/>
              <a:rect l="l" t="t" r="r" b="b"/>
              <a:pathLst>
                <a:path w="4815" h="2439" extrusionOk="0">
                  <a:moveTo>
                    <a:pt x="2408" y="0"/>
                  </a:moveTo>
                  <a:cubicBezTo>
                    <a:pt x="1457" y="0"/>
                    <a:pt x="634" y="285"/>
                    <a:pt x="222" y="697"/>
                  </a:cubicBezTo>
                  <a:lnTo>
                    <a:pt x="1" y="697"/>
                  </a:lnTo>
                  <a:lnTo>
                    <a:pt x="1" y="1204"/>
                  </a:lnTo>
                  <a:cubicBezTo>
                    <a:pt x="1" y="1901"/>
                    <a:pt x="1077" y="2439"/>
                    <a:pt x="2408" y="2439"/>
                  </a:cubicBezTo>
                  <a:cubicBezTo>
                    <a:pt x="3738" y="2439"/>
                    <a:pt x="4814" y="1901"/>
                    <a:pt x="4814" y="1204"/>
                  </a:cubicBezTo>
                  <a:lnTo>
                    <a:pt x="4814" y="697"/>
                  </a:lnTo>
                  <a:lnTo>
                    <a:pt x="4561" y="697"/>
                  </a:lnTo>
                  <a:cubicBezTo>
                    <a:pt x="4181" y="285"/>
                    <a:pt x="3358" y="0"/>
                    <a:pt x="2408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5064;p42">
              <a:extLst>
                <a:ext uri="{FF2B5EF4-FFF2-40B4-BE49-F238E27FC236}">
                  <a16:creationId xmlns:a16="http://schemas.microsoft.com/office/drawing/2014/main" id="{07769700-112F-4C8B-BF87-E14133D3933F}"/>
                </a:ext>
              </a:extLst>
            </p:cNvPr>
            <p:cNvSpPr/>
            <p:nvPr/>
          </p:nvSpPr>
          <p:spPr>
            <a:xfrm>
              <a:off x="5983931" y="1580475"/>
              <a:ext cx="161411" cy="82834"/>
            </a:xfrm>
            <a:custGeom>
              <a:avLst/>
              <a:gdLst/>
              <a:ahLst/>
              <a:cxnLst/>
              <a:rect l="l" t="t" r="r" b="b"/>
              <a:pathLst>
                <a:path w="4815" h="2471" extrusionOk="0">
                  <a:moveTo>
                    <a:pt x="2408" y="0"/>
                  </a:moveTo>
                  <a:cubicBezTo>
                    <a:pt x="1077" y="0"/>
                    <a:pt x="1" y="570"/>
                    <a:pt x="1" y="1235"/>
                  </a:cubicBezTo>
                  <a:cubicBezTo>
                    <a:pt x="1" y="1900"/>
                    <a:pt x="1077" y="2470"/>
                    <a:pt x="2408" y="2470"/>
                  </a:cubicBezTo>
                  <a:cubicBezTo>
                    <a:pt x="3738" y="2470"/>
                    <a:pt x="4814" y="1900"/>
                    <a:pt x="4814" y="1235"/>
                  </a:cubicBezTo>
                  <a:cubicBezTo>
                    <a:pt x="4814" y="570"/>
                    <a:pt x="3738" y="32"/>
                    <a:pt x="2408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5065;p42">
              <a:extLst>
                <a:ext uri="{FF2B5EF4-FFF2-40B4-BE49-F238E27FC236}">
                  <a16:creationId xmlns:a16="http://schemas.microsoft.com/office/drawing/2014/main" id="{C445F240-E6E6-40FB-8501-5A6B32963514}"/>
                </a:ext>
              </a:extLst>
            </p:cNvPr>
            <p:cNvSpPr/>
            <p:nvPr/>
          </p:nvSpPr>
          <p:spPr>
            <a:xfrm>
              <a:off x="5983931" y="1565591"/>
              <a:ext cx="161411" cy="81795"/>
            </a:xfrm>
            <a:custGeom>
              <a:avLst/>
              <a:gdLst/>
              <a:ahLst/>
              <a:cxnLst/>
              <a:rect l="l" t="t" r="r" b="b"/>
              <a:pathLst>
                <a:path w="4815" h="2440" extrusionOk="0">
                  <a:moveTo>
                    <a:pt x="2408" y="1"/>
                  </a:moveTo>
                  <a:cubicBezTo>
                    <a:pt x="1457" y="1"/>
                    <a:pt x="634" y="286"/>
                    <a:pt x="222" y="697"/>
                  </a:cubicBezTo>
                  <a:lnTo>
                    <a:pt x="1" y="697"/>
                  </a:lnTo>
                  <a:lnTo>
                    <a:pt x="1" y="1236"/>
                  </a:lnTo>
                  <a:cubicBezTo>
                    <a:pt x="1" y="1901"/>
                    <a:pt x="1077" y="2439"/>
                    <a:pt x="2408" y="2439"/>
                  </a:cubicBezTo>
                  <a:cubicBezTo>
                    <a:pt x="3738" y="2439"/>
                    <a:pt x="4814" y="1901"/>
                    <a:pt x="4814" y="1236"/>
                  </a:cubicBezTo>
                  <a:lnTo>
                    <a:pt x="4814" y="697"/>
                  </a:lnTo>
                  <a:lnTo>
                    <a:pt x="4561" y="697"/>
                  </a:lnTo>
                  <a:cubicBezTo>
                    <a:pt x="4181" y="286"/>
                    <a:pt x="3358" y="1"/>
                    <a:pt x="2408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5066;p42">
              <a:extLst>
                <a:ext uri="{FF2B5EF4-FFF2-40B4-BE49-F238E27FC236}">
                  <a16:creationId xmlns:a16="http://schemas.microsoft.com/office/drawing/2014/main" id="{FE58F270-85C9-421C-AC97-81D3A4C55858}"/>
                </a:ext>
              </a:extLst>
            </p:cNvPr>
            <p:cNvSpPr/>
            <p:nvPr/>
          </p:nvSpPr>
          <p:spPr>
            <a:xfrm>
              <a:off x="5983931" y="1548629"/>
              <a:ext cx="161411" cy="81761"/>
            </a:xfrm>
            <a:custGeom>
              <a:avLst/>
              <a:gdLst/>
              <a:ahLst/>
              <a:cxnLst/>
              <a:rect l="l" t="t" r="r" b="b"/>
              <a:pathLst>
                <a:path w="4815" h="2439" extrusionOk="0">
                  <a:moveTo>
                    <a:pt x="2408" y="0"/>
                  </a:moveTo>
                  <a:cubicBezTo>
                    <a:pt x="1077" y="0"/>
                    <a:pt x="1" y="538"/>
                    <a:pt x="1" y="1203"/>
                  </a:cubicBezTo>
                  <a:cubicBezTo>
                    <a:pt x="1" y="1869"/>
                    <a:pt x="1077" y="2439"/>
                    <a:pt x="2408" y="2439"/>
                  </a:cubicBezTo>
                  <a:cubicBezTo>
                    <a:pt x="3738" y="2439"/>
                    <a:pt x="4814" y="1869"/>
                    <a:pt x="4814" y="1203"/>
                  </a:cubicBezTo>
                  <a:cubicBezTo>
                    <a:pt x="4814" y="538"/>
                    <a:pt x="3738" y="0"/>
                    <a:pt x="2408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5067;p42">
              <a:extLst>
                <a:ext uri="{FF2B5EF4-FFF2-40B4-BE49-F238E27FC236}">
                  <a16:creationId xmlns:a16="http://schemas.microsoft.com/office/drawing/2014/main" id="{0C0CB99F-1EFE-42D2-AD09-D544D909687F}"/>
                </a:ext>
              </a:extLst>
            </p:cNvPr>
            <p:cNvSpPr/>
            <p:nvPr/>
          </p:nvSpPr>
          <p:spPr>
            <a:xfrm>
              <a:off x="5983931" y="1529521"/>
              <a:ext cx="161411" cy="81761"/>
            </a:xfrm>
            <a:custGeom>
              <a:avLst/>
              <a:gdLst/>
              <a:ahLst/>
              <a:cxnLst/>
              <a:rect l="l" t="t" r="r" b="b"/>
              <a:pathLst>
                <a:path w="4815" h="2439" extrusionOk="0">
                  <a:moveTo>
                    <a:pt x="2408" y="0"/>
                  </a:moveTo>
                  <a:cubicBezTo>
                    <a:pt x="1457" y="0"/>
                    <a:pt x="634" y="285"/>
                    <a:pt x="222" y="697"/>
                  </a:cubicBezTo>
                  <a:lnTo>
                    <a:pt x="1" y="697"/>
                  </a:lnTo>
                  <a:lnTo>
                    <a:pt x="1" y="1235"/>
                  </a:lnTo>
                  <a:cubicBezTo>
                    <a:pt x="1" y="1900"/>
                    <a:pt x="1077" y="2439"/>
                    <a:pt x="2408" y="2439"/>
                  </a:cubicBezTo>
                  <a:cubicBezTo>
                    <a:pt x="3738" y="2439"/>
                    <a:pt x="4814" y="1900"/>
                    <a:pt x="4814" y="1235"/>
                  </a:cubicBezTo>
                  <a:lnTo>
                    <a:pt x="4814" y="697"/>
                  </a:lnTo>
                  <a:lnTo>
                    <a:pt x="4561" y="697"/>
                  </a:lnTo>
                  <a:cubicBezTo>
                    <a:pt x="4181" y="285"/>
                    <a:pt x="3358" y="0"/>
                    <a:pt x="2408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5068;p42">
              <a:extLst>
                <a:ext uri="{FF2B5EF4-FFF2-40B4-BE49-F238E27FC236}">
                  <a16:creationId xmlns:a16="http://schemas.microsoft.com/office/drawing/2014/main" id="{787E182B-974C-4C8C-8F8E-D2E297067395}"/>
                </a:ext>
              </a:extLst>
            </p:cNvPr>
            <p:cNvSpPr/>
            <p:nvPr/>
          </p:nvSpPr>
          <p:spPr>
            <a:xfrm>
              <a:off x="5983931" y="1512525"/>
              <a:ext cx="161411" cy="81761"/>
            </a:xfrm>
            <a:custGeom>
              <a:avLst/>
              <a:gdLst/>
              <a:ahLst/>
              <a:cxnLst/>
              <a:rect l="l" t="t" r="r" b="b"/>
              <a:pathLst>
                <a:path w="4815" h="2439" extrusionOk="0">
                  <a:moveTo>
                    <a:pt x="2408" y="0"/>
                  </a:moveTo>
                  <a:cubicBezTo>
                    <a:pt x="1077" y="0"/>
                    <a:pt x="1" y="539"/>
                    <a:pt x="1" y="1204"/>
                  </a:cubicBezTo>
                  <a:cubicBezTo>
                    <a:pt x="1" y="1900"/>
                    <a:pt x="1077" y="2439"/>
                    <a:pt x="2408" y="2439"/>
                  </a:cubicBezTo>
                  <a:cubicBezTo>
                    <a:pt x="3738" y="2439"/>
                    <a:pt x="4814" y="1900"/>
                    <a:pt x="4814" y="1204"/>
                  </a:cubicBezTo>
                  <a:cubicBezTo>
                    <a:pt x="4814" y="539"/>
                    <a:pt x="3738" y="0"/>
                    <a:pt x="2408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5069;p42">
              <a:extLst>
                <a:ext uri="{FF2B5EF4-FFF2-40B4-BE49-F238E27FC236}">
                  <a16:creationId xmlns:a16="http://schemas.microsoft.com/office/drawing/2014/main" id="{934F26E2-51D3-4F5A-9CF5-ED1D108025E5}"/>
                </a:ext>
              </a:extLst>
            </p:cNvPr>
            <p:cNvSpPr/>
            <p:nvPr/>
          </p:nvSpPr>
          <p:spPr>
            <a:xfrm>
              <a:off x="5983931" y="1494457"/>
              <a:ext cx="161411" cy="81795"/>
            </a:xfrm>
            <a:custGeom>
              <a:avLst/>
              <a:gdLst/>
              <a:ahLst/>
              <a:cxnLst/>
              <a:rect l="l" t="t" r="r" b="b"/>
              <a:pathLst>
                <a:path w="4815" h="2440" extrusionOk="0">
                  <a:moveTo>
                    <a:pt x="2408" y="1"/>
                  </a:moveTo>
                  <a:cubicBezTo>
                    <a:pt x="1457" y="1"/>
                    <a:pt x="634" y="286"/>
                    <a:pt x="222" y="698"/>
                  </a:cubicBezTo>
                  <a:lnTo>
                    <a:pt x="1" y="698"/>
                  </a:lnTo>
                  <a:lnTo>
                    <a:pt x="1" y="1236"/>
                  </a:lnTo>
                  <a:cubicBezTo>
                    <a:pt x="1" y="1901"/>
                    <a:pt x="1077" y="2439"/>
                    <a:pt x="2408" y="2439"/>
                  </a:cubicBezTo>
                  <a:cubicBezTo>
                    <a:pt x="3738" y="2439"/>
                    <a:pt x="4814" y="1901"/>
                    <a:pt x="4814" y="1236"/>
                  </a:cubicBezTo>
                  <a:lnTo>
                    <a:pt x="4814" y="698"/>
                  </a:lnTo>
                  <a:lnTo>
                    <a:pt x="4561" y="698"/>
                  </a:lnTo>
                  <a:cubicBezTo>
                    <a:pt x="4181" y="286"/>
                    <a:pt x="3358" y="1"/>
                    <a:pt x="2408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5070;p42">
              <a:extLst>
                <a:ext uri="{FF2B5EF4-FFF2-40B4-BE49-F238E27FC236}">
                  <a16:creationId xmlns:a16="http://schemas.microsoft.com/office/drawing/2014/main" id="{1589766A-EA82-4365-8233-7EB911F09B47}"/>
                </a:ext>
              </a:extLst>
            </p:cNvPr>
            <p:cNvSpPr/>
            <p:nvPr/>
          </p:nvSpPr>
          <p:spPr>
            <a:xfrm>
              <a:off x="5983931" y="1477494"/>
              <a:ext cx="161411" cy="81761"/>
            </a:xfrm>
            <a:custGeom>
              <a:avLst/>
              <a:gdLst/>
              <a:ahLst/>
              <a:cxnLst/>
              <a:rect l="l" t="t" r="r" b="b"/>
              <a:pathLst>
                <a:path w="4815" h="2439" extrusionOk="0">
                  <a:moveTo>
                    <a:pt x="2408" y="0"/>
                  </a:moveTo>
                  <a:cubicBezTo>
                    <a:pt x="1077" y="0"/>
                    <a:pt x="1" y="539"/>
                    <a:pt x="1" y="1204"/>
                  </a:cubicBezTo>
                  <a:cubicBezTo>
                    <a:pt x="1" y="1900"/>
                    <a:pt x="1077" y="2439"/>
                    <a:pt x="2408" y="2439"/>
                  </a:cubicBezTo>
                  <a:cubicBezTo>
                    <a:pt x="3738" y="2439"/>
                    <a:pt x="4814" y="1900"/>
                    <a:pt x="4814" y="1204"/>
                  </a:cubicBezTo>
                  <a:cubicBezTo>
                    <a:pt x="4814" y="539"/>
                    <a:pt x="3738" y="0"/>
                    <a:pt x="2408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5071;p42">
              <a:extLst>
                <a:ext uri="{FF2B5EF4-FFF2-40B4-BE49-F238E27FC236}">
                  <a16:creationId xmlns:a16="http://schemas.microsoft.com/office/drawing/2014/main" id="{2BD86310-07E0-4171-9B87-4AF4592E3F45}"/>
                </a:ext>
              </a:extLst>
            </p:cNvPr>
            <p:cNvSpPr/>
            <p:nvPr/>
          </p:nvSpPr>
          <p:spPr>
            <a:xfrm>
              <a:off x="6167600" y="1707861"/>
              <a:ext cx="160338" cy="81761"/>
            </a:xfrm>
            <a:custGeom>
              <a:avLst/>
              <a:gdLst/>
              <a:ahLst/>
              <a:cxnLst/>
              <a:rect l="l" t="t" r="r" b="b"/>
              <a:pathLst>
                <a:path w="4783" h="2439" extrusionOk="0">
                  <a:moveTo>
                    <a:pt x="2407" y="0"/>
                  </a:moveTo>
                  <a:cubicBezTo>
                    <a:pt x="1426" y="0"/>
                    <a:pt x="602" y="285"/>
                    <a:pt x="222" y="697"/>
                  </a:cubicBezTo>
                  <a:lnTo>
                    <a:pt x="0" y="697"/>
                  </a:lnTo>
                  <a:lnTo>
                    <a:pt x="0" y="1204"/>
                  </a:lnTo>
                  <a:cubicBezTo>
                    <a:pt x="0" y="1869"/>
                    <a:pt x="1077" y="2439"/>
                    <a:pt x="2407" y="2439"/>
                  </a:cubicBezTo>
                  <a:cubicBezTo>
                    <a:pt x="3737" y="2439"/>
                    <a:pt x="4782" y="1869"/>
                    <a:pt x="4782" y="1204"/>
                  </a:cubicBezTo>
                  <a:lnTo>
                    <a:pt x="4782" y="697"/>
                  </a:lnTo>
                  <a:lnTo>
                    <a:pt x="4561" y="697"/>
                  </a:lnTo>
                  <a:cubicBezTo>
                    <a:pt x="4181" y="285"/>
                    <a:pt x="3357" y="0"/>
                    <a:pt x="2407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5072;p42">
              <a:extLst>
                <a:ext uri="{FF2B5EF4-FFF2-40B4-BE49-F238E27FC236}">
                  <a16:creationId xmlns:a16="http://schemas.microsoft.com/office/drawing/2014/main" id="{4962D8E0-240E-48A4-8D07-6E1B6C1407C0}"/>
                </a:ext>
              </a:extLst>
            </p:cNvPr>
            <p:cNvSpPr/>
            <p:nvPr/>
          </p:nvSpPr>
          <p:spPr>
            <a:xfrm>
              <a:off x="6167600" y="1689826"/>
              <a:ext cx="160338" cy="81761"/>
            </a:xfrm>
            <a:custGeom>
              <a:avLst/>
              <a:gdLst/>
              <a:ahLst/>
              <a:cxnLst/>
              <a:rect l="l" t="t" r="r" b="b"/>
              <a:pathLst>
                <a:path w="4783" h="2439" extrusionOk="0">
                  <a:moveTo>
                    <a:pt x="2407" y="0"/>
                  </a:moveTo>
                  <a:cubicBezTo>
                    <a:pt x="1077" y="0"/>
                    <a:pt x="0" y="570"/>
                    <a:pt x="0" y="1235"/>
                  </a:cubicBezTo>
                  <a:cubicBezTo>
                    <a:pt x="0" y="1900"/>
                    <a:pt x="1077" y="2439"/>
                    <a:pt x="2407" y="2439"/>
                  </a:cubicBezTo>
                  <a:cubicBezTo>
                    <a:pt x="3737" y="2439"/>
                    <a:pt x="4782" y="1900"/>
                    <a:pt x="4782" y="1235"/>
                  </a:cubicBezTo>
                  <a:cubicBezTo>
                    <a:pt x="4782" y="570"/>
                    <a:pt x="3737" y="0"/>
                    <a:pt x="240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5073;p42">
              <a:extLst>
                <a:ext uri="{FF2B5EF4-FFF2-40B4-BE49-F238E27FC236}">
                  <a16:creationId xmlns:a16="http://schemas.microsoft.com/office/drawing/2014/main" id="{ECA993A8-9527-4058-9DEF-ED172F2A3969}"/>
                </a:ext>
              </a:extLst>
            </p:cNvPr>
            <p:cNvSpPr/>
            <p:nvPr/>
          </p:nvSpPr>
          <p:spPr>
            <a:xfrm>
              <a:off x="6167600" y="1671757"/>
              <a:ext cx="160338" cy="82834"/>
            </a:xfrm>
            <a:custGeom>
              <a:avLst/>
              <a:gdLst/>
              <a:ahLst/>
              <a:cxnLst/>
              <a:rect l="l" t="t" r="r" b="b"/>
              <a:pathLst>
                <a:path w="4783" h="2471" extrusionOk="0">
                  <a:moveTo>
                    <a:pt x="2407" y="1"/>
                  </a:moveTo>
                  <a:cubicBezTo>
                    <a:pt x="1426" y="1"/>
                    <a:pt x="602" y="286"/>
                    <a:pt x="222" y="729"/>
                  </a:cubicBezTo>
                  <a:lnTo>
                    <a:pt x="0" y="729"/>
                  </a:lnTo>
                  <a:lnTo>
                    <a:pt x="0" y="1236"/>
                  </a:lnTo>
                  <a:cubicBezTo>
                    <a:pt x="0" y="1901"/>
                    <a:pt x="1077" y="2471"/>
                    <a:pt x="2407" y="2471"/>
                  </a:cubicBezTo>
                  <a:cubicBezTo>
                    <a:pt x="3737" y="2471"/>
                    <a:pt x="4782" y="1901"/>
                    <a:pt x="4782" y="1236"/>
                  </a:cubicBezTo>
                  <a:lnTo>
                    <a:pt x="4782" y="729"/>
                  </a:lnTo>
                  <a:lnTo>
                    <a:pt x="4561" y="729"/>
                  </a:lnTo>
                  <a:cubicBezTo>
                    <a:pt x="4181" y="317"/>
                    <a:pt x="3357" y="1"/>
                    <a:pt x="2407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5074;p42">
              <a:extLst>
                <a:ext uri="{FF2B5EF4-FFF2-40B4-BE49-F238E27FC236}">
                  <a16:creationId xmlns:a16="http://schemas.microsoft.com/office/drawing/2014/main" id="{514491AD-40CF-4027-9864-A8328B95D863}"/>
                </a:ext>
              </a:extLst>
            </p:cNvPr>
            <p:cNvSpPr/>
            <p:nvPr/>
          </p:nvSpPr>
          <p:spPr>
            <a:xfrm>
              <a:off x="6167600" y="1654761"/>
              <a:ext cx="160338" cy="81795"/>
            </a:xfrm>
            <a:custGeom>
              <a:avLst/>
              <a:gdLst/>
              <a:ahLst/>
              <a:cxnLst/>
              <a:rect l="l" t="t" r="r" b="b"/>
              <a:pathLst>
                <a:path w="4783" h="2440" extrusionOk="0">
                  <a:moveTo>
                    <a:pt x="2407" y="1"/>
                  </a:moveTo>
                  <a:cubicBezTo>
                    <a:pt x="1077" y="1"/>
                    <a:pt x="0" y="539"/>
                    <a:pt x="0" y="1236"/>
                  </a:cubicBezTo>
                  <a:cubicBezTo>
                    <a:pt x="0" y="1901"/>
                    <a:pt x="1077" y="2439"/>
                    <a:pt x="2407" y="2439"/>
                  </a:cubicBezTo>
                  <a:cubicBezTo>
                    <a:pt x="3737" y="2439"/>
                    <a:pt x="4782" y="1901"/>
                    <a:pt x="4782" y="1236"/>
                  </a:cubicBezTo>
                  <a:cubicBezTo>
                    <a:pt x="4782" y="539"/>
                    <a:pt x="3737" y="1"/>
                    <a:pt x="240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5075;p42">
              <a:extLst>
                <a:ext uri="{FF2B5EF4-FFF2-40B4-BE49-F238E27FC236}">
                  <a16:creationId xmlns:a16="http://schemas.microsoft.com/office/drawing/2014/main" id="{73A16361-9D3E-40FD-B539-5A43C87EE9FB}"/>
                </a:ext>
              </a:extLst>
            </p:cNvPr>
            <p:cNvSpPr/>
            <p:nvPr/>
          </p:nvSpPr>
          <p:spPr>
            <a:xfrm>
              <a:off x="6167600" y="1636726"/>
              <a:ext cx="160338" cy="81795"/>
            </a:xfrm>
            <a:custGeom>
              <a:avLst/>
              <a:gdLst/>
              <a:ahLst/>
              <a:cxnLst/>
              <a:rect l="l" t="t" r="r" b="b"/>
              <a:pathLst>
                <a:path w="4783" h="2440" extrusionOk="0">
                  <a:moveTo>
                    <a:pt x="2407" y="1"/>
                  </a:moveTo>
                  <a:cubicBezTo>
                    <a:pt x="1426" y="1"/>
                    <a:pt x="602" y="286"/>
                    <a:pt x="222" y="697"/>
                  </a:cubicBezTo>
                  <a:lnTo>
                    <a:pt x="0" y="697"/>
                  </a:lnTo>
                  <a:lnTo>
                    <a:pt x="0" y="1204"/>
                  </a:lnTo>
                  <a:cubicBezTo>
                    <a:pt x="0" y="1901"/>
                    <a:pt x="1077" y="2439"/>
                    <a:pt x="2407" y="2439"/>
                  </a:cubicBezTo>
                  <a:cubicBezTo>
                    <a:pt x="3737" y="2439"/>
                    <a:pt x="4782" y="1901"/>
                    <a:pt x="4782" y="1204"/>
                  </a:cubicBezTo>
                  <a:lnTo>
                    <a:pt x="4782" y="697"/>
                  </a:lnTo>
                  <a:lnTo>
                    <a:pt x="4561" y="697"/>
                  </a:lnTo>
                  <a:cubicBezTo>
                    <a:pt x="4181" y="286"/>
                    <a:pt x="3357" y="1"/>
                    <a:pt x="2407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5076;p42">
              <a:extLst>
                <a:ext uri="{FF2B5EF4-FFF2-40B4-BE49-F238E27FC236}">
                  <a16:creationId xmlns:a16="http://schemas.microsoft.com/office/drawing/2014/main" id="{3766FD16-637D-40BA-BD68-6359E8670A80}"/>
                </a:ext>
              </a:extLst>
            </p:cNvPr>
            <p:cNvSpPr/>
            <p:nvPr/>
          </p:nvSpPr>
          <p:spPr>
            <a:xfrm>
              <a:off x="6167600" y="1618691"/>
              <a:ext cx="160338" cy="81761"/>
            </a:xfrm>
            <a:custGeom>
              <a:avLst/>
              <a:gdLst/>
              <a:ahLst/>
              <a:cxnLst/>
              <a:rect l="l" t="t" r="r" b="b"/>
              <a:pathLst>
                <a:path w="4783" h="2439" extrusionOk="0">
                  <a:moveTo>
                    <a:pt x="2407" y="0"/>
                  </a:moveTo>
                  <a:cubicBezTo>
                    <a:pt x="1077" y="0"/>
                    <a:pt x="0" y="570"/>
                    <a:pt x="0" y="1235"/>
                  </a:cubicBezTo>
                  <a:cubicBezTo>
                    <a:pt x="0" y="1900"/>
                    <a:pt x="1077" y="2439"/>
                    <a:pt x="2407" y="2439"/>
                  </a:cubicBezTo>
                  <a:cubicBezTo>
                    <a:pt x="3737" y="2439"/>
                    <a:pt x="4782" y="1900"/>
                    <a:pt x="4782" y="1235"/>
                  </a:cubicBezTo>
                  <a:cubicBezTo>
                    <a:pt x="4782" y="570"/>
                    <a:pt x="3737" y="0"/>
                    <a:pt x="240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5077;p42">
              <a:extLst>
                <a:ext uri="{FF2B5EF4-FFF2-40B4-BE49-F238E27FC236}">
                  <a16:creationId xmlns:a16="http://schemas.microsoft.com/office/drawing/2014/main" id="{8D22E8ED-D29E-4119-B610-2AC5A0F3E876}"/>
                </a:ext>
              </a:extLst>
            </p:cNvPr>
            <p:cNvSpPr/>
            <p:nvPr/>
          </p:nvSpPr>
          <p:spPr>
            <a:xfrm>
              <a:off x="6167600" y="1601695"/>
              <a:ext cx="160338" cy="81761"/>
            </a:xfrm>
            <a:custGeom>
              <a:avLst/>
              <a:gdLst/>
              <a:ahLst/>
              <a:cxnLst/>
              <a:rect l="l" t="t" r="r" b="b"/>
              <a:pathLst>
                <a:path w="4783" h="2439" extrusionOk="0">
                  <a:moveTo>
                    <a:pt x="2407" y="0"/>
                  </a:moveTo>
                  <a:cubicBezTo>
                    <a:pt x="1426" y="0"/>
                    <a:pt x="602" y="286"/>
                    <a:pt x="222" y="697"/>
                  </a:cubicBezTo>
                  <a:lnTo>
                    <a:pt x="0" y="697"/>
                  </a:lnTo>
                  <a:lnTo>
                    <a:pt x="0" y="1204"/>
                  </a:lnTo>
                  <a:cubicBezTo>
                    <a:pt x="0" y="1869"/>
                    <a:pt x="1077" y="2439"/>
                    <a:pt x="2407" y="2439"/>
                  </a:cubicBezTo>
                  <a:cubicBezTo>
                    <a:pt x="3737" y="2439"/>
                    <a:pt x="4782" y="1869"/>
                    <a:pt x="4782" y="1204"/>
                  </a:cubicBezTo>
                  <a:lnTo>
                    <a:pt x="4782" y="697"/>
                  </a:lnTo>
                  <a:lnTo>
                    <a:pt x="4561" y="697"/>
                  </a:lnTo>
                  <a:cubicBezTo>
                    <a:pt x="4181" y="286"/>
                    <a:pt x="3357" y="0"/>
                    <a:pt x="2407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5078;p42">
              <a:extLst>
                <a:ext uri="{FF2B5EF4-FFF2-40B4-BE49-F238E27FC236}">
                  <a16:creationId xmlns:a16="http://schemas.microsoft.com/office/drawing/2014/main" id="{590F3BE3-6851-4C25-8815-256A06102FE5}"/>
                </a:ext>
              </a:extLst>
            </p:cNvPr>
            <p:cNvSpPr/>
            <p:nvPr/>
          </p:nvSpPr>
          <p:spPr>
            <a:xfrm>
              <a:off x="6167600" y="1583660"/>
              <a:ext cx="160338" cy="81761"/>
            </a:xfrm>
            <a:custGeom>
              <a:avLst/>
              <a:gdLst/>
              <a:ahLst/>
              <a:cxnLst/>
              <a:rect l="l" t="t" r="r" b="b"/>
              <a:pathLst>
                <a:path w="4783" h="2439" extrusionOk="0">
                  <a:moveTo>
                    <a:pt x="2407" y="0"/>
                  </a:moveTo>
                  <a:cubicBezTo>
                    <a:pt x="1077" y="0"/>
                    <a:pt x="0" y="570"/>
                    <a:pt x="0" y="1235"/>
                  </a:cubicBezTo>
                  <a:cubicBezTo>
                    <a:pt x="0" y="1900"/>
                    <a:pt x="1077" y="2439"/>
                    <a:pt x="2407" y="2439"/>
                  </a:cubicBezTo>
                  <a:cubicBezTo>
                    <a:pt x="3737" y="2439"/>
                    <a:pt x="4782" y="1900"/>
                    <a:pt x="4782" y="1235"/>
                  </a:cubicBezTo>
                  <a:cubicBezTo>
                    <a:pt x="4782" y="570"/>
                    <a:pt x="3737" y="0"/>
                    <a:pt x="240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5079;p42">
              <a:extLst>
                <a:ext uri="{FF2B5EF4-FFF2-40B4-BE49-F238E27FC236}">
                  <a16:creationId xmlns:a16="http://schemas.microsoft.com/office/drawing/2014/main" id="{7A2E65E8-2F03-41F3-B352-B2A433F37CBE}"/>
                </a:ext>
              </a:extLst>
            </p:cNvPr>
            <p:cNvSpPr/>
            <p:nvPr/>
          </p:nvSpPr>
          <p:spPr>
            <a:xfrm>
              <a:off x="6167600" y="1568776"/>
              <a:ext cx="160338" cy="81795"/>
            </a:xfrm>
            <a:custGeom>
              <a:avLst/>
              <a:gdLst/>
              <a:ahLst/>
              <a:cxnLst/>
              <a:rect l="l" t="t" r="r" b="b"/>
              <a:pathLst>
                <a:path w="4783" h="2440" extrusionOk="0">
                  <a:moveTo>
                    <a:pt x="2407" y="1"/>
                  </a:moveTo>
                  <a:cubicBezTo>
                    <a:pt x="1426" y="1"/>
                    <a:pt x="602" y="286"/>
                    <a:pt x="222" y="697"/>
                  </a:cubicBezTo>
                  <a:lnTo>
                    <a:pt x="0" y="697"/>
                  </a:lnTo>
                  <a:lnTo>
                    <a:pt x="0" y="1204"/>
                  </a:lnTo>
                  <a:cubicBezTo>
                    <a:pt x="0" y="1869"/>
                    <a:pt x="1077" y="2439"/>
                    <a:pt x="2407" y="2439"/>
                  </a:cubicBezTo>
                  <a:cubicBezTo>
                    <a:pt x="3737" y="2439"/>
                    <a:pt x="4782" y="1901"/>
                    <a:pt x="4782" y="1204"/>
                  </a:cubicBezTo>
                  <a:lnTo>
                    <a:pt x="4782" y="697"/>
                  </a:lnTo>
                  <a:lnTo>
                    <a:pt x="4561" y="697"/>
                  </a:lnTo>
                  <a:cubicBezTo>
                    <a:pt x="4181" y="286"/>
                    <a:pt x="3357" y="1"/>
                    <a:pt x="2407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5080;p42">
              <a:extLst>
                <a:ext uri="{FF2B5EF4-FFF2-40B4-BE49-F238E27FC236}">
                  <a16:creationId xmlns:a16="http://schemas.microsoft.com/office/drawing/2014/main" id="{33D80212-906C-48C9-A10F-DE3FF4025E2B}"/>
                </a:ext>
              </a:extLst>
            </p:cNvPr>
            <p:cNvSpPr/>
            <p:nvPr/>
          </p:nvSpPr>
          <p:spPr>
            <a:xfrm>
              <a:off x="6167600" y="1550741"/>
              <a:ext cx="160338" cy="81761"/>
            </a:xfrm>
            <a:custGeom>
              <a:avLst/>
              <a:gdLst/>
              <a:ahLst/>
              <a:cxnLst/>
              <a:rect l="l" t="t" r="r" b="b"/>
              <a:pathLst>
                <a:path w="4783" h="2439" extrusionOk="0">
                  <a:moveTo>
                    <a:pt x="2407" y="0"/>
                  </a:moveTo>
                  <a:cubicBezTo>
                    <a:pt x="1077" y="0"/>
                    <a:pt x="0" y="570"/>
                    <a:pt x="0" y="1235"/>
                  </a:cubicBezTo>
                  <a:cubicBezTo>
                    <a:pt x="0" y="1901"/>
                    <a:pt x="1077" y="2439"/>
                    <a:pt x="2407" y="2439"/>
                  </a:cubicBezTo>
                  <a:cubicBezTo>
                    <a:pt x="3737" y="2439"/>
                    <a:pt x="4782" y="1901"/>
                    <a:pt x="4782" y="1235"/>
                  </a:cubicBezTo>
                  <a:cubicBezTo>
                    <a:pt x="4782" y="570"/>
                    <a:pt x="3737" y="0"/>
                    <a:pt x="240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5081;p42">
              <a:extLst>
                <a:ext uri="{FF2B5EF4-FFF2-40B4-BE49-F238E27FC236}">
                  <a16:creationId xmlns:a16="http://schemas.microsoft.com/office/drawing/2014/main" id="{98208258-18D8-40E7-80AA-B62EB88163A5}"/>
                </a:ext>
              </a:extLst>
            </p:cNvPr>
            <p:cNvSpPr/>
            <p:nvPr/>
          </p:nvSpPr>
          <p:spPr>
            <a:xfrm>
              <a:off x="6167600" y="1532706"/>
              <a:ext cx="160338" cy="81761"/>
            </a:xfrm>
            <a:custGeom>
              <a:avLst/>
              <a:gdLst/>
              <a:ahLst/>
              <a:cxnLst/>
              <a:rect l="l" t="t" r="r" b="b"/>
              <a:pathLst>
                <a:path w="4783" h="2439" extrusionOk="0">
                  <a:moveTo>
                    <a:pt x="2407" y="0"/>
                  </a:moveTo>
                  <a:cubicBezTo>
                    <a:pt x="1426" y="0"/>
                    <a:pt x="602" y="285"/>
                    <a:pt x="222" y="697"/>
                  </a:cubicBezTo>
                  <a:lnTo>
                    <a:pt x="0" y="697"/>
                  </a:lnTo>
                  <a:lnTo>
                    <a:pt x="0" y="1235"/>
                  </a:lnTo>
                  <a:cubicBezTo>
                    <a:pt x="0" y="1900"/>
                    <a:pt x="1077" y="2439"/>
                    <a:pt x="2407" y="2439"/>
                  </a:cubicBezTo>
                  <a:cubicBezTo>
                    <a:pt x="3737" y="2439"/>
                    <a:pt x="4782" y="1900"/>
                    <a:pt x="4782" y="1235"/>
                  </a:cubicBezTo>
                  <a:lnTo>
                    <a:pt x="4782" y="697"/>
                  </a:lnTo>
                  <a:lnTo>
                    <a:pt x="4561" y="697"/>
                  </a:lnTo>
                  <a:cubicBezTo>
                    <a:pt x="4181" y="285"/>
                    <a:pt x="3357" y="0"/>
                    <a:pt x="2407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5082;p42">
              <a:extLst>
                <a:ext uri="{FF2B5EF4-FFF2-40B4-BE49-F238E27FC236}">
                  <a16:creationId xmlns:a16="http://schemas.microsoft.com/office/drawing/2014/main" id="{1D5436E4-0B41-4657-9ACF-51ACE4E57FA8}"/>
                </a:ext>
              </a:extLst>
            </p:cNvPr>
            <p:cNvSpPr/>
            <p:nvPr/>
          </p:nvSpPr>
          <p:spPr>
            <a:xfrm>
              <a:off x="6167600" y="1515710"/>
              <a:ext cx="160338" cy="81761"/>
            </a:xfrm>
            <a:custGeom>
              <a:avLst/>
              <a:gdLst/>
              <a:ahLst/>
              <a:cxnLst/>
              <a:rect l="l" t="t" r="r" b="b"/>
              <a:pathLst>
                <a:path w="4783" h="2439" extrusionOk="0">
                  <a:moveTo>
                    <a:pt x="2407" y="0"/>
                  </a:moveTo>
                  <a:cubicBezTo>
                    <a:pt x="1077" y="0"/>
                    <a:pt x="0" y="539"/>
                    <a:pt x="0" y="1204"/>
                  </a:cubicBezTo>
                  <a:cubicBezTo>
                    <a:pt x="0" y="1869"/>
                    <a:pt x="1077" y="2439"/>
                    <a:pt x="2407" y="2439"/>
                  </a:cubicBezTo>
                  <a:cubicBezTo>
                    <a:pt x="3737" y="2439"/>
                    <a:pt x="4782" y="1869"/>
                    <a:pt x="4782" y="1204"/>
                  </a:cubicBezTo>
                  <a:cubicBezTo>
                    <a:pt x="4782" y="539"/>
                    <a:pt x="3737" y="0"/>
                    <a:pt x="240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5083;p42">
              <a:extLst>
                <a:ext uri="{FF2B5EF4-FFF2-40B4-BE49-F238E27FC236}">
                  <a16:creationId xmlns:a16="http://schemas.microsoft.com/office/drawing/2014/main" id="{D6BC513B-C410-4ACF-B1A9-486B0AE811A0}"/>
                </a:ext>
              </a:extLst>
            </p:cNvPr>
            <p:cNvSpPr/>
            <p:nvPr/>
          </p:nvSpPr>
          <p:spPr>
            <a:xfrm>
              <a:off x="6167600" y="1497641"/>
              <a:ext cx="160338" cy="81795"/>
            </a:xfrm>
            <a:custGeom>
              <a:avLst/>
              <a:gdLst/>
              <a:ahLst/>
              <a:cxnLst/>
              <a:rect l="l" t="t" r="r" b="b"/>
              <a:pathLst>
                <a:path w="4783" h="2440" extrusionOk="0">
                  <a:moveTo>
                    <a:pt x="2407" y="1"/>
                  </a:moveTo>
                  <a:cubicBezTo>
                    <a:pt x="1426" y="1"/>
                    <a:pt x="602" y="286"/>
                    <a:pt x="222" y="698"/>
                  </a:cubicBezTo>
                  <a:lnTo>
                    <a:pt x="0" y="698"/>
                  </a:lnTo>
                  <a:lnTo>
                    <a:pt x="0" y="1204"/>
                  </a:lnTo>
                  <a:cubicBezTo>
                    <a:pt x="0" y="1901"/>
                    <a:pt x="1077" y="2439"/>
                    <a:pt x="2407" y="2439"/>
                  </a:cubicBezTo>
                  <a:cubicBezTo>
                    <a:pt x="3737" y="2439"/>
                    <a:pt x="4782" y="1901"/>
                    <a:pt x="4782" y="1204"/>
                  </a:cubicBezTo>
                  <a:lnTo>
                    <a:pt x="4782" y="698"/>
                  </a:lnTo>
                  <a:lnTo>
                    <a:pt x="4561" y="698"/>
                  </a:lnTo>
                  <a:cubicBezTo>
                    <a:pt x="4181" y="286"/>
                    <a:pt x="3357" y="1"/>
                    <a:pt x="2407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5084;p42">
              <a:extLst>
                <a:ext uri="{FF2B5EF4-FFF2-40B4-BE49-F238E27FC236}">
                  <a16:creationId xmlns:a16="http://schemas.microsoft.com/office/drawing/2014/main" id="{73D99A78-B92E-41BA-A24A-BE5A59C59884}"/>
                </a:ext>
              </a:extLst>
            </p:cNvPr>
            <p:cNvSpPr/>
            <p:nvPr/>
          </p:nvSpPr>
          <p:spPr>
            <a:xfrm>
              <a:off x="6167600" y="1479606"/>
              <a:ext cx="160338" cy="82834"/>
            </a:xfrm>
            <a:custGeom>
              <a:avLst/>
              <a:gdLst/>
              <a:ahLst/>
              <a:cxnLst/>
              <a:rect l="l" t="t" r="r" b="b"/>
              <a:pathLst>
                <a:path w="4783" h="2471" extrusionOk="0">
                  <a:moveTo>
                    <a:pt x="2407" y="1"/>
                  </a:moveTo>
                  <a:cubicBezTo>
                    <a:pt x="1077" y="1"/>
                    <a:pt x="0" y="571"/>
                    <a:pt x="0" y="1236"/>
                  </a:cubicBezTo>
                  <a:cubicBezTo>
                    <a:pt x="0" y="1901"/>
                    <a:pt x="1077" y="2471"/>
                    <a:pt x="2407" y="2471"/>
                  </a:cubicBezTo>
                  <a:cubicBezTo>
                    <a:pt x="3737" y="2471"/>
                    <a:pt x="4782" y="1901"/>
                    <a:pt x="4782" y="1236"/>
                  </a:cubicBezTo>
                  <a:cubicBezTo>
                    <a:pt x="4782" y="571"/>
                    <a:pt x="3737" y="1"/>
                    <a:pt x="240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5085;p42">
              <a:extLst>
                <a:ext uri="{FF2B5EF4-FFF2-40B4-BE49-F238E27FC236}">
                  <a16:creationId xmlns:a16="http://schemas.microsoft.com/office/drawing/2014/main" id="{01E0A48D-1E63-4BBE-B72C-094B59095B09}"/>
                </a:ext>
              </a:extLst>
            </p:cNvPr>
            <p:cNvSpPr/>
            <p:nvPr/>
          </p:nvSpPr>
          <p:spPr>
            <a:xfrm>
              <a:off x="6167600" y="1467940"/>
              <a:ext cx="160338" cy="81761"/>
            </a:xfrm>
            <a:custGeom>
              <a:avLst/>
              <a:gdLst/>
              <a:ahLst/>
              <a:cxnLst/>
              <a:rect l="l" t="t" r="r" b="b"/>
              <a:pathLst>
                <a:path w="4783" h="2439" extrusionOk="0">
                  <a:moveTo>
                    <a:pt x="2407" y="0"/>
                  </a:moveTo>
                  <a:cubicBezTo>
                    <a:pt x="1426" y="0"/>
                    <a:pt x="602" y="285"/>
                    <a:pt x="222" y="697"/>
                  </a:cubicBezTo>
                  <a:lnTo>
                    <a:pt x="0" y="697"/>
                  </a:lnTo>
                  <a:lnTo>
                    <a:pt x="0" y="1235"/>
                  </a:lnTo>
                  <a:cubicBezTo>
                    <a:pt x="0" y="1900"/>
                    <a:pt x="1077" y="2439"/>
                    <a:pt x="2407" y="2439"/>
                  </a:cubicBezTo>
                  <a:cubicBezTo>
                    <a:pt x="3737" y="2439"/>
                    <a:pt x="4782" y="1900"/>
                    <a:pt x="4782" y="1235"/>
                  </a:cubicBezTo>
                  <a:lnTo>
                    <a:pt x="4782" y="697"/>
                  </a:lnTo>
                  <a:lnTo>
                    <a:pt x="4561" y="697"/>
                  </a:lnTo>
                  <a:cubicBezTo>
                    <a:pt x="4181" y="285"/>
                    <a:pt x="3357" y="0"/>
                    <a:pt x="2407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5086;p42">
              <a:extLst>
                <a:ext uri="{FF2B5EF4-FFF2-40B4-BE49-F238E27FC236}">
                  <a16:creationId xmlns:a16="http://schemas.microsoft.com/office/drawing/2014/main" id="{66FECDEA-2A6F-4E79-B380-A975DDD004E8}"/>
                </a:ext>
              </a:extLst>
            </p:cNvPr>
            <p:cNvSpPr/>
            <p:nvPr/>
          </p:nvSpPr>
          <p:spPr>
            <a:xfrm>
              <a:off x="6167600" y="1450944"/>
              <a:ext cx="160338" cy="81761"/>
            </a:xfrm>
            <a:custGeom>
              <a:avLst/>
              <a:gdLst/>
              <a:ahLst/>
              <a:cxnLst/>
              <a:rect l="l" t="t" r="r" b="b"/>
              <a:pathLst>
                <a:path w="4783" h="2439" extrusionOk="0">
                  <a:moveTo>
                    <a:pt x="2407" y="1"/>
                  </a:moveTo>
                  <a:cubicBezTo>
                    <a:pt x="1077" y="1"/>
                    <a:pt x="0" y="539"/>
                    <a:pt x="0" y="1204"/>
                  </a:cubicBezTo>
                  <a:cubicBezTo>
                    <a:pt x="0" y="1901"/>
                    <a:pt x="1077" y="2439"/>
                    <a:pt x="2407" y="2439"/>
                  </a:cubicBezTo>
                  <a:cubicBezTo>
                    <a:pt x="3737" y="2439"/>
                    <a:pt x="4782" y="1901"/>
                    <a:pt x="4782" y="1204"/>
                  </a:cubicBezTo>
                  <a:cubicBezTo>
                    <a:pt x="4782" y="539"/>
                    <a:pt x="3737" y="1"/>
                    <a:pt x="240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5087;p42">
              <a:extLst>
                <a:ext uri="{FF2B5EF4-FFF2-40B4-BE49-F238E27FC236}">
                  <a16:creationId xmlns:a16="http://schemas.microsoft.com/office/drawing/2014/main" id="{C7F259F6-19D4-4581-BBE8-6C6DA7DC440F}"/>
                </a:ext>
              </a:extLst>
            </p:cNvPr>
            <p:cNvSpPr/>
            <p:nvPr/>
          </p:nvSpPr>
          <p:spPr>
            <a:xfrm>
              <a:off x="6167600" y="1431836"/>
              <a:ext cx="160338" cy="81761"/>
            </a:xfrm>
            <a:custGeom>
              <a:avLst/>
              <a:gdLst/>
              <a:ahLst/>
              <a:cxnLst/>
              <a:rect l="l" t="t" r="r" b="b"/>
              <a:pathLst>
                <a:path w="4783" h="2439" extrusionOk="0">
                  <a:moveTo>
                    <a:pt x="2407" y="0"/>
                  </a:moveTo>
                  <a:cubicBezTo>
                    <a:pt x="1426" y="0"/>
                    <a:pt x="602" y="285"/>
                    <a:pt x="222" y="729"/>
                  </a:cubicBezTo>
                  <a:lnTo>
                    <a:pt x="0" y="729"/>
                  </a:lnTo>
                  <a:lnTo>
                    <a:pt x="0" y="1236"/>
                  </a:lnTo>
                  <a:cubicBezTo>
                    <a:pt x="0" y="1901"/>
                    <a:pt x="1077" y="2439"/>
                    <a:pt x="2407" y="2439"/>
                  </a:cubicBezTo>
                  <a:cubicBezTo>
                    <a:pt x="3737" y="2439"/>
                    <a:pt x="4782" y="1901"/>
                    <a:pt x="4782" y="1236"/>
                  </a:cubicBezTo>
                  <a:lnTo>
                    <a:pt x="4782" y="729"/>
                  </a:lnTo>
                  <a:lnTo>
                    <a:pt x="4561" y="729"/>
                  </a:lnTo>
                  <a:cubicBezTo>
                    <a:pt x="4181" y="317"/>
                    <a:pt x="3357" y="0"/>
                    <a:pt x="2407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5088;p42">
              <a:extLst>
                <a:ext uri="{FF2B5EF4-FFF2-40B4-BE49-F238E27FC236}">
                  <a16:creationId xmlns:a16="http://schemas.microsoft.com/office/drawing/2014/main" id="{0EBABFBA-8A2C-4B77-815E-8B219E46EC36}"/>
                </a:ext>
              </a:extLst>
            </p:cNvPr>
            <p:cNvSpPr/>
            <p:nvPr/>
          </p:nvSpPr>
          <p:spPr>
            <a:xfrm>
              <a:off x="6167600" y="1414841"/>
              <a:ext cx="160338" cy="81795"/>
            </a:xfrm>
            <a:custGeom>
              <a:avLst/>
              <a:gdLst/>
              <a:ahLst/>
              <a:cxnLst/>
              <a:rect l="l" t="t" r="r" b="b"/>
              <a:pathLst>
                <a:path w="4783" h="2440" extrusionOk="0">
                  <a:moveTo>
                    <a:pt x="2407" y="1"/>
                  </a:moveTo>
                  <a:cubicBezTo>
                    <a:pt x="1077" y="1"/>
                    <a:pt x="0" y="539"/>
                    <a:pt x="0" y="1236"/>
                  </a:cubicBezTo>
                  <a:cubicBezTo>
                    <a:pt x="0" y="1901"/>
                    <a:pt x="1077" y="2439"/>
                    <a:pt x="2407" y="2439"/>
                  </a:cubicBezTo>
                  <a:cubicBezTo>
                    <a:pt x="3737" y="2439"/>
                    <a:pt x="4782" y="1901"/>
                    <a:pt x="4782" y="1236"/>
                  </a:cubicBezTo>
                  <a:cubicBezTo>
                    <a:pt x="4782" y="539"/>
                    <a:pt x="3737" y="1"/>
                    <a:pt x="240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5089;p42">
              <a:extLst>
                <a:ext uri="{FF2B5EF4-FFF2-40B4-BE49-F238E27FC236}">
                  <a16:creationId xmlns:a16="http://schemas.microsoft.com/office/drawing/2014/main" id="{67E897DA-5FD0-4306-A752-116765C49DB0}"/>
                </a:ext>
              </a:extLst>
            </p:cNvPr>
            <p:cNvSpPr/>
            <p:nvPr/>
          </p:nvSpPr>
          <p:spPr>
            <a:xfrm>
              <a:off x="6167600" y="1396805"/>
              <a:ext cx="160338" cy="81761"/>
            </a:xfrm>
            <a:custGeom>
              <a:avLst/>
              <a:gdLst/>
              <a:ahLst/>
              <a:cxnLst/>
              <a:rect l="l" t="t" r="r" b="b"/>
              <a:pathLst>
                <a:path w="4783" h="2439" extrusionOk="0">
                  <a:moveTo>
                    <a:pt x="2407" y="0"/>
                  </a:moveTo>
                  <a:cubicBezTo>
                    <a:pt x="1426" y="0"/>
                    <a:pt x="602" y="285"/>
                    <a:pt x="222" y="697"/>
                  </a:cubicBezTo>
                  <a:lnTo>
                    <a:pt x="0" y="697"/>
                  </a:lnTo>
                  <a:lnTo>
                    <a:pt x="0" y="1235"/>
                  </a:lnTo>
                  <a:cubicBezTo>
                    <a:pt x="0" y="1901"/>
                    <a:pt x="1077" y="2439"/>
                    <a:pt x="2407" y="2439"/>
                  </a:cubicBezTo>
                  <a:cubicBezTo>
                    <a:pt x="3737" y="2439"/>
                    <a:pt x="4782" y="1901"/>
                    <a:pt x="4782" y="1235"/>
                  </a:cubicBezTo>
                  <a:lnTo>
                    <a:pt x="4782" y="697"/>
                  </a:lnTo>
                  <a:lnTo>
                    <a:pt x="4561" y="697"/>
                  </a:lnTo>
                  <a:cubicBezTo>
                    <a:pt x="4181" y="285"/>
                    <a:pt x="3357" y="0"/>
                    <a:pt x="2407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5090;p42">
              <a:extLst>
                <a:ext uri="{FF2B5EF4-FFF2-40B4-BE49-F238E27FC236}">
                  <a16:creationId xmlns:a16="http://schemas.microsoft.com/office/drawing/2014/main" id="{8AABEF85-E735-4757-97AC-9CD879E3AC9F}"/>
                </a:ext>
              </a:extLst>
            </p:cNvPr>
            <p:cNvSpPr/>
            <p:nvPr/>
          </p:nvSpPr>
          <p:spPr>
            <a:xfrm>
              <a:off x="6167600" y="1379810"/>
              <a:ext cx="160338" cy="81795"/>
            </a:xfrm>
            <a:custGeom>
              <a:avLst/>
              <a:gdLst/>
              <a:ahLst/>
              <a:cxnLst/>
              <a:rect l="l" t="t" r="r" b="b"/>
              <a:pathLst>
                <a:path w="4783" h="2440" extrusionOk="0">
                  <a:moveTo>
                    <a:pt x="2407" y="1"/>
                  </a:moveTo>
                  <a:cubicBezTo>
                    <a:pt x="1077" y="1"/>
                    <a:pt x="0" y="539"/>
                    <a:pt x="0" y="1204"/>
                  </a:cubicBezTo>
                  <a:cubicBezTo>
                    <a:pt x="0" y="1901"/>
                    <a:pt x="1077" y="2439"/>
                    <a:pt x="2407" y="2439"/>
                  </a:cubicBezTo>
                  <a:cubicBezTo>
                    <a:pt x="3737" y="2439"/>
                    <a:pt x="4782" y="1901"/>
                    <a:pt x="4782" y="1204"/>
                  </a:cubicBezTo>
                  <a:cubicBezTo>
                    <a:pt x="4782" y="539"/>
                    <a:pt x="3737" y="1"/>
                    <a:pt x="240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5091;p42">
              <a:extLst>
                <a:ext uri="{FF2B5EF4-FFF2-40B4-BE49-F238E27FC236}">
                  <a16:creationId xmlns:a16="http://schemas.microsoft.com/office/drawing/2014/main" id="{586C406F-7375-449E-9624-3F0AA91D1E8B}"/>
                </a:ext>
              </a:extLst>
            </p:cNvPr>
            <p:cNvSpPr/>
            <p:nvPr/>
          </p:nvSpPr>
          <p:spPr>
            <a:xfrm>
              <a:off x="5899018" y="1239551"/>
              <a:ext cx="424663" cy="217796"/>
            </a:xfrm>
            <a:custGeom>
              <a:avLst/>
              <a:gdLst/>
              <a:ahLst/>
              <a:cxnLst/>
              <a:rect l="l" t="t" r="r" b="b"/>
              <a:pathLst>
                <a:path w="12668" h="6497" extrusionOk="0">
                  <a:moveTo>
                    <a:pt x="12196" y="0"/>
                  </a:moveTo>
                  <a:cubicBezTo>
                    <a:pt x="12119" y="0"/>
                    <a:pt x="12041" y="21"/>
                    <a:pt x="11971" y="68"/>
                  </a:cubicBezTo>
                  <a:lnTo>
                    <a:pt x="7126" y="3520"/>
                  </a:lnTo>
                  <a:lnTo>
                    <a:pt x="6017" y="2190"/>
                  </a:lnTo>
                  <a:cubicBezTo>
                    <a:pt x="5943" y="2097"/>
                    <a:pt x="5837" y="2048"/>
                    <a:pt x="5724" y="2048"/>
                  </a:cubicBezTo>
                  <a:cubicBezTo>
                    <a:pt x="5643" y="2048"/>
                    <a:pt x="5558" y="2073"/>
                    <a:pt x="5479" y="2126"/>
                  </a:cubicBezTo>
                  <a:lnTo>
                    <a:pt x="222" y="5768"/>
                  </a:lnTo>
                  <a:cubicBezTo>
                    <a:pt x="63" y="5895"/>
                    <a:pt x="0" y="6148"/>
                    <a:pt x="127" y="6338"/>
                  </a:cubicBezTo>
                  <a:cubicBezTo>
                    <a:pt x="222" y="6433"/>
                    <a:pt x="349" y="6497"/>
                    <a:pt x="475" y="6497"/>
                  </a:cubicBezTo>
                  <a:cubicBezTo>
                    <a:pt x="539" y="6497"/>
                    <a:pt x="634" y="6497"/>
                    <a:pt x="697" y="6433"/>
                  </a:cubicBezTo>
                  <a:lnTo>
                    <a:pt x="5637" y="2981"/>
                  </a:lnTo>
                  <a:lnTo>
                    <a:pt x="6746" y="4311"/>
                  </a:lnTo>
                  <a:cubicBezTo>
                    <a:pt x="6819" y="4404"/>
                    <a:pt x="6926" y="4453"/>
                    <a:pt x="7039" y="4453"/>
                  </a:cubicBezTo>
                  <a:cubicBezTo>
                    <a:pt x="7120" y="4453"/>
                    <a:pt x="7205" y="4428"/>
                    <a:pt x="7284" y="4375"/>
                  </a:cubicBezTo>
                  <a:lnTo>
                    <a:pt x="12446" y="733"/>
                  </a:lnTo>
                  <a:cubicBezTo>
                    <a:pt x="12604" y="606"/>
                    <a:pt x="12668" y="353"/>
                    <a:pt x="12541" y="163"/>
                  </a:cubicBezTo>
                  <a:cubicBezTo>
                    <a:pt x="12461" y="63"/>
                    <a:pt x="12330" y="0"/>
                    <a:pt x="12196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5092;p42">
              <a:extLst>
                <a:ext uri="{FF2B5EF4-FFF2-40B4-BE49-F238E27FC236}">
                  <a16:creationId xmlns:a16="http://schemas.microsoft.com/office/drawing/2014/main" id="{6AA50EFF-21E7-4534-8933-CDB6FB77D21F}"/>
                </a:ext>
              </a:extLst>
            </p:cNvPr>
            <p:cNvSpPr/>
            <p:nvPr/>
          </p:nvSpPr>
          <p:spPr>
            <a:xfrm>
              <a:off x="6251474" y="1218466"/>
              <a:ext cx="93461" cy="89203"/>
            </a:xfrm>
            <a:custGeom>
              <a:avLst/>
              <a:gdLst/>
              <a:ahLst/>
              <a:cxnLst/>
              <a:rect l="l" t="t" r="r" b="b"/>
              <a:pathLst>
                <a:path w="2788" h="2661" extrusionOk="0">
                  <a:moveTo>
                    <a:pt x="380" y="0"/>
                  </a:moveTo>
                  <a:cubicBezTo>
                    <a:pt x="159" y="0"/>
                    <a:pt x="0" y="158"/>
                    <a:pt x="0" y="380"/>
                  </a:cubicBezTo>
                  <a:cubicBezTo>
                    <a:pt x="0" y="602"/>
                    <a:pt x="159" y="792"/>
                    <a:pt x="380" y="792"/>
                  </a:cubicBezTo>
                  <a:lnTo>
                    <a:pt x="1900" y="792"/>
                  </a:lnTo>
                  <a:lnTo>
                    <a:pt x="1679" y="2185"/>
                  </a:lnTo>
                  <a:cubicBezTo>
                    <a:pt x="1615" y="2407"/>
                    <a:pt x="1774" y="2629"/>
                    <a:pt x="1995" y="2660"/>
                  </a:cubicBezTo>
                  <a:lnTo>
                    <a:pt x="2059" y="2660"/>
                  </a:lnTo>
                  <a:cubicBezTo>
                    <a:pt x="2249" y="2660"/>
                    <a:pt x="2439" y="2534"/>
                    <a:pt x="2439" y="2312"/>
                  </a:cubicBezTo>
                  <a:lnTo>
                    <a:pt x="2755" y="443"/>
                  </a:lnTo>
                  <a:cubicBezTo>
                    <a:pt x="2787" y="317"/>
                    <a:pt x="2755" y="222"/>
                    <a:pt x="2660" y="127"/>
                  </a:cubicBezTo>
                  <a:cubicBezTo>
                    <a:pt x="2597" y="32"/>
                    <a:pt x="2502" y="0"/>
                    <a:pt x="2375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585380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1" name="Google Shape;1691;p21"/>
          <p:cNvSpPr/>
          <p:nvPr/>
        </p:nvSpPr>
        <p:spPr>
          <a:xfrm>
            <a:off x="453154" y="2574646"/>
            <a:ext cx="4432244" cy="76248"/>
          </a:xfrm>
          <a:custGeom>
            <a:avLst/>
            <a:gdLst/>
            <a:ahLst/>
            <a:cxnLst/>
            <a:rect l="l" t="t" r="r" b="b"/>
            <a:pathLst>
              <a:path w="138173" h="2377" extrusionOk="0">
                <a:moveTo>
                  <a:pt x="1" y="1"/>
                </a:moveTo>
                <a:lnTo>
                  <a:pt x="1" y="2376"/>
                </a:lnTo>
                <a:lnTo>
                  <a:pt x="138173" y="2376"/>
                </a:lnTo>
                <a:lnTo>
                  <a:pt x="138173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" name="Google Shape;1692;p21"/>
          <p:cNvSpPr/>
          <p:nvPr/>
        </p:nvSpPr>
        <p:spPr>
          <a:xfrm>
            <a:off x="4800040" y="2499489"/>
            <a:ext cx="267206" cy="225537"/>
          </a:xfrm>
          <a:custGeom>
            <a:avLst/>
            <a:gdLst/>
            <a:ahLst/>
            <a:cxnLst/>
            <a:rect l="l" t="t" r="r" b="b"/>
            <a:pathLst>
              <a:path w="8330" h="7031" extrusionOk="0">
                <a:moveTo>
                  <a:pt x="1" y="0"/>
                </a:moveTo>
                <a:lnTo>
                  <a:pt x="1489" y="3516"/>
                </a:lnTo>
                <a:lnTo>
                  <a:pt x="1" y="7031"/>
                </a:lnTo>
                <a:lnTo>
                  <a:pt x="8330" y="3516"/>
                </a:lnTo>
                <a:lnTo>
                  <a:pt x="1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" name="Google Shape;1693;p21"/>
          <p:cNvSpPr/>
          <p:nvPr/>
        </p:nvSpPr>
        <p:spPr>
          <a:xfrm>
            <a:off x="463322" y="891380"/>
            <a:ext cx="4422076" cy="1331826"/>
          </a:xfrm>
          <a:custGeom>
            <a:avLst/>
            <a:gdLst/>
            <a:ahLst/>
            <a:cxnLst/>
            <a:rect l="l" t="t" r="r" b="b"/>
            <a:pathLst>
              <a:path w="137856" h="41519" extrusionOk="0">
                <a:moveTo>
                  <a:pt x="129115" y="1"/>
                </a:moveTo>
                <a:lnTo>
                  <a:pt x="98745" y="39143"/>
                </a:lnTo>
                <a:lnTo>
                  <a:pt x="0" y="39143"/>
                </a:lnTo>
                <a:lnTo>
                  <a:pt x="0" y="41519"/>
                </a:lnTo>
                <a:lnTo>
                  <a:pt x="99916" y="41519"/>
                </a:lnTo>
                <a:lnTo>
                  <a:pt x="130287" y="2376"/>
                </a:lnTo>
                <a:lnTo>
                  <a:pt x="137856" y="2376"/>
                </a:lnTo>
                <a:lnTo>
                  <a:pt x="137856" y="1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" name="Google Shape;1694;p21"/>
          <p:cNvSpPr/>
          <p:nvPr/>
        </p:nvSpPr>
        <p:spPr>
          <a:xfrm>
            <a:off x="4800040" y="816222"/>
            <a:ext cx="267206" cy="225537"/>
          </a:xfrm>
          <a:custGeom>
            <a:avLst/>
            <a:gdLst/>
            <a:ahLst/>
            <a:cxnLst/>
            <a:rect l="l" t="t" r="r" b="b"/>
            <a:pathLst>
              <a:path w="8330" h="7031" extrusionOk="0">
                <a:moveTo>
                  <a:pt x="1" y="0"/>
                </a:moveTo>
                <a:lnTo>
                  <a:pt x="1489" y="3515"/>
                </a:lnTo>
                <a:lnTo>
                  <a:pt x="1" y="7031"/>
                </a:lnTo>
                <a:lnTo>
                  <a:pt x="8330" y="3515"/>
                </a:lnTo>
                <a:lnTo>
                  <a:pt x="1" y="0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" name="Google Shape;1699;p21"/>
          <p:cNvSpPr/>
          <p:nvPr/>
        </p:nvSpPr>
        <p:spPr>
          <a:xfrm>
            <a:off x="463322" y="2971862"/>
            <a:ext cx="4422076" cy="1331826"/>
          </a:xfrm>
          <a:custGeom>
            <a:avLst/>
            <a:gdLst/>
            <a:ahLst/>
            <a:cxnLst/>
            <a:rect l="l" t="t" r="r" b="b"/>
            <a:pathLst>
              <a:path w="137856" h="41519" extrusionOk="0">
                <a:moveTo>
                  <a:pt x="0" y="1"/>
                </a:moveTo>
                <a:lnTo>
                  <a:pt x="0" y="2376"/>
                </a:lnTo>
                <a:lnTo>
                  <a:pt x="98745" y="2376"/>
                </a:lnTo>
                <a:lnTo>
                  <a:pt x="128767" y="41075"/>
                </a:lnTo>
                <a:lnTo>
                  <a:pt x="129115" y="41518"/>
                </a:lnTo>
                <a:lnTo>
                  <a:pt x="137856" y="41518"/>
                </a:lnTo>
                <a:lnTo>
                  <a:pt x="137856" y="39143"/>
                </a:lnTo>
                <a:lnTo>
                  <a:pt x="130287" y="39143"/>
                </a:lnTo>
                <a:lnTo>
                  <a:pt x="100265" y="476"/>
                </a:lnTo>
                <a:lnTo>
                  <a:pt x="99916" y="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" name="Google Shape;1700;p21"/>
          <p:cNvSpPr/>
          <p:nvPr/>
        </p:nvSpPr>
        <p:spPr>
          <a:xfrm>
            <a:off x="4800040" y="4153309"/>
            <a:ext cx="267206" cy="225537"/>
          </a:xfrm>
          <a:custGeom>
            <a:avLst/>
            <a:gdLst/>
            <a:ahLst/>
            <a:cxnLst/>
            <a:rect l="l" t="t" r="r" b="b"/>
            <a:pathLst>
              <a:path w="8330" h="7031" extrusionOk="0">
                <a:moveTo>
                  <a:pt x="1" y="0"/>
                </a:moveTo>
                <a:lnTo>
                  <a:pt x="1489" y="3516"/>
                </a:lnTo>
                <a:lnTo>
                  <a:pt x="1" y="7031"/>
                </a:lnTo>
                <a:lnTo>
                  <a:pt x="8330" y="3516"/>
                </a:lnTo>
                <a:lnTo>
                  <a:pt x="1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" name="Google Shape;1701;p21"/>
          <p:cNvSpPr/>
          <p:nvPr/>
        </p:nvSpPr>
        <p:spPr>
          <a:xfrm>
            <a:off x="936722" y="1416585"/>
            <a:ext cx="2330430" cy="2330398"/>
          </a:xfrm>
          <a:custGeom>
            <a:avLst/>
            <a:gdLst/>
            <a:ahLst/>
            <a:cxnLst/>
            <a:rect l="l" t="t" r="r" b="b"/>
            <a:pathLst>
              <a:path w="72650" h="72649" extrusionOk="0">
                <a:moveTo>
                  <a:pt x="36325" y="0"/>
                </a:moveTo>
                <a:cubicBezTo>
                  <a:pt x="16278" y="0"/>
                  <a:pt x="0" y="16247"/>
                  <a:pt x="0" y="36325"/>
                </a:cubicBezTo>
                <a:cubicBezTo>
                  <a:pt x="0" y="56371"/>
                  <a:pt x="16278" y="72649"/>
                  <a:pt x="36325" y="72649"/>
                </a:cubicBezTo>
                <a:cubicBezTo>
                  <a:pt x="56403" y="72649"/>
                  <a:pt x="72649" y="56371"/>
                  <a:pt x="72649" y="36325"/>
                </a:cubicBezTo>
                <a:cubicBezTo>
                  <a:pt x="72649" y="16247"/>
                  <a:pt x="56403" y="0"/>
                  <a:pt x="36325" y="0"/>
                </a:cubicBezTo>
                <a:close/>
              </a:path>
            </a:pathLst>
          </a:custGeom>
          <a:solidFill>
            <a:srgbClr val="F7F9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Fira Sans Medium"/>
                <a:ea typeface="Fira Sans Medium"/>
                <a:cs typeface="Fira Sans Medium"/>
                <a:sym typeface="Fira Sans Medium"/>
              </a:rPr>
              <a:t>Hướng phát triển</a:t>
            </a:r>
            <a:endParaRPr sz="24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702" name="Google Shape;1702;p21"/>
          <p:cNvSpPr/>
          <p:nvPr/>
        </p:nvSpPr>
        <p:spPr>
          <a:xfrm>
            <a:off x="5156613" y="3765235"/>
            <a:ext cx="1828582" cy="971210"/>
          </a:xfrm>
          <a:custGeom>
            <a:avLst/>
            <a:gdLst/>
            <a:ahLst/>
            <a:cxnLst/>
            <a:rect l="l" t="t" r="r" b="b"/>
            <a:pathLst>
              <a:path w="52160" h="30277" extrusionOk="0">
                <a:moveTo>
                  <a:pt x="4751" y="1"/>
                </a:moveTo>
                <a:cubicBezTo>
                  <a:pt x="2122" y="1"/>
                  <a:pt x="1" y="2154"/>
                  <a:pt x="1" y="4751"/>
                </a:cubicBezTo>
                <a:lnTo>
                  <a:pt x="1" y="25526"/>
                </a:lnTo>
                <a:cubicBezTo>
                  <a:pt x="1" y="28123"/>
                  <a:pt x="2122" y="30276"/>
                  <a:pt x="4751" y="30276"/>
                </a:cubicBezTo>
                <a:lnTo>
                  <a:pt x="47409" y="30276"/>
                </a:lnTo>
                <a:cubicBezTo>
                  <a:pt x="50006" y="30276"/>
                  <a:pt x="52159" y="28123"/>
                  <a:pt x="52159" y="25526"/>
                </a:cubicBezTo>
                <a:lnTo>
                  <a:pt x="52159" y="4751"/>
                </a:lnTo>
                <a:cubicBezTo>
                  <a:pt x="52159" y="2154"/>
                  <a:pt x="50006" y="1"/>
                  <a:pt x="47409" y="1"/>
                </a:cubicBezTo>
                <a:close/>
              </a:path>
            </a:pathLst>
          </a:custGeom>
          <a:solidFill>
            <a:srgbClr val="F7F9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" name="Google Shape;1703;p21"/>
          <p:cNvSpPr/>
          <p:nvPr/>
        </p:nvSpPr>
        <p:spPr>
          <a:xfrm>
            <a:off x="5156613" y="3765235"/>
            <a:ext cx="430769" cy="971210"/>
          </a:xfrm>
          <a:custGeom>
            <a:avLst/>
            <a:gdLst/>
            <a:ahLst/>
            <a:cxnLst/>
            <a:rect l="l" t="t" r="r" b="b"/>
            <a:pathLst>
              <a:path w="13429" h="30277" extrusionOk="0">
                <a:moveTo>
                  <a:pt x="4751" y="1"/>
                </a:moveTo>
                <a:cubicBezTo>
                  <a:pt x="2154" y="1"/>
                  <a:pt x="1" y="2154"/>
                  <a:pt x="1" y="4751"/>
                </a:cubicBezTo>
                <a:lnTo>
                  <a:pt x="1" y="25526"/>
                </a:lnTo>
                <a:cubicBezTo>
                  <a:pt x="1" y="28123"/>
                  <a:pt x="2154" y="30276"/>
                  <a:pt x="4751" y="30276"/>
                </a:cubicBezTo>
                <a:lnTo>
                  <a:pt x="13428" y="30276"/>
                </a:lnTo>
                <a:lnTo>
                  <a:pt x="13428" y="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3</a:t>
            </a:r>
            <a:endParaRPr sz="3000">
              <a:solidFill>
                <a:srgbClr val="FFFFFF"/>
              </a:solidFill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  <p:sp>
        <p:nvSpPr>
          <p:cNvPr id="1704" name="Google Shape;1704;p21"/>
          <p:cNvSpPr/>
          <p:nvPr/>
        </p:nvSpPr>
        <p:spPr>
          <a:xfrm>
            <a:off x="5156612" y="411885"/>
            <a:ext cx="1862066" cy="971210"/>
          </a:xfrm>
          <a:custGeom>
            <a:avLst/>
            <a:gdLst/>
            <a:ahLst/>
            <a:cxnLst/>
            <a:rect l="l" t="t" r="r" b="b"/>
            <a:pathLst>
              <a:path w="52160" h="30277" extrusionOk="0">
                <a:moveTo>
                  <a:pt x="4751" y="1"/>
                </a:moveTo>
                <a:cubicBezTo>
                  <a:pt x="2122" y="1"/>
                  <a:pt x="1" y="2123"/>
                  <a:pt x="1" y="4751"/>
                </a:cubicBezTo>
                <a:lnTo>
                  <a:pt x="1" y="25526"/>
                </a:lnTo>
                <a:cubicBezTo>
                  <a:pt x="1" y="28123"/>
                  <a:pt x="2122" y="30276"/>
                  <a:pt x="4751" y="30276"/>
                </a:cubicBezTo>
                <a:lnTo>
                  <a:pt x="47409" y="30276"/>
                </a:lnTo>
                <a:cubicBezTo>
                  <a:pt x="50006" y="30276"/>
                  <a:pt x="52159" y="28123"/>
                  <a:pt x="52159" y="25526"/>
                </a:cubicBezTo>
                <a:lnTo>
                  <a:pt x="52159" y="4751"/>
                </a:lnTo>
                <a:cubicBezTo>
                  <a:pt x="52159" y="2123"/>
                  <a:pt x="50006" y="1"/>
                  <a:pt x="47409" y="1"/>
                </a:cubicBezTo>
                <a:close/>
              </a:path>
            </a:pathLst>
          </a:custGeom>
          <a:solidFill>
            <a:srgbClr val="F7F9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" name="Google Shape;1705;p21"/>
          <p:cNvSpPr/>
          <p:nvPr/>
        </p:nvSpPr>
        <p:spPr>
          <a:xfrm>
            <a:off x="5156613" y="411885"/>
            <a:ext cx="430769" cy="971210"/>
          </a:xfrm>
          <a:custGeom>
            <a:avLst/>
            <a:gdLst/>
            <a:ahLst/>
            <a:cxnLst/>
            <a:rect l="l" t="t" r="r" b="b"/>
            <a:pathLst>
              <a:path w="13429" h="30277" extrusionOk="0">
                <a:moveTo>
                  <a:pt x="4751" y="1"/>
                </a:moveTo>
                <a:cubicBezTo>
                  <a:pt x="2154" y="1"/>
                  <a:pt x="1" y="2123"/>
                  <a:pt x="1" y="4751"/>
                </a:cubicBezTo>
                <a:lnTo>
                  <a:pt x="1" y="25526"/>
                </a:lnTo>
                <a:cubicBezTo>
                  <a:pt x="1" y="28123"/>
                  <a:pt x="2154" y="30276"/>
                  <a:pt x="4751" y="30276"/>
                </a:cubicBezTo>
                <a:lnTo>
                  <a:pt x="13428" y="30276"/>
                </a:lnTo>
                <a:lnTo>
                  <a:pt x="13428" y="1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1</a:t>
            </a:r>
            <a:endParaRPr sz="3000">
              <a:solidFill>
                <a:srgbClr val="FFFFFF"/>
              </a:solidFill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  <p:sp>
        <p:nvSpPr>
          <p:cNvPr id="1706" name="Google Shape;1706;p21"/>
          <p:cNvSpPr/>
          <p:nvPr/>
        </p:nvSpPr>
        <p:spPr>
          <a:xfrm>
            <a:off x="5156613" y="2089089"/>
            <a:ext cx="1854908" cy="1103218"/>
          </a:xfrm>
          <a:custGeom>
            <a:avLst/>
            <a:gdLst/>
            <a:ahLst/>
            <a:cxnLst/>
            <a:rect l="l" t="t" r="r" b="b"/>
            <a:pathLst>
              <a:path w="52160" h="30245" extrusionOk="0">
                <a:moveTo>
                  <a:pt x="4751" y="0"/>
                </a:moveTo>
                <a:cubicBezTo>
                  <a:pt x="2122" y="0"/>
                  <a:pt x="1" y="2122"/>
                  <a:pt x="1" y="4751"/>
                </a:cubicBezTo>
                <a:lnTo>
                  <a:pt x="1" y="25494"/>
                </a:lnTo>
                <a:cubicBezTo>
                  <a:pt x="1" y="28122"/>
                  <a:pt x="2122" y="30244"/>
                  <a:pt x="4751" y="30244"/>
                </a:cubicBezTo>
                <a:lnTo>
                  <a:pt x="47409" y="30244"/>
                </a:lnTo>
                <a:cubicBezTo>
                  <a:pt x="50006" y="30244"/>
                  <a:pt x="52159" y="28122"/>
                  <a:pt x="52159" y="25494"/>
                </a:cubicBezTo>
                <a:lnTo>
                  <a:pt x="52159" y="4751"/>
                </a:lnTo>
                <a:cubicBezTo>
                  <a:pt x="52159" y="2122"/>
                  <a:pt x="50006" y="0"/>
                  <a:pt x="47409" y="0"/>
                </a:cubicBezTo>
                <a:close/>
              </a:path>
            </a:pathLst>
          </a:custGeom>
          <a:solidFill>
            <a:srgbClr val="F7F9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" name="Google Shape;1707;p21"/>
          <p:cNvSpPr/>
          <p:nvPr/>
        </p:nvSpPr>
        <p:spPr>
          <a:xfrm>
            <a:off x="5156613" y="2089089"/>
            <a:ext cx="430769" cy="1104054"/>
          </a:xfrm>
          <a:custGeom>
            <a:avLst/>
            <a:gdLst/>
            <a:ahLst/>
            <a:cxnLst/>
            <a:rect l="l" t="t" r="r" b="b"/>
            <a:pathLst>
              <a:path w="13429" h="30245" extrusionOk="0">
                <a:moveTo>
                  <a:pt x="4751" y="0"/>
                </a:moveTo>
                <a:cubicBezTo>
                  <a:pt x="2154" y="0"/>
                  <a:pt x="1" y="2122"/>
                  <a:pt x="1" y="4751"/>
                </a:cubicBezTo>
                <a:lnTo>
                  <a:pt x="1" y="25494"/>
                </a:lnTo>
                <a:cubicBezTo>
                  <a:pt x="1" y="28122"/>
                  <a:pt x="2154" y="30244"/>
                  <a:pt x="4751" y="30244"/>
                </a:cubicBezTo>
                <a:lnTo>
                  <a:pt x="13428" y="30244"/>
                </a:lnTo>
                <a:lnTo>
                  <a:pt x="13428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2</a:t>
            </a:r>
            <a:endParaRPr sz="3000">
              <a:solidFill>
                <a:srgbClr val="FFFFFF"/>
              </a:solidFill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  <p:sp>
        <p:nvSpPr>
          <p:cNvPr id="1712" name="Google Shape;1712;p21"/>
          <p:cNvSpPr txBox="1"/>
          <p:nvPr/>
        </p:nvSpPr>
        <p:spPr>
          <a:xfrm>
            <a:off x="5587375" y="420820"/>
            <a:ext cx="1424147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Fira Sans Medium"/>
                <a:ea typeface="Fira Sans Medium"/>
                <a:cs typeface="Fira Sans Medium"/>
                <a:sym typeface="Fira Sans Medium"/>
              </a:rPr>
              <a:t>Hoàn thiện</a:t>
            </a:r>
            <a:endParaRPr sz="18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713" name="Google Shape;1713;p21"/>
          <p:cNvSpPr txBox="1"/>
          <p:nvPr/>
        </p:nvSpPr>
        <p:spPr>
          <a:xfrm>
            <a:off x="5587374" y="776075"/>
            <a:ext cx="1424147" cy="5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Hướng tới chức năng nhận diện khẩu trang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14" name="Google Shape;1714;p21"/>
          <p:cNvSpPr txBox="1"/>
          <p:nvPr/>
        </p:nvSpPr>
        <p:spPr>
          <a:xfrm>
            <a:off x="5594541" y="2088927"/>
            <a:ext cx="1330223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Fira Sans Medium"/>
                <a:ea typeface="Fira Sans Medium"/>
                <a:cs typeface="Fira Sans Medium"/>
                <a:sym typeface="Fira Sans Medium"/>
              </a:rPr>
              <a:t>Kỹ thuật</a:t>
            </a:r>
            <a:endParaRPr sz="18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715" name="Google Shape;1715;p21"/>
          <p:cNvSpPr txBox="1"/>
          <p:nvPr/>
        </p:nvSpPr>
        <p:spPr>
          <a:xfrm>
            <a:off x="5558958" y="2482004"/>
            <a:ext cx="1426237" cy="5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Fira Sans"/>
                <a:ea typeface="Fira Sans"/>
                <a:cs typeface="Fira Sans"/>
                <a:sym typeface="Fira Sans"/>
              </a:rPr>
              <a:t>phát triển các kỹ thuật áp dụng vào trong thực tiễn cộng đồng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16" name="Google Shape;1716;p21"/>
          <p:cNvSpPr txBox="1"/>
          <p:nvPr/>
        </p:nvSpPr>
        <p:spPr>
          <a:xfrm>
            <a:off x="5587374" y="3774400"/>
            <a:ext cx="1337389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Fira Sans Medium"/>
                <a:ea typeface="Fira Sans Medium"/>
                <a:cs typeface="Fira Sans Medium"/>
                <a:sym typeface="Fira Sans Medium"/>
              </a:rPr>
              <a:t>Chính xác</a:t>
            </a:r>
            <a:endParaRPr sz="18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717" name="Google Shape;1717;p21"/>
          <p:cNvSpPr txBox="1"/>
          <p:nvPr/>
        </p:nvSpPr>
        <p:spPr>
          <a:xfrm>
            <a:off x="5594541" y="4124281"/>
            <a:ext cx="1242300" cy="5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Cải thiện thêm độ chính xác 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</p:spTree>
    <p:extLst>
      <p:ext uri="{BB962C8B-B14F-4D97-AF65-F5344CB8AC3E}">
        <p14:creationId xmlns:p14="http://schemas.microsoft.com/office/powerpoint/2010/main" val="29740998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35"/>
          <p:cNvSpPr txBox="1">
            <a:spLocks noGrp="1"/>
          </p:cNvSpPr>
          <p:nvPr>
            <p:ph type="ctrTitle" idx="4294967295"/>
          </p:nvPr>
        </p:nvSpPr>
        <p:spPr>
          <a:xfrm>
            <a:off x="1275150" y="127855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>
                <a:solidFill>
                  <a:schemeClr val="accent1"/>
                </a:solidFill>
                <a:latin typeface="Fira Sans Medium" panose="020B0603050000020004" pitchFamily="34" charset="0"/>
              </a:rPr>
              <a:t>THANKS!</a:t>
            </a:r>
            <a:endParaRPr sz="10000">
              <a:solidFill>
                <a:schemeClr val="accent1"/>
              </a:solidFill>
              <a:latin typeface="Fira Sans Medium" panose="020B0603050000020004" pitchFamily="34" charset="0"/>
            </a:endParaRPr>
          </a:p>
        </p:txBody>
      </p:sp>
      <p:sp>
        <p:nvSpPr>
          <p:cNvPr id="720" name="Google Shape;720;p35"/>
          <p:cNvSpPr txBox="1">
            <a:spLocks noGrp="1"/>
          </p:cNvSpPr>
          <p:nvPr>
            <p:ph type="subTitle" idx="4294967295"/>
          </p:nvPr>
        </p:nvSpPr>
        <p:spPr>
          <a:xfrm>
            <a:off x="1275150" y="2398319"/>
            <a:ext cx="6593700" cy="16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tx1"/>
                </a:solidFill>
              </a:rPr>
              <a:t>Any questions?</a:t>
            </a:r>
          </a:p>
        </p:txBody>
      </p:sp>
      <p:sp>
        <p:nvSpPr>
          <p:cNvPr id="721" name="Google Shape;721;p3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Google Shape;1456;p16"/>
          <p:cNvSpPr txBox="1"/>
          <p:nvPr/>
        </p:nvSpPr>
        <p:spPr>
          <a:xfrm>
            <a:off x="457200" y="411475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Fira Sans Medium"/>
                <a:ea typeface="Fira Sans Medium"/>
                <a:cs typeface="Fira Sans Medium"/>
                <a:sym typeface="Fira Sans Medium"/>
              </a:rPr>
              <a:t>Nội dung</a:t>
            </a:r>
            <a:endParaRPr sz="28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grpSp>
        <p:nvGrpSpPr>
          <p:cNvPr id="429" name="Google Shape;429;p16"/>
          <p:cNvGrpSpPr/>
          <p:nvPr/>
        </p:nvGrpSpPr>
        <p:grpSpPr>
          <a:xfrm>
            <a:off x="457204" y="864529"/>
            <a:ext cx="8230888" cy="3858239"/>
            <a:chOff x="595975" y="1532525"/>
            <a:chExt cx="6409850" cy="3004625"/>
          </a:xfrm>
        </p:grpSpPr>
        <p:sp>
          <p:nvSpPr>
            <p:cNvPr id="430" name="Google Shape;430;p16"/>
            <p:cNvSpPr/>
            <p:nvPr/>
          </p:nvSpPr>
          <p:spPr>
            <a:xfrm>
              <a:off x="3743875" y="2501600"/>
              <a:ext cx="3261950" cy="581925"/>
            </a:xfrm>
            <a:custGeom>
              <a:avLst/>
              <a:gdLst/>
              <a:ahLst/>
              <a:cxnLst/>
              <a:rect l="l" t="t" r="r" b="b"/>
              <a:pathLst>
                <a:path w="130478" h="23277" extrusionOk="0">
                  <a:moveTo>
                    <a:pt x="37655" y="0"/>
                  </a:moveTo>
                  <a:cubicBezTo>
                    <a:pt x="35755" y="0"/>
                    <a:pt x="34235" y="1552"/>
                    <a:pt x="34235" y="3452"/>
                  </a:cubicBezTo>
                  <a:lnTo>
                    <a:pt x="34235" y="7886"/>
                  </a:lnTo>
                  <a:cubicBezTo>
                    <a:pt x="34184" y="10056"/>
                    <a:pt x="32677" y="11243"/>
                    <a:pt x="31005" y="11243"/>
                  </a:cubicBezTo>
                  <a:cubicBezTo>
                    <a:pt x="29529" y="11243"/>
                    <a:pt x="27924" y="10319"/>
                    <a:pt x="27078" y="8329"/>
                  </a:cubicBezTo>
                  <a:cubicBezTo>
                    <a:pt x="25811" y="5384"/>
                    <a:pt x="22866" y="3326"/>
                    <a:pt x="19445" y="3326"/>
                  </a:cubicBezTo>
                  <a:cubicBezTo>
                    <a:pt x="16089" y="3326"/>
                    <a:pt x="13207" y="5289"/>
                    <a:pt x="11877" y="8139"/>
                  </a:cubicBezTo>
                  <a:cubicBezTo>
                    <a:pt x="10666" y="10420"/>
                    <a:pt x="8789" y="11316"/>
                    <a:pt x="7111" y="11316"/>
                  </a:cubicBezTo>
                  <a:cubicBezTo>
                    <a:pt x="6507" y="11316"/>
                    <a:pt x="5928" y="11199"/>
                    <a:pt x="5416" y="10989"/>
                  </a:cubicBezTo>
                  <a:cubicBezTo>
                    <a:pt x="5353" y="10958"/>
                    <a:pt x="5289" y="10926"/>
                    <a:pt x="5226" y="10894"/>
                  </a:cubicBezTo>
                  <a:cubicBezTo>
                    <a:pt x="5163" y="10894"/>
                    <a:pt x="5099" y="10863"/>
                    <a:pt x="5068" y="10831"/>
                  </a:cubicBezTo>
                  <a:cubicBezTo>
                    <a:pt x="5004" y="10799"/>
                    <a:pt x="4909" y="10768"/>
                    <a:pt x="4846" y="10704"/>
                  </a:cubicBezTo>
                  <a:cubicBezTo>
                    <a:pt x="4339" y="10388"/>
                    <a:pt x="4086" y="10039"/>
                    <a:pt x="3833" y="9849"/>
                  </a:cubicBezTo>
                  <a:cubicBezTo>
                    <a:pt x="3421" y="9501"/>
                    <a:pt x="2914" y="9311"/>
                    <a:pt x="2344" y="9311"/>
                  </a:cubicBezTo>
                  <a:cubicBezTo>
                    <a:pt x="1046" y="9311"/>
                    <a:pt x="1" y="10356"/>
                    <a:pt x="1" y="11654"/>
                  </a:cubicBezTo>
                  <a:cubicBezTo>
                    <a:pt x="1" y="12921"/>
                    <a:pt x="1046" y="13966"/>
                    <a:pt x="2344" y="13966"/>
                  </a:cubicBezTo>
                  <a:cubicBezTo>
                    <a:pt x="2914" y="13966"/>
                    <a:pt x="3421" y="13776"/>
                    <a:pt x="3833" y="13428"/>
                  </a:cubicBezTo>
                  <a:cubicBezTo>
                    <a:pt x="4086" y="13238"/>
                    <a:pt x="4339" y="12890"/>
                    <a:pt x="4846" y="12573"/>
                  </a:cubicBezTo>
                  <a:cubicBezTo>
                    <a:pt x="4909" y="12541"/>
                    <a:pt x="4973" y="12478"/>
                    <a:pt x="5068" y="12446"/>
                  </a:cubicBezTo>
                  <a:cubicBezTo>
                    <a:pt x="5099" y="12415"/>
                    <a:pt x="5163" y="12383"/>
                    <a:pt x="5226" y="12383"/>
                  </a:cubicBezTo>
                  <a:cubicBezTo>
                    <a:pt x="5289" y="12351"/>
                    <a:pt x="5353" y="12320"/>
                    <a:pt x="5416" y="12288"/>
                  </a:cubicBezTo>
                  <a:cubicBezTo>
                    <a:pt x="5928" y="12078"/>
                    <a:pt x="6507" y="11962"/>
                    <a:pt x="7111" y="11962"/>
                  </a:cubicBezTo>
                  <a:cubicBezTo>
                    <a:pt x="8789" y="11962"/>
                    <a:pt x="10666" y="12857"/>
                    <a:pt x="11877" y="15138"/>
                  </a:cubicBezTo>
                  <a:cubicBezTo>
                    <a:pt x="13207" y="17988"/>
                    <a:pt x="16089" y="19983"/>
                    <a:pt x="19445" y="19983"/>
                  </a:cubicBezTo>
                  <a:cubicBezTo>
                    <a:pt x="22866" y="19983"/>
                    <a:pt x="25811" y="17893"/>
                    <a:pt x="27078" y="14948"/>
                  </a:cubicBezTo>
                  <a:cubicBezTo>
                    <a:pt x="27924" y="12959"/>
                    <a:pt x="29522" y="12034"/>
                    <a:pt x="30994" y="12034"/>
                  </a:cubicBezTo>
                  <a:cubicBezTo>
                    <a:pt x="32662" y="12034"/>
                    <a:pt x="34168" y="13221"/>
                    <a:pt x="34235" y="15391"/>
                  </a:cubicBezTo>
                  <a:lnTo>
                    <a:pt x="34235" y="19825"/>
                  </a:lnTo>
                  <a:cubicBezTo>
                    <a:pt x="34235" y="21725"/>
                    <a:pt x="35755" y="23277"/>
                    <a:pt x="37655" y="23277"/>
                  </a:cubicBezTo>
                  <a:lnTo>
                    <a:pt x="127025" y="23277"/>
                  </a:lnTo>
                  <a:cubicBezTo>
                    <a:pt x="128925" y="23277"/>
                    <a:pt x="130477" y="21725"/>
                    <a:pt x="130477" y="19825"/>
                  </a:cubicBezTo>
                  <a:lnTo>
                    <a:pt x="130477" y="3452"/>
                  </a:lnTo>
                  <a:cubicBezTo>
                    <a:pt x="130477" y="1552"/>
                    <a:pt x="128925" y="0"/>
                    <a:pt x="12702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6"/>
            <p:cNvSpPr/>
            <p:nvPr/>
          </p:nvSpPr>
          <p:spPr>
            <a:xfrm>
              <a:off x="3771600" y="2762075"/>
              <a:ext cx="60975" cy="60975"/>
            </a:xfrm>
            <a:custGeom>
              <a:avLst/>
              <a:gdLst/>
              <a:ahLst/>
              <a:cxnLst/>
              <a:rect l="l" t="t" r="r" b="b"/>
              <a:pathLst>
                <a:path w="2439" h="2439" extrusionOk="0">
                  <a:moveTo>
                    <a:pt x="2439" y="1204"/>
                  </a:moveTo>
                  <a:cubicBezTo>
                    <a:pt x="2439" y="1901"/>
                    <a:pt x="1900" y="2439"/>
                    <a:pt x="1235" y="2439"/>
                  </a:cubicBezTo>
                  <a:cubicBezTo>
                    <a:pt x="538" y="2439"/>
                    <a:pt x="0" y="1901"/>
                    <a:pt x="0" y="1204"/>
                  </a:cubicBezTo>
                  <a:cubicBezTo>
                    <a:pt x="0" y="539"/>
                    <a:pt x="538" y="0"/>
                    <a:pt x="1235" y="0"/>
                  </a:cubicBezTo>
                  <a:cubicBezTo>
                    <a:pt x="1900" y="0"/>
                    <a:pt x="2439" y="539"/>
                    <a:pt x="2439" y="1204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6"/>
            <p:cNvSpPr/>
            <p:nvPr/>
          </p:nvSpPr>
          <p:spPr>
            <a:xfrm>
              <a:off x="4631400" y="2534050"/>
              <a:ext cx="2341950" cy="517025"/>
            </a:xfrm>
            <a:custGeom>
              <a:avLst/>
              <a:gdLst/>
              <a:ahLst/>
              <a:cxnLst/>
              <a:rect l="l" t="t" r="r" b="b"/>
              <a:pathLst>
                <a:path w="93678" h="20681" extrusionOk="0">
                  <a:moveTo>
                    <a:pt x="2154" y="1"/>
                  </a:moveTo>
                  <a:cubicBezTo>
                    <a:pt x="982" y="1"/>
                    <a:pt x="1" y="951"/>
                    <a:pt x="1" y="2154"/>
                  </a:cubicBezTo>
                  <a:lnTo>
                    <a:pt x="1" y="18527"/>
                  </a:lnTo>
                  <a:cubicBezTo>
                    <a:pt x="1" y="19730"/>
                    <a:pt x="982" y="20681"/>
                    <a:pt x="2154" y="20681"/>
                  </a:cubicBezTo>
                  <a:lnTo>
                    <a:pt x="91524" y="20681"/>
                  </a:lnTo>
                  <a:cubicBezTo>
                    <a:pt x="92728" y="20681"/>
                    <a:pt x="93678" y="19730"/>
                    <a:pt x="93678" y="18527"/>
                  </a:cubicBezTo>
                  <a:lnTo>
                    <a:pt x="93678" y="2154"/>
                  </a:lnTo>
                  <a:cubicBezTo>
                    <a:pt x="93678" y="951"/>
                    <a:pt x="92728" y="1"/>
                    <a:pt x="915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6"/>
            <p:cNvSpPr/>
            <p:nvPr/>
          </p:nvSpPr>
          <p:spPr>
            <a:xfrm>
              <a:off x="595975" y="2017050"/>
              <a:ext cx="3262725" cy="581950"/>
            </a:xfrm>
            <a:custGeom>
              <a:avLst/>
              <a:gdLst/>
              <a:ahLst/>
              <a:cxnLst/>
              <a:rect l="l" t="t" r="r" b="b"/>
              <a:pathLst>
                <a:path w="130509" h="23278" extrusionOk="0">
                  <a:moveTo>
                    <a:pt x="3421" y="1"/>
                  </a:moveTo>
                  <a:cubicBezTo>
                    <a:pt x="1521" y="1"/>
                    <a:pt x="0" y="1521"/>
                    <a:pt x="0" y="3421"/>
                  </a:cubicBezTo>
                  <a:lnTo>
                    <a:pt x="0" y="19826"/>
                  </a:lnTo>
                  <a:cubicBezTo>
                    <a:pt x="0" y="21726"/>
                    <a:pt x="1521" y="23278"/>
                    <a:pt x="3421" y="23278"/>
                  </a:cubicBezTo>
                  <a:lnTo>
                    <a:pt x="92822" y="23278"/>
                  </a:lnTo>
                  <a:cubicBezTo>
                    <a:pt x="94723" y="23278"/>
                    <a:pt x="96274" y="21726"/>
                    <a:pt x="96274" y="19826"/>
                  </a:cubicBezTo>
                  <a:lnTo>
                    <a:pt x="96274" y="15392"/>
                  </a:lnTo>
                  <a:cubicBezTo>
                    <a:pt x="96325" y="13222"/>
                    <a:pt x="97823" y="12035"/>
                    <a:pt x="99487" y="12035"/>
                  </a:cubicBezTo>
                  <a:cubicBezTo>
                    <a:pt x="100956" y="12035"/>
                    <a:pt x="102554" y="12959"/>
                    <a:pt x="103400" y="14949"/>
                  </a:cubicBezTo>
                  <a:lnTo>
                    <a:pt x="103400" y="14917"/>
                  </a:lnTo>
                  <a:cubicBezTo>
                    <a:pt x="104667" y="17894"/>
                    <a:pt x="107612" y="19952"/>
                    <a:pt x="111032" y="19952"/>
                  </a:cubicBezTo>
                  <a:cubicBezTo>
                    <a:pt x="114389" y="19952"/>
                    <a:pt x="117271" y="17989"/>
                    <a:pt x="118601" y="15139"/>
                  </a:cubicBezTo>
                  <a:cubicBezTo>
                    <a:pt x="119811" y="12858"/>
                    <a:pt x="121689" y="11962"/>
                    <a:pt x="123366" y="11962"/>
                  </a:cubicBezTo>
                  <a:cubicBezTo>
                    <a:pt x="123971" y="11962"/>
                    <a:pt x="124550" y="12079"/>
                    <a:pt x="125062" y="12289"/>
                  </a:cubicBezTo>
                  <a:cubicBezTo>
                    <a:pt x="125125" y="12289"/>
                    <a:pt x="125188" y="12320"/>
                    <a:pt x="125252" y="12352"/>
                  </a:cubicBezTo>
                  <a:cubicBezTo>
                    <a:pt x="125315" y="12384"/>
                    <a:pt x="125378" y="12415"/>
                    <a:pt x="125410" y="12447"/>
                  </a:cubicBezTo>
                  <a:cubicBezTo>
                    <a:pt x="125505" y="12479"/>
                    <a:pt x="125568" y="12510"/>
                    <a:pt x="125632" y="12542"/>
                  </a:cubicBezTo>
                  <a:cubicBezTo>
                    <a:pt x="125632" y="12542"/>
                    <a:pt x="125632" y="12542"/>
                    <a:pt x="125632" y="12574"/>
                  </a:cubicBezTo>
                  <a:cubicBezTo>
                    <a:pt x="126138" y="12890"/>
                    <a:pt x="126392" y="13239"/>
                    <a:pt x="126645" y="13429"/>
                  </a:cubicBezTo>
                  <a:cubicBezTo>
                    <a:pt x="127057" y="13777"/>
                    <a:pt x="127563" y="13967"/>
                    <a:pt x="128165" y="13967"/>
                  </a:cubicBezTo>
                  <a:cubicBezTo>
                    <a:pt x="129432" y="13967"/>
                    <a:pt x="130509" y="12922"/>
                    <a:pt x="130509" y="11623"/>
                  </a:cubicBezTo>
                  <a:cubicBezTo>
                    <a:pt x="130509" y="10325"/>
                    <a:pt x="129432" y="9280"/>
                    <a:pt x="128165" y="9280"/>
                  </a:cubicBezTo>
                  <a:cubicBezTo>
                    <a:pt x="127563" y="9280"/>
                    <a:pt x="127057" y="9502"/>
                    <a:pt x="126645" y="9850"/>
                  </a:cubicBezTo>
                  <a:cubicBezTo>
                    <a:pt x="126392" y="10008"/>
                    <a:pt x="126138" y="10388"/>
                    <a:pt x="125632" y="10705"/>
                  </a:cubicBezTo>
                  <a:cubicBezTo>
                    <a:pt x="125568" y="10737"/>
                    <a:pt x="125505" y="10768"/>
                    <a:pt x="125410" y="10832"/>
                  </a:cubicBezTo>
                  <a:cubicBezTo>
                    <a:pt x="125378" y="10863"/>
                    <a:pt x="125315" y="10863"/>
                    <a:pt x="125283" y="10895"/>
                  </a:cubicBezTo>
                  <a:cubicBezTo>
                    <a:pt x="125188" y="10927"/>
                    <a:pt x="125157" y="10958"/>
                    <a:pt x="125062" y="10990"/>
                  </a:cubicBezTo>
                  <a:cubicBezTo>
                    <a:pt x="124554" y="11190"/>
                    <a:pt x="123980" y="11302"/>
                    <a:pt x="123381" y="11302"/>
                  </a:cubicBezTo>
                  <a:cubicBezTo>
                    <a:pt x="121700" y="11302"/>
                    <a:pt x="119815" y="10419"/>
                    <a:pt x="118601" y="8108"/>
                  </a:cubicBezTo>
                  <a:lnTo>
                    <a:pt x="118601" y="8140"/>
                  </a:lnTo>
                  <a:cubicBezTo>
                    <a:pt x="117271" y="5290"/>
                    <a:pt x="114389" y="3295"/>
                    <a:pt x="111032" y="3295"/>
                  </a:cubicBezTo>
                  <a:cubicBezTo>
                    <a:pt x="107612" y="3295"/>
                    <a:pt x="104667" y="5385"/>
                    <a:pt x="103400" y="8330"/>
                  </a:cubicBezTo>
                  <a:cubicBezTo>
                    <a:pt x="102569" y="10319"/>
                    <a:pt x="100972" y="11244"/>
                    <a:pt x="99500" y="11244"/>
                  </a:cubicBezTo>
                  <a:cubicBezTo>
                    <a:pt x="97832" y="11244"/>
                    <a:pt x="96325" y="10057"/>
                    <a:pt x="96274" y="7887"/>
                  </a:cubicBezTo>
                  <a:lnTo>
                    <a:pt x="96274" y="3421"/>
                  </a:lnTo>
                  <a:cubicBezTo>
                    <a:pt x="96274" y="1521"/>
                    <a:pt x="94723" y="1"/>
                    <a:pt x="9282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6"/>
            <p:cNvSpPr/>
            <p:nvPr/>
          </p:nvSpPr>
          <p:spPr>
            <a:xfrm>
              <a:off x="3769225" y="2277550"/>
              <a:ext cx="60975" cy="60975"/>
            </a:xfrm>
            <a:custGeom>
              <a:avLst/>
              <a:gdLst/>
              <a:ahLst/>
              <a:cxnLst/>
              <a:rect l="l" t="t" r="r" b="b"/>
              <a:pathLst>
                <a:path w="2439" h="2439" extrusionOk="0">
                  <a:moveTo>
                    <a:pt x="2439" y="1203"/>
                  </a:moveTo>
                  <a:cubicBezTo>
                    <a:pt x="2439" y="1900"/>
                    <a:pt x="1900" y="2439"/>
                    <a:pt x="1203" y="2439"/>
                  </a:cubicBezTo>
                  <a:cubicBezTo>
                    <a:pt x="538" y="2439"/>
                    <a:pt x="0" y="1900"/>
                    <a:pt x="0" y="1203"/>
                  </a:cubicBezTo>
                  <a:cubicBezTo>
                    <a:pt x="0" y="538"/>
                    <a:pt x="538" y="0"/>
                    <a:pt x="1203" y="0"/>
                  </a:cubicBezTo>
                  <a:cubicBezTo>
                    <a:pt x="1900" y="0"/>
                    <a:pt x="2439" y="538"/>
                    <a:pt x="2439" y="1203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6"/>
            <p:cNvSpPr/>
            <p:nvPr/>
          </p:nvSpPr>
          <p:spPr>
            <a:xfrm>
              <a:off x="627650" y="2049525"/>
              <a:ext cx="2342725" cy="517025"/>
            </a:xfrm>
            <a:custGeom>
              <a:avLst/>
              <a:gdLst/>
              <a:ahLst/>
              <a:cxnLst/>
              <a:rect l="l" t="t" r="r" b="b"/>
              <a:pathLst>
                <a:path w="93709" h="20681" extrusionOk="0">
                  <a:moveTo>
                    <a:pt x="2154" y="0"/>
                  </a:moveTo>
                  <a:cubicBezTo>
                    <a:pt x="982" y="0"/>
                    <a:pt x="0" y="950"/>
                    <a:pt x="0" y="2154"/>
                  </a:cubicBezTo>
                  <a:lnTo>
                    <a:pt x="0" y="18527"/>
                  </a:lnTo>
                  <a:cubicBezTo>
                    <a:pt x="0" y="19730"/>
                    <a:pt x="982" y="20680"/>
                    <a:pt x="2154" y="20680"/>
                  </a:cubicBezTo>
                  <a:lnTo>
                    <a:pt x="91555" y="20680"/>
                  </a:lnTo>
                  <a:cubicBezTo>
                    <a:pt x="92759" y="20680"/>
                    <a:pt x="93709" y="19730"/>
                    <a:pt x="93709" y="18527"/>
                  </a:cubicBezTo>
                  <a:lnTo>
                    <a:pt x="93709" y="2154"/>
                  </a:lnTo>
                  <a:cubicBezTo>
                    <a:pt x="93709" y="950"/>
                    <a:pt x="92727" y="0"/>
                    <a:pt x="915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6"/>
            <p:cNvSpPr/>
            <p:nvPr/>
          </p:nvSpPr>
          <p:spPr>
            <a:xfrm>
              <a:off x="3256975" y="2195200"/>
              <a:ext cx="224875" cy="224875"/>
            </a:xfrm>
            <a:custGeom>
              <a:avLst/>
              <a:gdLst/>
              <a:ahLst/>
              <a:cxnLst/>
              <a:rect l="l" t="t" r="r" b="b"/>
              <a:pathLst>
                <a:path w="8995" h="8995" extrusionOk="0">
                  <a:moveTo>
                    <a:pt x="4497" y="2692"/>
                  </a:moveTo>
                  <a:cubicBezTo>
                    <a:pt x="5511" y="2692"/>
                    <a:pt x="6334" y="3516"/>
                    <a:pt x="6334" y="4497"/>
                  </a:cubicBezTo>
                  <a:cubicBezTo>
                    <a:pt x="6334" y="5511"/>
                    <a:pt x="5511" y="6334"/>
                    <a:pt x="4497" y="6334"/>
                  </a:cubicBezTo>
                  <a:cubicBezTo>
                    <a:pt x="3515" y="6334"/>
                    <a:pt x="2692" y="5511"/>
                    <a:pt x="2692" y="4497"/>
                  </a:cubicBezTo>
                  <a:cubicBezTo>
                    <a:pt x="2692" y="3516"/>
                    <a:pt x="3515" y="2692"/>
                    <a:pt x="4497" y="2692"/>
                  </a:cubicBezTo>
                  <a:close/>
                  <a:moveTo>
                    <a:pt x="4497" y="2376"/>
                  </a:moveTo>
                  <a:cubicBezTo>
                    <a:pt x="3325" y="2376"/>
                    <a:pt x="2375" y="3326"/>
                    <a:pt x="2375" y="4497"/>
                  </a:cubicBezTo>
                  <a:cubicBezTo>
                    <a:pt x="2375" y="5669"/>
                    <a:pt x="3325" y="6651"/>
                    <a:pt x="4497" y="6651"/>
                  </a:cubicBezTo>
                  <a:cubicBezTo>
                    <a:pt x="5701" y="6651"/>
                    <a:pt x="6651" y="5669"/>
                    <a:pt x="6651" y="4497"/>
                  </a:cubicBezTo>
                  <a:cubicBezTo>
                    <a:pt x="6651" y="3326"/>
                    <a:pt x="5701" y="2376"/>
                    <a:pt x="4497" y="2376"/>
                  </a:cubicBezTo>
                  <a:close/>
                  <a:moveTo>
                    <a:pt x="4782" y="317"/>
                  </a:moveTo>
                  <a:cubicBezTo>
                    <a:pt x="4877" y="317"/>
                    <a:pt x="4909" y="381"/>
                    <a:pt x="4909" y="444"/>
                  </a:cubicBezTo>
                  <a:lnTo>
                    <a:pt x="4909" y="1489"/>
                  </a:lnTo>
                  <a:lnTo>
                    <a:pt x="5036" y="1521"/>
                  </a:lnTo>
                  <a:cubicBezTo>
                    <a:pt x="5479" y="1616"/>
                    <a:pt x="5859" y="1774"/>
                    <a:pt x="6239" y="2027"/>
                  </a:cubicBezTo>
                  <a:lnTo>
                    <a:pt x="6334" y="2091"/>
                  </a:lnTo>
                  <a:lnTo>
                    <a:pt x="7094" y="1331"/>
                  </a:lnTo>
                  <a:cubicBezTo>
                    <a:pt x="7110" y="1315"/>
                    <a:pt x="7142" y="1307"/>
                    <a:pt x="7173" y="1307"/>
                  </a:cubicBezTo>
                  <a:cubicBezTo>
                    <a:pt x="7205" y="1307"/>
                    <a:pt x="7237" y="1315"/>
                    <a:pt x="7252" y="1331"/>
                  </a:cubicBezTo>
                  <a:lnTo>
                    <a:pt x="7664" y="1742"/>
                  </a:lnTo>
                  <a:cubicBezTo>
                    <a:pt x="7727" y="1806"/>
                    <a:pt x="7727" y="1869"/>
                    <a:pt x="7664" y="1932"/>
                  </a:cubicBezTo>
                  <a:lnTo>
                    <a:pt x="6936" y="2661"/>
                  </a:lnTo>
                  <a:lnTo>
                    <a:pt x="6999" y="2787"/>
                  </a:lnTo>
                  <a:cubicBezTo>
                    <a:pt x="7252" y="3136"/>
                    <a:pt x="7411" y="3547"/>
                    <a:pt x="7474" y="3959"/>
                  </a:cubicBezTo>
                  <a:lnTo>
                    <a:pt x="7506" y="4086"/>
                  </a:lnTo>
                  <a:lnTo>
                    <a:pt x="8551" y="4086"/>
                  </a:lnTo>
                  <a:cubicBezTo>
                    <a:pt x="8646" y="4086"/>
                    <a:pt x="8677" y="4149"/>
                    <a:pt x="8677" y="4212"/>
                  </a:cubicBezTo>
                  <a:lnTo>
                    <a:pt x="8677" y="4782"/>
                  </a:lnTo>
                  <a:cubicBezTo>
                    <a:pt x="8677" y="4877"/>
                    <a:pt x="8646" y="4909"/>
                    <a:pt x="8551" y="4909"/>
                  </a:cubicBezTo>
                  <a:lnTo>
                    <a:pt x="7506" y="4909"/>
                  </a:lnTo>
                  <a:lnTo>
                    <a:pt x="7474" y="5036"/>
                  </a:lnTo>
                  <a:cubicBezTo>
                    <a:pt x="7411" y="5479"/>
                    <a:pt x="7252" y="5859"/>
                    <a:pt x="6999" y="6239"/>
                  </a:cubicBezTo>
                  <a:lnTo>
                    <a:pt x="6936" y="6334"/>
                  </a:lnTo>
                  <a:lnTo>
                    <a:pt x="7664" y="7094"/>
                  </a:lnTo>
                  <a:cubicBezTo>
                    <a:pt x="7727" y="7126"/>
                    <a:pt x="7727" y="7221"/>
                    <a:pt x="7664" y="7253"/>
                  </a:cubicBezTo>
                  <a:lnTo>
                    <a:pt x="7252" y="7664"/>
                  </a:lnTo>
                  <a:cubicBezTo>
                    <a:pt x="7237" y="7696"/>
                    <a:pt x="7205" y="7712"/>
                    <a:pt x="7173" y="7712"/>
                  </a:cubicBezTo>
                  <a:cubicBezTo>
                    <a:pt x="7142" y="7712"/>
                    <a:pt x="7110" y="7696"/>
                    <a:pt x="7094" y="7664"/>
                  </a:cubicBezTo>
                  <a:lnTo>
                    <a:pt x="6334" y="6904"/>
                  </a:lnTo>
                  <a:lnTo>
                    <a:pt x="6239" y="6999"/>
                  </a:lnTo>
                  <a:cubicBezTo>
                    <a:pt x="5891" y="7221"/>
                    <a:pt x="5479" y="7411"/>
                    <a:pt x="5067" y="7474"/>
                  </a:cubicBezTo>
                  <a:lnTo>
                    <a:pt x="4941" y="7506"/>
                  </a:lnTo>
                  <a:lnTo>
                    <a:pt x="4941" y="8551"/>
                  </a:lnTo>
                  <a:cubicBezTo>
                    <a:pt x="4941" y="8614"/>
                    <a:pt x="4877" y="8678"/>
                    <a:pt x="4814" y="8678"/>
                  </a:cubicBezTo>
                  <a:lnTo>
                    <a:pt x="4212" y="8678"/>
                  </a:lnTo>
                  <a:cubicBezTo>
                    <a:pt x="4149" y="8678"/>
                    <a:pt x="4085" y="8614"/>
                    <a:pt x="4085" y="8551"/>
                  </a:cubicBezTo>
                  <a:lnTo>
                    <a:pt x="4085" y="7506"/>
                  </a:lnTo>
                  <a:lnTo>
                    <a:pt x="3959" y="7474"/>
                  </a:lnTo>
                  <a:cubicBezTo>
                    <a:pt x="3547" y="7411"/>
                    <a:pt x="3135" y="7253"/>
                    <a:pt x="2787" y="6999"/>
                  </a:cubicBezTo>
                  <a:lnTo>
                    <a:pt x="2692" y="6904"/>
                  </a:lnTo>
                  <a:lnTo>
                    <a:pt x="1932" y="7664"/>
                  </a:lnTo>
                  <a:cubicBezTo>
                    <a:pt x="1900" y="7696"/>
                    <a:pt x="1869" y="7712"/>
                    <a:pt x="1837" y="7712"/>
                  </a:cubicBezTo>
                  <a:cubicBezTo>
                    <a:pt x="1805" y="7712"/>
                    <a:pt x="1774" y="7696"/>
                    <a:pt x="1742" y="7664"/>
                  </a:cubicBezTo>
                  <a:lnTo>
                    <a:pt x="1330" y="7253"/>
                  </a:lnTo>
                  <a:cubicBezTo>
                    <a:pt x="1299" y="7221"/>
                    <a:pt x="1299" y="7126"/>
                    <a:pt x="1330" y="7094"/>
                  </a:cubicBezTo>
                  <a:lnTo>
                    <a:pt x="2090" y="6334"/>
                  </a:lnTo>
                  <a:lnTo>
                    <a:pt x="2027" y="6239"/>
                  </a:lnTo>
                  <a:cubicBezTo>
                    <a:pt x="1774" y="5859"/>
                    <a:pt x="1615" y="5479"/>
                    <a:pt x="1520" y="5036"/>
                  </a:cubicBezTo>
                  <a:lnTo>
                    <a:pt x="1520" y="4909"/>
                  </a:lnTo>
                  <a:lnTo>
                    <a:pt x="444" y="4909"/>
                  </a:lnTo>
                  <a:cubicBezTo>
                    <a:pt x="380" y="4909"/>
                    <a:pt x="317" y="4846"/>
                    <a:pt x="317" y="4782"/>
                  </a:cubicBezTo>
                  <a:lnTo>
                    <a:pt x="317" y="4212"/>
                  </a:lnTo>
                  <a:cubicBezTo>
                    <a:pt x="317" y="4149"/>
                    <a:pt x="380" y="4086"/>
                    <a:pt x="444" y="4086"/>
                  </a:cubicBezTo>
                  <a:lnTo>
                    <a:pt x="1520" y="4086"/>
                  </a:lnTo>
                  <a:lnTo>
                    <a:pt x="1520" y="3959"/>
                  </a:lnTo>
                  <a:cubicBezTo>
                    <a:pt x="1615" y="3547"/>
                    <a:pt x="1774" y="3136"/>
                    <a:pt x="2027" y="2787"/>
                  </a:cubicBezTo>
                  <a:lnTo>
                    <a:pt x="2090" y="2661"/>
                  </a:lnTo>
                  <a:lnTo>
                    <a:pt x="1330" y="1932"/>
                  </a:lnTo>
                  <a:cubicBezTo>
                    <a:pt x="1299" y="1869"/>
                    <a:pt x="1299" y="1806"/>
                    <a:pt x="1330" y="1742"/>
                  </a:cubicBezTo>
                  <a:lnTo>
                    <a:pt x="1742" y="1331"/>
                  </a:lnTo>
                  <a:cubicBezTo>
                    <a:pt x="1774" y="1315"/>
                    <a:pt x="1805" y="1307"/>
                    <a:pt x="1837" y="1307"/>
                  </a:cubicBezTo>
                  <a:cubicBezTo>
                    <a:pt x="1869" y="1307"/>
                    <a:pt x="1900" y="1315"/>
                    <a:pt x="1932" y="1331"/>
                  </a:cubicBezTo>
                  <a:lnTo>
                    <a:pt x="2660" y="2091"/>
                  </a:lnTo>
                  <a:lnTo>
                    <a:pt x="2787" y="2027"/>
                  </a:lnTo>
                  <a:cubicBezTo>
                    <a:pt x="3135" y="1774"/>
                    <a:pt x="3547" y="1616"/>
                    <a:pt x="3959" y="1521"/>
                  </a:cubicBezTo>
                  <a:lnTo>
                    <a:pt x="4085" y="1489"/>
                  </a:lnTo>
                  <a:lnTo>
                    <a:pt x="4085" y="444"/>
                  </a:lnTo>
                  <a:cubicBezTo>
                    <a:pt x="4085" y="381"/>
                    <a:pt x="4149" y="317"/>
                    <a:pt x="4212" y="317"/>
                  </a:cubicBezTo>
                  <a:close/>
                  <a:moveTo>
                    <a:pt x="4212" y="0"/>
                  </a:moveTo>
                  <a:cubicBezTo>
                    <a:pt x="3959" y="0"/>
                    <a:pt x="3769" y="190"/>
                    <a:pt x="3769" y="444"/>
                  </a:cubicBezTo>
                  <a:lnTo>
                    <a:pt x="3769" y="1236"/>
                  </a:lnTo>
                  <a:cubicBezTo>
                    <a:pt x="3389" y="1331"/>
                    <a:pt x="3040" y="1457"/>
                    <a:pt x="2724" y="1679"/>
                  </a:cubicBezTo>
                  <a:lnTo>
                    <a:pt x="2154" y="1109"/>
                  </a:lnTo>
                  <a:cubicBezTo>
                    <a:pt x="2074" y="1030"/>
                    <a:pt x="1964" y="990"/>
                    <a:pt x="1849" y="990"/>
                  </a:cubicBezTo>
                  <a:cubicBezTo>
                    <a:pt x="1734" y="990"/>
                    <a:pt x="1615" y="1030"/>
                    <a:pt x="1520" y="1109"/>
                  </a:cubicBezTo>
                  <a:lnTo>
                    <a:pt x="1109" y="1521"/>
                  </a:lnTo>
                  <a:cubicBezTo>
                    <a:pt x="950" y="1711"/>
                    <a:pt x="950" y="1996"/>
                    <a:pt x="1109" y="2154"/>
                  </a:cubicBezTo>
                  <a:lnTo>
                    <a:pt x="1679" y="2724"/>
                  </a:lnTo>
                  <a:cubicBezTo>
                    <a:pt x="1457" y="3041"/>
                    <a:pt x="1330" y="3389"/>
                    <a:pt x="1235" y="3769"/>
                  </a:cubicBezTo>
                  <a:lnTo>
                    <a:pt x="444" y="3769"/>
                  </a:lnTo>
                  <a:cubicBezTo>
                    <a:pt x="190" y="3769"/>
                    <a:pt x="0" y="3959"/>
                    <a:pt x="0" y="4212"/>
                  </a:cubicBezTo>
                  <a:lnTo>
                    <a:pt x="0" y="4782"/>
                  </a:lnTo>
                  <a:cubicBezTo>
                    <a:pt x="0" y="5036"/>
                    <a:pt x="190" y="5226"/>
                    <a:pt x="444" y="5226"/>
                  </a:cubicBezTo>
                  <a:lnTo>
                    <a:pt x="1235" y="5226"/>
                  </a:lnTo>
                  <a:cubicBezTo>
                    <a:pt x="1330" y="5606"/>
                    <a:pt x="1489" y="5986"/>
                    <a:pt x="1679" y="6303"/>
                  </a:cubicBezTo>
                  <a:lnTo>
                    <a:pt x="1109" y="6841"/>
                  </a:lnTo>
                  <a:cubicBezTo>
                    <a:pt x="950" y="7031"/>
                    <a:pt x="950" y="7316"/>
                    <a:pt x="1109" y="7474"/>
                  </a:cubicBezTo>
                  <a:lnTo>
                    <a:pt x="1520" y="7886"/>
                  </a:lnTo>
                  <a:cubicBezTo>
                    <a:pt x="1615" y="7981"/>
                    <a:pt x="1734" y="8029"/>
                    <a:pt x="1849" y="8029"/>
                  </a:cubicBezTo>
                  <a:cubicBezTo>
                    <a:pt x="1964" y="8029"/>
                    <a:pt x="2074" y="7981"/>
                    <a:pt x="2154" y="7886"/>
                  </a:cubicBezTo>
                  <a:lnTo>
                    <a:pt x="2724" y="7348"/>
                  </a:lnTo>
                  <a:cubicBezTo>
                    <a:pt x="3040" y="7538"/>
                    <a:pt x="3389" y="7696"/>
                    <a:pt x="3769" y="7759"/>
                  </a:cubicBezTo>
                  <a:lnTo>
                    <a:pt x="3769" y="8551"/>
                  </a:lnTo>
                  <a:cubicBezTo>
                    <a:pt x="3769" y="8804"/>
                    <a:pt x="3959" y="8994"/>
                    <a:pt x="4212" y="8994"/>
                  </a:cubicBezTo>
                  <a:lnTo>
                    <a:pt x="4814" y="8994"/>
                  </a:lnTo>
                  <a:cubicBezTo>
                    <a:pt x="5036" y="8994"/>
                    <a:pt x="5226" y="8804"/>
                    <a:pt x="5257" y="8551"/>
                  </a:cubicBezTo>
                  <a:lnTo>
                    <a:pt x="5257" y="7759"/>
                  </a:lnTo>
                  <a:cubicBezTo>
                    <a:pt x="5606" y="7696"/>
                    <a:pt x="5986" y="7538"/>
                    <a:pt x="6302" y="7348"/>
                  </a:cubicBezTo>
                  <a:lnTo>
                    <a:pt x="6872" y="7886"/>
                  </a:lnTo>
                  <a:cubicBezTo>
                    <a:pt x="6952" y="7981"/>
                    <a:pt x="7062" y="8029"/>
                    <a:pt x="7173" y="8029"/>
                  </a:cubicBezTo>
                  <a:cubicBezTo>
                    <a:pt x="7284" y="8029"/>
                    <a:pt x="7395" y="7981"/>
                    <a:pt x="7474" y="7886"/>
                  </a:cubicBezTo>
                  <a:lnTo>
                    <a:pt x="7886" y="7474"/>
                  </a:lnTo>
                  <a:cubicBezTo>
                    <a:pt x="8076" y="7316"/>
                    <a:pt x="8076" y="7031"/>
                    <a:pt x="7886" y="6841"/>
                  </a:cubicBezTo>
                  <a:lnTo>
                    <a:pt x="7347" y="6303"/>
                  </a:lnTo>
                  <a:cubicBezTo>
                    <a:pt x="7537" y="5954"/>
                    <a:pt x="7696" y="5606"/>
                    <a:pt x="7759" y="5226"/>
                  </a:cubicBezTo>
                  <a:lnTo>
                    <a:pt x="8551" y="5226"/>
                  </a:lnTo>
                  <a:cubicBezTo>
                    <a:pt x="8804" y="5226"/>
                    <a:pt x="8994" y="5036"/>
                    <a:pt x="8994" y="4782"/>
                  </a:cubicBezTo>
                  <a:lnTo>
                    <a:pt x="8994" y="4212"/>
                  </a:lnTo>
                  <a:cubicBezTo>
                    <a:pt x="8994" y="3959"/>
                    <a:pt x="8804" y="3769"/>
                    <a:pt x="8551" y="3769"/>
                  </a:cubicBezTo>
                  <a:lnTo>
                    <a:pt x="7759" y="3769"/>
                  </a:lnTo>
                  <a:cubicBezTo>
                    <a:pt x="7696" y="3389"/>
                    <a:pt x="7537" y="3041"/>
                    <a:pt x="7347" y="2724"/>
                  </a:cubicBezTo>
                  <a:lnTo>
                    <a:pt x="7886" y="2154"/>
                  </a:lnTo>
                  <a:cubicBezTo>
                    <a:pt x="8076" y="1996"/>
                    <a:pt x="8076" y="1711"/>
                    <a:pt x="7886" y="1521"/>
                  </a:cubicBezTo>
                  <a:lnTo>
                    <a:pt x="7474" y="1109"/>
                  </a:lnTo>
                  <a:cubicBezTo>
                    <a:pt x="7395" y="1030"/>
                    <a:pt x="7284" y="990"/>
                    <a:pt x="7173" y="990"/>
                  </a:cubicBezTo>
                  <a:cubicBezTo>
                    <a:pt x="7062" y="990"/>
                    <a:pt x="6952" y="1030"/>
                    <a:pt x="6872" y="1109"/>
                  </a:cubicBezTo>
                  <a:lnTo>
                    <a:pt x="6302" y="1679"/>
                  </a:lnTo>
                  <a:cubicBezTo>
                    <a:pt x="5986" y="1457"/>
                    <a:pt x="5606" y="1331"/>
                    <a:pt x="5257" y="1236"/>
                  </a:cubicBezTo>
                  <a:lnTo>
                    <a:pt x="5257" y="444"/>
                  </a:lnTo>
                  <a:cubicBezTo>
                    <a:pt x="5257" y="190"/>
                    <a:pt x="5036" y="0"/>
                    <a:pt x="4814" y="0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6"/>
            <p:cNvSpPr/>
            <p:nvPr/>
          </p:nvSpPr>
          <p:spPr>
            <a:xfrm>
              <a:off x="3365425" y="2215000"/>
              <a:ext cx="8750" cy="9525"/>
            </a:xfrm>
            <a:custGeom>
              <a:avLst/>
              <a:gdLst/>
              <a:ahLst/>
              <a:cxnLst/>
              <a:rect l="l" t="t" r="r" b="b"/>
              <a:pathLst>
                <a:path w="350" h="381" extrusionOk="0">
                  <a:moveTo>
                    <a:pt x="159" y="0"/>
                  </a:moveTo>
                  <a:cubicBezTo>
                    <a:pt x="64" y="0"/>
                    <a:pt x="1" y="95"/>
                    <a:pt x="1" y="190"/>
                  </a:cubicBezTo>
                  <a:cubicBezTo>
                    <a:pt x="1" y="285"/>
                    <a:pt x="64" y="380"/>
                    <a:pt x="159" y="380"/>
                  </a:cubicBezTo>
                  <a:cubicBezTo>
                    <a:pt x="286" y="380"/>
                    <a:pt x="349" y="285"/>
                    <a:pt x="349" y="190"/>
                  </a:cubicBezTo>
                  <a:cubicBezTo>
                    <a:pt x="349" y="95"/>
                    <a:pt x="286" y="0"/>
                    <a:pt x="159" y="0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6"/>
            <p:cNvSpPr/>
            <p:nvPr/>
          </p:nvSpPr>
          <p:spPr>
            <a:xfrm>
              <a:off x="336542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6"/>
            <p:cNvSpPr/>
            <p:nvPr/>
          </p:nvSpPr>
          <p:spPr>
            <a:xfrm>
              <a:off x="336542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16"/>
            <p:cNvSpPr/>
            <p:nvPr/>
          </p:nvSpPr>
          <p:spPr>
            <a:xfrm>
              <a:off x="336542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6"/>
            <p:cNvSpPr/>
            <p:nvPr/>
          </p:nvSpPr>
          <p:spPr>
            <a:xfrm>
              <a:off x="336622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6"/>
            <p:cNvSpPr/>
            <p:nvPr/>
          </p:nvSpPr>
          <p:spPr>
            <a:xfrm>
              <a:off x="336622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6"/>
            <p:cNvSpPr/>
            <p:nvPr/>
          </p:nvSpPr>
          <p:spPr>
            <a:xfrm>
              <a:off x="336622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6"/>
            <p:cNvSpPr/>
            <p:nvPr/>
          </p:nvSpPr>
          <p:spPr>
            <a:xfrm>
              <a:off x="3366225" y="2215000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0" y="0"/>
                  </a:moveTo>
                  <a:lnTo>
                    <a:pt x="0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6"/>
            <p:cNvSpPr/>
            <p:nvPr/>
          </p:nvSpPr>
          <p:spPr>
            <a:xfrm>
              <a:off x="336702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6"/>
            <p:cNvSpPr/>
            <p:nvPr/>
          </p:nvSpPr>
          <p:spPr>
            <a:xfrm>
              <a:off x="336702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6"/>
            <p:cNvSpPr/>
            <p:nvPr/>
          </p:nvSpPr>
          <p:spPr>
            <a:xfrm>
              <a:off x="336702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6"/>
            <p:cNvSpPr/>
            <p:nvPr/>
          </p:nvSpPr>
          <p:spPr>
            <a:xfrm>
              <a:off x="336780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6"/>
            <p:cNvSpPr/>
            <p:nvPr/>
          </p:nvSpPr>
          <p:spPr>
            <a:xfrm>
              <a:off x="336780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6"/>
            <p:cNvSpPr/>
            <p:nvPr/>
          </p:nvSpPr>
          <p:spPr>
            <a:xfrm>
              <a:off x="336780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16"/>
            <p:cNvSpPr/>
            <p:nvPr/>
          </p:nvSpPr>
          <p:spPr>
            <a:xfrm>
              <a:off x="3367800" y="2215000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1" y="0"/>
                  </a:moveTo>
                  <a:lnTo>
                    <a:pt x="1" y="380"/>
                  </a:lnTo>
                  <a:lnTo>
                    <a:pt x="33" y="380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16"/>
            <p:cNvSpPr/>
            <p:nvPr/>
          </p:nvSpPr>
          <p:spPr>
            <a:xfrm>
              <a:off x="336860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16"/>
            <p:cNvSpPr/>
            <p:nvPr/>
          </p:nvSpPr>
          <p:spPr>
            <a:xfrm>
              <a:off x="336860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16"/>
            <p:cNvSpPr/>
            <p:nvPr/>
          </p:nvSpPr>
          <p:spPr>
            <a:xfrm>
              <a:off x="3368600" y="2215000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1" y="0"/>
                  </a:moveTo>
                  <a:lnTo>
                    <a:pt x="1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16"/>
            <p:cNvSpPr/>
            <p:nvPr/>
          </p:nvSpPr>
          <p:spPr>
            <a:xfrm>
              <a:off x="336940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16"/>
            <p:cNvSpPr/>
            <p:nvPr/>
          </p:nvSpPr>
          <p:spPr>
            <a:xfrm>
              <a:off x="336940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16"/>
            <p:cNvSpPr/>
            <p:nvPr/>
          </p:nvSpPr>
          <p:spPr>
            <a:xfrm>
              <a:off x="3369400" y="2215000"/>
              <a:ext cx="800" cy="9525"/>
            </a:xfrm>
            <a:custGeom>
              <a:avLst/>
              <a:gdLst/>
              <a:ahLst/>
              <a:cxnLst/>
              <a:rect l="l" t="t" r="r" b="b"/>
              <a:pathLst>
                <a:path w="32" h="381" extrusionOk="0">
                  <a:moveTo>
                    <a:pt x="0" y="0"/>
                  </a:moveTo>
                  <a:lnTo>
                    <a:pt x="0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16"/>
            <p:cNvSpPr/>
            <p:nvPr/>
          </p:nvSpPr>
          <p:spPr>
            <a:xfrm>
              <a:off x="337017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16"/>
            <p:cNvSpPr/>
            <p:nvPr/>
          </p:nvSpPr>
          <p:spPr>
            <a:xfrm>
              <a:off x="337017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16"/>
            <p:cNvSpPr/>
            <p:nvPr/>
          </p:nvSpPr>
          <p:spPr>
            <a:xfrm>
              <a:off x="337017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16"/>
            <p:cNvSpPr/>
            <p:nvPr/>
          </p:nvSpPr>
          <p:spPr>
            <a:xfrm>
              <a:off x="3370175" y="2215000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1" y="0"/>
                  </a:moveTo>
                  <a:lnTo>
                    <a:pt x="1" y="380"/>
                  </a:lnTo>
                  <a:lnTo>
                    <a:pt x="33" y="380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16"/>
            <p:cNvSpPr/>
            <p:nvPr/>
          </p:nvSpPr>
          <p:spPr>
            <a:xfrm>
              <a:off x="337097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16"/>
            <p:cNvSpPr/>
            <p:nvPr/>
          </p:nvSpPr>
          <p:spPr>
            <a:xfrm>
              <a:off x="337097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16"/>
            <p:cNvSpPr/>
            <p:nvPr/>
          </p:nvSpPr>
          <p:spPr>
            <a:xfrm>
              <a:off x="337097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16"/>
            <p:cNvSpPr/>
            <p:nvPr/>
          </p:nvSpPr>
          <p:spPr>
            <a:xfrm>
              <a:off x="337177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16"/>
            <p:cNvSpPr/>
            <p:nvPr/>
          </p:nvSpPr>
          <p:spPr>
            <a:xfrm>
              <a:off x="337177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16"/>
            <p:cNvSpPr/>
            <p:nvPr/>
          </p:nvSpPr>
          <p:spPr>
            <a:xfrm>
              <a:off x="337177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6"/>
            <p:cNvSpPr/>
            <p:nvPr/>
          </p:nvSpPr>
          <p:spPr>
            <a:xfrm>
              <a:off x="3371775" y="2215000"/>
              <a:ext cx="800" cy="9525"/>
            </a:xfrm>
            <a:custGeom>
              <a:avLst/>
              <a:gdLst/>
              <a:ahLst/>
              <a:cxnLst/>
              <a:rect l="l" t="t" r="r" b="b"/>
              <a:pathLst>
                <a:path w="32" h="381" extrusionOk="0">
                  <a:moveTo>
                    <a:pt x="0" y="0"/>
                  </a:moveTo>
                  <a:lnTo>
                    <a:pt x="0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16"/>
            <p:cNvSpPr/>
            <p:nvPr/>
          </p:nvSpPr>
          <p:spPr>
            <a:xfrm>
              <a:off x="337255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16"/>
            <p:cNvSpPr/>
            <p:nvPr/>
          </p:nvSpPr>
          <p:spPr>
            <a:xfrm>
              <a:off x="337255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16"/>
            <p:cNvSpPr/>
            <p:nvPr/>
          </p:nvSpPr>
          <p:spPr>
            <a:xfrm>
              <a:off x="3372550" y="2215000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1" y="0"/>
                  </a:moveTo>
                  <a:lnTo>
                    <a:pt x="1" y="380"/>
                  </a:lnTo>
                  <a:lnTo>
                    <a:pt x="33" y="380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16"/>
            <p:cNvSpPr/>
            <p:nvPr/>
          </p:nvSpPr>
          <p:spPr>
            <a:xfrm>
              <a:off x="337335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16"/>
            <p:cNvSpPr/>
            <p:nvPr/>
          </p:nvSpPr>
          <p:spPr>
            <a:xfrm>
              <a:off x="337335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16"/>
            <p:cNvSpPr/>
            <p:nvPr/>
          </p:nvSpPr>
          <p:spPr>
            <a:xfrm>
              <a:off x="3373350" y="2215000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1" y="0"/>
                  </a:moveTo>
                  <a:lnTo>
                    <a:pt x="1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16"/>
            <p:cNvSpPr/>
            <p:nvPr/>
          </p:nvSpPr>
          <p:spPr>
            <a:xfrm>
              <a:off x="3373350" y="2215000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1" y="0"/>
                  </a:moveTo>
                  <a:lnTo>
                    <a:pt x="1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16"/>
            <p:cNvSpPr/>
            <p:nvPr/>
          </p:nvSpPr>
          <p:spPr>
            <a:xfrm>
              <a:off x="337415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16"/>
            <p:cNvSpPr/>
            <p:nvPr/>
          </p:nvSpPr>
          <p:spPr>
            <a:xfrm>
              <a:off x="3427200" y="2240925"/>
              <a:ext cx="9525" cy="9325"/>
            </a:xfrm>
            <a:custGeom>
              <a:avLst/>
              <a:gdLst/>
              <a:ahLst/>
              <a:cxnLst/>
              <a:rect l="l" t="t" r="r" b="b"/>
              <a:pathLst>
                <a:path w="381" h="373" extrusionOk="0">
                  <a:moveTo>
                    <a:pt x="190" y="0"/>
                  </a:moveTo>
                  <a:cubicBezTo>
                    <a:pt x="143" y="0"/>
                    <a:pt x="95" y="24"/>
                    <a:pt x="63" y="72"/>
                  </a:cubicBezTo>
                  <a:cubicBezTo>
                    <a:pt x="0" y="135"/>
                    <a:pt x="0" y="230"/>
                    <a:pt x="63" y="325"/>
                  </a:cubicBezTo>
                  <a:cubicBezTo>
                    <a:pt x="95" y="357"/>
                    <a:pt x="143" y="372"/>
                    <a:pt x="190" y="372"/>
                  </a:cubicBezTo>
                  <a:cubicBezTo>
                    <a:pt x="238" y="372"/>
                    <a:pt x="285" y="357"/>
                    <a:pt x="317" y="325"/>
                  </a:cubicBezTo>
                  <a:cubicBezTo>
                    <a:pt x="380" y="262"/>
                    <a:pt x="380" y="135"/>
                    <a:pt x="317" y="72"/>
                  </a:cubicBezTo>
                  <a:cubicBezTo>
                    <a:pt x="285" y="24"/>
                    <a:pt x="238" y="0"/>
                    <a:pt x="190" y="0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16"/>
            <p:cNvSpPr/>
            <p:nvPr/>
          </p:nvSpPr>
          <p:spPr>
            <a:xfrm>
              <a:off x="3427200" y="2240325"/>
              <a:ext cx="0" cy="10325"/>
            </a:xfrm>
            <a:custGeom>
              <a:avLst/>
              <a:gdLst/>
              <a:ahLst/>
              <a:cxnLst/>
              <a:rect l="l" t="t" r="r" b="b"/>
              <a:pathLst>
                <a:path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16"/>
            <p:cNvSpPr/>
            <p:nvPr/>
          </p:nvSpPr>
          <p:spPr>
            <a:xfrm>
              <a:off x="3427200" y="22403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16"/>
            <p:cNvSpPr/>
            <p:nvPr/>
          </p:nvSpPr>
          <p:spPr>
            <a:xfrm>
              <a:off x="3427200" y="22403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16"/>
            <p:cNvSpPr/>
            <p:nvPr/>
          </p:nvSpPr>
          <p:spPr>
            <a:xfrm>
              <a:off x="34279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16"/>
            <p:cNvSpPr/>
            <p:nvPr/>
          </p:nvSpPr>
          <p:spPr>
            <a:xfrm>
              <a:off x="34279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16"/>
            <p:cNvSpPr/>
            <p:nvPr/>
          </p:nvSpPr>
          <p:spPr>
            <a:xfrm>
              <a:off x="3427975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16"/>
            <p:cNvSpPr/>
            <p:nvPr/>
          </p:nvSpPr>
          <p:spPr>
            <a:xfrm>
              <a:off x="34287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16"/>
            <p:cNvSpPr/>
            <p:nvPr/>
          </p:nvSpPr>
          <p:spPr>
            <a:xfrm>
              <a:off x="34287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16"/>
            <p:cNvSpPr/>
            <p:nvPr/>
          </p:nvSpPr>
          <p:spPr>
            <a:xfrm>
              <a:off x="3428775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6"/>
            <p:cNvSpPr/>
            <p:nvPr/>
          </p:nvSpPr>
          <p:spPr>
            <a:xfrm>
              <a:off x="34295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16"/>
            <p:cNvSpPr/>
            <p:nvPr/>
          </p:nvSpPr>
          <p:spPr>
            <a:xfrm>
              <a:off x="34295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16"/>
            <p:cNvSpPr/>
            <p:nvPr/>
          </p:nvSpPr>
          <p:spPr>
            <a:xfrm>
              <a:off x="34295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6"/>
            <p:cNvSpPr/>
            <p:nvPr/>
          </p:nvSpPr>
          <p:spPr>
            <a:xfrm>
              <a:off x="3429575" y="22403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16"/>
            <p:cNvSpPr/>
            <p:nvPr/>
          </p:nvSpPr>
          <p:spPr>
            <a:xfrm>
              <a:off x="34303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16"/>
            <p:cNvSpPr/>
            <p:nvPr/>
          </p:nvSpPr>
          <p:spPr>
            <a:xfrm>
              <a:off x="34303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6"/>
            <p:cNvSpPr/>
            <p:nvPr/>
          </p:nvSpPr>
          <p:spPr>
            <a:xfrm>
              <a:off x="3430350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16"/>
            <p:cNvSpPr/>
            <p:nvPr/>
          </p:nvSpPr>
          <p:spPr>
            <a:xfrm>
              <a:off x="34311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16"/>
            <p:cNvSpPr/>
            <p:nvPr/>
          </p:nvSpPr>
          <p:spPr>
            <a:xfrm>
              <a:off x="34311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16"/>
            <p:cNvSpPr/>
            <p:nvPr/>
          </p:nvSpPr>
          <p:spPr>
            <a:xfrm>
              <a:off x="3431150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16"/>
            <p:cNvSpPr/>
            <p:nvPr/>
          </p:nvSpPr>
          <p:spPr>
            <a:xfrm>
              <a:off x="3431150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16"/>
            <p:cNvSpPr/>
            <p:nvPr/>
          </p:nvSpPr>
          <p:spPr>
            <a:xfrm>
              <a:off x="34319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16"/>
            <p:cNvSpPr/>
            <p:nvPr/>
          </p:nvSpPr>
          <p:spPr>
            <a:xfrm>
              <a:off x="34319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16"/>
            <p:cNvSpPr/>
            <p:nvPr/>
          </p:nvSpPr>
          <p:spPr>
            <a:xfrm>
              <a:off x="3431950" y="22403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16"/>
            <p:cNvSpPr/>
            <p:nvPr/>
          </p:nvSpPr>
          <p:spPr>
            <a:xfrm>
              <a:off x="34327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16"/>
            <p:cNvSpPr/>
            <p:nvPr/>
          </p:nvSpPr>
          <p:spPr>
            <a:xfrm>
              <a:off x="34327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16"/>
            <p:cNvSpPr/>
            <p:nvPr/>
          </p:nvSpPr>
          <p:spPr>
            <a:xfrm>
              <a:off x="3432725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16"/>
            <p:cNvSpPr/>
            <p:nvPr/>
          </p:nvSpPr>
          <p:spPr>
            <a:xfrm>
              <a:off x="34335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16"/>
            <p:cNvSpPr/>
            <p:nvPr/>
          </p:nvSpPr>
          <p:spPr>
            <a:xfrm>
              <a:off x="34335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16"/>
            <p:cNvSpPr/>
            <p:nvPr/>
          </p:nvSpPr>
          <p:spPr>
            <a:xfrm>
              <a:off x="34335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6"/>
            <p:cNvSpPr/>
            <p:nvPr/>
          </p:nvSpPr>
          <p:spPr>
            <a:xfrm>
              <a:off x="34343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6"/>
            <p:cNvSpPr/>
            <p:nvPr/>
          </p:nvSpPr>
          <p:spPr>
            <a:xfrm>
              <a:off x="34343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16"/>
            <p:cNvSpPr/>
            <p:nvPr/>
          </p:nvSpPr>
          <p:spPr>
            <a:xfrm>
              <a:off x="34343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16"/>
            <p:cNvSpPr/>
            <p:nvPr/>
          </p:nvSpPr>
          <p:spPr>
            <a:xfrm>
              <a:off x="3434325" y="22403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6"/>
            <p:cNvSpPr/>
            <p:nvPr/>
          </p:nvSpPr>
          <p:spPr>
            <a:xfrm>
              <a:off x="34351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6"/>
            <p:cNvSpPr/>
            <p:nvPr/>
          </p:nvSpPr>
          <p:spPr>
            <a:xfrm>
              <a:off x="34351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6"/>
            <p:cNvSpPr/>
            <p:nvPr/>
          </p:nvSpPr>
          <p:spPr>
            <a:xfrm>
              <a:off x="34351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6"/>
            <p:cNvSpPr/>
            <p:nvPr/>
          </p:nvSpPr>
          <p:spPr>
            <a:xfrm>
              <a:off x="34359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6"/>
            <p:cNvSpPr/>
            <p:nvPr/>
          </p:nvSpPr>
          <p:spPr>
            <a:xfrm>
              <a:off x="34359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16"/>
            <p:cNvSpPr/>
            <p:nvPr/>
          </p:nvSpPr>
          <p:spPr>
            <a:xfrm>
              <a:off x="34359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16"/>
            <p:cNvSpPr/>
            <p:nvPr/>
          </p:nvSpPr>
          <p:spPr>
            <a:xfrm>
              <a:off x="34367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16"/>
            <p:cNvSpPr/>
            <p:nvPr/>
          </p:nvSpPr>
          <p:spPr>
            <a:xfrm>
              <a:off x="34367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16"/>
            <p:cNvSpPr/>
            <p:nvPr/>
          </p:nvSpPr>
          <p:spPr>
            <a:xfrm>
              <a:off x="3453325" y="2302875"/>
              <a:ext cx="8725" cy="9525"/>
            </a:xfrm>
            <a:custGeom>
              <a:avLst/>
              <a:gdLst/>
              <a:ahLst/>
              <a:cxnLst/>
              <a:rect l="l" t="t" r="r" b="b"/>
              <a:pathLst>
                <a:path w="349" h="381" extrusionOk="0">
                  <a:moveTo>
                    <a:pt x="190" y="0"/>
                  </a:moveTo>
                  <a:cubicBezTo>
                    <a:pt x="63" y="0"/>
                    <a:pt x="0" y="95"/>
                    <a:pt x="0" y="190"/>
                  </a:cubicBezTo>
                  <a:cubicBezTo>
                    <a:pt x="0" y="285"/>
                    <a:pt x="63" y="380"/>
                    <a:pt x="190" y="380"/>
                  </a:cubicBezTo>
                  <a:cubicBezTo>
                    <a:pt x="285" y="380"/>
                    <a:pt x="348" y="285"/>
                    <a:pt x="348" y="190"/>
                  </a:cubicBezTo>
                  <a:cubicBezTo>
                    <a:pt x="348" y="95"/>
                    <a:pt x="285" y="0"/>
                    <a:pt x="190" y="0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6"/>
            <p:cNvSpPr/>
            <p:nvPr/>
          </p:nvSpPr>
          <p:spPr>
            <a:xfrm>
              <a:off x="34533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6"/>
            <p:cNvSpPr/>
            <p:nvPr/>
          </p:nvSpPr>
          <p:spPr>
            <a:xfrm>
              <a:off x="34533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6"/>
            <p:cNvSpPr/>
            <p:nvPr/>
          </p:nvSpPr>
          <p:spPr>
            <a:xfrm>
              <a:off x="3453325" y="2302875"/>
              <a:ext cx="800" cy="9525"/>
            </a:xfrm>
            <a:custGeom>
              <a:avLst/>
              <a:gdLst/>
              <a:ahLst/>
              <a:cxnLst/>
              <a:rect l="l" t="t" r="r" b="b"/>
              <a:pathLst>
                <a:path w="32" h="381" extrusionOk="0">
                  <a:moveTo>
                    <a:pt x="0" y="0"/>
                  </a:moveTo>
                  <a:lnTo>
                    <a:pt x="0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6"/>
            <p:cNvSpPr/>
            <p:nvPr/>
          </p:nvSpPr>
          <p:spPr>
            <a:xfrm>
              <a:off x="34541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6"/>
            <p:cNvSpPr/>
            <p:nvPr/>
          </p:nvSpPr>
          <p:spPr>
            <a:xfrm>
              <a:off x="34541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16"/>
            <p:cNvSpPr/>
            <p:nvPr/>
          </p:nvSpPr>
          <p:spPr>
            <a:xfrm>
              <a:off x="3454100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1" y="0"/>
                  </a:moveTo>
                  <a:lnTo>
                    <a:pt x="1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16"/>
            <p:cNvSpPr/>
            <p:nvPr/>
          </p:nvSpPr>
          <p:spPr>
            <a:xfrm>
              <a:off x="34549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6"/>
            <p:cNvSpPr/>
            <p:nvPr/>
          </p:nvSpPr>
          <p:spPr>
            <a:xfrm>
              <a:off x="34549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6"/>
            <p:cNvSpPr/>
            <p:nvPr/>
          </p:nvSpPr>
          <p:spPr>
            <a:xfrm>
              <a:off x="34549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6"/>
            <p:cNvSpPr/>
            <p:nvPr/>
          </p:nvSpPr>
          <p:spPr>
            <a:xfrm>
              <a:off x="3454900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0" y="0"/>
                  </a:moveTo>
                  <a:lnTo>
                    <a:pt x="0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16"/>
            <p:cNvSpPr/>
            <p:nvPr/>
          </p:nvSpPr>
          <p:spPr>
            <a:xfrm>
              <a:off x="34557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16"/>
            <p:cNvSpPr/>
            <p:nvPr/>
          </p:nvSpPr>
          <p:spPr>
            <a:xfrm>
              <a:off x="34557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6"/>
            <p:cNvSpPr/>
            <p:nvPr/>
          </p:nvSpPr>
          <p:spPr>
            <a:xfrm>
              <a:off x="3455700" y="2302875"/>
              <a:ext cx="800" cy="9525"/>
            </a:xfrm>
            <a:custGeom>
              <a:avLst/>
              <a:gdLst/>
              <a:ahLst/>
              <a:cxnLst/>
              <a:rect l="l" t="t" r="r" b="b"/>
              <a:pathLst>
                <a:path w="32" h="381" extrusionOk="0">
                  <a:moveTo>
                    <a:pt x="0" y="0"/>
                  </a:moveTo>
                  <a:lnTo>
                    <a:pt x="0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6"/>
            <p:cNvSpPr/>
            <p:nvPr/>
          </p:nvSpPr>
          <p:spPr>
            <a:xfrm>
              <a:off x="34564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6"/>
            <p:cNvSpPr/>
            <p:nvPr/>
          </p:nvSpPr>
          <p:spPr>
            <a:xfrm>
              <a:off x="34564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16"/>
            <p:cNvSpPr/>
            <p:nvPr/>
          </p:nvSpPr>
          <p:spPr>
            <a:xfrm>
              <a:off x="3456475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1" y="0"/>
                  </a:moveTo>
                  <a:lnTo>
                    <a:pt x="1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16"/>
            <p:cNvSpPr/>
            <p:nvPr/>
          </p:nvSpPr>
          <p:spPr>
            <a:xfrm>
              <a:off x="3456475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1" y="0"/>
                  </a:moveTo>
                  <a:lnTo>
                    <a:pt x="1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6"/>
            <p:cNvSpPr/>
            <p:nvPr/>
          </p:nvSpPr>
          <p:spPr>
            <a:xfrm>
              <a:off x="34572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6"/>
            <p:cNvSpPr/>
            <p:nvPr/>
          </p:nvSpPr>
          <p:spPr>
            <a:xfrm>
              <a:off x="34572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16"/>
            <p:cNvSpPr/>
            <p:nvPr/>
          </p:nvSpPr>
          <p:spPr>
            <a:xfrm>
              <a:off x="3457275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0" y="0"/>
                  </a:moveTo>
                  <a:lnTo>
                    <a:pt x="0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16"/>
            <p:cNvSpPr/>
            <p:nvPr/>
          </p:nvSpPr>
          <p:spPr>
            <a:xfrm>
              <a:off x="34580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6"/>
            <p:cNvSpPr/>
            <p:nvPr/>
          </p:nvSpPr>
          <p:spPr>
            <a:xfrm>
              <a:off x="34580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6"/>
            <p:cNvSpPr/>
            <p:nvPr/>
          </p:nvSpPr>
          <p:spPr>
            <a:xfrm>
              <a:off x="3458075" y="2302875"/>
              <a:ext cx="800" cy="9525"/>
            </a:xfrm>
            <a:custGeom>
              <a:avLst/>
              <a:gdLst/>
              <a:ahLst/>
              <a:cxnLst/>
              <a:rect l="l" t="t" r="r" b="b"/>
              <a:pathLst>
                <a:path w="32" h="381" extrusionOk="0">
                  <a:moveTo>
                    <a:pt x="0" y="0"/>
                  </a:moveTo>
                  <a:lnTo>
                    <a:pt x="0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16"/>
            <p:cNvSpPr/>
            <p:nvPr/>
          </p:nvSpPr>
          <p:spPr>
            <a:xfrm>
              <a:off x="34588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16"/>
            <p:cNvSpPr/>
            <p:nvPr/>
          </p:nvSpPr>
          <p:spPr>
            <a:xfrm>
              <a:off x="34588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16"/>
            <p:cNvSpPr/>
            <p:nvPr/>
          </p:nvSpPr>
          <p:spPr>
            <a:xfrm>
              <a:off x="34588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6"/>
            <p:cNvSpPr/>
            <p:nvPr/>
          </p:nvSpPr>
          <p:spPr>
            <a:xfrm>
              <a:off x="34596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6"/>
            <p:cNvSpPr/>
            <p:nvPr/>
          </p:nvSpPr>
          <p:spPr>
            <a:xfrm>
              <a:off x="34596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16"/>
            <p:cNvSpPr/>
            <p:nvPr/>
          </p:nvSpPr>
          <p:spPr>
            <a:xfrm>
              <a:off x="34596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16"/>
            <p:cNvSpPr/>
            <p:nvPr/>
          </p:nvSpPr>
          <p:spPr>
            <a:xfrm>
              <a:off x="3459650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0" y="0"/>
                  </a:moveTo>
                  <a:lnTo>
                    <a:pt x="0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16"/>
            <p:cNvSpPr/>
            <p:nvPr/>
          </p:nvSpPr>
          <p:spPr>
            <a:xfrm>
              <a:off x="34604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16"/>
            <p:cNvSpPr/>
            <p:nvPr/>
          </p:nvSpPr>
          <p:spPr>
            <a:xfrm>
              <a:off x="34604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16"/>
            <p:cNvSpPr/>
            <p:nvPr/>
          </p:nvSpPr>
          <p:spPr>
            <a:xfrm>
              <a:off x="34604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16"/>
            <p:cNvSpPr/>
            <p:nvPr/>
          </p:nvSpPr>
          <p:spPr>
            <a:xfrm>
              <a:off x="34612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16"/>
            <p:cNvSpPr/>
            <p:nvPr/>
          </p:nvSpPr>
          <p:spPr>
            <a:xfrm>
              <a:off x="34612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16"/>
            <p:cNvSpPr/>
            <p:nvPr/>
          </p:nvSpPr>
          <p:spPr>
            <a:xfrm>
              <a:off x="34612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16"/>
            <p:cNvSpPr/>
            <p:nvPr/>
          </p:nvSpPr>
          <p:spPr>
            <a:xfrm>
              <a:off x="34620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16"/>
            <p:cNvSpPr/>
            <p:nvPr/>
          </p:nvSpPr>
          <p:spPr>
            <a:xfrm>
              <a:off x="34620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16"/>
            <p:cNvSpPr/>
            <p:nvPr/>
          </p:nvSpPr>
          <p:spPr>
            <a:xfrm>
              <a:off x="34620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16"/>
            <p:cNvSpPr/>
            <p:nvPr/>
          </p:nvSpPr>
          <p:spPr>
            <a:xfrm>
              <a:off x="3427200" y="2365425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381" h="381" extrusionOk="0">
                  <a:moveTo>
                    <a:pt x="190" y="0"/>
                  </a:moveTo>
                  <a:cubicBezTo>
                    <a:pt x="95" y="0"/>
                    <a:pt x="0" y="95"/>
                    <a:pt x="0" y="190"/>
                  </a:cubicBezTo>
                  <a:cubicBezTo>
                    <a:pt x="0" y="285"/>
                    <a:pt x="95" y="380"/>
                    <a:pt x="190" y="380"/>
                  </a:cubicBezTo>
                  <a:cubicBezTo>
                    <a:pt x="285" y="380"/>
                    <a:pt x="380" y="285"/>
                    <a:pt x="380" y="190"/>
                  </a:cubicBezTo>
                  <a:cubicBezTo>
                    <a:pt x="380" y="95"/>
                    <a:pt x="285" y="0"/>
                    <a:pt x="190" y="0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16"/>
            <p:cNvSpPr/>
            <p:nvPr/>
          </p:nvSpPr>
          <p:spPr>
            <a:xfrm>
              <a:off x="3427200" y="2364625"/>
              <a:ext cx="0" cy="10325"/>
            </a:xfrm>
            <a:custGeom>
              <a:avLst/>
              <a:gdLst/>
              <a:ahLst/>
              <a:cxnLst/>
              <a:rect l="l" t="t" r="r" b="b"/>
              <a:pathLst>
                <a:path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16"/>
            <p:cNvSpPr/>
            <p:nvPr/>
          </p:nvSpPr>
          <p:spPr>
            <a:xfrm>
              <a:off x="3427200" y="23646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16"/>
            <p:cNvSpPr/>
            <p:nvPr/>
          </p:nvSpPr>
          <p:spPr>
            <a:xfrm>
              <a:off x="3427200" y="23646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6"/>
            <p:cNvSpPr/>
            <p:nvPr/>
          </p:nvSpPr>
          <p:spPr>
            <a:xfrm>
              <a:off x="34279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6"/>
            <p:cNvSpPr/>
            <p:nvPr/>
          </p:nvSpPr>
          <p:spPr>
            <a:xfrm>
              <a:off x="34279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6"/>
            <p:cNvSpPr/>
            <p:nvPr/>
          </p:nvSpPr>
          <p:spPr>
            <a:xfrm>
              <a:off x="3427975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16"/>
            <p:cNvSpPr/>
            <p:nvPr/>
          </p:nvSpPr>
          <p:spPr>
            <a:xfrm>
              <a:off x="34287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6"/>
            <p:cNvSpPr/>
            <p:nvPr/>
          </p:nvSpPr>
          <p:spPr>
            <a:xfrm>
              <a:off x="34287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6"/>
            <p:cNvSpPr/>
            <p:nvPr/>
          </p:nvSpPr>
          <p:spPr>
            <a:xfrm>
              <a:off x="3428775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6"/>
            <p:cNvSpPr/>
            <p:nvPr/>
          </p:nvSpPr>
          <p:spPr>
            <a:xfrm>
              <a:off x="34295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16"/>
            <p:cNvSpPr/>
            <p:nvPr/>
          </p:nvSpPr>
          <p:spPr>
            <a:xfrm>
              <a:off x="34295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16"/>
            <p:cNvSpPr/>
            <p:nvPr/>
          </p:nvSpPr>
          <p:spPr>
            <a:xfrm>
              <a:off x="34295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16"/>
            <p:cNvSpPr/>
            <p:nvPr/>
          </p:nvSpPr>
          <p:spPr>
            <a:xfrm>
              <a:off x="3429575" y="23646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16"/>
            <p:cNvSpPr/>
            <p:nvPr/>
          </p:nvSpPr>
          <p:spPr>
            <a:xfrm>
              <a:off x="34303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16"/>
            <p:cNvSpPr/>
            <p:nvPr/>
          </p:nvSpPr>
          <p:spPr>
            <a:xfrm>
              <a:off x="34303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16"/>
            <p:cNvSpPr/>
            <p:nvPr/>
          </p:nvSpPr>
          <p:spPr>
            <a:xfrm>
              <a:off x="3430350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16"/>
            <p:cNvSpPr/>
            <p:nvPr/>
          </p:nvSpPr>
          <p:spPr>
            <a:xfrm>
              <a:off x="34311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16"/>
            <p:cNvSpPr/>
            <p:nvPr/>
          </p:nvSpPr>
          <p:spPr>
            <a:xfrm>
              <a:off x="34311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16"/>
            <p:cNvSpPr/>
            <p:nvPr/>
          </p:nvSpPr>
          <p:spPr>
            <a:xfrm>
              <a:off x="3431150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16"/>
            <p:cNvSpPr/>
            <p:nvPr/>
          </p:nvSpPr>
          <p:spPr>
            <a:xfrm>
              <a:off x="3431150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6"/>
            <p:cNvSpPr/>
            <p:nvPr/>
          </p:nvSpPr>
          <p:spPr>
            <a:xfrm>
              <a:off x="34319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16"/>
            <p:cNvSpPr/>
            <p:nvPr/>
          </p:nvSpPr>
          <p:spPr>
            <a:xfrm>
              <a:off x="34319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16"/>
            <p:cNvSpPr/>
            <p:nvPr/>
          </p:nvSpPr>
          <p:spPr>
            <a:xfrm>
              <a:off x="3431950" y="23646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16"/>
            <p:cNvSpPr/>
            <p:nvPr/>
          </p:nvSpPr>
          <p:spPr>
            <a:xfrm>
              <a:off x="34327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16"/>
            <p:cNvSpPr/>
            <p:nvPr/>
          </p:nvSpPr>
          <p:spPr>
            <a:xfrm>
              <a:off x="34327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16"/>
            <p:cNvSpPr/>
            <p:nvPr/>
          </p:nvSpPr>
          <p:spPr>
            <a:xfrm>
              <a:off x="3432725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6"/>
            <p:cNvSpPr/>
            <p:nvPr/>
          </p:nvSpPr>
          <p:spPr>
            <a:xfrm>
              <a:off x="34335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6"/>
            <p:cNvSpPr/>
            <p:nvPr/>
          </p:nvSpPr>
          <p:spPr>
            <a:xfrm>
              <a:off x="34335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16"/>
            <p:cNvSpPr/>
            <p:nvPr/>
          </p:nvSpPr>
          <p:spPr>
            <a:xfrm>
              <a:off x="34335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16"/>
            <p:cNvSpPr/>
            <p:nvPr/>
          </p:nvSpPr>
          <p:spPr>
            <a:xfrm>
              <a:off x="34343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16"/>
            <p:cNvSpPr/>
            <p:nvPr/>
          </p:nvSpPr>
          <p:spPr>
            <a:xfrm>
              <a:off x="34343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16"/>
            <p:cNvSpPr/>
            <p:nvPr/>
          </p:nvSpPr>
          <p:spPr>
            <a:xfrm>
              <a:off x="34343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16"/>
            <p:cNvSpPr/>
            <p:nvPr/>
          </p:nvSpPr>
          <p:spPr>
            <a:xfrm>
              <a:off x="3434325" y="23646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6"/>
            <p:cNvSpPr/>
            <p:nvPr/>
          </p:nvSpPr>
          <p:spPr>
            <a:xfrm>
              <a:off x="34351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6"/>
            <p:cNvSpPr/>
            <p:nvPr/>
          </p:nvSpPr>
          <p:spPr>
            <a:xfrm>
              <a:off x="34351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16"/>
            <p:cNvSpPr/>
            <p:nvPr/>
          </p:nvSpPr>
          <p:spPr>
            <a:xfrm>
              <a:off x="34351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16"/>
            <p:cNvSpPr/>
            <p:nvPr/>
          </p:nvSpPr>
          <p:spPr>
            <a:xfrm>
              <a:off x="34359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16"/>
            <p:cNvSpPr/>
            <p:nvPr/>
          </p:nvSpPr>
          <p:spPr>
            <a:xfrm>
              <a:off x="34359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6"/>
            <p:cNvSpPr/>
            <p:nvPr/>
          </p:nvSpPr>
          <p:spPr>
            <a:xfrm>
              <a:off x="34359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16"/>
            <p:cNvSpPr/>
            <p:nvPr/>
          </p:nvSpPr>
          <p:spPr>
            <a:xfrm>
              <a:off x="34367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16"/>
            <p:cNvSpPr/>
            <p:nvPr/>
          </p:nvSpPr>
          <p:spPr>
            <a:xfrm>
              <a:off x="34367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16"/>
            <p:cNvSpPr/>
            <p:nvPr/>
          </p:nvSpPr>
          <p:spPr>
            <a:xfrm>
              <a:off x="3365425" y="2391550"/>
              <a:ext cx="8750" cy="8725"/>
            </a:xfrm>
            <a:custGeom>
              <a:avLst/>
              <a:gdLst/>
              <a:ahLst/>
              <a:cxnLst/>
              <a:rect l="l" t="t" r="r" b="b"/>
              <a:pathLst>
                <a:path w="350" h="349" extrusionOk="0">
                  <a:moveTo>
                    <a:pt x="159" y="0"/>
                  </a:moveTo>
                  <a:cubicBezTo>
                    <a:pt x="64" y="0"/>
                    <a:pt x="1" y="64"/>
                    <a:pt x="1" y="159"/>
                  </a:cubicBezTo>
                  <a:cubicBezTo>
                    <a:pt x="1" y="285"/>
                    <a:pt x="64" y="349"/>
                    <a:pt x="159" y="349"/>
                  </a:cubicBezTo>
                  <a:cubicBezTo>
                    <a:pt x="286" y="349"/>
                    <a:pt x="349" y="285"/>
                    <a:pt x="349" y="159"/>
                  </a:cubicBezTo>
                  <a:cubicBezTo>
                    <a:pt x="349" y="64"/>
                    <a:pt x="286" y="0"/>
                    <a:pt x="159" y="0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16"/>
            <p:cNvSpPr/>
            <p:nvPr/>
          </p:nvSpPr>
          <p:spPr>
            <a:xfrm>
              <a:off x="336542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16"/>
            <p:cNvSpPr/>
            <p:nvPr/>
          </p:nvSpPr>
          <p:spPr>
            <a:xfrm>
              <a:off x="336542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16"/>
            <p:cNvSpPr/>
            <p:nvPr/>
          </p:nvSpPr>
          <p:spPr>
            <a:xfrm>
              <a:off x="336542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16"/>
            <p:cNvSpPr/>
            <p:nvPr/>
          </p:nvSpPr>
          <p:spPr>
            <a:xfrm>
              <a:off x="336622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16"/>
            <p:cNvSpPr/>
            <p:nvPr/>
          </p:nvSpPr>
          <p:spPr>
            <a:xfrm>
              <a:off x="336622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16"/>
            <p:cNvSpPr/>
            <p:nvPr/>
          </p:nvSpPr>
          <p:spPr>
            <a:xfrm>
              <a:off x="336622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16"/>
            <p:cNvSpPr/>
            <p:nvPr/>
          </p:nvSpPr>
          <p:spPr>
            <a:xfrm>
              <a:off x="3366225" y="2391550"/>
              <a:ext cx="825" cy="8725"/>
            </a:xfrm>
            <a:custGeom>
              <a:avLst/>
              <a:gdLst/>
              <a:ahLst/>
              <a:cxnLst/>
              <a:rect l="l" t="t" r="r" b="b"/>
              <a:pathLst>
                <a:path w="33" h="349" extrusionOk="0">
                  <a:moveTo>
                    <a:pt x="0" y="0"/>
                  </a:moveTo>
                  <a:lnTo>
                    <a:pt x="0" y="349"/>
                  </a:lnTo>
                  <a:lnTo>
                    <a:pt x="32" y="349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16"/>
            <p:cNvSpPr/>
            <p:nvPr/>
          </p:nvSpPr>
          <p:spPr>
            <a:xfrm>
              <a:off x="336702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16"/>
            <p:cNvSpPr/>
            <p:nvPr/>
          </p:nvSpPr>
          <p:spPr>
            <a:xfrm>
              <a:off x="336702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16"/>
            <p:cNvSpPr/>
            <p:nvPr/>
          </p:nvSpPr>
          <p:spPr>
            <a:xfrm>
              <a:off x="336702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16"/>
            <p:cNvSpPr/>
            <p:nvPr/>
          </p:nvSpPr>
          <p:spPr>
            <a:xfrm>
              <a:off x="336780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16"/>
            <p:cNvSpPr/>
            <p:nvPr/>
          </p:nvSpPr>
          <p:spPr>
            <a:xfrm>
              <a:off x="336780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16"/>
            <p:cNvSpPr/>
            <p:nvPr/>
          </p:nvSpPr>
          <p:spPr>
            <a:xfrm>
              <a:off x="336780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16"/>
            <p:cNvSpPr/>
            <p:nvPr/>
          </p:nvSpPr>
          <p:spPr>
            <a:xfrm>
              <a:off x="3367800" y="2391550"/>
              <a:ext cx="825" cy="8725"/>
            </a:xfrm>
            <a:custGeom>
              <a:avLst/>
              <a:gdLst/>
              <a:ahLst/>
              <a:cxnLst/>
              <a:rect l="l" t="t" r="r" b="b"/>
              <a:pathLst>
                <a:path w="33" h="349" extrusionOk="0">
                  <a:moveTo>
                    <a:pt x="1" y="0"/>
                  </a:moveTo>
                  <a:lnTo>
                    <a:pt x="1" y="349"/>
                  </a:lnTo>
                  <a:lnTo>
                    <a:pt x="33" y="349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16"/>
            <p:cNvSpPr/>
            <p:nvPr/>
          </p:nvSpPr>
          <p:spPr>
            <a:xfrm>
              <a:off x="336860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16"/>
            <p:cNvSpPr/>
            <p:nvPr/>
          </p:nvSpPr>
          <p:spPr>
            <a:xfrm>
              <a:off x="336860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16"/>
            <p:cNvSpPr/>
            <p:nvPr/>
          </p:nvSpPr>
          <p:spPr>
            <a:xfrm>
              <a:off x="3368600" y="2391550"/>
              <a:ext cx="825" cy="8725"/>
            </a:xfrm>
            <a:custGeom>
              <a:avLst/>
              <a:gdLst/>
              <a:ahLst/>
              <a:cxnLst/>
              <a:rect l="l" t="t" r="r" b="b"/>
              <a:pathLst>
                <a:path w="33" h="349" extrusionOk="0">
                  <a:moveTo>
                    <a:pt x="1" y="0"/>
                  </a:moveTo>
                  <a:lnTo>
                    <a:pt x="1" y="349"/>
                  </a:lnTo>
                  <a:lnTo>
                    <a:pt x="32" y="349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16"/>
            <p:cNvSpPr/>
            <p:nvPr/>
          </p:nvSpPr>
          <p:spPr>
            <a:xfrm>
              <a:off x="336940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16"/>
            <p:cNvSpPr/>
            <p:nvPr/>
          </p:nvSpPr>
          <p:spPr>
            <a:xfrm>
              <a:off x="336940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16"/>
            <p:cNvSpPr/>
            <p:nvPr/>
          </p:nvSpPr>
          <p:spPr>
            <a:xfrm>
              <a:off x="3369400" y="2391550"/>
              <a:ext cx="800" cy="8725"/>
            </a:xfrm>
            <a:custGeom>
              <a:avLst/>
              <a:gdLst/>
              <a:ahLst/>
              <a:cxnLst/>
              <a:rect l="l" t="t" r="r" b="b"/>
              <a:pathLst>
                <a:path w="32" h="349" extrusionOk="0">
                  <a:moveTo>
                    <a:pt x="0" y="0"/>
                  </a:moveTo>
                  <a:lnTo>
                    <a:pt x="0" y="349"/>
                  </a:lnTo>
                  <a:lnTo>
                    <a:pt x="32" y="349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16"/>
            <p:cNvSpPr/>
            <p:nvPr/>
          </p:nvSpPr>
          <p:spPr>
            <a:xfrm>
              <a:off x="337017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16"/>
            <p:cNvSpPr/>
            <p:nvPr/>
          </p:nvSpPr>
          <p:spPr>
            <a:xfrm>
              <a:off x="337017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16"/>
            <p:cNvSpPr/>
            <p:nvPr/>
          </p:nvSpPr>
          <p:spPr>
            <a:xfrm>
              <a:off x="337017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16"/>
            <p:cNvSpPr/>
            <p:nvPr/>
          </p:nvSpPr>
          <p:spPr>
            <a:xfrm>
              <a:off x="3370175" y="2391550"/>
              <a:ext cx="825" cy="8725"/>
            </a:xfrm>
            <a:custGeom>
              <a:avLst/>
              <a:gdLst/>
              <a:ahLst/>
              <a:cxnLst/>
              <a:rect l="l" t="t" r="r" b="b"/>
              <a:pathLst>
                <a:path w="33" h="349" extrusionOk="0">
                  <a:moveTo>
                    <a:pt x="1" y="0"/>
                  </a:moveTo>
                  <a:lnTo>
                    <a:pt x="1" y="349"/>
                  </a:lnTo>
                  <a:lnTo>
                    <a:pt x="33" y="349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16"/>
            <p:cNvSpPr/>
            <p:nvPr/>
          </p:nvSpPr>
          <p:spPr>
            <a:xfrm>
              <a:off x="337097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16"/>
            <p:cNvSpPr/>
            <p:nvPr/>
          </p:nvSpPr>
          <p:spPr>
            <a:xfrm>
              <a:off x="337097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16"/>
            <p:cNvSpPr/>
            <p:nvPr/>
          </p:nvSpPr>
          <p:spPr>
            <a:xfrm>
              <a:off x="337097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16"/>
            <p:cNvSpPr/>
            <p:nvPr/>
          </p:nvSpPr>
          <p:spPr>
            <a:xfrm>
              <a:off x="337177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16"/>
            <p:cNvSpPr/>
            <p:nvPr/>
          </p:nvSpPr>
          <p:spPr>
            <a:xfrm>
              <a:off x="337177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16"/>
            <p:cNvSpPr/>
            <p:nvPr/>
          </p:nvSpPr>
          <p:spPr>
            <a:xfrm>
              <a:off x="337177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16"/>
            <p:cNvSpPr/>
            <p:nvPr/>
          </p:nvSpPr>
          <p:spPr>
            <a:xfrm>
              <a:off x="3371775" y="2391550"/>
              <a:ext cx="800" cy="8725"/>
            </a:xfrm>
            <a:custGeom>
              <a:avLst/>
              <a:gdLst/>
              <a:ahLst/>
              <a:cxnLst/>
              <a:rect l="l" t="t" r="r" b="b"/>
              <a:pathLst>
                <a:path w="32" h="349" extrusionOk="0">
                  <a:moveTo>
                    <a:pt x="0" y="0"/>
                  </a:moveTo>
                  <a:lnTo>
                    <a:pt x="0" y="349"/>
                  </a:lnTo>
                  <a:lnTo>
                    <a:pt x="32" y="349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16"/>
            <p:cNvSpPr/>
            <p:nvPr/>
          </p:nvSpPr>
          <p:spPr>
            <a:xfrm>
              <a:off x="337255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16"/>
            <p:cNvSpPr/>
            <p:nvPr/>
          </p:nvSpPr>
          <p:spPr>
            <a:xfrm>
              <a:off x="337255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16"/>
            <p:cNvSpPr/>
            <p:nvPr/>
          </p:nvSpPr>
          <p:spPr>
            <a:xfrm>
              <a:off x="3372550" y="2391550"/>
              <a:ext cx="825" cy="8725"/>
            </a:xfrm>
            <a:custGeom>
              <a:avLst/>
              <a:gdLst/>
              <a:ahLst/>
              <a:cxnLst/>
              <a:rect l="l" t="t" r="r" b="b"/>
              <a:pathLst>
                <a:path w="33" h="349" extrusionOk="0">
                  <a:moveTo>
                    <a:pt x="1" y="0"/>
                  </a:moveTo>
                  <a:lnTo>
                    <a:pt x="1" y="349"/>
                  </a:lnTo>
                  <a:lnTo>
                    <a:pt x="33" y="349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16"/>
            <p:cNvSpPr/>
            <p:nvPr/>
          </p:nvSpPr>
          <p:spPr>
            <a:xfrm>
              <a:off x="337335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16"/>
            <p:cNvSpPr/>
            <p:nvPr/>
          </p:nvSpPr>
          <p:spPr>
            <a:xfrm>
              <a:off x="337335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16"/>
            <p:cNvSpPr/>
            <p:nvPr/>
          </p:nvSpPr>
          <p:spPr>
            <a:xfrm>
              <a:off x="3373350" y="2391550"/>
              <a:ext cx="825" cy="8725"/>
            </a:xfrm>
            <a:custGeom>
              <a:avLst/>
              <a:gdLst/>
              <a:ahLst/>
              <a:cxnLst/>
              <a:rect l="l" t="t" r="r" b="b"/>
              <a:pathLst>
                <a:path w="33" h="349" extrusionOk="0">
                  <a:moveTo>
                    <a:pt x="1" y="0"/>
                  </a:moveTo>
                  <a:lnTo>
                    <a:pt x="1" y="349"/>
                  </a:lnTo>
                  <a:lnTo>
                    <a:pt x="32" y="349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16"/>
            <p:cNvSpPr/>
            <p:nvPr/>
          </p:nvSpPr>
          <p:spPr>
            <a:xfrm>
              <a:off x="3373350" y="2391550"/>
              <a:ext cx="825" cy="8725"/>
            </a:xfrm>
            <a:custGeom>
              <a:avLst/>
              <a:gdLst/>
              <a:ahLst/>
              <a:cxnLst/>
              <a:rect l="l" t="t" r="r" b="b"/>
              <a:pathLst>
                <a:path w="33" h="349" extrusionOk="0">
                  <a:moveTo>
                    <a:pt x="1" y="0"/>
                  </a:moveTo>
                  <a:lnTo>
                    <a:pt x="1" y="349"/>
                  </a:lnTo>
                  <a:lnTo>
                    <a:pt x="32" y="349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16"/>
            <p:cNvSpPr/>
            <p:nvPr/>
          </p:nvSpPr>
          <p:spPr>
            <a:xfrm>
              <a:off x="337415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16"/>
            <p:cNvSpPr/>
            <p:nvPr/>
          </p:nvSpPr>
          <p:spPr>
            <a:xfrm>
              <a:off x="3302100" y="2365825"/>
              <a:ext cx="10300" cy="8725"/>
            </a:xfrm>
            <a:custGeom>
              <a:avLst/>
              <a:gdLst/>
              <a:ahLst/>
              <a:cxnLst/>
              <a:rect l="l" t="t" r="r" b="b"/>
              <a:pathLst>
                <a:path w="412" h="349" extrusionOk="0">
                  <a:moveTo>
                    <a:pt x="222" y="0"/>
                  </a:moveTo>
                  <a:cubicBezTo>
                    <a:pt x="174" y="0"/>
                    <a:pt x="127" y="16"/>
                    <a:pt x="95" y="48"/>
                  </a:cubicBezTo>
                  <a:cubicBezTo>
                    <a:pt x="0" y="111"/>
                    <a:pt x="0" y="238"/>
                    <a:pt x="95" y="301"/>
                  </a:cubicBezTo>
                  <a:cubicBezTo>
                    <a:pt x="127" y="333"/>
                    <a:pt x="167" y="348"/>
                    <a:pt x="210" y="348"/>
                  </a:cubicBezTo>
                  <a:cubicBezTo>
                    <a:pt x="254" y="348"/>
                    <a:pt x="301" y="333"/>
                    <a:pt x="349" y="301"/>
                  </a:cubicBezTo>
                  <a:cubicBezTo>
                    <a:pt x="412" y="238"/>
                    <a:pt x="412" y="111"/>
                    <a:pt x="349" y="48"/>
                  </a:cubicBezTo>
                  <a:cubicBezTo>
                    <a:pt x="317" y="16"/>
                    <a:pt x="269" y="0"/>
                    <a:pt x="222" y="0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16"/>
            <p:cNvSpPr/>
            <p:nvPr/>
          </p:nvSpPr>
          <p:spPr>
            <a:xfrm>
              <a:off x="3302100" y="23646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16"/>
            <p:cNvSpPr/>
            <p:nvPr/>
          </p:nvSpPr>
          <p:spPr>
            <a:xfrm>
              <a:off x="33028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16"/>
            <p:cNvSpPr/>
            <p:nvPr/>
          </p:nvSpPr>
          <p:spPr>
            <a:xfrm>
              <a:off x="3302875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3" y="412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16"/>
            <p:cNvSpPr/>
            <p:nvPr/>
          </p:nvSpPr>
          <p:spPr>
            <a:xfrm>
              <a:off x="33036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16"/>
            <p:cNvSpPr/>
            <p:nvPr/>
          </p:nvSpPr>
          <p:spPr>
            <a:xfrm>
              <a:off x="33036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16"/>
            <p:cNvSpPr/>
            <p:nvPr/>
          </p:nvSpPr>
          <p:spPr>
            <a:xfrm>
              <a:off x="33036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16"/>
            <p:cNvSpPr/>
            <p:nvPr/>
          </p:nvSpPr>
          <p:spPr>
            <a:xfrm>
              <a:off x="3303675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16"/>
            <p:cNvSpPr/>
            <p:nvPr/>
          </p:nvSpPr>
          <p:spPr>
            <a:xfrm>
              <a:off x="33044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16"/>
            <p:cNvSpPr/>
            <p:nvPr/>
          </p:nvSpPr>
          <p:spPr>
            <a:xfrm>
              <a:off x="33044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16"/>
            <p:cNvSpPr/>
            <p:nvPr/>
          </p:nvSpPr>
          <p:spPr>
            <a:xfrm>
              <a:off x="33044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16"/>
            <p:cNvSpPr/>
            <p:nvPr/>
          </p:nvSpPr>
          <p:spPr>
            <a:xfrm>
              <a:off x="33052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16"/>
            <p:cNvSpPr/>
            <p:nvPr/>
          </p:nvSpPr>
          <p:spPr>
            <a:xfrm>
              <a:off x="33052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16"/>
            <p:cNvSpPr/>
            <p:nvPr/>
          </p:nvSpPr>
          <p:spPr>
            <a:xfrm>
              <a:off x="3305250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3" y="412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16"/>
            <p:cNvSpPr/>
            <p:nvPr/>
          </p:nvSpPr>
          <p:spPr>
            <a:xfrm>
              <a:off x="3305250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3" y="412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16"/>
            <p:cNvSpPr/>
            <p:nvPr/>
          </p:nvSpPr>
          <p:spPr>
            <a:xfrm>
              <a:off x="33060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16"/>
            <p:cNvSpPr/>
            <p:nvPr/>
          </p:nvSpPr>
          <p:spPr>
            <a:xfrm>
              <a:off x="33060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16"/>
            <p:cNvSpPr/>
            <p:nvPr/>
          </p:nvSpPr>
          <p:spPr>
            <a:xfrm>
              <a:off x="3306050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16"/>
            <p:cNvSpPr/>
            <p:nvPr/>
          </p:nvSpPr>
          <p:spPr>
            <a:xfrm>
              <a:off x="33068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16"/>
            <p:cNvSpPr/>
            <p:nvPr/>
          </p:nvSpPr>
          <p:spPr>
            <a:xfrm>
              <a:off x="33068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16"/>
            <p:cNvSpPr/>
            <p:nvPr/>
          </p:nvSpPr>
          <p:spPr>
            <a:xfrm>
              <a:off x="3306850" y="23646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16"/>
            <p:cNvSpPr/>
            <p:nvPr/>
          </p:nvSpPr>
          <p:spPr>
            <a:xfrm>
              <a:off x="33076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16"/>
            <p:cNvSpPr/>
            <p:nvPr/>
          </p:nvSpPr>
          <p:spPr>
            <a:xfrm>
              <a:off x="33076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16"/>
            <p:cNvSpPr/>
            <p:nvPr/>
          </p:nvSpPr>
          <p:spPr>
            <a:xfrm>
              <a:off x="33076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16"/>
            <p:cNvSpPr/>
            <p:nvPr/>
          </p:nvSpPr>
          <p:spPr>
            <a:xfrm>
              <a:off x="33084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16"/>
            <p:cNvSpPr/>
            <p:nvPr/>
          </p:nvSpPr>
          <p:spPr>
            <a:xfrm>
              <a:off x="33084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16"/>
            <p:cNvSpPr/>
            <p:nvPr/>
          </p:nvSpPr>
          <p:spPr>
            <a:xfrm>
              <a:off x="33084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16"/>
            <p:cNvSpPr/>
            <p:nvPr/>
          </p:nvSpPr>
          <p:spPr>
            <a:xfrm>
              <a:off x="3308425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16"/>
            <p:cNvSpPr/>
            <p:nvPr/>
          </p:nvSpPr>
          <p:spPr>
            <a:xfrm>
              <a:off x="33092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16"/>
            <p:cNvSpPr/>
            <p:nvPr/>
          </p:nvSpPr>
          <p:spPr>
            <a:xfrm>
              <a:off x="33092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16"/>
            <p:cNvSpPr/>
            <p:nvPr/>
          </p:nvSpPr>
          <p:spPr>
            <a:xfrm>
              <a:off x="33092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16"/>
            <p:cNvSpPr/>
            <p:nvPr/>
          </p:nvSpPr>
          <p:spPr>
            <a:xfrm>
              <a:off x="3309225" y="23646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16"/>
            <p:cNvSpPr/>
            <p:nvPr/>
          </p:nvSpPr>
          <p:spPr>
            <a:xfrm>
              <a:off x="33100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16"/>
            <p:cNvSpPr/>
            <p:nvPr/>
          </p:nvSpPr>
          <p:spPr>
            <a:xfrm>
              <a:off x="33100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16"/>
            <p:cNvSpPr/>
            <p:nvPr/>
          </p:nvSpPr>
          <p:spPr>
            <a:xfrm>
              <a:off x="3310000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3" y="412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16"/>
            <p:cNvSpPr/>
            <p:nvPr/>
          </p:nvSpPr>
          <p:spPr>
            <a:xfrm>
              <a:off x="33108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16"/>
            <p:cNvSpPr/>
            <p:nvPr/>
          </p:nvSpPr>
          <p:spPr>
            <a:xfrm>
              <a:off x="33108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6"/>
            <p:cNvSpPr/>
            <p:nvPr/>
          </p:nvSpPr>
          <p:spPr>
            <a:xfrm>
              <a:off x="3310800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6"/>
            <p:cNvSpPr/>
            <p:nvPr/>
          </p:nvSpPr>
          <p:spPr>
            <a:xfrm>
              <a:off x="33116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6"/>
            <p:cNvSpPr/>
            <p:nvPr/>
          </p:nvSpPr>
          <p:spPr>
            <a:xfrm>
              <a:off x="33116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16"/>
            <p:cNvSpPr/>
            <p:nvPr/>
          </p:nvSpPr>
          <p:spPr>
            <a:xfrm>
              <a:off x="33116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16"/>
            <p:cNvSpPr/>
            <p:nvPr/>
          </p:nvSpPr>
          <p:spPr>
            <a:xfrm>
              <a:off x="33123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6"/>
            <p:cNvSpPr/>
            <p:nvPr/>
          </p:nvSpPr>
          <p:spPr>
            <a:xfrm>
              <a:off x="3276750" y="2303675"/>
              <a:ext cx="9525" cy="8725"/>
            </a:xfrm>
            <a:custGeom>
              <a:avLst/>
              <a:gdLst/>
              <a:ahLst/>
              <a:cxnLst/>
              <a:rect l="l" t="t" r="r" b="b"/>
              <a:pathLst>
                <a:path w="381" h="349" extrusionOk="0">
                  <a:moveTo>
                    <a:pt x="191" y="0"/>
                  </a:moveTo>
                  <a:cubicBezTo>
                    <a:pt x="96" y="0"/>
                    <a:pt x="1" y="63"/>
                    <a:pt x="1" y="158"/>
                  </a:cubicBezTo>
                  <a:cubicBezTo>
                    <a:pt x="1" y="253"/>
                    <a:pt x="96" y="348"/>
                    <a:pt x="191" y="348"/>
                  </a:cubicBezTo>
                  <a:cubicBezTo>
                    <a:pt x="286" y="348"/>
                    <a:pt x="381" y="285"/>
                    <a:pt x="381" y="158"/>
                  </a:cubicBezTo>
                  <a:cubicBezTo>
                    <a:pt x="381" y="63"/>
                    <a:pt x="286" y="0"/>
                    <a:pt x="191" y="0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6"/>
            <p:cNvSpPr/>
            <p:nvPr/>
          </p:nvSpPr>
          <p:spPr>
            <a:xfrm>
              <a:off x="3276750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1" y="0"/>
                  </a:moveTo>
                  <a:lnTo>
                    <a:pt x="1" y="380"/>
                  </a:lnTo>
                  <a:lnTo>
                    <a:pt x="33" y="380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6"/>
            <p:cNvSpPr/>
            <p:nvPr/>
          </p:nvSpPr>
          <p:spPr>
            <a:xfrm>
              <a:off x="32775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6"/>
            <p:cNvSpPr/>
            <p:nvPr/>
          </p:nvSpPr>
          <p:spPr>
            <a:xfrm>
              <a:off x="32775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6"/>
            <p:cNvSpPr/>
            <p:nvPr/>
          </p:nvSpPr>
          <p:spPr>
            <a:xfrm>
              <a:off x="3277550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1" y="0"/>
                  </a:moveTo>
                  <a:lnTo>
                    <a:pt x="1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16"/>
            <p:cNvSpPr/>
            <p:nvPr/>
          </p:nvSpPr>
          <p:spPr>
            <a:xfrm>
              <a:off x="32783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16"/>
            <p:cNvSpPr/>
            <p:nvPr/>
          </p:nvSpPr>
          <p:spPr>
            <a:xfrm>
              <a:off x="32783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6"/>
            <p:cNvSpPr/>
            <p:nvPr/>
          </p:nvSpPr>
          <p:spPr>
            <a:xfrm>
              <a:off x="32783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6"/>
            <p:cNvSpPr/>
            <p:nvPr/>
          </p:nvSpPr>
          <p:spPr>
            <a:xfrm>
              <a:off x="3278350" y="2302875"/>
              <a:ext cx="800" cy="9525"/>
            </a:xfrm>
            <a:custGeom>
              <a:avLst/>
              <a:gdLst/>
              <a:ahLst/>
              <a:cxnLst/>
              <a:rect l="l" t="t" r="r" b="b"/>
              <a:pathLst>
                <a:path w="32" h="381" extrusionOk="0">
                  <a:moveTo>
                    <a:pt x="0" y="0"/>
                  </a:moveTo>
                  <a:lnTo>
                    <a:pt x="0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16"/>
            <p:cNvSpPr/>
            <p:nvPr/>
          </p:nvSpPr>
          <p:spPr>
            <a:xfrm>
              <a:off x="32791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16"/>
            <p:cNvSpPr/>
            <p:nvPr/>
          </p:nvSpPr>
          <p:spPr>
            <a:xfrm>
              <a:off x="32791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16"/>
            <p:cNvSpPr/>
            <p:nvPr/>
          </p:nvSpPr>
          <p:spPr>
            <a:xfrm>
              <a:off x="3279125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1" y="0"/>
                  </a:moveTo>
                  <a:lnTo>
                    <a:pt x="1" y="380"/>
                  </a:lnTo>
                  <a:lnTo>
                    <a:pt x="33" y="380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6"/>
            <p:cNvSpPr/>
            <p:nvPr/>
          </p:nvSpPr>
          <p:spPr>
            <a:xfrm>
              <a:off x="32799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6"/>
            <p:cNvSpPr/>
            <p:nvPr/>
          </p:nvSpPr>
          <p:spPr>
            <a:xfrm>
              <a:off x="32799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6"/>
            <p:cNvSpPr/>
            <p:nvPr/>
          </p:nvSpPr>
          <p:spPr>
            <a:xfrm>
              <a:off x="3279925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1" y="0"/>
                  </a:moveTo>
                  <a:lnTo>
                    <a:pt x="1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6"/>
            <p:cNvSpPr/>
            <p:nvPr/>
          </p:nvSpPr>
          <p:spPr>
            <a:xfrm>
              <a:off x="3279925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1" y="0"/>
                  </a:moveTo>
                  <a:lnTo>
                    <a:pt x="1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6"/>
            <p:cNvSpPr/>
            <p:nvPr/>
          </p:nvSpPr>
          <p:spPr>
            <a:xfrm>
              <a:off x="32807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16"/>
            <p:cNvSpPr/>
            <p:nvPr/>
          </p:nvSpPr>
          <p:spPr>
            <a:xfrm>
              <a:off x="32807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16"/>
            <p:cNvSpPr/>
            <p:nvPr/>
          </p:nvSpPr>
          <p:spPr>
            <a:xfrm>
              <a:off x="3280725" y="2302875"/>
              <a:ext cx="800" cy="9525"/>
            </a:xfrm>
            <a:custGeom>
              <a:avLst/>
              <a:gdLst/>
              <a:ahLst/>
              <a:cxnLst/>
              <a:rect l="l" t="t" r="r" b="b"/>
              <a:pathLst>
                <a:path w="32" h="381" extrusionOk="0">
                  <a:moveTo>
                    <a:pt x="0" y="0"/>
                  </a:moveTo>
                  <a:lnTo>
                    <a:pt x="0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6"/>
            <p:cNvSpPr/>
            <p:nvPr/>
          </p:nvSpPr>
          <p:spPr>
            <a:xfrm>
              <a:off x="32815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6"/>
            <p:cNvSpPr/>
            <p:nvPr/>
          </p:nvSpPr>
          <p:spPr>
            <a:xfrm>
              <a:off x="32815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6"/>
            <p:cNvSpPr/>
            <p:nvPr/>
          </p:nvSpPr>
          <p:spPr>
            <a:xfrm>
              <a:off x="3281500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1" y="0"/>
                  </a:moveTo>
                  <a:lnTo>
                    <a:pt x="1" y="380"/>
                  </a:lnTo>
                  <a:lnTo>
                    <a:pt x="33" y="380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16"/>
            <p:cNvSpPr/>
            <p:nvPr/>
          </p:nvSpPr>
          <p:spPr>
            <a:xfrm>
              <a:off x="32823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16"/>
            <p:cNvSpPr/>
            <p:nvPr/>
          </p:nvSpPr>
          <p:spPr>
            <a:xfrm>
              <a:off x="32823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6"/>
            <p:cNvSpPr/>
            <p:nvPr/>
          </p:nvSpPr>
          <p:spPr>
            <a:xfrm>
              <a:off x="32823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16"/>
            <p:cNvSpPr/>
            <p:nvPr/>
          </p:nvSpPr>
          <p:spPr>
            <a:xfrm>
              <a:off x="32831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16"/>
            <p:cNvSpPr/>
            <p:nvPr/>
          </p:nvSpPr>
          <p:spPr>
            <a:xfrm>
              <a:off x="32831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16"/>
            <p:cNvSpPr/>
            <p:nvPr/>
          </p:nvSpPr>
          <p:spPr>
            <a:xfrm>
              <a:off x="32831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16"/>
            <p:cNvSpPr/>
            <p:nvPr/>
          </p:nvSpPr>
          <p:spPr>
            <a:xfrm>
              <a:off x="3283100" y="2302875"/>
              <a:ext cx="800" cy="9525"/>
            </a:xfrm>
            <a:custGeom>
              <a:avLst/>
              <a:gdLst/>
              <a:ahLst/>
              <a:cxnLst/>
              <a:rect l="l" t="t" r="r" b="b"/>
              <a:pathLst>
                <a:path w="32" h="381" extrusionOk="0">
                  <a:moveTo>
                    <a:pt x="0" y="0"/>
                  </a:moveTo>
                  <a:lnTo>
                    <a:pt x="0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16"/>
            <p:cNvSpPr/>
            <p:nvPr/>
          </p:nvSpPr>
          <p:spPr>
            <a:xfrm>
              <a:off x="32838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16"/>
            <p:cNvSpPr/>
            <p:nvPr/>
          </p:nvSpPr>
          <p:spPr>
            <a:xfrm>
              <a:off x="32838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16"/>
            <p:cNvSpPr/>
            <p:nvPr/>
          </p:nvSpPr>
          <p:spPr>
            <a:xfrm>
              <a:off x="32838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16"/>
            <p:cNvSpPr/>
            <p:nvPr/>
          </p:nvSpPr>
          <p:spPr>
            <a:xfrm>
              <a:off x="32846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16"/>
            <p:cNvSpPr/>
            <p:nvPr/>
          </p:nvSpPr>
          <p:spPr>
            <a:xfrm>
              <a:off x="32846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16"/>
            <p:cNvSpPr/>
            <p:nvPr/>
          </p:nvSpPr>
          <p:spPr>
            <a:xfrm>
              <a:off x="32846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16"/>
            <p:cNvSpPr/>
            <p:nvPr/>
          </p:nvSpPr>
          <p:spPr>
            <a:xfrm>
              <a:off x="32854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16"/>
            <p:cNvSpPr/>
            <p:nvPr/>
          </p:nvSpPr>
          <p:spPr>
            <a:xfrm>
              <a:off x="32854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6"/>
            <p:cNvSpPr/>
            <p:nvPr/>
          </p:nvSpPr>
          <p:spPr>
            <a:xfrm>
              <a:off x="32854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6"/>
            <p:cNvSpPr/>
            <p:nvPr/>
          </p:nvSpPr>
          <p:spPr>
            <a:xfrm>
              <a:off x="3285475" y="2302875"/>
              <a:ext cx="800" cy="9525"/>
            </a:xfrm>
            <a:custGeom>
              <a:avLst/>
              <a:gdLst/>
              <a:ahLst/>
              <a:cxnLst/>
              <a:rect l="l" t="t" r="r" b="b"/>
              <a:pathLst>
                <a:path w="32" h="381" extrusionOk="0">
                  <a:moveTo>
                    <a:pt x="0" y="0"/>
                  </a:moveTo>
                  <a:lnTo>
                    <a:pt x="0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6"/>
            <p:cNvSpPr/>
            <p:nvPr/>
          </p:nvSpPr>
          <p:spPr>
            <a:xfrm>
              <a:off x="32862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6"/>
            <p:cNvSpPr/>
            <p:nvPr/>
          </p:nvSpPr>
          <p:spPr>
            <a:xfrm>
              <a:off x="3302875" y="2241125"/>
              <a:ext cx="9525" cy="8725"/>
            </a:xfrm>
            <a:custGeom>
              <a:avLst/>
              <a:gdLst/>
              <a:ahLst/>
              <a:cxnLst/>
              <a:rect l="l" t="t" r="r" b="b"/>
              <a:pathLst>
                <a:path w="381" h="349" extrusionOk="0">
                  <a:moveTo>
                    <a:pt x="191" y="0"/>
                  </a:moveTo>
                  <a:cubicBezTo>
                    <a:pt x="96" y="0"/>
                    <a:pt x="1" y="64"/>
                    <a:pt x="1" y="190"/>
                  </a:cubicBezTo>
                  <a:cubicBezTo>
                    <a:pt x="1" y="285"/>
                    <a:pt x="96" y="349"/>
                    <a:pt x="191" y="349"/>
                  </a:cubicBezTo>
                  <a:cubicBezTo>
                    <a:pt x="286" y="349"/>
                    <a:pt x="381" y="285"/>
                    <a:pt x="381" y="190"/>
                  </a:cubicBezTo>
                  <a:cubicBezTo>
                    <a:pt x="381" y="64"/>
                    <a:pt x="286" y="0"/>
                    <a:pt x="191" y="0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6"/>
            <p:cNvSpPr/>
            <p:nvPr/>
          </p:nvSpPr>
          <p:spPr>
            <a:xfrm>
              <a:off x="3302100" y="22403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16"/>
            <p:cNvSpPr/>
            <p:nvPr/>
          </p:nvSpPr>
          <p:spPr>
            <a:xfrm>
              <a:off x="33028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6"/>
            <p:cNvSpPr/>
            <p:nvPr/>
          </p:nvSpPr>
          <p:spPr>
            <a:xfrm>
              <a:off x="3302875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3" y="412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6"/>
            <p:cNvSpPr/>
            <p:nvPr/>
          </p:nvSpPr>
          <p:spPr>
            <a:xfrm>
              <a:off x="33036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6"/>
            <p:cNvSpPr/>
            <p:nvPr/>
          </p:nvSpPr>
          <p:spPr>
            <a:xfrm>
              <a:off x="33036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6"/>
            <p:cNvSpPr/>
            <p:nvPr/>
          </p:nvSpPr>
          <p:spPr>
            <a:xfrm>
              <a:off x="33036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6"/>
            <p:cNvSpPr/>
            <p:nvPr/>
          </p:nvSpPr>
          <p:spPr>
            <a:xfrm>
              <a:off x="3303675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6"/>
            <p:cNvSpPr/>
            <p:nvPr/>
          </p:nvSpPr>
          <p:spPr>
            <a:xfrm>
              <a:off x="33044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6"/>
            <p:cNvSpPr/>
            <p:nvPr/>
          </p:nvSpPr>
          <p:spPr>
            <a:xfrm>
              <a:off x="33044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6"/>
            <p:cNvSpPr/>
            <p:nvPr/>
          </p:nvSpPr>
          <p:spPr>
            <a:xfrm>
              <a:off x="33044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16"/>
            <p:cNvSpPr/>
            <p:nvPr/>
          </p:nvSpPr>
          <p:spPr>
            <a:xfrm>
              <a:off x="33052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16"/>
            <p:cNvSpPr/>
            <p:nvPr/>
          </p:nvSpPr>
          <p:spPr>
            <a:xfrm>
              <a:off x="33052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6"/>
            <p:cNvSpPr/>
            <p:nvPr/>
          </p:nvSpPr>
          <p:spPr>
            <a:xfrm>
              <a:off x="3305250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3" y="412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6"/>
            <p:cNvSpPr/>
            <p:nvPr/>
          </p:nvSpPr>
          <p:spPr>
            <a:xfrm>
              <a:off x="3305250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3" y="412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6"/>
            <p:cNvSpPr/>
            <p:nvPr/>
          </p:nvSpPr>
          <p:spPr>
            <a:xfrm>
              <a:off x="33060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6"/>
            <p:cNvSpPr/>
            <p:nvPr/>
          </p:nvSpPr>
          <p:spPr>
            <a:xfrm>
              <a:off x="33060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16"/>
            <p:cNvSpPr/>
            <p:nvPr/>
          </p:nvSpPr>
          <p:spPr>
            <a:xfrm>
              <a:off x="3306050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6"/>
            <p:cNvSpPr/>
            <p:nvPr/>
          </p:nvSpPr>
          <p:spPr>
            <a:xfrm>
              <a:off x="33068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6"/>
            <p:cNvSpPr/>
            <p:nvPr/>
          </p:nvSpPr>
          <p:spPr>
            <a:xfrm>
              <a:off x="33068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6"/>
            <p:cNvSpPr/>
            <p:nvPr/>
          </p:nvSpPr>
          <p:spPr>
            <a:xfrm>
              <a:off x="3306850" y="22403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6"/>
            <p:cNvSpPr/>
            <p:nvPr/>
          </p:nvSpPr>
          <p:spPr>
            <a:xfrm>
              <a:off x="33076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6"/>
            <p:cNvSpPr/>
            <p:nvPr/>
          </p:nvSpPr>
          <p:spPr>
            <a:xfrm>
              <a:off x="33076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6"/>
            <p:cNvSpPr/>
            <p:nvPr/>
          </p:nvSpPr>
          <p:spPr>
            <a:xfrm>
              <a:off x="33076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6"/>
            <p:cNvSpPr/>
            <p:nvPr/>
          </p:nvSpPr>
          <p:spPr>
            <a:xfrm>
              <a:off x="33084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6"/>
            <p:cNvSpPr/>
            <p:nvPr/>
          </p:nvSpPr>
          <p:spPr>
            <a:xfrm>
              <a:off x="33084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6"/>
            <p:cNvSpPr/>
            <p:nvPr/>
          </p:nvSpPr>
          <p:spPr>
            <a:xfrm>
              <a:off x="33084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6"/>
            <p:cNvSpPr/>
            <p:nvPr/>
          </p:nvSpPr>
          <p:spPr>
            <a:xfrm>
              <a:off x="3308425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6"/>
            <p:cNvSpPr/>
            <p:nvPr/>
          </p:nvSpPr>
          <p:spPr>
            <a:xfrm>
              <a:off x="33092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6"/>
            <p:cNvSpPr/>
            <p:nvPr/>
          </p:nvSpPr>
          <p:spPr>
            <a:xfrm>
              <a:off x="33092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6"/>
            <p:cNvSpPr/>
            <p:nvPr/>
          </p:nvSpPr>
          <p:spPr>
            <a:xfrm>
              <a:off x="33092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6"/>
            <p:cNvSpPr/>
            <p:nvPr/>
          </p:nvSpPr>
          <p:spPr>
            <a:xfrm>
              <a:off x="3309225" y="22403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16"/>
            <p:cNvSpPr/>
            <p:nvPr/>
          </p:nvSpPr>
          <p:spPr>
            <a:xfrm>
              <a:off x="33100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16"/>
            <p:cNvSpPr/>
            <p:nvPr/>
          </p:nvSpPr>
          <p:spPr>
            <a:xfrm>
              <a:off x="33100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16"/>
            <p:cNvSpPr/>
            <p:nvPr/>
          </p:nvSpPr>
          <p:spPr>
            <a:xfrm>
              <a:off x="3310000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3" y="412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16"/>
            <p:cNvSpPr/>
            <p:nvPr/>
          </p:nvSpPr>
          <p:spPr>
            <a:xfrm>
              <a:off x="33108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16"/>
            <p:cNvSpPr/>
            <p:nvPr/>
          </p:nvSpPr>
          <p:spPr>
            <a:xfrm>
              <a:off x="33108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16"/>
            <p:cNvSpPr/>
            <p:nvPr/>
          </p:nvSpPr>
          <p:spPr>
            <a:xfrm>
              <a:off x="3310800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16"/>
            <p:cNvSpPr/>
            <p:nvPr/>
          </p:nvSpPr>
          <p:spPr>
            <a:xfrm>
              <a:off x="33116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16"/>
            <p:cNvSpPr/>
            <p:nvPr/>
          </p:nvSpPr>
          <p:spPr>
            <a:xfrm>
              <a:off x="33116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6"/>
            <p:cNvSpPr/>
            <p:nvPr/>
          </p:nvSpPr>
          <p:spPr>
            <a:xfrm>
              <a:off x="33116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16"/>
            <p:cNvSpPr/>
            <p:nvPr/>
          </p:nvSpPr>
          <p:spPr>
            <a:xfrm>
              <a:off x="33123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16"/>
            <p:cNvSpPr/>
            <p:nvPr/>
          </p:nvSpPr>
          <p:spPr>
            <a:xfrm>
              <a:off x="3256975" y="2195200"/>
              <a:ext cx="224875" cy="224875"/>
            </a:xfrm>
            <a:custGeom>
              <a:avLst/>
              <a:gdLst/>
              <a:ahLst/>
              <a:cxnLst/>
              <a:rect l="l" t="t" r="r" b="b"/>
              <a:pathLst>
                <a:path w="8995" h="8995" extrusionOk="0">
                  <a:moveTo>
                    <a:pt x="4497" y="2692"/>
                  </a:moveTo>
                  <a:cubicBezTo>
                    <a:pt x="5511" y="2692"/>
                    <a:pt x="6334" y="3516"/>
                    <a:pt x="6334" y="4497"/>
                  </a:cubicBezTo>
                  <a:cubicBezTo>
                    <a:pt x="6334" y="5511"/>
                    <a:pt x="5511" y="6334"/>
                    <a:pt x="4497" y="6334"/>
                  </a:cubicBezTo>
                  <a:cubicBezTo>
                    <a:pt x="3515" y="6334"/>
                    <a:pt x="2692" y="5511"/>
                    <a:pt x="2692" y="4497"/>
                  </a:cubicBezTo>
                  <a:cubicBezTo>
                    <a:pt x="2692" y="3516"/>
                    <a:pt x="3515" y="2692"/>
                    <a:pt x="4497" y="2692"/>
                  </a:cubicBezTo>
                  <a:close/>
                  <a:moveTo>
                    <a:pt x="4497" y="2376"/>
                  </a:moveTo>
                  <a:cubicBezTo>
                    <a:pt x="3325" y="2376"/>
                    <a:pt x="2375" y="3326"/>
                    <a:pt x="2375" y="4497"/>
                  </a:cubicBezTo>
                  <a:cubicBezTo>
                    <a:pt x="2375" y="5669"/>
                    <a:pt x="3325" y="6651"/>
                    <a:pt x="4497" y="6651"/>
                  </a:cubicBezTo>
                  <a:cubicBezTo>
                    <a:pt x="5701" y="6651"/>
                    <a:pt x="6651" y="5669"/>
                    <a:pt x="6651" y="4497"/>
                  </a:cubicBezTo>
                  <a:cubicBezTo>
                    <a:pt x="6651" y="3326"/>
                    <a:pt x="5701" y="2376"/>
                    <a:pt x="4497" y="2376"/>
                  </a:cubicBezTo>
                  <a:close/>
                  <a:moveTo>
                    <a:pt x="4782" y="317"/>
                  </a:moveTo>
                  <a:cubicBezTo>
                    <a:pt x="4877" y="317"/>
                    <a:pt x="4909" y="381"/>
                    <a:pt x="4909" y="444"/>
                  </a:cubicBezTo>
                  <a:lnTo>
                    <a:pt x="4909" y="1489"/>
                  </a:lnTo>
                  <a:lnTo>
                    <a:pt x="5036" y="1521"/>
                  </a:lnTo>
                  <a:cubicBezTo>
                    <a:pt x="5479" y="1616"/>
                    <a:pt x="5859" y="1774"/>
                    <a:pt x="6239" y="2027"/>
                  </a:cubicBezTo>
                  <a:lnTo>
                    <a:pt x="6334" y="2091"/>
                  </a:lnTo>
                  <a:lnTo>
                    <a:pt x="7094" y="1331"/>
                  </a:lnTo>
                  <a:cubicBezTo>
                    <a:pt x="7110" y="1315"/>
                    <a:pt x="7142" y="1307"/>
                    <a:pt x="7173" y="1307"/>
                  </a:cubicBezTo>
                  <a:cubicBezTo>
                    <a:pt x="7205" y="1307"/>
                    <a:pt x="7237" y="1315"/>
                    <a:pt x="7252" y="1331"/>
                  </a:cubicBezTo>
                  <a:lnTo>
                    <a:pt x="7664" y="1742"/>
                  </a:lnTo>
                  <a:cubicBezTo>
                    <a:pt x="7727" y="1806"/>
                    <a:pt x="7727" y="1869"/>
                    <a:pt x="7664" y="1932"/>
                  </a:cubicBezTo>
                  <a:lnTo>
                    <a:pt x="6936" y="2661"/>
                  </a:lnTo>
                  <a:lnTo>
                    <a:pt x="6999" y="2787"/>
                  </a:lnTo>
                  <a:cubicBezTo>
                    <a:pt x="7252" y="3136"/>
                    <a:pt x="7411" y="3547"/>
                    <a:pt x="7474" y="3959"/>
                  </a:cubicBezTo>
                  <a:lnTo>
                    <a:pt x="7506" y="4086"/>
                  </a:lnTo>
                  <a:lnTo>
                    <a:pt x="8551" y="4086"/>
                  </a:lnTo>
                  <a:cubicBezTo>
                    <a:pt x="8646" y="4086"/>
                    <a:pt x="8677" y="4149"/>
                    <a:pt x="8677" y="4212"/>
                  </a:cubicBezTo>
                  <a:lnTo>
                    <a:pt x="8677" y="4782"/>
                  </a:lnTo>
                  <a:cubicBezTo>
                    <a:pt x="8677" y="4877"/>
                    <a:pt x="8646" y="4909"/>
                    <a:pt x="8551" y="4909"/>
                  </a:cubicBezTo>
                  <a:lnTo>
                    <a:pt x="7506" y="4909"/>
                  </a:lnTo>
                  <a:lnTo>
                    <a:pt x="7474" y="5036"/>
                  </a:lnTo>
                  <a:cubicBezTo>
                    <a:pt x="7411" y="5479"/>
                    <a:pt x="7252" y="5859"/>
                    <a:pt x="6999" y="6239"/>
                  </a:cubicBezTo>
                  <a:lnTo>
                    <a:pt x="6936" y="6334"/>
                  </a:lnTo>
                  <a:lnTo>
                    <a:pt x="7664" y="7094"/>
                  </a:lnTo>
                  <a:cubicBezTo>
                    <a:pt x="7727" y="7126"/>
                    <a:pt x="7727" y="7221"/>
                    <a:pt x="7664" y="7253"/>
                  </a:cubicBezTo>
                  <a:lnTo>
                    <a:pt x="7252" y="7664"/>
                  </a:lnTo>
                  <a:cubicBezTo>
                    <a:pt x="7237" y="7696"/>
                    <a:pt x="7205" y="7712"/>
                    <a:pt x="7173" y="7712"/>
                  </a:cubicBezTo>
                  <a:cubicBezTo>
                    <a:pt x="7142" y="7712"/>
                    <a:pt x="7110" y="7696"/>
                    <a:pt x="7094" y="7664"/>
                  </a:cubicBezTo>
                  <a:lnTo>
                    <a:pt x="6334" y="6904"/>
                  </a:lnTo>
                  <a:lnTo>
                    <a:pt x="6239" y="6999"/>
                  </a:lnTo>
                  <a:cubicBezTo>
                    <a:pt x="5891" y="7221"/>
                    <a:pt x="5479" y="7411"/>
                    <a:pt x="5067" y="7474"/>
                  </a:cubicBezTo>
                  <a:lnTo>
                    <a:pt x="4941" y="7506"/>
                  </a:lnTo>
                  <a:lnTo>
                    <a:pt x="4941" y="8551"/>
                  </a:lnTo>
                  <a:cubicBezTo>
                    <a:pt x="4941" y="8614"/>
                    <a:pt x="4877" y="8678"/>
                    <a:pt x="4814" y="8678"/>
                  </a:cubicBezTo>
                  <a:lnTo>
                    <a:pt x="4212" y="8678"/>
                  </a:lnTo>
                  <a:cubicBezTo>
                    <a:pt x="4149" y="8678"/>
                    <a:pt x="4085" y="8614"/>
                    <a:pt x="4085" y="8551"/>
                  </a:cubicBezTo>
                  <a:lnTo>
                    <a:pt x="4085" y="7506"/>
                  </a:lnTo>
                  <a:lnTo>
                    <a:pt x="3959" y="7474"/>
                  </a:lnTo>
                  <a:cubicBezTo>
                    <a:pt x="3547" y="7411"/>
                    <a:pt x="3135" y="7253"/>
                    <a:pt x="2787" y="6999"/>
                  </a:cubicBezTo>
                  <a:lnTo>
                    <a:pt x="2692" y="6904"/>
                  </a:lnTo>
                  <a:lnTo>
                    <a:pt x="1932" y="7664"/>
                  </a:lnTo>
                  <a:cubicBezTo>
                    <a:pt x="1900" y="7696"/>
                    <a:pt x="1869" y="7712"/>
                    <a:pt x="1837" y="7712"/>
                  </a:cubicBezTo>
                  <a:cubicBezTo>
                    <a:pt x="1805" y="7712"/>
                    <a:pt x="1774" y="7696"/>
                    <a:pt x="1742" y="7664"/>
                  </a:cubicBezTo>
                  <a:lnTo>
                    <a:pt x="1330" y="7253"/>
                  </a:lnTo>
                  <a:cubicBezTo>
                    <a:pt x="1299" y="7221"/>
                    <a:pt x="1299" y="7126"/>
                    <a:pt x="1330" y="7094"/>
                  </a:cubicBezTo>
                  <a:lnTo>
                    <a:pt x="2090" y="6334"/>
                  </a:lnTo>
                  <a:lnTo>
                    <a:pt x="2027" y="6239"/>
                  </a:lnTo>
                  <a:cubicBezTo>
                    <a:pt x="1774" y="5859"/>
                    <a:pt x="1615" y="5479"/>
                    <a:pt x="1520" y="5036"/>
                  </a:cubicBezTo>
                  <a:lnTo>
                    <a:pt x="1520" y="4909"/>
                  </a:lnTo>
                  <a:lnTo>
                    <a:pt x="444" y="4909"/>
                  </a:lnTo>
                  <a:cubicBezTo>
                    <a:pt x="380" y="4909"/>
                    <a:pt x="317" y="4846"/>
                    <a:pt x="317" y="4782"/>
                  </a:cubicBezTo>
                  <a:lnTo>
                    <a:pt x="317" y="4212"/>
                  </a:lnTo>
                  <a:cubicBezTo>
                    <a:pt x="317" y="4149"/>
                    <a:pt x="380" y="4086"/>
                    <a:pt x="444" y="4086"/>
                  </a:cubicBezTo>
                  <a:lnTo>
                    <a:pt x="1520" y="4086"/>
                  </a:lnTo>
                  <a:lnTo>
                    <a:pt x="1520" y="3959"/>
                  </a:lnTo>
                  <a:cubicBezTo>
                    <a:pt x="1615" y="3547"/>
                    <a:pt x="1774" y="3136"/>
                    <a:pt x="2027" y="2787"/>
                  </a:cubicBezTo>
                  <a:lnTo>
                    <a:pt x="2090" y="2661"/>
                  </a:lnTo>
                  <a:lnTo>
                    <a:pt x="1330" y="1932"/>
                  </a:lnTo>
                  <a:cubicBezTo>
                    <a:pt x="1299" y="1869"/>
                    <a:pt x="1299" y="1806"/>
                    <a:pt x="1330" y="1742"/>
                  </a:cubicBezTo>
                  <a:lnTo>
                    <a:pt x="1742" y="1331"/>
                  </a:lnTo>
                  <a:cubicBezTo>
                    <a:pt x="1774" y="1315"/>
                    <a:pt x="1805" y="1307"/>
                    <a:pt x="1837" y="1307"/>
                  </a:cubicBezTo>
                  <a:cubicBezTo>
                    <a:pt x="1869" y="1307"/>
                    <a:pt x="1900" y="1315"/>
                    <a:pt x="1932" y="1331"/>
                  </a:cubicBezTo>
                  <a:lnTo>
                    <a:pt x="2660" y="2091"/>
                  </a:lnTo>
                  <a:lnTo>
                    <a:pt x="2787" y="2027"/>
                  </a:lnTo>
                  <a:cubicBezTo>
                    <a:pt x="3135" y="1774"/>
                    <a:pt x="3547" y="1616"/>
                    <a:pt x="3959" y="1521"/>
                  </a:cubicBezTo>
                  <a:lnTo>
                    <a:pt x="4085" y="1489"/>
                  </a:lnTo>
                  <a:lnTo>
                    <a:pt x="4085" y="444"/>
                  </a:lnTo>
                  <a:cubicBezTo>
                    <a:pt x="4085" y="381"/>
                    <a:pt x="4149" y="317"/>
                    <a:pt x="4212" y="317"/>
                  </a:cubicBezTo>
                  <a:close/>
                  <a:moveTo>
                    <a:pt x="4212" y="0"/>
                  </a:moveTo>
                  <a:cubicBezTo>
                    <a:pt x="3959" y="0"/>
                    <a:pt x="3769" y="190"/>
                    <a:pt x="3769" y="444"/>
                  </a:cubicBezTo>
                  <a:lnTo>
                    <a:pt x="3769" y="1236"/>
                  </a:lnTo>
                  <a:cubicBezTo>
                    <a:pt x="3389" y="1331"/>
                    <a:pt x="3040" y="1457"/>
                    <a:pt x="2724" y="1679"/>
                  </a:cubicBezTo>
                  <a:lnTo>
                    <a:pt x="2154" y="1109"/>
                  </a:lnTo>
                  <a:cubicBezTo>
                    <a:pt x="2074" y="1030"/>
                    <a:pt x="1964" y="990"/>
                    <a:pt x="1849" y="990"/>
                  </a:cubicBezTo>
                  <a:cubicBezTo>
                    <a:pt x="1734" y="990"/>
                    <a:pt x="1615" y="1030"/>
                    <a:pt x="1520" y="1109"/>
                  </a:cubicBezTo>
                  <a:lnTo>
                    <a:pt x="1109" y="1521"/>
                  </a:lnTo>
                  <a:cubicBezTo>
                    <a:pt x="950" y="1711"/>
                    <a:pt x="950" y="1996"/>
                    <a:pt x="1109" y="2154"/>
                  </a:cubicBezTo>
                  <a:lnTo>
                    <a:pt x="1679" y="2724"/>
                  </a:lnTo>
                  <a:cubicBezTo>
                    <a:pt x="1457" y="3041"/>
                    <a:pt x="1330" y="3389"/>
                    <a:pt x="1235" y="3769"/>
                  </a:cubicBezTo>
                  <a:lnTo>
                    <a:pt x="444" y="3769"/>
                  </a:lnTo>
                  <a:cubicBezTo>
                    <a:pt x="190" y="3769"/>
                    <a:pt x="0" y="3959"/>
                    <a:pt x="0" y="4212"/>
                  </a:cubicBezTo>
                  <a:lnTo>
                    <a:pt x="0" y="4782"/>
                  </a:lnTo>
                  <a:cubicBezTo>
                    <a:pt x="0" y="5036"/>
                    <a:pt x="190" y="5226"/>
                    <a:pt x="444" y="5226"/>
                  </a:cubicBezTo>
                  <a:lnTo>
                    <a:pt x="1235" y="5226"/>
                  </a:lnTo>
                  <a:cubicBezTo>
                    <a:pt x="1330" y="5606"/>
                    <a:pt x="1489" y="5986"/>
                    <a:pt x="1679" y="6303"/>
                  </a:cubicBezTo>
                  <a:lnTo>
                    <a:pt x="1109" y="6841"/>
                  </a:lnTo>
                  <a:cubicBezTo>
                    <a:pt x="950" y="7031"/>
                    <a:pt x="950" y="7316"/>
                    <a:pt x="1109" y="7474"/>
                  </a:cubicBezTo>
                  <a:lnTo>
                    <a:pt x="1520" y="7886"/>
                  </a:lnTo>
                  <a:cubicBezTo>
                    <a:pt x="1615" y="7981"/>
                    <a:pt x="1734" y="8029"/>
                    <a:pt x="1849" y="8029"/>
                  </a:cubicBezTo>
                  <a:cubicBezTo>
                    <a:pt x="1964" y="8029"/>
                    <a:pt x="2074" y="7981"/>
                    <a:pt x="2154" y="7886"/>
                  </a:cubicBezTo>
                  <a:lnTo>
                    <a:pt x="2724" y="7348"/>
                  </a:lnTo>
                  <a:cubicBezTo>
                    <a:pt x="3040" y="7538"/>
                    <a:pt x="3389" y="7696"/>
                    <a:pt x="3769" y="7759"/>
                  </a:cubicBezTo>
                  <a:lnTo>
                    <a:pt x="3769" y="8551"/>
                  </a:lnTo>
                  <a:cubicBezTo>
                    <a:pt x="3769" y="8804"/>
                    <a:pt x="3959" y="8994"/>
                    <a:pt x="4212" y="8994"/>
                  </a:cubicBezTo>
                  <a:lnTo>
                    <a:pt x="4814" y="8994"/>
                  </a:lnTo>
                  <a:cubicBezTo>
                    <a:pt x="5036" y="8994"/>
                    <a:pt x="5226" y="8804"/>
                    <a:pt x="5257" y="8551"/>
                  </a:cubicBezTo>
                  <a:lnTo>
                    <a:pt x="5257" y="7759"/>
                  </a:lnTo>
                  <a:cubicBezTo>
                    <a:pt x="5606" y="7696"/>
                    <a:pt x="5986" y="7538"/>
                    <a:pt x="6302" y="7348"/>
                  </a:cubicBezTo>
                  <a:lnTo>
                    <a:pt x="6872" y="7886"/>
                  </a:lnTo>
                  <a:cubicBezTo>
                    <a:pt x="6952" y="7981"/>
                    <a:pt x="7062" y="8029"/>
                    <a:pt x="7173" y="8029"/>
                  </a:cubicBezTo>
                  <a:cubicBezTo>
                    <a:pt x="7284" y="8029"/>
                    <a:pt x="7395" y="7981"/>
                    <a:pt x="7474" y="7886"/>
                  </a:cubicBezTo>
                  <a:lnTo>
                    <a:pt x="7886" y="7474"/>
                  </a:lnTo>
                  <a:cubicBezTo>
                    <a:pt x="8076" y="7316"/>
                    <a:pt x="8076" y="7031"/>
                    <a:pt x="7886" y="6841"/>
                  </a:cubicBezTo>
                  <a:lnTo>
                    <a:pt x="7347" y="6303"/>
                  </a:lnTo>
                  <a:cubicBezTo>
                    <a:pt x="7537" y="5954"/>
                    <a:pt x="7696" y="5606"/>
                    <a:pt x="7759" y="5226"/>
                  </a:cubicBezTo>
                  <a:lnTo>
                    <a:pt x="8551" y="5226"/>
                  </a:lnTo>
                  <a:cubicBezTo>
                    <a:pt x="8804" y="5226"/>
                    <a:pt x="8994" y="5036"/>
                    <a:pt x="8994" y="4782"/>
                  </a:cubicBezTo>
                  <a:lnTo>
                    <a:pt x="8994" y="4212"/>
                  </a:lnTo>
                  <a:cubicBezTo>
                    <a:pt x="8994" y="3959"/>
                    <a:pt x="8804" y="3769"/>
                    <a:pt x="8551" y="3769"/>
                  </a:cubicBezTo>
                  <a:lnTo>
                    <a:pt x="7759" y="3769"/>
                  </a:lnTo>
                  <a:cubicBezTo>
                    <a:pt x="7696" y="3389"/>
                    <a:pt x="7537" y="3041"/>
                    <a:pt x="7347" y="2724"/>
                  </a:cubicBezTo>
                  <a:lnTo>
                    <a:pt x="7886" y="2154"/>
                  </a:lnTo>
                  <a:cubicBezTo>
                    <a:pt x="8076" y="1996"/>
                    <a:pt x="8076" y="1711"/>
                    <a:pt x="7886" y="1521"/>
                  </a:cubicBezTo>
                  <a:lnTo>
                    <a:pt x="7474" y="1109"/>
                  </a:lnTo>
                  <a:cubicBezTo>
                    <a:pt x="7395" y="1030"/>
                    <a:pt x="7284" y="990"/>
                    <a:pt x="7173" y="990"/>
                  </a:cubicBezTo>
                  <a:cubicBezTo>
                    <a:pt x="7062" y="990"/>
                    <a:pt x="6952" y="1030"/>
                    <a:pt x="6872" y="1109"/>
                  </a:cubicBezTo>
                  <a:lnTo>
                    <a:pt x="6302" y="1679"/>
                  </a:lnTo>
                  <a:cubicBezTo>
                    <a:pt x="5986" y="1457"/>
                    <a:pt x="5606" y="1331"/>
                    <a:pt x="5257" y="1236"/>
                  </a:cubicBezTo>
                  <a:lnTo>
                    <a:pt x="5257" y="444"/>
                  </a:lnTo>
                  <a:cubicBezTo>
                    <a:pt x="5257" y="190"/>
                    <a:pt x="5036" y="0"/>
                    <a:pt x="4814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6"/>
            <p:cNvSpPr/>
            <p:nvPr/>
          </p:nvSpPr>
          <p:spPr>
            <a:xfrm>
              <a:off x="336542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6"/>
            <p:cNvSpPr/>
            <p:nvPr/>
          </p:nvSpPr>
          <p:spPr>
            <a:xfrm>
              <a:off x="336542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6"/>
            <p:cNvSpPr/>
            <p:nvPr/>
          </p:nvSpPr>
          <p:spPr>
            <a:xfrm>
              <a:off x="336542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16"/>
            <p:cNvSpPr/>
            <p:nvPr/>
          </p:nvSpPr>
          <p:spPr>
            <a:xfrm>
              <a:off x="336622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16"/>
            <p:cNvSpPr/>
            <p:nvPr/>
          </p:nvSpPr>
          <p:spPr>
            <a:xfrm>
              <a:off x="336622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16"/>
            <p:cNvSpPr/>
            <p:nvPr/>
          </p:nvSpPr>
          <p:spPr>
            <a:xfrm>
              <a:off x="336622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16"/>
            <p:cNvSpPr/>
            <p:nvPr/>
          </p:nvSpPr>
          <p:spPr>
            <a:xfrm>
              <a:off x="3366225" y="2215000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0" y="0"/>
                  </a:moveTo>
                  <a:lnTo>
                    <a:pt x="0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16"/>
            <p:cNvSpPr/>
            <p:nvPr/>
          </p:nvSpPr>
          <p:spPr>
            <a:xfrm>
              <a:off x="336702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16"/>
            <p:cNvSpPr/>
            <p:nvPr/>
          </p:nvSpPr>
          <p:spPr>
            <a:xfrm>
              <a:off x="336702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16"/>
            <p:cNvSpPr/>
            <p:nvPr/>
          </p:nvSpPr>
          <p:spPr>
            <a:xfrm>
              <a:off x="336702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6"/>
            <p:cNvSpPr/>
            <p:nvPr/>
          </p:nvSpPr>
          <p:spPr>
            <a:xfrm>
              <a:off x="336780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16"/>
            <p:cNvSpPr/>
            <p:nvPr/>
          </p:nvSpPr>
          <p:spPr>
            <a:xfrm>
              <a:off x="336780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6"/>
            <p:cNvSpPr/>
            <p:nvPr/>
          </p:nvSpPr>
          <p:spPr>
            <a:xfrm>
              <a:off x="336780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6"/>
            <p:cNvSpPr/>
            <p:nvPr/>
          </p:nvSpPr>
          <p:spPr>
            <a:xfrm>
              <a:off x="3367800" y="2215000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1" y="0"/>
                  </a:moveTo>
                  <a:lnTo>
                    <a:pt x="1" y="380"/>
                  </a:lnTo>
                  <a:lnTo>
                    <a:pt x="33" y="380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6"/>
            <p:cNvSpPr/>
            <p:nvPr/>
          </p:nvSpPr>
          <p:spPr>
            <a:xfrm>
              <a:off x="336860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16"/>
            <p:cNvSpPr/>
            <p:nvPr/>
          </p:nvSpPr>
          <p:spPr>
            <a:xfrm>
              <a:off x="336860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6"/>
            <p:cNvSpPr/>
            <p:nvPr/>
          </p:nvSpPr>
          <p:spPr>
            <a:xfrm>
              <a:off x="3368600" y="2215000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1" y="0"/>
                  </a:moveTo>
                  <a:lnTo>
                    <a:pt x="1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16"/>
            <p:cNvSpPr/>
            <p:nvPr/>
          </p:nvSpPr>
          <p:spPr>
            <a:xfrm>
              <a:off x="336940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16"/>
            <p:cNvSpPr/>
            <p:nvPr/>
          </p:nvSpPr>
          <p:spPr>
            <a:xfrm>
              <a:off x="336940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16"/>
            <p:cNvSpPr/>
            <p:nvPr/>
          </p:nvSpPr>
          <p:spPr>
            <a:xfrm>
              <a:off x="3369400" y="2215000"/>
              <a:ext cx="800" cy="9525"/>
            </a:xfrm>
            <a:custGeom>
              <a:avLst/>
              <a:gdLst/>
              <a:ahLst/>
              <a:cxnLst/>
              <a:rect l="l" t="t" r="r" b="b"/>
              <a:pathLst>
                <a:path w="32" h="381" extrusionOk="0">
                  <a:moveTo>
                    <a:pt x="0" y="0"/>
                  </a:moveTo>
                  <a:lnTo>
                    <a:pt x="0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16"/>
            <p:cNvSpPr/>
            <p:nvPr/>
          </p:nvSpPr>
          <p:spPr>
            <a:xfrm>
              <a:off x="337017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16"/>
            <p:cNvSpPr/>
            <p:nvPr/>
          </p:nvSpPr>
          <p:spPr>
            <a:xfrm>
              <a:off x="337017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16"/>
            <p:cNvSpPr/>
            <p:nvPr/>
          </p:nvSpPr>
          <p:spPr>
            <a:xfrm>
              <a:off x="337017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16"/>
            <p:cNvSpPr/>
            <p:nvPr/>
          </p:nvSpPr>
          <p:spPr>
            <a:xfrm>
              <a:off x="3370175" y="2215000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1" y="0"/>
                  </a:moveTo>
                  <a:lnTo>
                    <a:pt x="1" y="380"/>
                  </a:lnTo>
                  <a:lnTo>
                    <a:pt x="33" y="380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6"/>
            <p:cNvSpPr/>
            <p:nvPr/>
          </p:nvSpPr>
          <p:spPr>
            <a:xfrm>
              <a:off x="337097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6"/>
            <p:cNvSpPr/>
            <p:nvPr/>
          </p:nvSpPr>
          <p:spPr>
            <a:xfrm>
              <a:off x="337097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16"/>
            <p:cNvSpPr/>
            <p:nvPr/>
          </p:nvSpPr>
          <p:spPr>
            <a:xfrm>
              <a:off x="337097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16"/>
            <p:cNvSpPr/>
            <p:nvPr/>
          </p:nvSpPr>
          <p:spPr>
            <a:xfrm>
              <a:off x="337177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16"/>
            <p:cNvSpPr/>
            <p:nvPr/>
          </p:nvSpPr>
          <p:spPr>
            <a:xfrm>
              <a:off x="337177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6"/>
            <p:cNvSpPr/>
            <p:nvPr/>
          </p:nvSpPr>
          <p:spPr>
            <a:xfrm>
              <a:off x="337177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6"/>
            <p:cNvSpPr/>
            <p:nvPr/>
          </p:nvSpPr>
          <p:spPr>
            <a:xfrm>
              <a:off x="3371775" y="2215000"/>
              <a:ext cx="800" cy="9525"/>
            </a:xfrm>
            <a:custGeom>
              <a:avLst/>
              <a:gdLst/>
              <a:ahLst/>
              <a:cxnLst/>
              <a:rect l="l" t="t" r="r" b="b"/>
              <a:pathLst>
                <a:path w="32" h="381" extrusionOk="0">
                  <a:moveTo>
                    <a:pt x="0" y="0"/>
                  </a:moveTo>
                  <a:lnTo>
                    <a:pt x="0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16"/>
            <p:cNvSpPr/>
            <p:nvPr/>
          </p:nvSpPr>
          <p:spPr>
            <a:xfrm>
              <a:off x="337255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16"/>
            <p:cNvSpPr/>
            <p:nvPr/>
          </p:nvSpPr>
          <p:spPr>
            <a:xfrm>
              <a:off x="337255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16"/>
            <p:cNvSpPr/>
            <p:nvPr/>
          </p:nvSpPr>
          <p:spPr>
            <a:xfrm>
              <a:off x="3372550" y="2215000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1" y="0"/>
                  </a:moveTo>
                  <a:lnTo>
                    <a:pt x="1" y="380"/>
                  </a:lnTo>
                  <a:lnTo>
                    <a:pt x="33" y="380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16"/>
            <p:cNvSpPr/>
            <p:nvPr/>
          </p:nvSpPr>
          <p:spPr>
            <a:xfrm>
              <a:off x="337335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16"/>
            <p:cNvSpPr/>
            <p:nvPr/>
          </p:nvSpPr>
          <p:spPr>
            <a:xfrm>
              <a:off x="337335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6"/>
            <p:cNvSpPr/>
            <p:nvPr/>
          </p:nvSpPr>
          <p:spPr>
            <a:xfrm>
              <a:off x="3373350" y="2215000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1" y="0"/>
                  </a:moveTo>
                  <a:lnTo>
                    <a:pt x="1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16"/>
            <p:cNvSpPr/>
            <p:nvPr/>
          </p:nvSpPr>
          <p:spPr>
            <a:xfrm>
              <a:off x="3373350" y="2215000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1" y="0"/>
                  </a:moveTo>
                  <a:lnTo>
                    <a:pt x="1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16"/>
            <p:cNvSpPr/>
            <p:nvPr/>
          </p:nvSpPr>
          <p:spPr>
            <a:xfrm>
              <a:off x="337415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16"/>
            <p:cNvSpPr/>
            <p:nvPr/>
          </p:nvSpPr>
          <p:spPr>
            <a:xfrm>
              <a:off x="3427200" y="2240325"/>
              <a:ext cx="0" cy="10325"/>
            </a:xfrm>
            <a:custGeom>
              <a:avLst/>
              <a:gdLst/>
              <a:ahLst/>
              <a:cxnLst/>
              <a:rect l="l" t="t" r="r" b="b"/>
              <a:pathLst>
                <a:path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16"/>
            <p:cNvSpPr/>
            <p:nvPr/>
          </p:nvSpPr>
          <p:spPr>
            <a:xfrm>
              <a:off x="3427200" y="22403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16"/>
            <p:cNvSpPr/>
            <p:nvPr/>
          </p:nvSpPr>
          <p:spPr>
            <a:xfrm>
              <a:off x="3427200" y="22403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16"/>
            <p:cNvSpPr/>
            <p:nvPr/>
          </p:nvSpPr>
          <p:spPr>
            <a:xfrm>
              <a:off x="34279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16"/>
            <p:cNvSpPr/>
            <p:nvPr/>
          </p:nvSpPr>
          <p:spPr>
            <a:xfrm>
              <a:off x="34279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16"/>
            <p:cNvSpPr/>
            <p:nvPr/>
          </p:nvSpPr>
          <p:spPr>
            <a:xfrm>
              <a:off x="3427975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16"/>
            <p:cNvSpPr/>
            <p:nvPr/>
          </p:nvSpPr>
          <p:spPr>
            <a:xfrm>
              <a:off x="34287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16"/>
            <p:cNvSpPr/>
            <p:nvPr/>
          </p:nvSpPr>
          <p:spPr>
            <a:xfrm>
              <a:off x="34287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16"/>
            <p:cNvSpPr/>
            <p:nvPr/>
          </p:nvSpPr>
          <p:spPr>
            <a:xfrm>
              <a:off x="3428775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16"/>
            <p:cNvSpPr/>
            <p:nvPr/>
          </p:nvSpPr>
          <p:spPr>
            <a:xfrm>
              <a:off x="34295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16"/>
            <p:cNvSpPr/>
            <p:nvPr/>
          </p:nvSpPr>
          <p:spPr>
            <a:xfrm>
              <a:off x="34295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16"/>
            <p:cNvSpPr/>
            <p:nvPr/>
          </p:nvSpPr>
          <p:spPr>
            <a:xfrm>
              <a:off x="34295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16"/>
            <p:cNvSpPr/>
            <p:nvPr/>
          </p:nvSpPr>
          <p:spPr>
            <a:xfrm>
              <a:off x="3429575" y="22403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16"/>
            <p:cNvSpPr/>
            <p:nvPr/>
          </p:nvSpPr>
          <p:spPr>
            <a:xfrm>
              <a:off x="34303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16"/>
            <p:cNvSpPr/>
            <p:nvPr/>
          </p:nvSpPr>
          <p:spPr>
            <a:xfrm>
              <a:off x="34303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16"/>
            <p:cNvSpPr/>
            <p:nvPr/>
          </p:nvSpPr>
          <p:spPr>
            <a:xfrm>
              <a:off x="3430350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16"/>
            <p:cNvSpPr/>
            <p:nvPr/>
          </p:nvSpPr>
          <p:spPr>
            <a:xfrm>
              <a:off x="34311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16"/>
            <p:cNvSpPr/>
            <p:nvPr/>
          </p:nvSpPr>
          <p:spPr>
            <a:xfrm>
              <a:off x="34311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16"/>
            <p:cNvSpPr/>
            <p:nvPr/>
          </p:nvSpPr>
          <p:spPr>
            <a:xfrm>
              <a:off x="3431150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16"/>
            <p:cNvSpPr/>
            <p:nvPr/>
          </p:nvSpPr>
          <p:spPr>
            <a:xfrm>
              <a:off x="3431150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16"/>
            <p:cNvSpPr/>
            <p:nvPr/>
          </p:nvSpPr>
          <p:spPr>
            <a:xfrm>
              <a:off x="34319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16"/>
            <p:cNvSpPr/>
            <p:nvPr/>
          </p:nvSpPr>
          <p:spPr>
            <a:xfrm>
              <a:off x="34319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16"/>
            <p:cNvSpPr/>
            <p:nvPr/>
          </p:nvSpPr>
          <p:spPr>
            <a:xfrm>
              <a:off x="3431950" y="22403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16"/>
            <p:cNvSpPr/>
            <p:nvPr/>
          </p:nvSpPr>
          <p:spPr>
            <a:xfrm>
              <a:off x="34327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16"/>
            <p:cNvSpPr/>
            <p:nvPr/>
          </p:nvSpPr>
          <p:spPr>
            <a:xfrm>
              <a:off x="34327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16"/>
            <p:cNvSpPr/>
            <p:nvPr/>
          </p:nvSpPr>
          <p:spPr>
            <a:xfrm>
              <a:off x="3432725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16"/>
            <p:cNvSpPr/>
            <p:nvPr/>
          </p:nvSpPr>
          <p:spPr>
            <a:xfrm>
              <a:off x="34335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16"/>
            <p:cNvSpPr/>
            <p:nvPr/>
          </p:nvSpPr>
          <p:spPr>
            <a:xfrm>
              <a:off x="34335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16"/>
            <p:cNvSpPr/>
            <p:nvPr/>
          </p:nvSpPr>
          <p:spPr>
            <a:xfrm>
              <a:off x="34335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16"/>
            <p:cNvSpPr/>
            <p:nvPr/>
          </p:nvSpPr>
          <p:spPr>
            <a:xfrm>
              <a:off x="34343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16"/>
            <p:cNvSpPr/>
            <p:nvPr/>
          </p:nvSpPr>
          <p:spPr>
            <a:xfrm>
              <a:off x="34343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16"/>
            <p:cNvSpPr/>
            <p:nvPr/>
          </p:nvSpPr>
          <p:spPr>
            <a:xfrm>
              <a:off x="34343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16"/>
            <p:cNvSpPr/>
            <p:nvPr/>
          </p:nvSpPr>
          <p:spPr>
            <a:xfrm>
              <a:off x="3434325" y="22403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16"/>
            <p:cNvSpPr/>
            <p:nvPr/>
          </p:nvSpPr>
          <p:spPr>
            <a:xfrm>
              <a:off x="34351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16"/>
            <p:cNvSpPr/>
            <p:nvPr/>
          </p:nvSpPr>
          <p:spPr>
            <a:xfrm>
              <a:off x="34351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16"/>
            <p:cNvSpPr/>
            <p:nvPr/>
          </p:nvSpPr>
          <p:spPr>
            <a:xfrm>
              <a:off x="34351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16"/>
            <p:cNvSpPr/>
            <p:nvPr/>
          </p:nvSpPr>
          <p:spPr>
            <a:xfrm>
              <a:off x="34359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16"/>
            <p:cNvSpPr/>
            <p:nvPr/>
          </p:nvSpPr>
          <p:spPr>
            <a:xfrm>
              <a:off x="34359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16"/>
            <p:cNvSpPr/>
            <p:nvPr/>
          </p:nvSpPr>
          <p:spPr>
            <a:xfrm>
              <a:off x="34359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16"/>
            <p:cNvSpPr/>
            <p:nvPr/>
          </p:nvSpPr>
          <p:spPr>
            <a:xfrm>
              <a:off x="34367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16"/>
            <p:cNvSpPr/>
            <p:nvPr/>
          </p:nvSpPr>
          <p:spPr>
            <a:xfrm>
              <a:off x="34367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6"/>
            <p:cNvSpPr/>
            <p:nvPr/>
          </p:nvSpPr>
          <p:spPr>
            <a:xfrm>
              <a:off x="34533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6"/>
            <p:cNvSpPr/>
            <p:nvPr/>
          </p:nvSpPr>
          <p:spPr>
            <a:xfrm>
              <a:off x="34533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16"/>
            <p:cNvSpPr/>
            <p:nvPr/>
          </p:nvSpPr>
          <p:spPr>
            <a:xfrm>
              <a:off x="3453325" y="2302875"/>
              <a:ext cx="800" cy="9525"/>
            </a:xfrm>
            <a:custGeom>
              <a:avLst/>
              <a:gdLst/>
              <a:ahLst/>
              <a:cxnLst/>
              <a:rect l="l" t="t" r="r" b="b"/>
              <a:pathLst>
                <a:path w="32" h="381" extrusionOk="0">
                  <a:moveTo>
                    <a:pt x="0" y="0"/>
                  </a:moveTo>
                  <a:lnTo>
                    <a:pt x="0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16"/>
            <p:cNvSpPr/>
            <p:nvPr/>
          </p:nvSpPr>
          <p:spPr>
            <a:xfrm>
              <a:off x="34541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16"/>
            <p:cNvSpPr/>
            <p:nvPr/>
          </p:nvSpPr>
          <p:spPr>
            <a:xfrm>
              <a:off x="34541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16"/>
            <p:cNvSpPr/>
            <p:nvPr/>
          </p:nvSpPr>
          <p:spPr>
            <a:xfrm>
              <a:off x="3454100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1" y="0"/>
                  </a:moveTo>
                  <a:lnTo>
                    <a:pt x="1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16"/>
            <p:cNvSpPr/>
            <p:nvPr/>
          </p:nvSpPr>
          <p:spPr>
            <a:xfrm>
              <a:off x="34549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16"/>
            <p:cNvSpPr/>
            <p:nvPr/>
          </p:nvSpPr>
          <p:spPr>
            <a:xfrm>
              <a:off x="34549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16"/>
            <p:cNvSpPr/>
            <p:nvPr/>
          </p:nvSpPr>
          <p:spPr>
            <a:xfrm>
              <a:off x="34549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6"/>
            <p:cNvSpPr/>
            <p:nvPr/>
          </p:nvSpPr>
          <p:spPr>
            <a:xfrm>
              <a:off x="3454900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0" y="0"/>
                  </a:moveTo>
                  <a:lnTo>
                    <a:pt x="0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16"/>
            <p:cNvSpPr/>
            <p:nvPr/>
          </p:nvSpPr>
          <p:spPr>
            <a:xfrm>
              <a:off x="34557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16"/>
            <p:cNvSpPr/>
            <p:nvPr/>
          </p:nvSpPr>
          <p:spPr>
            <a:xfrm>
              <a:off x="34557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16"/>
            <p:cNvSpPr/>
            <p:nvPr/>
          </p:nvSpPr>
          <p:spPr>
            <a:xfrm>
              <a:off x="3455700" y="2302875"/>
              <a:ext cx="800" cy="9525"/>
            </a:xfrm>
            <a:custGeom>
              <a:avLst/>
              <a:gdLst/>
              <a:ahLst/>
              <a:cxnLst/>
              <a:rect l="l" t="t" r="r" b="b"/>
              <a:pathLst>
                <a:path w="32" h="381" extrusionOk="0">
                  <a:moveTo>
                    <a:pt x="0" y="0"/>
                  </a:moveTo>
                  <a:lnTo>
                    <a:pt x="0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16"/>
            <p:cNvSpPr/>
            <p:nvPr/>
          </p:nvSpPr>
          <p:spPr>
            <a:xfrm>
              <a:off x="34564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16"/>
            <p:cNvSpPr/>
            <p:nvPr/>
          </p:nvSpPr>
          <p:spPr>
            <a:xfrm>
              <a:off x="34564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16"/>
            <p:cNvSpPr/>
            <p:nvPr/>
          </p:nvSpPr>
          <p:spPr>
            <a:xfrm>
              <a:off x="3456475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1" y="0"/>
                  </a:moveTo>
                  <a:lnTo>
                    <a:pt x="1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16"/>
            <p:cNvSpPr/>
            <p:nvPr/>
          </p:nvSpPr>
          <p:spPr>
            <a:xfrm>
              <a:off x="3456475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1" y="0"/>
                  </a:moveTo>
                  <a:lnTo>
                    <a:pt x="1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6"/>
            <p:cNvSpPr/>
            <p:nvPr/>
          </p:nvSpPr>
          <p:spPr>
            <a:xfrm>
              <a:off x="34572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16"/>
            <p:cNvSpPr/>
            <p:nvPr/>
          </p:nvSpPr>
          <p:spPr>
            <a:xfrm>
              <a:off x="34572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16"/>
            <p:cNvSpPr/>
            <p:nvPr/>
          </p:nvSpPr>
          <p:spPr>
            <a:xfrm>
              <a:off x="3457275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0" y="0"/>
                  </a:moveTo>
                  <a:lnTo>
                    <a:pt x="0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16"/>
            <p:cNvSpPr/>
            <p:nvPr/>
          </p:nvSpPr>
          <p:spPr>
            <a:xfrm>
              <a:off x="34580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16"/>
            <p:cNvSpPr/>
            <p:nvPr/>
          </p:nvSpPr>
          <p:spPr>
            <a:xfrm>
              <a:off x="34580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16"/>
            <p:cNvSpPr/>
            <p:nvPr/>
          </p:nvSpPr>
          <p:spPr>
            <a:xfrm>
              <a:off x="3458075" y="2302875"/>
              <a:ext cx="800" cy="9525"/>
            </a:xfrm>
            <a:custGeom>
              <a:avLst/>
              <a:gdLst/>
              <a:ahLst/>
              <a:cxnLst/>
              <a:rect l="l" t="t" r="r" b="b"/>
              <a:pathLst>
                <a:path w="32" h="381" extrusionOk="0">
                  <a:moveTo>
                    <a:pt x="0" y="0"/>
                  </a:moveTo>
                  <a:lnTo>
                    <a:pt x="0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16"/>
            <p:cNvSpPr/>
            <p:nvPr/>
          </p:nvSpPr>
          <p:spPr>
            <a:xfrm>
              <a:off x="34588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16"/>
            <p:cNvSpPr/>
            <p:nvPr/>
          </p:nvSpPr>
          <p:spPr>
            <a:xfrm>
              <a:off x="34588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16"/>
            <p:cNvSpPr/>
            <p:nvPr/>
          </p:nvSpPr>
          <p:spPr>
            <a:xfrm>
              <a:off x="34588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16"/>
            <p:cNvSpPr/>
            <p:nvPr/>
          </p:nvSpPr>
          <p:spPr>
            <a:xfrm>
              <a:off x="34596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16"/>
            <p:cNvSpPr/>
            <p:nvPr/>
          </p:nvSpPr>
          <p:spPr>
            <a:xfrm>
              <a:off x="34596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16"/>
            <p:cNvSpPr/>
            <p:nvPr/>
          </p:nvSpPr>
          <p:spPr>
            <a:xfrm>
              <a:off x="34596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16"/>
            <p:cNvSpPr/>
            <p:nvPr/>
          </p:nvSpPr>
          <p:spPr>
            <a:xfrm>
              <a:off x="3459650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0" y="0"/>
                  </a:moveTo>
                  <a:lnTo>
                    <a:pt x="0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16"/>
            <p:cNvSpPr/>
            <p:nvPr/>
          </p:nvSpPr>
          <p:spPr>
            <a:xfrm>
              <a:off x="34604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16"/>
            <p:cNvSpPr/>
            <p:nvPr/>
          </p:nvSpPr>
          <p:spPr>
            <a:xfrm>
              <a:off x="34604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16"/>
            <p:cNvSpPr/>
            <p:nvPr/>
          </p:nvSpPr>
          <p:spPr>
            <a:xfrm>
              <a:off x="34604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16"/>
            <p:cNvSpPr/>
            <p:nvPr/>
          </p:nvSpPr>
          <p:spPr>
            <a:xfrm>
              <a:off x="34612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16"/>
            <p:cNvSpPr/>
            <p:nvPr/>
          </p:nvSpPr>
          <p:spPr>
            <a:xfrm>
              <a:off x="34612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16"/>
            <p:cNvSpPr/>
            <p:nvPr/>
          </p:nvSpPr>
          <p:spPr>
            <a:xfrm>
              <a:off x="34612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16"/>
            <p:cNvSpPr/>
            <p:nvPr/>
          </p:nvSpPr>
          <p:spPr>
            <a:xfrm>
              <a:off x="34620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16"/>
            <p:cNvSpPr/>
            <p:nvPr/>
          </p:nvSpPr>
          <p:spPr>
            <a:xfrm>
              <a:off x="34620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16"/>
            <p:cNvSpPr/>
            <p:nvPr/>
          </p:nvSpPr>
          <p:spPr>
            <a:xfrm>
              <a:off x="34620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16"/>
            <p:cNvSpPr/>
            <p:nvPr/>
          </p:nvSpPr>
          <p:spPr>
            <a:xfrm>
              <a:off x="3427200" y="2364625"/>
              <a:ext cx="0" cy="10325"/>
            </a:xfrm>
            <a:custGeom>
              <a:avLst/>
              <a:gdLst/>
              <a:ahLst/>
              <a:cxnLst/>
              <a:rect l="l" t="t" r="r" b="b"/>
              <a:pathLst>
                <a:path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16"/>
            <p:cNvSpPr/>
            <p:nvPr/>
          </p:nvSpPr>
          <p:spPr>
            <a:xfrm>
              <a:off x="3427200" y="23646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16"/>
            <p:cNvSpPr/>
            <p:nvPr/>
          </p:nvSpPr>
          <p:spPr>
            <a:xfrm>
              <a:off x="3427200" y="23646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16"/>
            <p:cNvSpPr/>
            <p:nvPr/>
          </p:nvSpPr>
          <p:spPr>
            <a:xfrm>
              <a:off x="34279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16"/>
            <p:cNvSpPr/>
            <p:nvPr/>
          </p:nvSpPr>
          <p:spPr>
            <a:xfrm>
              <a:off x="34279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16"/>
            <p:cNvSpPr/>
            <p:nvPr/>
          </p:nvSpPr>
          <p:spPr>
            <a:xfrm>
              <a:off x="3427975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16"/>
            <p:cNvSpPr/>
            <p:nvPr/>
          </p:nvSpPr>
          <p:spPr>
            <a:xfrm>
              <a:off x="34287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16"/>
            <p:cNvSpPr/>
            <p:nvPr/>
          </p:nvSpPr>
          <p:spPr>
            <a:xfrm>
              <a:off x="34287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16"/>
            <p:cNvSpPr/>
            <p:nvPr/>
          </p:nvSpPr>
          <p:spPr>
            <a:xfrm>
              <a:off x="3428775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16"/>
            <p:cNvSpPr/>
            <p:nvPr/>
          </p:nvSpPr>
          <p:spPr>
            <a:xfrm>
              <a:off x="34295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16"/>
            <p:cNvSpPr/>
            <p:nvPr/>
          </p:nvSpPr>
          <p:spPr>
            <a:xfrm>
              <a:off x="34295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16"/>
            <p:cNvSpPr/>
            <p:nvPr/>
          </p:nvSpPr>
          <p:spPr>
            <a:xfrm>
              <a:off x="34295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16"/>
            <p:cNvSpPr/>
            <p:nvPr/>
          </p:nvSpPr>
          <p:spPr>
            <a:xfrm>
              <a:off x="3429575" y="23646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16"/>
            <p:cNvSpPr/>
            <p:nvPr/>
          </p:nvSpPr>
          <p:spPr>
            <a:xfrm>
              <a:off x="34303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16"/>
            <p:cNvSpPr/>
            <p:nvPr/>
          </p:nvSpPr>
          <p:spPr>
            <a:xfrm>
              <a:off x="34303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16"/>
            <p:cNvSpPr/>
            <p:nvPr/>
          </p:nvSpPr>
          <p:spPr>
            <a:xfrm>
              <a:off x="3430350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16"/>
            <p:cNvSpPr/>
            <p:nvPr/>
          </p:nvSpPr>
          <p:spPr>
            <a:xfrm>
              <a:off x="34311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16"/>
            <p:cNvSpPr/>
            <p:nvPr/>
          </p:nvSpPr>
          <p:spPr>
            <a:xfrm>
              <a:off x="34311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16"/>
            <p:cNvSpPr/>
            <p:nvPr/>
          </p:nvSpPr>
          <p:spPr>
            <a:xfrm>
              <a:off x="3431150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16"/>
            <p:cNvSpPr/>
            <p:nvPr/>
          </p:nvSpPr>
          <p:spPr>
            <a:xfrm>
              <a:off x="3431150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16"/>
            <p:cNvSpPr/>
            <p:nvPr/>
          </p:nvSpPr>
          <p:spPr>
            <a:xfrm>
              <a:off x="34319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16"/>
            <p:cNvSpPr/>
            <p:nvPr/>
          </p:nvSpPr>
          <p:spPr>
            <a:xfrm>
              <a:off x="34319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16"/>
            <p:cNvSpPr/>
            <p:nvPr/>
          </p:nvSpPr>
          <p:spPr>
            <a:xfrm>
              <a:off x="3431950" y="23646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16"/>
            <p:cNvSpPr/>
            <p:nvPr/>
          </p:nvSpPr>
          <p:spPr>
            <a:xfrm>
              <a:off x="34327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16"/>
            <p:cNvSpPr/>
            <p:nvPr/>
          </p:nvSpPr>
          <p:spPr>
            <a:xfrm>
              <a:off x="34327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16"/>
            <p:cNvSpPr/>
            <p:nvPr/>
          </p:nvSpPr>
          <p:spPr>
            <a:xfrm>
              <a:off x="3432725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16"/>
            <p:cNvSpPr/>
            <p:nvPr/>
          </p:nvSpPr>
          <p:spPr>
            <a:xfrm>
              <a:off x="34335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16"/>
            <p:cNvSpPr/>
            <p:nvPr/>
          </p:nvSpPr>
          <p:spPr>
            <a:xfrm>
              <a:off x="34335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16"/>
            <p:cNvSpPr/>
            <p:nvPr/>
          </p:nvSpPr>
          <p:spPr>
            <a:xfrm>
              <a:off x="34335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16"/>
            <p:cNvSpPr/>
            <p:nvPr/>
          </p:nvSpPr>
          <p:spPr>
            <a:xfrm>
              <a:off x="34343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16"/>
            <p:cNvSpPr/>
            <p:nvPr/>
          </p:nvSpPr>
          <p:spPr>
            <a:xfrm>
              <a:off x="34343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16"/>
            <p:cNvSpPr/>
            <p:nvPr/>
          </p:nvSpPr>
          <p:spPr>
            <a:xfrm>
              <a:off x="34343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16"/>
            <p:cNvSpPr/>
            <p:nvPr/>
          </p:nvSpPr>
          <p:spPr>
            <a:xfrm>
              <a:off x="3434325" y="23646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16"/>
            <p:cNvSpPr/>
            <p:nvPr/>
          </p:nvSpPr>
          <p:spPr>
            <a:xfrm>
              <a:off x="34351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16"/>
            <p:cNvSpPr/>
            <p:nvPr/>
          </p:nvSpPr>
          <p:spPr>
            <a:xfrm>
              <a:off x="34351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16"/>
            <p:cNvSpPr/>
            <p:nvPr/>
          </p:nvSpPr>
          <p:spPr>
            <a:xfrm>
              <a:off x="34351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16"/>
            <p:cNvSpPr/>
            <p:nvPr/>
          </p:nvSpPr>
          <p:spPr>
            <a:xfrm>
              <a:off x="34359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16"/>
            <p:cNvSpPr/>
            <p:nvPr/>
          </p:nvSpPr>
          <p:spPr>
            <a:xfrm>
              <a:off x="34359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16"/>
            <p:cNvSpPr/>
            <p:nvPr/>
          </p:nvSpPr>
          <p:spPr>
            <a:xfrm>
              <a:off x="34359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16"/>
            <p:cNvSpPr/>
            <p:nvPr/>
          </p:nvSpPr>
          <p:spPr>
            <a:xfrm>
              <a:off x="34367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16"/>
            <p:cNvSpPr/>
            <p:nvPr/>
          </p:nvSpPr>
          <p:spPr>
            <a:xfrm>
              <a:off x="34367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16"/>
            <p:cNvSpPr/>
            <p:nvPr/>
          </p:nvSpPr>
          <p:spPr>
            <a:xfrm>
              <a:off x="336542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16"/>
            <p:cNvSpPr/>
            <p:nvPr/>
          </p:nvSpPr>
          <p:spPr>
            <a:xfrm>
              <a:off x="336542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16"/>
            <p:cNvSpPr/>
            <p:nvPr/>
          </p:nvSpPr>
          <p:spPr>
            <a:xfrm>
              <a:off x="336542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16"/>
            <p:cNvSpPr/>
            <p:nvPr/>
          </p:nvSpPr>
          <p:spPr>
            <a:xfrm>
              <a:off x="336622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16"/>
            <p:cNvSpPr/>
            <p:nvPr/>
          </p:nvSpPr>
          <p:spPr>
            <a:xfrm>
              <a:off x="336622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16"/>
            <p:cNvSpPr/>
            <p:nvPr/>
          </p:nvSpPr>
          <p:spPr>
            <a:xfrm>
              <a:off x="336622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16"/>
            <p:cNvSpPr/>
            <p:nvPr/>
          </p:nvSpPr>
          <p:spPr>
            <a:xfrm>
              <a:off x="3366225" y="2391550"/>
              <a:ext cx="825" cy="8725"/>
            </a:xfrm>
            <a:custGeom>
              <a:avLst/>
              <a:gdLst/>
              <a:ahLst/>
              <a:cxnLst/>
              <a:rect l="l" t="t" r="r" b="b"/>
              <a:pathLst>
                <a:path w="33" h="349" extrusionOk="0">
                  <a:moveTo>
                    <a:pt x="0" y="0"/>
                  </a:moveTo>
                  <a:lnTo>
                    <a:pt x="0" y="349"/>
                  </a:lnTo>
                  <a:lnTo>
                    <a:pt x="32" y="349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16"/>
            <p:cNvSpPr/>
            <p:nvPr/>
          </p:nvSpPr>
          <p:spPr>
            <a:xfrm>
              <a:off x="336702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16"/>
            <p:cNvSpPr/>
            <p:nvPr/>
          </p:nvSpPr>
          <p:spPr>
            <a:xfrm>
              <a:off x="336702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16"/>
            <p:cNvSpPr/>
            <p:nvPr/>
          </p:nvSpPr>
          <p:spPr>
            <a:xfrm>
              <a:off x="336702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16"/>
            <p:cNvSpPr/>
            <p:nvPr/>
          </p:nvSpPr>
          <p:spPr>
            <a:xfrm>
              <a:off x="336780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16"/>
            <p:cNvSpPr/>
            <p:nvPr/>
          </p:nvSpPr>
          <p:spPr>
            <a:xfrm>
              <a:off x="336780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16"/>
            <p:cNvSpPr/>
            <p:nvPr/>
          </p:nvSpPr>
          <p:spPr>
            <a:xfrm>
              <a:off x="336780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16"/>
            <p:cNvSpPr/>
            <p:nvPr/>
          </p:nvSpPr>
          <p:spPr>
            <a:xfrm>
              <a:off x="3367800" y="2391550"/>
              <a:ext cx="825" cy="8725"/>
            </a:xfrm>
            <a:custGeom>
              <a:avLst/>
              <a:gdLst/>
              <a:ahLst/>
              <a:cxnLst/>
              <a:rect l="l" t="t" r="r" b="b"/>
              <a:pathLst>
                <a:path w="33" h="349" extrusionOk="0">
                  <a:moveTo>
                    <a:pt x="1" y="0"/>
                  </a:moveTo>
                  <a:lnTo>
                    <a:pt x="1" y="349"/>
                  </a:lnTo>
                  <a:lnTo>
                    <a:pt x="33" y="349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16"/>
            <p:cNvSpPr/>
            <p:nvPr/>
          </p:nvSpPr>
          <p:spPr>
            <a:xfrm>
              <a:off x="336860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16"/>
            <p:cNvSpPr/>
            <p:nvPr/>
          </p:nvSpPr>
          <p:spPr>
            <a:xfrm>
              <a:off x="336860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16"/>
            <p:cNvSpPr/>
            <p:nvPr/>
          </p:nvSpPr>
          <p:spPr>
            <a:xfrm>
              <a:off x="3368600" y="2391550"/>
              <a:ext cx="825" cy="8725"/>
            </a:xfrm>
            <a:custGeom>
              <a:avLst/>
              <a:gdLst/>
              <a:ahLst/>
              <a:cxnLst/>
              <a:rect l="l" t="t" r="r" b="b"/>
              <a:pathLst>
                <a:path w="33" h="349" extrusionOk="0">
                  <a:moveTo>
                    <a:pt x="1" y="0"/>
                  </a:moveTo>
                  <a:lnTo>
                    <a:pt x="1" y="349"/>
                  </a:lnTo>
                  <a:lnTo>
                    <a:pt x="32" y="349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16"/>
            <p:cNvSpPr/>
            <p:nvPr/>
          </p:nvSpPr>
          <p:spPr>
            <a:xfrm>
              <a:off x="336940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16"/>
            <p:cNvSpPr/>
            <p:nvPr/>
          </p:nvSpPr>
          <p:spPr>
            <a:xfrm>
              <a:off x="336940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16"/>
            <p:cNvSpPr/>
            <p:nvPr/>
          </p:nvSpPr>
          <p:spPr>
            <a:xfrm>
              <a:off x="3369400" y="2391550"/>
              <a:ext cx="800" cy="8725"/>
            </a:xfrm>
            <a:custGeom>
              <a:avLst/>
              <a:gdLst/>
              <a:ahLst/>
              <a:cxnLst/>
              <a:rect l="l" t="t" r="r" b="b"/>
              <a:pathLst>
                <a:path w="32" h="349" extrusionOk="0">
                  <a:moveTo>
                    <a:pt x="0" y="0"/>
                  </a:moveTo>
                  <a:lnTo>
                    <a:pt x="0" y="349"/>
                  </a:lnTo>
                  <a:lnTo>
                    <a:pt x="32" y="349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16"/>
            <p:cNvSpPr/>
            <p:nvPr/>
          </p:nvSpPr>
          <p:spPr>
            <a:xfrm>
              <a:off x="337017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16"/>
            <p:cNvSpPr/>
            <p:nvPr/>
          </p:nvSpPr>
          <p:spPr>
            <a:xfrm>
              <a:off x="337017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16"/>
            <p:cNvSpPr/>
            <p:nvPr/>
          </p:nvSpPr>
          <p:spPr>
            <a:xfrm>
              <a:off x="337017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16"/>
            <p:cNvSpPr/>
            <p:nvPr/>
          </p:nvSpPr>
          <p:spPr>
            <a:xfrm>
              <a:off x="3370175" y="2391550"/>
              <a:ext cx="825" cy="8725"/>
            </a:xfrm>
            <a:custGeom>
              <a:avLst/>
              <a:gdLst/>
              <a:ahLst/>
              <a:cxnLst/>
              <a:rect l="l" t="t" r="r" b="b"/>
              <a:pathLst>
                <a:path w="33" h="349" extrusionOk="0">
                  <a:moveTo>
                    <a:pt x="1" y="0"/>
                  </a:moveTo>
                  <a:lnTo>
                    <a:pt x="1" y="349"/>
                  </a:lnTo>
                  <a:lnTo>
                    <a:pt x="33" y="349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16"/>
            <p:cNvSpPr/>
            <p:nvPr/>
          </p:nvSpPr>
          <p:spPr>
            <a:xfrm>
              <a:off x="337097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16"/>
            <p:cNvSpPr/>
            <p:nvPr/>
          </p:nvSpPr>
          <p:spPr>
            <a:xfrm>
              <a:off x="337097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16"/>
            <p:cNvSpPr/>
            <p:nvPr/>
          </p:nvSpPr>
          <p:spPr>
            <a:xfrm>
              <a:off x="337097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16"/>
            <p:cNvSpPr/>
            <p:nvPr/>
          </p:nvSpPr>
          <p:spPr>
            <a:xfrm>
              <a:off x="337177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16"/>
            <p:cNvSpPr/>
            <p:nvPr/>
          </p:nvSpPr>
          <p:spPr>
            <a:xfrm>
              <a:off x="337177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16"/>
            <p:cNvSpPr/>
            <p:nvPr/>
          </p:nvSpPr>
          <p:spPr>
            <a:xfrm>
              <a:off x="337177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16"/>
            <p:cNvSpPr/>
            <p:nvPr/>
          </p:nvSpPr>
          <p:spPr>
            <a:xfrm>
              <a:off x="3371775" y="2391550"/>
              <a:ext cx="800" cy="8725"/>
            </a:xfrm>
            <a:custGeom>
              <a:avLst/>
              <a:gdLst/>
              <a:ahLst/>
              <a:cxnLst/>
              <a:rect l="l" t="t" r="r" b="b"/>
              <a:pathLst>
                <a:path w="32" h="349" extrusionOk="0">
                  <a:moveTo>
                    <a:pt x="0" y="0"/>
                  </a:moveTo>
                  <a:lnTo>
                    <a:pt x="0" y="349"/>
                  </a:lnTo>
                  <a:lnTo>
                    <a:pt x="32" y="349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16"/>
            <p:cNvSpPr/>
            <p:nvPr/>
          </p:nvSpPr>
          <p:spPr>
            <a:xfrm>
              <a:off x="337255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16"/>
            <p:cNvSpPr/>
            <p:nvPr/>
          </p:nvSpPr>
          <p:spPr>
            <a:xfrm>
              <a:off x="337255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16"/>
            <p:cNvSpPr/>
            <p:nvPr/>
          </p:nvSpPr>
          <p:spPr>
            <a:xfrm>
              <a:off x="3372550" y="2391550"/>
              <a:ext cx="825" cy="8725"/>
            </a:xfrm>
            <a:custGeom>
              <a:avLst/>
              <a:gdLst/>
              <a:ahLst/>
              <a:cxnLst/>
              <a:rect l="l" t="t" r="r" b="b"/>
              <a:pathLst>
                <a:path w="33" h="349" extrusionOk="0">
                  <a:moveTo>
                    <a:pt x="1" y="0"/>
                  </a:moveTo>
                  <a:lnTo>
                    <a:pt x="1" y="349"/>
                  </a:lnTo>
                  <a:lnTo>
                    <a:pt x="33" y="349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16"/>
            <p:cNvSpPr/>
            <p:nvPr/>
          </p:nvSpPr>
          <p:spPr>
            <a:xfrm>
              <a:off x="337335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16"/>
            <p:cNvSpPr/>
            <p:nvPr/>
          </p:nvSpPr>
          <p:spPr>
            <a:xfrm>
              <a:off x="337335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16"/>
            <p:cNvSpPr/>
            <p:nvPr/>
          </p:nvSpPr>
          <p:spPr>
            <a:xfrm>
              <a:off x="3373350" y="2391550"/>
              <a:ext cx="825" cy="8725"/>
            </a:xfrm>
            <a:custGeom>
              <a:avLst/>
              <a:gdLst/>
              <a:ahLst/>
              <a:cxnLst/>
              <a:rect l="l" t="t" r="r" b="b"/>
              <a:pathLst>
                <a:path w="33" h="349" extrusionOk="0">
                  <a:moveTo>
                    <a:pt x="1" y="0"/>
                  </a:moveTo>
                  <a:lnTo>
                    <a:pt x="1" y="349"/>
                  </a:lnTo>
                  <a:lnTo>
                    <a:pt x="32" y="349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16"/>
            <p:cNvSpPr/>
            <p:nvPr/>
          </p:nvSpPr>
          <p:spPr>
            <a:xfrm>
              <a:off x="3373350" y="2391550"/>
              <a:ext cx="825" cy="8725"/>
            </a:xfrm>
            <a:custGeom>
              <a:avLst/>
              <a:gdLst/>
              <a:ahLst/>
              <a:cxnLst/>
              <a:rect l="l" t="t" r="r" b="b"/>
              <a:pathLst>
                <a:path w="33" h="349" extrusionOk="0">
                  <a:moveTo>
                    <a:pt x="1" y="0"/>
                  </a:moveTo>
                  <a:lnTo>
                    <a:pt x="1" y="349"/>
                  </a:lnTo>
                  <a:lnTo>
                    <a:pt x="32" y="349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16"/>
            <p:cNvSpPr/>
            <p:nvPr/>
          </p:nvSpPr>
          <p:spPr>
            <a:xfrm>
              <a:off x="337415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16"/>
            <p:cNvSpPr/>
            <p:nvPr/>
          </p:nvSpPr>
          <p:spPr>
            <a:xfrm>
              <a:off x="3302100" y="23646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16"/>
            <p:cNvSpPr/>
            <p:nvPr/>
          </p:nvSpPr>
          <p:spPr>
            <a:xfrm>
              <a:off x="33028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16"/>
            <p:cNvSpPr/>
            <p:nvPr/>
          </p:nvSpPr>
          <p:spPr>
            <a:xfrm>
              <a:off x="3302875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3" y="412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16"/>
            <p:cNvSpPr/>
            <p:nvPr/>
          </p:nvSpPr>
          <p:spPr>
            <a:xfrm>
              <a:off x="33036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16"/>
            <p:cNvSpPr/>
            <p:nvPr/>
          </p:nvSpPr>
          <p:spPr>
            <a:xfrm>
              <a:off x="33036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16"/>
            <p:cNvSpPr/>
            <p:nvPr/>
          </p:nvSpPr>
          <p:spPr>
            <a:xfrm>
              <a:off x="33036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16"/>
            <p:cNvSpPr/>
            <p:nvPr/>
          </p:nvSpPr>
          <p:spPr>
            <a:xfrm>
              <a:off x="3303675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16"/>
            <p:cNvSpPr/>
            <p:nvPr/>
          </p:nvSpPr>
          <p:spPr>
            <a:xfrm>
              <a:off x="33044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16"/>
            <p:cNvSpPr/>
            <p:nvPr/>
          </p:nvSpPr>
          <p:spPr>
            <a:xfrm>
              <a:off x="33044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16"/>
            <p:cNvSpPr/>
            <p:nvPr/>
          </p:nvSpPr>
          <p:spPr>
            <a:xfrm>
              <a:off x="33044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16"/>
            <p:cNvSpPr/>
            <p:nvPr/>
          </p:nvSpPr>
          <p:spPr>
            <a:xfrm>
              <a:off x="33052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16"/>
            <p:cNvSpPr/>
            <p:nvPr/>
          </p:nvSpPr>
          <p:spPr>
            <a:xfrm>
              <a:off x="33052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16"/>
            <p:cNvSpPr/>
            <p:nvPr/>
          </p:nvSpPr>
          <p:spPr>
            <a:xfrm>
              <a:off x="3305250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3" y="412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16"/>
            <p:cNvSpPr/>
            <p:nvPr/>
          </p:nvSpPr>
          <p:spPr>
            <a:xfrm>
              <a:off x="3305250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3" y="412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16"/>
            <p:cNvSpPr/>
            <p:nvPr/>
          </p:nvSpPr>
          <p:spPr>
            <a:xfrm>
              <a:off x="33060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16"/>
            <p:cNvSpPr/>
            <p:nvPr/>
          </p:nvSpPr>
          <p:spPr>
            <a:xfrm>
              <a:off x="33060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16"/>
            <p:cNvSpPr/>
            <p:nvPr/>
          </p:nvSpPr>
          <p:spPr>
            <a:xfrm>
              <a:off x="3306050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16"/>
            <p:cNvSpPr/>
            <p:nvPr/>
          </p:nvSpPr>
          <p:spPr>
            <a:xfrm>
              <a:off x="33068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16"/>
            <p:cNvSpPr/>
            <p:nvPr/>
          </p:nvSpPr>
          <p:spPr>
            <a:xfrm>
              <a:off x="33068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16"/>
            <p:cNvSpPr/>
            <p:nvPr/>
          </p:nvSpPr>
          <p:spPr>
            <a:xfrm>
              <a:off x="3306850" y="23646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16"/>
            <p:cNvSpPr/>
            <p:nvPr/>
          </p:nvSpPr>
          <p:spPr>
            <a:xfrm>
              <a:off x="33076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16"/>
            <p:cNvSpPr/>
            <p:nvPr/>
          </p:nvSpPr>
          <p:spPr>
            <a:xfrm>
              <a:off x="33076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16"/>
            <p:cNvSpPr/>
            <p:nvPr/>
          </p:nvSpPr>
          <p:spPr>
            <a:xfrm>
              <a:off x="33076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16"/>
            <p:cNvSpPr/>
            <p:nvPr/>
          </p:nvSpPr>
          <p:spPr>
            <a:xfrm>
              <a:off x="33084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16"/>
            <p:cNvSpPr/>
            <p:nvPr/>
          </p:nvSpPr>
          <p:spPr>
            <a:xfrm>
              <a:off x="33084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16"/>
            <p:cNvSpPr/>
            <p:nvPr/>
          </p:nvSpPr>
          <p:spPr>
            <a:xfrm>
              <a:off x="33084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16"/>
            <p:cNvSpPr/>
            <p:nvPr/>
          </p:nvSpPr>
          <p:spPr>
            <a:xfrm>
              <a:off x="3308425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16"/>
            <p:cNvSpPr/>
            <p:nvPr/>
          </p:nvSpPr>
          <p:spPr>
            <a:xfrm>
              <a:off x="33092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16"/>
            <p:cNvSpPr/>
            <p:nvPr/>
          </p:nvSpPr>
          <p:spPr>
            <a:xfrm>
              <a:off x="33092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16"/>
            <p:cNvSpPr/>
            <p:nvPr/>
          </p:nvSpPr>
          <p:spPr>
            <a:xfrm>
              <a:off x="33092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16"/>
            <p:cNvSpPr/>
            <p:nvPr/>
          </p:nvSpPr>
          <p:spPr>
            <a:xfrm>
              <a:off x="3309225" y="23646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16"/>
            <p:cNvSpPr/>
            <p:nvPr/>
          </p:nvSpPr>
          <p:spPr>
            <a:xfrm>
              <a:off x="33100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16"/>
            <p:cNvSpPr/>
            <p:nvPr/>
          </p:nvSpPr>
          <p:spPr>
            <a:xfrm>
              <a:off x="33100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16"/>
            <p:cNvSpPr/>
            <p:nvPr/>
          </p:nvSpPr>
          <p:spPr>
            <a:xfrm>
              <a:off x="3310000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3" y="412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16"/>
            <p:cNvSpPr/>
            <p:nvPr/>
          </p:nvSpPr>
          <p:spPr>
            <a:xfrm>
              <a:off x="33108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16"/>
            <p:cNvSpPr/>
            <p:nvPr/>
          </p:nvSpPr>
          <p:spPr>
            <a:xfrm>
              <a:off x="33108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16"/>
            <p:cNvSpPr/>
            <p:nvPr/>
          </p:nvSpPr>
          <p:spPr>
            <a:xfrm>
              <a:off x="3310800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16"/>
            <p:cNvSpPr/>
            <p:nvPr/>
          </p:nvSpPr>
          <p:spPr>
            <a:xfrm>
              <a:off x="33116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16"/>
            <p:cNvSpPr/>
            <p:nvPr/>
          </p:nvSpPr>
          <p:spPr>
            <a:xfrm>
              <a:off x="33116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16"/>
            <p:cNvSpPr/>
            <p:nvPr/>
          </p:nvSpPr>
          <p:spPr>
            <a:xfrm>
              <a:off x="33116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16"/>
            <p:cNvSpPr/>
            <p:nvPr/>
          </p:nvSpPr>
          <p:spPr>
            <a:xfrm>
              <a:off x="33123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16"/>
            <p:cNvSpPr/>
            <p:nvPr/>
          </p:nvSpPr>
          <p:spPr>
            <a:xfrm>
              <a:off x="3276750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1" y="0"/>
                  </a:moveTo>
                  <a:lnTo>
                    <a:pt x="1" y="380"/>
                  </a:lnTo>
                  <a:lnTo>
                    <a:pt x="33" y="380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16"/>
            <p:cNvSpPr/>
            <p:nvPr/>
          </p:nvSpPr>
          <p:spPr>
            <a:xfrm>
              <a:off x="32775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16"/>
            <p:cNvSpPr/>
            <p:nvPr/>
          </p:nvSpPr>
          <p:spPr>
            <a:xfrm>
              <a:off x="32775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16"/>
            <p:cNvSpPr/>
            <p:nvPr/>
          </p:nvSpPr>
          <p:spPr>
            <a:xfrm>
              <a:off x="3277550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1" y="0"/>
                  </a:moveTo>
                  <a:lnTo>
                    <a:pt x="1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16"/>
            <p:cNvSpPr/>
            <p:nvPr/>
          </p:nvSpPr>
          <p:spPr>
            <a:xfrm>
              <a:off x="32783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16"/>
            <p:cNvSpPr/>
            <p:nvPr/>
          </p:nvSpPr>
          <p:spPr>
            <a:xfrm>
              <a:off x="32783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16"/>
            <p:cNvSpPr/>
            <p:nvPr/>
          </p:nvSpPr>
          <p:spPr>
            <a:xfrm>
              <a:off x="32783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16"/>
            <p:cNvSpPr/>
            <p:nvPr/>
          </p:nvSpPr>
          <p:spPr>
            <a:xfrm>
              <a:off x="3278350" y="2302875"/>
              <a:ext cx="800" cy="9525"/>
            </a:xfrm>
            <a:custGeom>
              <a:avLst/>
              <a:gdLst/>
              <a:ahLst/>
              <a:cxnLst/>
              <a:rect l="l" t="t" r="r" b="b"/>
              <a:pathLst>
                <a:path w="32" h="381" extrusionOk="0">
                  <a:moveTo>
                    <a:pt x="0" y="0"/>
                  </a:moveTo>
                  <a:lnTo>
                    <a:pt x="0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16"/>
            <p:cNvSpPr/>
            <p:nvPr/>
          </p:nvSpPr>
          <p:spPr>
            <a:xfrm>
              <a:off x="32791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16"/>
            <p:cNvSpPr/>
            <p:nvPr/>
          </p:nvSpPr>
          <p:spPr>
            <a:xfrm>
              <a:off x="32791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16"/>
            <p:cNvSpPr/>
            <p:nvPr/>
          </p:nvSpPr>
          <p:spPr>
            <a:xfrm>
              <a:off x="3279125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1" y="0"/>
                  </a:moveTo>
                  <a:lnTo>
                    <a:pt x="1" y="380"/>
                  </a:lnTo>
                  <a:lnTo>
                    <a:pt x="33" y="380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16"/>
            <p:cNvSpPr/>
            <p:nvPr/>
          </p:nvSpPr>
          <p:spPr>
            <a:xfrm>
              <a:off x="32799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16"/>
            <p:cNvSpPr/>
            <p:nvPr/>
          </p:nvSpPr>
          <p:spPr>
            <a:xfrm>
              <a:off x="32799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16"/>
            <p:cNvSpPr/>
            <p:nvPr/>
          </p:nvSpPr>
          <p:spPr>
            <a:xfrm>
              <a:off x="3279925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1" y="0"/>
                  </a:moveTo>
                  <a:lnTo>
                    <a:pt x="1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16"/>
            <p:cNvSpPr/>
            <p:nvPr/>
          </p:nvSpPr>
          <p:spPr>
            <a:xfrm>
              <a:off x="3279925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1" y="0"/>
                  </a:moveTo>
                  <a:lnTo>
                    <a:pt x="1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16"/>
            <p:cNvSpPr/>
            <p:nvPr/>
          </p:nvSpPr>
          <p:spPr>
            <a:xfrm>
              <a:off x="32807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16"/>
            <p:cNvSpPr/>
            <p:nvPr/>
          </p:nvSpPr>
          <p:spPr>
            <a:xfrm>
              <a:off x="32807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16"/>
            <p:cNvSpPr/>
            <p:nvPr/>
          </p:nvSpPr>
          <p:spPr>
            <a:xfrm>
              <a:off x="3280725" y="2302875"/>
              <a:ext cx="800" cy="9525"/>
            </a:xfrm>
            <a:custGeom>
              <a:avLst/>
              <a:gdLst/>
              <a:ahLst/>
              <a:cxnLst/>
              <a:rect l="l" t="t" r="r" b="b"/>
              <a:pathLst>
                <a:path w="32" h="381" extrusionOk="0">
                  <a:moveTo>
                    <a:pt x="0" y="0"/>
                  </a:moveTo>
                  <a:lnTo>
                    <a:pt x="0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16"/>
            <p:cNvSpPr/>
            <p:nvPr/>
          </p:nvSpPr>
          <p:spPr>
            <a:xfrm>
              <a:off x="32815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16"/>
            <p:cNvSpPr/>
            <p:nvPr/>
          </p:nvSpPr>
          <p:spPr>
            <a:xfrm>
              <a:off x="32815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16"/>
            <p:cNvSpPr/>
            <p:nvPr/>
          </p:nvSpPr>
          <p:spPr>
            <a:xfrm>
              <a:off x="3281500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1" y="0"/>
                  </a:moveTo>
                  <a:lnTo>
                    <a:pt x="1" y="380"/>
                  </a:lnTo>
                  <a:lnTo>
                    <a:pt x="33" y="380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16"/>
            <p:cNvSpPr/>
            <p:nvPr/>
          </p:nvSpPr>
          <p:spPr>
            <a:xfrm>
              <a:off x="32823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16"/>
            <p:cNvSpPr/>
            <p:nvPr/>
          </p:nvSpPr>
          <p:spPr>
            <a:xfrm>
              <a:off x="32823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16"/>
            <p:cNvSpPr/>
            <p:nvPr/>
          </p:nvSpPr>
          <p:spPr>
            <a:xfrm>
              <a:off x="32823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16"/>
            <p:cNvSpPr/>
            <p:nvPr/>
          </p:nvSpPr>
          <p:spPr>
            <a:xfrm>
              <a:off x="32831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16"/>
            <p:cNvSpPr/>
            <p:nvPr/>
          </p:nvSpPr>
          <p:spPr>
            <a:xfrm>
              <a:off x="32831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16"/>
            <p:cNvSpPr/>
            <p:nvPr/>
          </p:nvSpPr>
          <p:spPr>
            <a:xfrm>
              <a:off x="32831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16"/>
            <p:cNvSpPr/>
            <p:nvPr/>
          </p:nvSpPr>
          <p:spPr>
            <a:xfrm>
              <a:off x="3283100" y="2302875"/>
              <a:ext cx="800" cy="9525"/>
            </a:xfrm>
            <a:custGeom>
              <a:avLst/>
              <a:gdLst/>
              <a:ahLst/>
              <a:cxnLst/>
              <a:rect l="l" t="t" r="r" b="b"/>
              <a:pathLst>
                <a:path w="32" h="381" extrusionOk="0">
                  <a:moveTo>
                    <a:pt x="0" y="0"/>
                  </a:moveTo>
                  <a:lnTo>
                    <a:pt x="0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16"/>
            <p:cNvSpPr/>
            <p:nvPr/>
          </p:nvSpPr>
          <p:spPr>
            <a:xfrm>
              <a:off x="32838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16"/>
            <p:cNvSpPr/>
            <p:nvPr/>
          </p:nvSpPr>
          <p:spPr>
            <a:xfrm>
              <a:off x="32838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16"/>
            <p:cNvSpPr/>
            <p:nvPr/>
          </p:nvSpPr>
          <p:spPr>
            <a:xfrm>
              <a:off x="32838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16"/>
            <p:cNvSpPr/>
            <p:nvPr/>
          </p:nvSpPr>
          <p:spPr>
            <a:xfrm>
              <a:off x="32846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16"/>
            <p:cNvSpPr/>
            <p:nvPr/>
          </p:nvSpPr>
          <p:spPr>
            <a:xfrm>
              <a:off x="32846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16"/>
            <p:cNvSpPr/>
            <p:nvPr/>
          </p:nvSpPr>
          <p:spPr>
            <a:xfrm>
              <a:off x="32846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16"/>
            <p:cNvSpPr/>
            <p:nvPr/>
          </p:nvSpPr>
          <p:spPr>
            <a:xfrm>
              <a:off x="32854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16"/>
            <p:cNvSpPr/>
            <p:nvPr/>
          </p:nvSpPr>
          <p:spPr>
            <a:xfrm>
              <a:off x="32854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16"/>
            <p:cNvSpPr/>
            <p:nvPr/>
          </p:nvSpPr>
          <p:spPr>
            <a:xfrm>
              <a:off x="32854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16"/>
            <p:cNvSpPr/>
            <p:nvPr/>
          </p:nvSpPr>
          <p:spPr>
            <a:xfrm>
              <a:off x="3285475" y="2302875"/>
              <a:ext cx="800" cy="9525"/>
            </a:xfrm>
            <a:custGeom>
              <a:avLst/>
              <a:gdLst/>
              <a:ahLst/>
              <a:cxnLst/>
              <a:rect l="l" t="t" r="r" b="b"/>
              <a:pathLst>
                <a:path w="32" h="381" extrusionOk="0">
                  <a:moveTo>
                    <a:pt x="0" y="0"/>
                  </a:moveTo>
                  <a:lnTo>
                    <a:pt x="0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16"/>
            <p:cNvSpPr/>
            <p:nvPr/>
          </p:nvSpPr>
          <p:spPr>
            <a:xfrm>
              <a:off x="32862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16"/>
            <p:cNvSpPr/>
            <p:nvPr/>
          </p:nvSpPr>
          <p:spPr>
            <a:xfrm>
              <a:off x="3302100" y="22403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16"/>
            <p:cNvSpPr/>
            <p:nvPr/>
          </p:nvSpPr>
          <p:spPr>
            <a:xfrm>
              <a:off x="33028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16"/>
            <p:cNvSpPr/>
            <p:nvPr/>
          </p:nvSpPr>
          <p:spPr>
            <a:xfrm>
              <a:off x="3302875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3" y="412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16"/>
            <p:cNvSpPr/>
            <p:nvPr/>
          </p:nvSpPr>
          <p:spPr>
            <a:xfrm>
              <a:off x="33036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16"/>
            <p:cNvSpPr/>
            <p:nvPr/>
          </p:nvSpPr>
          <p:spPr>
            <a:xfrm>
              <a:off x="33036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16"/>
            <p:cNvSpPr/>
            <p:nvPr/>
          </p:nvSpPr>
          <p:spPr>
            <a:xfrm>
              <a:off x="33036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16"/>
            <p:cNvSpPr/>
            <p:nvPr/>
          </p:nvSpPr>
          <p:spPr>
            <a:xfrm>
              <a:off x="3303675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16"/>
            <p:cNvSpPr/>
            <p:nvPr/>
          </p:nvSpPr>
          <p:spPr>
            <a:xfrm>
              <a:off x="33044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16"/>
            <p:cNvSpPr/>
            <p:nvPr/>
          </p:nvSpPr>
          <p:spPr>
            <a:xfrm>
              <a:off x="33044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16"/>
            <p:cNvSpPr/>
            <p:nvPr/>
          </p:nvSpPr>
          <p:spPr>
            <a:xfrm>
              <a:off x="33044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16"/>
            <p:cNvSpPr/>
            <p:nvPr/>
          </p:nvSpPr>
          <p:spPr>
            <a:xfrm>
              <a:off x="33052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16"/>
            <p:cNvSpPr/>
            <p:nvPr/>
          </p:nvSpPr>
          <p:spPr>
            <a:xfrm>
              <a:off x="33052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16"/>
            <p:cNvSpPr/>
            <p:nvPr/>
          </p:nvSpPr>
          <p:spPr>
            <a:xfrm>
              <a:off x="3305250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3" y="412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16"/>
            <p:cNvSpPr/>
            <p:nvPr/>
          </p:nvSpPr>
          <p:spPr>
            <a:xfrm>
              <a:off x="3305250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3" y="412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16"/>
            <p:cNvSpPr/>
            <p:nvPr/>
          </p:nvSpPr>
          <p:spPr>
            <a:xfrm>
              <a:off x="33060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16"/>
            <p:cNvSpPr/>
            <p:nvPr/>
          </p:nvSpPr>
          <p:spPr>
            <a:xfrm>
              <a:off x="33060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16"/>
            <p:cNvSpPr/>
            <p:nvPr/>
          </p:nvSpPr>
          <p:spPr>
            <a:xfrm>
              <a:off x="3306050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16"/>
            <p:cNvSpPr/>
            <p:nvPr/>
          </p:nvSpPr>
          <p:spPr>
            <a:xfrm>
              <a:off x="33068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16"/>
            <p:cNvSpPr/>
            <p:nvPr/>
          </p:nvSpPr>
          <p:spPr>
            <a:xfrm>
              <a:off x="33068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16"/>
            <p:cNvSpPr/>
            <p:nvPr/>
          </p:nvSpPr>
          <p:spPr>
            <a:xfrm>
              <a:off x="3306850" y="22403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16"/>
            <p:cNvSpPr/>
            <p:nvPr/>
          </p:nvSpPr>
          <p:spPr>
            <a:xfrm>
              <a:off x="33076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16"/>
            <p:cNvSpPr/>
            <p:nvPr/>
          </p:nvSpPr>
          <p:spPr>
            <a:xfrm>
              <a:off x="33076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16"/>
            <p:cNvSpPr/>
            <p:nvPr/>
          </p:nvSpPr>
          <p:spPr>
            <a:xfrm>
              <a:off x="33076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16"/>
            <p:cNvSpPr/>
            <p:nvPr/>
          </p:nvSpPr>
          <p:spPr>
            <a:xfrm>
              <a:off x="33084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16"/>
            <p:cNvSpPr/>
            <p:nvPr/>
          </p:nvSpPr>
          <p:spPr>
            <a:xfrm>
              <a:off x="33084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16"/>
            <p:cNvSpPr/>
            <p:nvPr/>
          </p:nvSpPr>
          <p:spPr>
            <a:xfrm>
              <a:off x="33084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16"/>
            <p:cNvSpPr/>
            <p:nvPr/>
          </p:nvSpPr>
          <p:spPr>
            <a:xfrm>
              <a:off x="3308425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16"/>
            <p:cNvSpPr/>
            <p:nvPr/>
          </p:nvSpPr>
          <p:spPr>
            <a:xfrm>
              <a:off x="33092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16"/>
            <p:cNvSpPr/>
            <p:nvPr/>
          </p:nvSpPr>
          <p:spPr>
            <a:xfrm>
              <a:off x="33092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16"/>
            <p:cNvSpPr/>
            <p:nvPr/>
          </p:nvSpPr>
          <p:spPr>
            <a:xfrm>
              <a:off x="33092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16"/>
            <p:cNvSpPr/>
            <p:nvPr/>
          </p:nvSpPr>
          <p:spPr>
            <a:xfrm>
              <a:off x="3309225" y="22403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16"/>
            <p:cNvSpPr/>
            <p:nvPr/>
          </p:nvSpPr>
          <p:spPr>
            <a:xfrm>
              <a:off x="33100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16"/>
            <p:cNvSpPr/>
            <p:nvPr/>
          </p:nvSpPr>
          <p:spPr>
            <a:xfrm>
              <a:off x="33100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16"/>
            <p:cNvSpPr/>
            <p:nvPr/>
          </p:nvSpPr>
          <p:spPr>
            <a:xfrm>
              <a:off x="3310000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3" y="412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16"/>
            <p:cNvSpPr/>
            <p:nvPr/>
          </p:nvSpPr>
          <p:spPr>
            <a:xfrm>
              <a:off x="33108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16"/>
            <p:cNvSpPr/>
            <p:nvPr/>
          </p:nvSpPr>
          <p:spPr>
            <a:xfrm>
              <a:off x="33108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16"/>
            <p:cNvSpPr/>
            <p:nvPr/>
          </p:nvSpPr>
          <p:spPr>
            <a:xfrm>
              <a:off x="3310800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16"/>
            <p:cNvSpPr/>
            <p:nvPr/>
          </p:nvSpPr>
          <p:spPr>
            <a:xfrm>
              <a:off x="33116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16"/>
            <p:cNvSpPr/>
            <p:nvPr/>
          </p:nvSpPr>
          <p:spPr>
            <a:xfrm>
              <a:off x="33116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16"/>
            <p:cNvSpPr/>
            <p:nvPr/>
          </p:nvSpPr>
          <p:spPr>
            <a:xfrm>
              <a:off x="33116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16"/>
            <p:cNvSpPr/>
            <p:nvPr/>
          </p:nvSpPr>
          <p:spPr>
            <a:xfrm>
              <a:off x="33123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16"/>
            <p:cNvSpPr/>
            <p:nvPr/>
          </p:nvSpPr>
          <p:spPr>
            <a:xfrm>
              <a:off x="3256975" y="2195200"/>
              <a:ext cx="224875" cy="224875"/>
            </a:xfrm>
            <a:custGeom>
              <a:avLst/>
              <a:gdLst/>
              <a:ahLst/>
              <a:cxnLst/>
              <a:rect l="l" t="t" r="r" b="b"/>
              <a:pathLst>
                <a:path w="8995" h="8995" fill="none" extrusionOk="0">
                  <a:moveTo>
                    <a:pt x="4814" y="8994"/>
                  </a:moveTo>
                  <a:lnTo>
                    <a:pt x="4212" y="8994"/>
                  </a:lnTo>
                  <a:cubicBezTo>
                    <a:pt x="3959" y="8994"/>
                    <a:pt x="3769" y="8804"/>
                    <a:pt x="3769" y="8551"/>
                  </a:cubicBezTo>
                  <a:lnTo>
                    <a:pt x="3769" y="7759"/>
                  </a:lnTo>
                  <a:cubicBezTo>
                    <a:pt x="3389" y="7696"/>
                    <a:pt x="3040" y="7538"/>
                    <a:pt x="2724" y="7348"/>
                  </a:cubicBezTo>
                  <a:lnTo>
                    <a:pt x="2154" y="7886"/>
                  </a:lnTo>
                  <a:cubicBezTo>
                    <a:pt x="1995" y="8076"/>
                    <a:pt x="1710" y="8076"/>
                    <a:pt x="1520" y="7886"/>
                  </a:cubicBezTo>
                  <a:lnTo>
                    <a:pt x="1109" y="7474"/>
                  </a:lnTo>
                  <a:cubicBezTo>
                    <a:pt x="950" y="7316"/>
                    <a:pt x="950" y="7031"/>
                    <a:pt x="1109" y="6841"/>
                  </a:cubicBezTo>
                  <a:lnTo>
                    <a:pt x="1679" y="6303"/>
                  </a:lnTo>
                  <a:cubicBezTo>
                    <a:pt x="1489" y="5986"/>
                    <a:pt x="1330" y="5606"/>
                    <a:pt x="1235" y="5226"/>
                  </a:cubicBezTo>
                  <a:lnTo>
                    <a:pt x="444" y="5226"/>
                  </a:lnTo>
                  <a:cubicBezTo>
                    <a:pt x="190" y="5226"/>
                    <a:pt x="0" y="5036"/>
                    <a:pt x="0" y="4782"/>
                  </a:cubicBezTo>
                  <a:lnTo>
                    <a:pt x="0" y="4212"/>
                  </a:lnTo>
                  <a:cubicBezTo>
                    <a:pt x="0" y="3959"/>
                    <a:pt x="190" y="3769"/>
                    <a:pt x="444" y="3769"/>
                  </a:cubicBezTo>
                  <a:lnTo>
                    <a:pt x="1235" y="3769"/>
                  </a:lnTo>
                  <a:cubicBezTo>
                    <a:pt x="1330" y="3389"/>
                    <a:pt x="1457" y="3041"/>
                    <a:pt x="1679" y="2724"/>
                  </a:cubicBezTo>
                  <a:lnTo>
                    <a:pt x="1109" y="2154"/>
                  </a:lnTo>
                  <a:cubicBezTo>
                    <a:pt x="950" y="1996"/>
                    <a:pt x="950" y="1711"/>
                    <a:pt x="1109" y="1521"/>
                  </a:cubicBezTo>
                  <a:lnTo>
                    <a:pt x="1520" y="1109"/>
                  </a:lnTo>
                  <a:cubicBezTo>
                    <a:pt x="1710" y="951"/>
                    <a:pt x="1995" y="951"/>
                    <a:pt x="2154" y="1109"/>
                  </a:cubicBezTo>
                  <a:lnTo>
                    <a:pt x="2724" y="1679"/>
                  </a:lnTo>
                  <a:cubicBezTo>
                    <a:pt x="3040" y="1457"/>
                    <a:pt x="3389" y="1331"/>
                    <a:pt x="3769" y="1236"/>
                  </a:cubicBezTo>
                  <a:lnTo>
                    <a:pt x="3769" y="444"/>
                  </a:lnTo>
                  <a:cubicBezTo>
                    <a:pt x="3769" y="190"/>
                    <a:pt x="3959" y="0"/>
                    <a:pt x="4212" y="0"/>
                  </a:cubicBezTo>
                  <a:lnTo>
                    <a:pt x="4814" y="0"/>
                  </a:lnTo>
                  <a:cubicBezTo>
                    <a:pt x="5036" y="0"/>
                    <a:pt x="5257" y="190"/>
                    <a:pt x="5257" y="444"/>
                  </a:cubicBezTo>
                  <a:lnTo>
                    <a:pt x="5257" y="1236"/>
                  </a:lnTo>
                  <a:cubicBezTo>
                    <a:pt x="5606" y="1331"/>
                    <a:pt x="5986" y="1457"/>
                    <a:pt x="6302" y="1679"/>
                  </a:cubicBezTo>
                  <a:lnTo>
                    <a:pt x="6872" y="1109"/>
                  </a:lnTo>
                  <a:cubicBezTo>
                    <a:pt x="7031" y="951"/>
                    <a:pt x="7316" y="951"/>
                    <a:pt x="7474" y="1109"/>
                  </a:cubicBezTo>
                  <a:lnTo>
                    <a:pt x="7886" y="1521"/>
                  </a:lnTo>
                  <a:cubicBezTo>
                    <a:pt x="8076" y="1711"/>
                    <a:pt x="8076" y="1996"/>
                    <a:pt x="7886" y="2154"/>
                  </a:cubicBezTo>
                  <a:lnTo>
                    <a:pt x="7347" y="2724"/>
                  </a:lnTo>
                  <a:cubicBezTo>
                    <a:pt x="7537" y="3041"/>
                    <a:pt x="7696" y="3389"/>
                    <a:pt x="7759" y="3769"/>
                  </a:cubicBezTo>
                  <a:lnTo>
                    <a:pt x="8551" y="3769"/>
                  </a:lnTo>
                  <a:cubicBezTo>
                    <a:pt x="8804" y="3769"/>
                    <a:pt x="8994" y="3959"/>
                    <a:pt x="8994" y="4212"/>
                  </a:cubicBezTo>
                  <a:lnTo>
                    <a:pt x="8994" y="4782"/>
                  </a:lnTo>
                  <a:cubicBezTo>
                    <a:pt x="8994" y="5036"/>
                    <a:pt x="8804" y="5226"/>
                    <a:pt x="8551" y="5226"/>
                  </a:cubicBezTo>
                  <a:lnTo>
                    <a:pt x="7759" y="5226"/>
                  </a:lnTo>
                  <a:cubicBezTo>
                    <a:pt x="7696" y="5606"/>
                    <a:pt x="7537" y="5954"/>
                    <a:pt x="7347" y="6303"/>
                  </a:cubicBezTo>
                  <a:lnTo>
                    <a:pt x="7886" y="6841"/>
                  </a:lnTo>
                  <a:cubicBezTo>
                    <a:pt x="8076" y="7031"/>
                    <a:pt x="8076" y="7316"/>
                    <a:pt x="7886" y="7474"/>
                  </a:cubicBezTo>
                  <a:lnTo>
                    <a:pt x="7474" y="7886"/>
                  </a:lnTo>
                  <a:cubicBezTo>
                    <a:pt x="7316" y="8076"/>
                    <a:pt x="7031" y="8076"/>
                    <a:pt x="6872" y="7886"/>
                  </a:cubicBezTo>
                  <a:lnTo>
                    <a:pt x="6302" y="7348"/>
                  </a:lnTo>
                  <a:cubicBezTo>
                    <a:pt x="5986" y="7538"/>
                    <a:pt x="5606" y="7696"/>
                    <a:pt x="5257" y="7759"/>
                  </a:cubicBezTo>
                  <a:lnTo>
                    <a:pt x="5257" y="8551"/>
                  </a:lnTo>
                  <a:cubicBezTo>
                    <a:pt x="5226" y="8804"/>
                    <a:pt x="5036" y="8994"/>
                    <a:pt x="4814" y="8994"/>
                  </a:cubicBezTo>
                  <a:close/>
                  <a:moveTo>
                    <a:pt x="2692" y="6904"/>
                  </a:moveTo>
                  <a:lnTo>
                    <a:pt x="2787" y="6999"/>
                  </a:lnTo>
                  <a:cubicBezTo>
                    <a:pt x="3135" y="7253"/>
                    <a:pt x="3547" y="7411"/>
                    <a:pt x="3959" y="7474"/>
                  </a:cubicBezTo>
                  <a:lnTo>
                    <a:pt x="4085" y="7506"/>
                  </a:lnTo>
                  <a:lnTo>
                    <a:pt x="4085" y="8551"/>
                  </a:lnTo>
                  <a:cubicBezTo>
                    <a:pt x="4085" y="8614"/>
                    <a:pt x="4149" y="8678"/>
                    <a:pt x="4212" y="8678"/>
                  </a:cubicBezTo>
                  <a:lnTo>
                    <a:pt x="4814" y="8678"/>
                  </a:lnTo>
                  <a:cubicBezTo>
                    <a:pt x="4877" y="8678"/>
                    <a:pt x="4941" y="8614"/>
                    <a:pt x="4941" y="8551"/>
                  </a:cubicBezTo>
                  <a:lnTo>
                    <a:pt x="4941" y="7506"/>
                  </a:lnTo>
                  <a:lnTo>
                    <a:pt x="5067" y="7474"/>
                  </a:lnTo>
                  <a:cubicBezTo>
                    <a:pt x="5479" y="7411"/>
                    <a:pt x="5891" y="7221"/>
                    <a:pt x="6239" y="6999"/>
                  </a:cubicBezTo>
                  <a:lnTo>
                    <a:pt x="6334" y="6904"/>
                  </a:lnTo>
                  <a:lnTo>
                    <a:pt x="7094" y="7664"/>
                  </a:lnTo>
                  <a:cubicBezTo>
                    <a:pt x="7126" y="7728"/>
                    <a:pt x="7221" y="7728"/>
                    <a:pt x="7252" y="7664"/>
                  </a:cubicBezTo>
                  <a:lnTo>
                    <a:pt x="7664" y="7253"/>
                  </a:lnTo>
                  <a:cubicBezTo>
                    <a:pt x="7727" y="7221"/>
                    <a:pt x="7727" y="7126"/>
                    <a:pt x="7664" y="7094"/>
                  </a:cubicBezTo>
                  <a:lnTo>
                    <a:pt x="6936" y="6334"/>
                  </a:lnTo>
                  <a:lnTo>
                    <a:pt x="6999" y="6239"/>
                  </a:lnTo>
                  <a:cubicBezTo>
                    <a:pt x="7252" y="5859"/>
                    <a:pt x="7411" y="5479"/>
                    <a:pt x="7474" y="5036"/>
                  </a:cubicBezTo>
                  <a:lnTo>
                    <a:pt x="7506" y="4909"/>
                  </a:lnTo>
                  <a:lnTo>
                    <a:pt x="8551" y="4909"/>
                  </a:lnTo>
                  <a:cubicBezTo>
                    <a:pt x="8646" y="4909"/>
                    <a:pt x="8677" y="4877"/>
                    <a:pt x="8677" y="4782"/>
                  </a:cubicBezTo>
                  <a:lnTo>
                    <a:pt x="8677" y="4212"/>
                  </a:lnTo>
                  <a:cubicBezTo>
                    <a:pt x="8677" y="4149"/>
                    <a:pt x="8646" y="4086"/>
                    <a:pt x="8551" y="4086"/>
                  </a:cubicBezTo>
                  <a:lnTo>
                    <a:pt x="7506" y="4086"/>
                  </a:lnTo>
                  <a:lnTo>
                    <a:pt x="7474" y="3959"/>
                  </a:lnTo>
                  <a:cubicBezTo>
                    <a:pt x="7411" y="3547"/>
                    <a:pt x="7252" y="3136"/>
                    <a:pt x="6999" y="2787"/>
                  </a:cubicBezTo>
                  <a:lnTo>
                    <a:pt x="6936" y="2661"/>
                  </a:lnTo>
                  <a:lnTo>
                    <a:pt x="7664" y="1932"/>
                  </a:lnTo>
                  <a:cubicBezTo>
                    <a:pt x="7727" y="1869"/>
                    <a:pt x="7727" y="1806"/>
                    <a:pt x="7664" y="1742"/>
                  </a:cubicBezTo>
                  <a:lnTo>
                    <a:pt x="7252" y="1331"/>
                  </a:lnTo>
                  <a:cubicBezTo>
                    <a:pt x="7221" y="1299"/>
                    <a:pt x="7126" y="1299"/>
                    <a:pt x="7094" y="1331"/>
                  </a:cubicBezTo>
                  <a:lnTo>
                    <a:pt x="6334" y="2091"/>
                  </a:lnTo>
                  <a:lnTo>
                    <a:pt x="6239" y="2027"/>
                  </a:lnTo>
                  <a:cubicBezTo>
                    <a:pt x="5859" y="1774"/>
                    <a:pt x="5479" y="1616"/>
                    <a:pt x="5036" y="1521"/>
                  </a:cubicBezTo>
                  <a:lnTo>
                    <a:pt x="4909" y="1489"/>
                  </a:lnTo>
                  <a:lnTo>
                    <a:pt x="4909" y="444"/>
                  </a:lnTo>
                  <a:cubicBezTo>
                    <a:pt x="4909" y="381"/>
                    <a:pt x="4877" y="317"/>
                    <a:pt x="4782" y="317"/>
                  </a:cubicBezTo>
                  <a:lnTo>
                    <a:pt x="4212" y="317"/>
                  </a:lnTo>
                  <a:cubicBezTo>
                    <a:pt x="4149" y="317"/>
                    <a:pt x="4085" y="381"/>
                    <a:pt x="4085" y="444"/>
                  </a:cubicBezTo>
                  <a:lnTo>
                    <a:pt x="4085" y="1489"/>
                  </a:lnTo>
                  <a:lnTo>
                    <a:pt x="3959" y="1521"/>
                  </a:lnTo>
                  <a:cubicBezTo>
                    <a:pt x="3547" y="1616"/>
                    <a:pt x="3135" y="1774"/>
                    <a:pt x="2787" y="2027"/>
                  </a:cubicBezTo>
                  <a:lnTo>
                    <a:pt x="2660" y="2091"/>
                  </a:lnTo>
                  <a:lnTo>
                    <a:pt x="1932" y="1331"/>
                  </a:lnTo>
                  <a:cubicBezTo>
                    <a:pt x="1869" y="1299"/>
                    <a:pt x="1805" y="1299"/>
                    <a:pt x="1742" y="1331"/>
                  </a:cubicBezTo>
                  <a:lnTo>
                    <a:pt x="1330" y="1742"/>
                  </a:lnTo>
                  <a:cubicBezTo>
                    <a:pt x="1299" y="1806"/>
                    <a:pt x="1299" y="1869"/>
                    <a:pt x="1330" y="1932"/>
                  </a:cubicBezTo>
                  <a:lnTo>
                    <a:pt x="2090" y="2661"/>
                  </a:lnTo>
                  <a:lnTo>
                    <a:pt x="2027" y="2787"/>
                  </a:lnTo>
                  <a:cubicBezTo>
                    <a:pt x="1774" y="3136"/>
                    <a:pt x="1615" y="3547"/>
                    <a:pt x="1520" y="3959"/>
                  </a:cubicBezTo>
                  <a:lnTo>
                    <a:pt x="1520" y="4086"/>
                  </a:lnTo>
                  <a:lnTo>
                    <a:pt x="444" y="4086"/>
                  </a:lnTo>
                  <a:cubicBezTo>
                    <a:pt x="380" y="4086"/>
                    <a:pt x="317" y="4149"/>
                    <a:pt x="317" y="4212"/>
                  </a:cubicBezTo>
                  <a:lnTo>
                    <a:pt x="317" y="4782"/>
                  </a:lnTo>
                  <a:cubicBezTo>
                    <a:pt x="317" y="4846"/>
                    <a:pt x="380" y="4909"/>
                    <a:pt x="444" y="4909"/>
                  </a:cubicBezTo>
                  <a:lnTo>
                    <a:pt x="1520" y="4909"/>
                  </a:lnTo>
                  <a:lnTo>
                    <a:pt x="1520" y="5036"/>
                  </a:lnTo>
                  <a:cubicBezTo>
                    <a:pt x="1615" y="5479"/>
                    <a:pt x="1774" y="5859"/>
                    <a:pt x="2027" y="6239"/>
                  </a:cubicBezTo>
                  <a:lnTo>
                    <a:pt x="2090" y="6334"/>
                  </a:lnTo>
                  <a:lnTo>
                    <a:pt x="1330" y="7094"/>
                  </a:lnTo>
                  <a:cubicBezTo>
                    <a:pt x="1299" y="7126"/>
                    <a:pt x="1299" y="7221"/>
                    <a:pt x="1330" y="7253"/>
                  </a:cubicBezTo>
                  <a:lnTo>
                    <a:pt x="1742" y="7664"/>
                  </a:lnTo>
                  <a:cubicBezTo>
                    <a:pt x="1805" y="7728"/>
                    <a:pt x="1869" y="7728"/>
                    <a:pt x="1932" y="7664"/>
                  </a:cubicBezTo>
                  <a:close/>
                  <a:moveTo>
                    <a:pt x="4497" y="6651"/>
                  </a:moveTo>
                  <a:cubicBezTo>
                    <a:pt x="3325" y="6651"/>
                    <a:pt x="2375" y="5669"/>
                    <a:pt x="2375" y="4497"/>
                  </a:cubicBezTo>
                  <a:cubicBezTo>
                    <a:pt x="2375" y="3326"/>
                    <a:pt x="3325" y="2376"/>
                    <a:pt x="4497" y="2376"/>
                  </a:cubicBezTo>
                  <a:cubicBezTo>
                    <a:pt x="5701" y="2376"/>
                    <a:pt x="6651" y="3326"/>
                    <a:pt x="6651" y="4497"/>
                  </a:cubicBezTo>
                  <a:cubicBezTo>
                    <a:pt x="6651" y="5669"/>
                    <a:pt x="5701" y="6651"/>
                    <a:pt x="4497" y="6651"/>
                  </a:cubicBezTo>
                  <a:close/>
                  <a:moveTo>
                    <a:pt x="4497" y="2692"/>
                  </a:moveTo>
                  <a:cubicBezTo>
                    <a:pt x="3515" y="2692"/>
                    <a:pt x="2692" y="3516"/>
                    <a:pt x="2692" y="4497"/>
                  </a:cubicBezTo>
                  <a:cubicBezTo>
                    <a:pt x="2692" y="5511"/>
                    <a:pt x="3515" y="6334"/>
                    <a:pt x="4497" y="6334"/>
                  </a:cubicBezTo>
                  <a:cubicBezTo>
                    <a:pt x="5511" y="6334"/>
                    <a:pt x="6334" y="5511"/>
                    <a:pt x="6334" y="4497"/>
                  </a:cubicBezTo>
                  <a:cubicBezTo>
                    <a:pt x="6334" y="3516"/>
                    <a:pt x="5511" y="2692"/>
                    <a:pt x="4497" y="2692"/>
                  </a:cubicBez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16"/>
            <p:cNvSpPr/>
            <p:nvPr/>
          </p:nvSpPr>
          <p:spPr>
            <a:xfrm>
              <a:off x="336542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16"/>
            <p:cNvSpPr/>
            <p:nvPr/>
          </p:nvSpPr>
          <p:spPr>
            <a:xfrm>
              <a:off x="336542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16"/>
            <p:cNvSpPr/>
            <p:nvPr/>
          </p:nvSpPr>
          <p:spPr>
            <a:xfrm>
              <a:off x="336542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16"/>
            <p:cNvSpPr/>
            <p:nvPr/>
          </p:nvSpPr>
          <p:spPr>
            <a:xfrm>
              <a:off x="336542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16"/>
            <p:cNvSpPr/>
            <p:nvPr/>
          </p:nvSpPr>
          <p:spPr>
            <a:xfrm>
              <a:off x="336622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16"/>
            <p:cNvSpPr/>
            <p:nvPr/>
          </p:nvSpPr>
          <p:spPr>
            <a:xfrm>
              <a:off x="336622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16"/>
            <p:cNvSpPr/>
            <p:nvPr/>
          </p:nvSpPr>
          <p:spPr>
            <a:xfrm>
              <a:off x="336622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16"/>
            <p:cNvSpPr/>
            <p:nvPr/>
          </p:nvSpPr>
          <p:spPr>
            <a:xfrm>
              <a:off x="3366225" y="2215000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fill="none" extrusionOk="0">
                  <a:moveTo>
                    <a:pt x="0" y="0"/>
                  </a:moveTo>
                  <a:lnTo>
                    <a:pt x="32" y="0"/>
                  </a:lnTo>
                  <a:lnTo>
                    <a:pt x="32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16"/>
            <p:cNvSpPr/>
            <p:nvPr/>
          </p:nvSpPr>
          <p:spPr>
            <a:xfrm>
              <a:off x="336702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16"/>
            <p:cNvSpPr/>
            <p:nvPr/>
          </p:nvSpPr>
          <p:spPr>
            <a:xfrm>
              <a:off x="336702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16"/>
            <p:cNvSpPr/>
            <p:nvPr/>
          </p:nvSpPr>
          <p:spPr>
            <a:xfrm>
              <a:off x="336702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16"/>
            <p:cNvSpPr/>
            <p:nvPr/>
          </p:nvSpPr>
          <p:spPr>
            <a:xfrm>
              <a:off x="336780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16"/>
            <p:cNvSpPr/>
            <p:nvPr/>
          </p:nvSpPr>
          <p:spPr>
            <a:xfrm>
              <a:off x="336780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16"/>
            <p:cNvSpPr/>
            <p:nvPr/>
          </p:nvSpPr>
          <p:spPr>
            <a:xfrm>
              <a:off x="336780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16"/>
            <p:cNvSpPr/>
            <p:nvPr/>
          </p:nvSpPr>
          <p:spPr>
            <a:xfrm>
              <a:off x="3367800" y="2215000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fill="none" extrusionOk="0">
                  <a:moveTo>
                    <a:pt x="1" y="0"/>
                  </a:moveTo>
                  <a:lnTo>
                    <a:pt x="33" y="0"/>
                  </a:lnTo>
                  <a:lnTo>
                    <a:pt x="33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16"/>
            <p:cNvSpPr/>
            <p:nvPr/>
          </p:nvSpPr>
          <p:spPr>
            <a:xfrm>
              <a:off x="336860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16"/>
            <p:cNvSpPr/>
            <p:nvPr/>
          </p:nvSpPr>
          <p:spPr>
            <a:xfrm>
              <a:off x="336860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16"/>
            <p:cNvSpPr/>
            <p:nvPr/>
          </p:nvSpPr>
          <p:spPr>
            <a:xfrm>
              <a:off x="3368600" y="2215000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fill="none" extrusionOk="0">
                  <a:moveTo>
                    <a:pt x="1" y="0"/>
                  </a:moveTo>
                  <a:lnTo>
                    <a:pt x="32" y="0"/>
                  </a:lnTo>
                  <a:lnTo>
                    <a:pt x="32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16"/>
            <p:cNvSpPr/>
            <p:nvPr/>
          </p:nvSpPr>
          <p:spPr>
            <a:xfrm>
              <a:off x="336940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16"/>
            <p:cNvSpPr/>
            <p:nvPr/>
          </p:nvSpPr>
          <p:spPr>
            <a:xfrm>
              <a:off x="336940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16"/>
            <p:cNvSpPr/>
            <p:nvPr/>
          </p:nvSpPr>
          <p:spPr>
            <a:xfrm>
              <a:off x="3369400" y="2215000"/>
              <a:ext cx="800" cy="9525"/>
            </a:xfrm>
            <a:custGeom>
              <a:avLst/>
              <a:gdLst/>
              <a:ahLst/>
              <a:cxnLst/>
              <a:rect l="l" t="t" r="r" b="b"/>
              <a:pathLst>
                <a:path w="32" h="381" fill="none" extrusionOk="0">
                  <a:moveTo>
                    <a:pt x="0" y="0"/>
                  </a:moveTo>
                  <a:lnTo>
                    <a:pt x="32" y="0"/>
                  </a:lnTo>
                  <a:lnTo>
                    <a:pt x="32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16"/>
            <p:cNvSpPr/>
            <p:nvPr/>
          </p:nvSpPr>
          <p:spPr>
            <a:xfrm>
              <a:off x="337017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16"/>
            <p:cNvSpPr/>
            <p:nvPr/>
          </p:nvSpPr>
          <p:spPr>
            <a:xfrm>
              <a:off x="337017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16"/>
            <p:cNvSpPr/>
            <p:nvPr/>
          </p:nvSpPr>
          <p:spPr>
            <a:xfrm>
              <a:off x="337017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16"/>
            <p:cNvSpPr/>
            <p:nvPr/>
          </p:nvSpPr>
          <p:spPr>
            <a:xfrm>
              <a:off x="3370175" y="2215000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fill="none" extrusionOk="0">
                  <a:moveTo>
                    <a:pt x="1" y="0"/>
                  </a:moveTo>
                  <a:lnTo>
                    <a:pt x="33" y="0"/>
                  </a:lnTo>
                  <a:lnTo>
                    <a:pt x="33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16"/>
            <p:cNvSpPr/>
            <p:nvPr/>
          </p:nvSpPr>
          <p:spPr>
            <a:xfrm>
              <a:off x="337097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16"/>
            <p:cNvSpPr/>
            <p:nvPr/>
          </p:nvSpPr>
          <p:spPr>
            <a:xfrm>
              <a:off x="337097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16"/>
            <p:cNvSpPr/>
            <p:nvPr/>
          </p:nvSpPr>
          <p:spPr>
            <a:xfrm>
              <a:off x="337097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16"/>
            <p:cNvSpPr/>
            <p:nvPr/>
          </p:nvSpPr>
          <p:spPr>
            <a:xfrm>
              <a:off x="337177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16"/>
            <p:cNvSpPr/>
            <p:nvPr/>
          </p:nvSpPr>
          <p:spPr>
            <a:xfrm>
              <a:off x="337177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16"/>
            <p:cNvSpPr/>
            <p:nvPr/>
          </p:nvSpPr>
          <p:spPr>
            <a:xfrm>
              <a:off x="337177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16"/>
            <p:cNvSpPr/>
            <p:nvPr/>
          </p:nvSpPr>
          <p:spPr>
            <a:xfrm>
              <a:off x="3371775" y="2215000"/>
              <a:ext cx="800" cy="9525"/>
            </a:xfrm>
            <a:custGeom>
              <a:avLst/>
              <a:gdLst/>
              <a:ahLst/>
              <a:cxnLst/>
              <a:rect l="l" t="t" r="r" b="b"/>
              <a:pathLst>
                <a:path w="32" h="381" fill="none" extrusionOk="0">
                  <a:moveTo>
                    <a:pt x="0" y="0"/>
                  </a:moveTo>
                  <a:lnTo>
                    <a:pt x="32" y="0"/>
                  </a:lnTo>
                  <a:lnTo>
                    <a:pt x="32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16"/>
            <p:cNvSpPr/>
            <p:nvPr/>
          </p:nvSpPr>
          <p:spPr>
            <a:xfrm>
              <a:off x="337255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16"/>
            <p:cNvSpPr/>
            <p:nvPr/>
          </p:nvSpPr>
          <p:spPr>
            <a:xfrm>
              <a:off x="337255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16"/>
            <p:cNvSpPr/>
            <p:nvPr/>
          </p:nvSpPr>
          <p:spPr>
            <a:xfrm>
              <a:off x="3372550" y="2215000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fill="none" extrusionOk="0">
                  <a:moveTo>
                    <a:pt x="1" y="0"/>
                  </a:moveTo>
                  <a:lnTo>
                    <a:pt x="33" y="0"/>
                  </a:lnTo>
                  <a:lnTo>
                    <a:pt x="33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16"/>
            <p:cNvSpPr/>
            <p:nvPr/>
          </p:nvSpPr>
          <p:spPr>
            <a:xfrm>
              <a:off x="337335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16"/>
            <p:cNvSpPr/>
            <p:nvPr/>
          </p:nvSpPr>
          <p:spPr>
            <a:xfrm>
              <a:off x="337335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16"/>
            <p:cNvSpPr/>
            <p:nvPr/>
          </p:nvSpPr>
          <p:spPr>
            <a:xfrm>
              <a:off x="3373350" y="2215000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fill="none" extrusionOk="0">
                  <a:moveTo>
                    <a:pt x="1" y="0"/>
                  </a:moveTo>
                  <a:lnTo>
                    <a:pt x="32" y="0"/>
                  </a:lnTo>
                  <a:lnTo>
                    <a:pt x="32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16"/>
            <p:cNvSpPr/>
            <p:nvPr/>
          </p:nvSpPr>
          <p:spPr>
            <a:xfrm>
              <a:off x="3373350" y="2215000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fill="none" extrusionOk="0">
                  <a:moveTo>
                    <a:pt x="1" y="0"/>
                  </a:moveTo>
                  <a:lnTo>
                    <a:pt x="32" y="0"/>
                  </a:lnTo>
                  <a:lnTo>
                    <a:pt x="32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16"/>
            <p:cNvSpPr/>
            <p:nvPr/>
          </p:nvSpPr>
          <p:spPr>
            <a:xfrm>
              <a:off x="337415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16"/>
            <p:cNvSpPr/>
            <p:nvPr/>
          </p:nvSpPr>
          <p:spPr>
            <a:xfrm>
              <a:off x="337415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38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16"/>
            <p:cNvSpPr/>
            <p:nvPr/>
          </p:nvSpPr>
          <p:spPr>
            <a:xfrm>
              <a:off x="3427200" y="2240325"/>
              <a:ext cx="0" cy="10325"/>
            </a:xfrm>
            <a:custGeom>
              <a:avLst/>
              <a:gdLst/>
              <a:ahLst/>
              <a:cxnLst/>
              <a:rect l="l" t="t" r="r" b="b"/>
              <a:pathLst>
                <a:path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16"/>
            <p:cNvSpPr/>
            <p:nvPr/>
          </p:nvSpPr>
          <p:spPr>
            <a:xfrm>
              <a:off x="3427200" y="22403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fill="none" extrusionOk="0">
                  <a:moveTo>
                    <a:pt x="0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16"/>
            <p:cNvSpPr/>
            <p:nvPr/>
          </p:nvSpPr>
          <p:spPr>
            <a:xfrm>
              <a:off x="3427200" y="22403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fill="none" extrusionOk="0">
                  <a:moveTo>
                    <a:pt x="0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16"/>
            <p:cNvSpPr/>
            <p:nvPr/>
          </p:nvSpPr>
          <p:spPr>
            <a:xfrm>
              <a:off x="34279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16"/>
            <p:cNvSpPr/>
            <p:nvPr/>
          </p:nvSpPr>
          <p:spPr>
            <a:xfrm>
              <a:off x="34279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16"/>
            <p:cNvSpPr/>
            <p:nvPr/>
          </p:nvSpPr>
          <p:spPr>
            <a:xfrm>
              <a:off x="3427975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fill="none" extrusionOk="0">
                  <a:moveTo>
                    <a:pt x="1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16"/>
            <p:cNvSpPr/>
            <p:nvPr/>
          </p:nvSpPr>
          <p:spPr>
            <a:xfrm>
              <a:off x="34287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16"/>
            <p:cNvSpPr/>
            <p:nvPr/>
          </p:nvSpPr>
          <p:spPr>
            <a:xfrm>
              <a:off x="34287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16"/>
            <p:cNvSpPr/>
            <p:nvPr/>
          </p:nvSpPr>
          <p:spPr>
            <a:xfrm>
              <a:off x="3428775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fill="none" extrusionOk="0">
                  <a:moveTo>
                    <a:pt x="0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16"/>
            <p:cNvSpPr/>
            <p:nvPr/>
          </p:nvSpPr>
          <p:spPr>
            <a:xfrm>
              <a:off x="34295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16"/>
            <p:cNvSpPr/>
            <p:nvPr/>
          </p:nvSpPr>
          <p:spPr>
            <a:xfrm>
              <a:off x="34295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16"/>
            <p:cNvSpPr/>
            <p:nvPr/>
          </p:nvSpPr>
          <p:spPr>
            <a:xfrm>
              <a:off x="34295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16"/>
            <p:cNvSpPr/>
            <p:nvPr/>
          </p:nvSpPr>
          <p:spPr>
            <a:xfrm>
              <a:off x="3429575" y="22403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fill="none" extrusionOk="0">
                  <a:moveTo>
                    <a:pt x="0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16"/>
            <p:cNvSpPr/>
            <p:nvPr/>
          </p:nvSpPr>
          <p:spPr>
            <a:xfrm>
              <a:off x="34303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16"/>
            <p:cNvSpPr/>
            <p:nvPr/>
          </p:nvSpPr>
          <p:spPr>
            <a:xfrm>
              <a:off x="34303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16"/>
            <p:cNvSpPr/>
            <p:nvPr/>
          </p:nvSpPr>
          <p:spPr>
            <a:xfrm>
              <a:off x="3430350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fill="none" extrusionOk="0">
                  <a:moveTo>
                    <a:pt x="1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16"/>
            <p:cNvSpPr/>
            <p:nvPr/>
          </p:nvSpPr>
          <p:spPr>
            <a:xfrm>
              <a:off x="34311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16"/>
            <p:cNvSpPr/>
            <p:nvPr/>
          </p:nvSpPr>
          <p:spPr>
            <a:xfrm>
              <a:off x="34311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16"/>
            <p:cNvSpPr/>
            <p:nvPr/>
          </p:nvSpPr>
          <p:spPr>
            <a:xfrm>
              <a:off x="3431150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fill="none" extrusionOk="0">
                  <a:moveTo>
                    <a:pt x="0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16"/>
            <p:cNvSpPr/>
            <p:nvPr/>
          </p:nvSpPr>
          <p:spPr>
            <a:xfrm>
              <a:off x="3431150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fill="none" extrusionOk="0">
                  <a:moveTo>
                    <a:pt x="0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16"/>
            <p:cNvSpPr/>
            <p:nvPr/>
          </p:nvSpPr>
          <p:spPr>
            <a:xfrm>
              <a:off x="34319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16"/>
            <p:cNvSpPr/>
            <p:nvPr/>
          </p:nvSpPr>
          <p:spPr>
            <a:xfrm>
              <a:off x="34319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16"/>
            <p:cNvSpPr/>
            <p:nvPr/>
          </p:nvSpPr>
          <p:spPr>
            <a:xfrm>
              <a:off x="3431950" y="22403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fill="none" extrusionOk="0">
                  <a:moveTo>
                    <a:pt x="0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16"/>
            <p:cNvSpPr/>
            <p:nvPr/>
          </p:nvSpPr>
          <p:spPr>
            <a:xfrm>
              <a:off x="34327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16"/>
            <p:cNvSpPr/>
            <p:nvPr/>
          </p:nvSpPr>
          <p:spPr>
            <a:xfrm>
              <a:off x="34327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16"/>
            <p:cNvSpPr/>
            <p:nvPr/>
          </p:nvSpPr>
          <p:spPr>
            <a:xfrm>
              <a:off x="3432725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fill="none" extrusionOk="0">
                  <a:moveTo>
                    <a:pt x="1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16"/>
            <p:cNvSpPr/>
            <p:nvPr/>
          </p:nvSpPr>
          <p:spPr>
            <a:xfrm>
              <a:off x="34335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16"/>
            <p:cNvSpPr/>
            <p:nvPr/>
          </p:nvSpPr>
          <p:spPr>
            <a:xfrm>
              <a:off x="34335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16"/>
            <p:cNvSpPr/>
            <p:nvPr/>
          </p:nvSpPr>
          <p:spPr>
            <a:xfrm>
              <a:off x="34335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16"/>
            <p:cNvSpPr/>
            <p:nvPr/>
          </p:nvSpPr>
          <p:spPr>
            <a:xfrm>
              <a:off x="34343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16"/>
            <p:cNvSpPr/>
            <p:nvPr/>
          </p:nvSpPr>
          <p:spPr>
            <a:xfrm>
              <a:off x="34343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16"/>
            <p:cNvSpPr/>
            <p:nvPr/>
          </p:nvSpPr>
          <p:spPr>
            <a:xfrm>
              <a:off x="34343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16"/>
            <p:cNvSpPr/>
            <p:nvPr/>
          </p:nvSpPr>
          <p:spPr>
            <a:xfrm>
              <a:off x="3434325" y="22403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fill="none" extrusionOk="0">
                  <a:moveTo>
                    <a:pt x="0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16"/>
            <p:cNvSpPr/>
            <p:nvPr/>
          </p:nvSpPr>
          <p:spPr>
            <a:xfrm>
              <a:off x="34351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16"/>
            <p:cNvSpPr/>
            <p:nvPr/>
          </p:nvSpPr>
          <p:spPr>
            <a:xfrm>
              <a:off x="34351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16"/>
            <p:cNvSpPr/>
            <p:nvPr/>
          </p:nvSpPr>
          <p:spPr>
            <a:xfrm>
              <a:off x="34351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16"/>
            <p:cNvSpPr/>
            <p:nvPr/>
          </p:nvSpPr>
          <p:spPr>
            <a:xfrm>
              <a:off x="34359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16"/>
            <p:cNvSpPr/>
            <p:nvPr/>
          </p:nvSpPr>
          <p:spPr>
            <a:xfrm>
              <a:off x="34359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16"/>
            <p:cNvSpPr/>
            <p:nvPr/>
          </p:nvSpPr>
          <p:spPr>
            <a:xfrm>
              <a:off x="34359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16"/>
            <p:cNvSpPr/>
            <p:nvPr/>
          </p:nvSpPr>
          <p:spPr>
            <a:xfrm>
              <a:off x="34367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16"/>
            <p:cNvSpPr/>
            <p:nvPr/>
          </p:nvSpPr>
          <p:spPr>
            <a:xfrm>
              <a:off x="34367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16"/>
            <p:cNvSpPr/>
            <p:nvPr/>
          </p:nvSpPr>
          <p:spPr>
            <a:xfrm>
              <a:off x="3453325" y="2303675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fill="none" extrusionOk="0">
                  <a:moveTo>
                    <a:pt x="0" y="0"/>
                  </a:moveTo>
                  <a:lnTo>
                    <a:pt x="0" y="348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16"/>
            <p:cNvSpPr/>
            <p:nvPr/>
          </p:nvSpPr>
          <p:spPr>
            <a:xfrm>
              <a:off x="34533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16"/>
            <p:cNvSpPr/>
            <p:nvPr/>
          </p:nvSpPr>
          <p:spPr>
            <a:xfrm>
              <a:off x="34533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16"/>
            <p:cNvSpPr/>
            <p:nvPr/>
          </p:nvSpPr>
          <p:spPr>
            <a:xfrm>
              <a:off x="3453325" y="2302875"/>
              <a:ext cx="800" cy="9525"/>
            </a:xfrm>
            <a:custGeom>
              <a:avLst/>
              <a:gdLst/>
              <a:ahLst/>
              <a:cxnLst/>
              <a:rect l="l" t="t" r="r" b="b"/>
              <a:pathLst>
                <a:path w="32" h="381" fill="none" extrusionOk="0">
                  <a:moveTo>
                    <a:pt x="0" y="0"/>
                  </a:moveTo>
                  <a:lnTo>
                    <a:pt x="32" y="0"/>
                  </a:lnTo>
                  <a:lnTo>
                    <a:pt x="32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16"/>
            <p:cNvSpPr/>
            <p:nvPr/>
          </p:nvSpPr>
          <p:spPr>
            <a:xfrm>
              <a:off x="34541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16"/>
            <p:cNvSpPr/>
            <p:nvPr/>
          </p:nvSpPr>
          <p:spPr>
            <a:xfrm>
              <a:off x="34541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16"/>
            <p:cNvSpPr/>
            <p:nvPr/>
          </p:nvSpPr>
          <p:spPr>
            <a:xfrm>
              <a:off x="3454100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fill="none" extrusionOk="0">
                  <a:moveTo>
                    <a:pt x="1" y="0"/>
                  </a:moveTo>
                  <a:lnTo>
                    <a:pt x="32" y="0"/>
                  </a:lnTo>
                  <a:lnTo>
                    <a:pt x="32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16"/>
            <p:cNvSpPr/>
            <p:nvPr/>
          </p:nvSpPr>
          <p:spPr>
            <a:xfrm>
              <a:off x="34549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16"/>
            <p:cNvSpPr/>
            <p:nvPr/>
          </p:nvSpPr>
          <p:spPr>
            <a:xfrm>
              <a:off x="34549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16"/>
            <p:cNvSpPr/>
            <p:nvPr/>
          </p:nvSpPr>
          <p:spPr>
            <a:xfrm>
              <a:off x="34549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16"/>
            <p:cNvSpPr/>
            <p:nvPr/>
          </p:nvSpPr>
          <p:spPr>
            <a:xfrm>
              <a:off x="3454900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fill="none" extrusionOk="0">
                  <a:moveTo>
                    <a:pt x="0" y="0"/>
                  </a:moveTo>
                  <a:lnTo>
                    <a:pt x="32" y="0"/>
                  </a:lnTo>
                  <a:lnTo>
                    <a:pt x="32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16"/>
            <p:cNvSpPr/>
            <p:nvPr/>
          </p:nvSpPr>
          <p:spPr>
            <a:xfrm>
              <a:off x="34557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16"/>
            <p:cNvSpPr/>
            <p:nvPr/>
          </p:nvSpPr>
          <p:spPr>
            <a:xfrm>
              <a:off x="34557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16"/>
            <p:cNvSpPr/>
            <p:nvPr/>
          </p:nvSpPr>
          <p:spPr>
            <a:xfrm>
              <a:off x="3455700" y="2302875"/>
              <a:ext cx="800" cy="9525"/>
            </a:xfrm>
            <a:custGeom>
              <a:avLst/>
              <a:gdLst/>
              <a:ahLst/>
              <a:cxnLst/>
              <a:rect l="l" t="t" r="r" b="b"/>
              <a:pathLst>
                <a:path w="32" h="381" fill="none" extrusionOk="0">
                  <a:moveTo>
                    <a:pt x="0" y="0"/>
                  </a:moveTo>
                  <a:lnTo>
                    <a:pt x="32" y="0"/>
                  </a:lnTo>
                  <a:lnTo>
                    <a:pt x="32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16"/>
            <p:cNvSpPr/>
            <p:nvPr/>
          </p:nvSpPr>
          <p:spPr>
            <a:xfrm>
              <a:off x="34564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16"/>
            <p:cNvSpPr/>
            <p:nvPr/>
          </p:nvSpPr>
          <p:spPr>
            <a:xfrm>
              <a:off x="34564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16"/>
            <p:cNvSpPr/>
            <p:nvPr/>
          </p:nvSpPr>
          <p:spPr>
            <a:xfrm>
              <a:off x="3456475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fill="none" extrusionOk="0">
                  <a:moveTo>
                    <a:pt x="1" y="0"/>
                  </a:moveTo>
                  <a:lnTo>
                    <a:pt x="32" y="0"/>
                  </a:lnTo>
                  <a:lnTo>
                    <a:pt x="32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16"/>
            <p:cNvSpPr/>
            <p:nvPr/>
          </p:nvSpPr>
          <p:spPr>
            <a:xfrm>
              <a:off x="3456475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fill="none" extrusionOk="0">
                  <a:moveTo>
                    <a:pt x="1" y="0"/>
                  </a:moveTo>
                  <a:lnTo>
                    <a:pt x="32" y="0"/>
                  </a:lnTo>
                  <a:lnTo>
                    <a:pt x="32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16"/>
            <p:cNvSpPr/>
            <p:nvPr/>
          </p:nvSpPr>
          <p:spPr>
            <a:xfrm>
              <a:off x="34572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16"/>
            <p:cNvSpPr/>
            <p:nvPr/>
          </p:nvSpPr>
          <p:spPr>
            <a:xfrm>
              <a:off x="34572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16"/>
            <p:cNvSpPr/>
            <p:nvPr/>
          </p:nvSpPr>
          <p:spPr>
            <a:xfrm>
              <a:off x="3457275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fill="none" extrusionOk="0">
                  <a:moveTo>
                    <a:pt x="0" y="0"/>
                  </a:moveTo>
                  <a:lnTo>
                    <a:pt x="32" y="0"/>
                  </a:lnTo>
                  <a:lnTo>
                    <a:pt x="32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16"/>
            <p:cNvSpPr/>
            <p:nvPr/>
          </p:nvSpPr>
          <p:spPr>
            <a:xfrm>
              <a:off x="34580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16"/>
            <p:cNvSpPr/>
            <p:nvPr/>
          </p:nvSpPr>
          <p:spPr>
            <a:xfrm>
              <a:off x="34580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16"/>
            <p:cNvSpPr/>
            <p:nvPr/>
          </p:nvSpPr>
          <p:spPr>
            <a:xfrm>
              <a:off x="3458075" y="2302875"/>
              <a:ext cx="800" cy="9525"/>
            </a:xfrm>
            <a:custGeom>
              <a:avLst/>
              <a:gdLst/>
              <a:ahLst/>
              <a:cxnLst/>
              <a:rect l="l" t="t" r="r" b="b"/>
              <a:pathLst>
                <a:path w="32" h="381" fill="none" extrusionOk="0">
                  <a:moveTo>
                    <a:pt x="0" y="0"/>
                  </a:moveTo>
                  <a:lnTo>
                    <a:pt x="32" y="0"/>
                  </a:lnTo>
                  <a:lnTo>
                    <a:pt x="32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16"/>
            <p:cNvSpPr/>
            <p:nvPr/>
          </p:nvSpPr>
          <p:spPr>
            <a:xfrm>
              <a:off x="34588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16"/>
            <p:cNvSpPr/>
            <p:nvPr/>
          </p:nvSpPr>
          <p:spPr>
            <a:xfrm>
              <a:off x="34588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16"/>
            <p:cNvSpPr/>
            <p:nvPr/>
          </p:nvSpPr>
          <p:spPr>
            <a:xfrm>
              <a:off x="34588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16"/>
            <p:cNvSpPr/>
            <p:nvPr/>
          </p:nvSpPr>
          <p:spPr>
            <a:xfrm>
              <a:off x="34596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16"/>
            <p:cNvSpPr/>
            <p:nvPr/>
          </p:nvSpPr>
          <p:spPr>
            <a:xfrm>
              <a:off x="34596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16"/>
            <p:cNvSpPr/>
            <p:nvPr/>
          </p:nvSpPr>
          <p:spPr>
            <a:xfrm>
              <a:off x="34596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16"/>
            <p:cNvSpPr/>
            <p:nvPr/>
          </p:nvSpPr>
          <p:spPr>
            <a:xfrm>
              <a:off x="3459650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fill="none" extrusionOk="0">
                  <a:moveTo>
                    <a:pt x="0" y="0"/>
                  </a:moveTo>
                  <a:lnTo>
                    <a:pt x="32" y="0"/>
                  </a:lnTo>
                  <a:lnTo>
                    <a:pt x="32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16"/>
            <p:cNvSpPr/>
            <p:nvPr/>
          </p:nvSpPr>
          <p:spPr>
            <a:xfrm>
              <a:off x="34604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16"/>
            <p:cNvSpPr/>
            <p:nvPr/>
          </p:nvSpPr>
          <p:spPr>
            <a:xfrm>
              <a:off x="34604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16"/>
            <p:cNvSpPr/>
            <p:nvPr/>
          </p:nvSpPr>
          <p:spPr>
            <a:xfrm>
              <a:off x="34604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16"/>
            <p:cNvSpPr/>
            <p:nvPr/>
          </p:nvSpPr>
          <p:spPr>
            <a:xfrm>
              <a:off x="34612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16"/>
            <p:cNvSpPr/>
            <p:nvPr/>
          </p:nvSpPr>
          <p:spPr>
            <a:xfrm>
              <a:off x="34612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16"/>
            <p:cNvSpPr/>
            <p:nvPr/>
          </p:nvSpPr>
          <p:spPr>
            <a:xfrm>
              <a:off x="34612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16"/>
            <p:cNvSpPr/>
            <p:nvPr/>
          </p:nvSpPr>
          <p:spPr>
            <a:xfrm>
              <a:off x="34620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16"/>
            <p:cNvSpPr/>
            <p:nvPr/>
          </p:nvSpPr>
          <p:spPr>
            <a:xfrm>
              <a:off x="34620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16"/>
            <p:cNvSpPr/>
            <p:nvPr/>
          </p:nvSpPr>
          <p:spPr>
            <a:xfrm>
              <a:off x="34620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16"/>
            <p:cNvSpPr/>
            <p:nvPr/>
          </p:nvSpPr>
          <p:spPr>
            <a:xfrm>
              <a:off x="34620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38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16"/>
            <p:cNvSpPr/>
            <p:nvPr/>
          </p:nvSpPr>
          <p:spPr>
            <a:xfrm>
              <a:off x="3427200" y="2364625"/>
              <a:ext cx="0" cy="10325"/>
            </a:xfrm>
            <a:custGeom>
              <a:avLst/>
              <a:gdLst/>
              <a:ahLst/>
              <a:cxnLst/>
              <a:rect l="l" t="t" r="r" b="b"/>
              <a:pathLst>
                <a:path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16"/>
            <p:cNvSpPr/>
            <p:nvPr/>
          </p:nvSpPr>
          <p:spPr>
            <a:xfrm>
              <a:off x="3427200" y="23646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fill="none" extrusionOk="0">
                  <a:moveTo>
                    <a:pt x="0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16"/>
            <p:cNvSpPr/>
            <p:nvPr/>
          </p:nvSpPr>
          <p:spPr>
            <a:xfrm>
              <a:off x="3427200" y="23646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fill="none" extrusionOk="0">
                  <a:moveTo>
                    <a:pt x="0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16"/>
            <p:cNvSpPr/>
            <p:nvPr/>
          </p:nvSpPr>
          <p:spPr>
            <a:xfrm>
              <a:off x="34279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16"/>
            <p:cNvSpPr/>
            <p:nvPr/>
          </p:nvSpPr>
          <p:spPr>
            <a:xfrm>
              <a:off x="34279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16"/>
            <p:cNvSpPr/>
            <p:nvPr/>
          </p:nvSpPr>
          <p:spPr>
            <a:xfrm>
              <a:off x="3427975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fill="none" extrusionOk="0">
                  <a:moveTo>
                    <a:pt x="1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16"/>
            <p:cNvSpPr/>
            <p:nvPr/>
          </p:nvSpPr>
          <p:spPr>
            <a:xfrm>
              <a:off x="34287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16"/>
            <p:cNvSpPr/>
            <p:nvPr/>
          </p:nvSpPr>
          <p:spPr>
            <a:xfrm>
              <a:off x="34287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16"/>
            <p:cNvSpPr/>
            <p:nvPr/>
          </p:nvSpPr>
          <p:spPr>
            <a:xfrm>
              <a:off x="3428775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fill="none" extrusionOk="0">
                  <a:moveTo>
                    <a:pt x="0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16"/>
            <p:cNvSpPr/>
            <p:nvPr/>
          </p:nvSpPr>
          <p:spPr>
            <a:xfrm>
              <a:off x="34295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16"/>
            <p:cNvSpPr/>
            <p:nvPr/>
          </p:nvSpPr>
          <p:spPr>
            <a:xfrm>
              <a:off x="34295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16"/>
            <p:cNvSpPr/>
            <p:nvPr/>
          </p:nvSpPr>
          <p:spPr>
            <a:xfrm>
              <a:off x="34295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16"/>
            <p:cNvSpPr/>
            <p:nvPr/>
          </p:nvSpPr>
          <p:spPr>
            <a:xfrm>
              <a:off x="3429575" y="23646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fill="none" extrusionOk="0">
                  <a:moveTo>
                    <a:pt x="0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16"/>
            <p:cNvSpPr/>
            <p:nvPr/>
          </p:nvSpPr>
          <p:spPr>
            <a:xfrm>
              <a:off x="34303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16"/>
            <p:cNvSpPr/>
            <p:nvPr/>
          </p:nvSpPr>
          <p:spPr>
            <a:xfrm>
              <a:off x="34303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16"/>
            <p:cNvSpPr/>
            <p:nvPr/>
          </p:nvSpPr>
          <p:spPr>
            <a:xfrm>
              <a:off x="3430350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fill="none" extrusionOk="0">
                  <a:moveTo>
                    <a:pt x="1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16"/>
            <p:cNvSpPr/>
            <p:nvPr/>
          </p:nvSpPr>
          <p:spPr>
            <a:xfrm>
              <a:off x="34311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16"/>
            <p:cNvSpPr/>
            <p:nvPr/>
          </p:nvSpPr>
          <p:spPr>
            <a:xfrm>
              <a:off x="34311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16"/>
            <p:cNvSpPr/>
            <p:nvPr/>
          </p:nvSpPr>
          <p:spPr>
            <a:xfrm>
              <a:off x="3431150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fill="none" extrusionOk="0">
                  <a:moveTo>
                    <a:pt x="0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16"/>
            <p:cNvSpPr/>
            <p:nvPr/>
          </p:nvSpPr>
          <p:spPr>
            <a:xfrm>
              <a:off x="3431150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fill="none" extrusionOk="0">
                  <a:moveTo>
                    <a:pt x="0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16"/>
            <p:cNvSpPr/>
            <p:nvPr/>
          </p:nvSpPr>
          <p:spPr>
            <a:xfrm>
              <a:off x="34319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16"/>
            <p:cNvSpPr/>
            <p:nvPr/>
          </p:nvSpPr>
          <p:spPr>
            <a:xfrm>
              <a:off x="34319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16"/>
            <p:cNvSpPr/>
            <p:nvPr/>
          </p:nvSpPr>
          <p:spPr>
            <a:xfrm>
              <a:off x="3431950" y="23646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fill="none" extrusionOk="0">
                  <a:moveTo>
                    <a:pt x="0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16"/>
            <p:cNvSpPr/>
            <p:nvPr/>
          </p:nvSpPr>
          <p:spPr>
            <a:xfrm>
              <a:off x="34327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16"/>
            <p:cNvSpPr/>
            <p:nvPr/>
          </p:nvSpPr>
          <p:spPr>
            <a:xfrm>
              <a:off x="34327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16"/>
            <p:cNvSpPr/>
            <p:nvPr/>
          </p:nvSpPr>
          <p:spPr>
            <a:xfrm>
              <a:off x="3432725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fill="none" extrusionOk="0">
                  <a:moveTo>
                    <a:pt x="1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16"/>
            <p:cNvSpPr/>
            <p:nvPr/>
          </p:nvSpPr>
          <p:spPr>
            <a:xfrm>
              <a:off x="34335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16"/>
            <p:cNvSpPr/>
            <p:nvPr/>
          </p:nvSpPr>
          <p:spPr>
            <a:xfrm>
              <a:off x="34335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16"/>
            <p:cNvSpPr/>
            <p:nvPr/>
          </p:nvSpPr>
          <p:spPr>
            <a:xfrm>
              <a:off x="34335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16"/>
            <p:cNvSpPr/>
            <p:nvPr/>
          </p:nvSpPr>
          <p:spPr>
            <a:xfrm>
              <a:off x="34343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16"/>
            <p:cNvSpPr/>
            <p:nvPr/>
          </p:nvSpPr>
          <p:spPr>
            <a:xfrm>
              <a:off x="34343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16"/>
            <p:cNvSpPr/>
            <p:nvPr/>
          </p:nvSpPr>
          <p:spPr>
            <a:xfrm>
              <a:off x="34343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16"/>
            <p:cNvSpPr/>
            <p:nvPr/>
          </p:nvSpPr>
          <p:spPr>
            <a:xfrm>
              <a:off x="3434325" y="23646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fill="none" extrusionOk="0">
                  <a:moveTo>
                    <a:pt x="0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16"/>
            <p:cNvSpPr/>
            <p:nvPr/>
          </p:nvSpPr>
          <p:spPr>
            <a:xfrm>
              <a:off x="34351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16"/>
            <p:cNvSpPr/>
            <p:nvPr/>
          </p:nvSpPr>
          <p:spPr>
            <a:xfrm>
              <a:off x="34351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16"/>
            <p:cNvSpPr/>
            <p:nvPr/>
          </p:nvSpPr>
          <p:spPr>
            <a:xfrm>
              <a:off x="34351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16"/>
            <p:cNvSpPr/>
            <p:nvPr/>
          </p:nvSpPr>
          <p:spPr>
            <a:xfrm>
              <a:off x="34359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16"/>
            <p:cNvSpPr/>
            <p:nvPr/>
          </p:nvSpPr>
          <p:spPr>
            <a:xfrm>
              <a:off x="34359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16"/>
            <p:cNvSpPr/>
            <p:nvPr/>
          </p:nvSpPr>
          <p:spPr>
            <a:xfrm>
              <a:off x="34359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16"/>
            <p:cNvSpPr/>
            <p:nvPr/>
          </p:nvSpPr>
          <p:spPr>
            <a:xfrm>
              <a:off x="34367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16"/>
            <p:cNvSpPr/>
            <p:nvPr/>
          </p:nvSpPr>
          <p:spPr>
            <a:xfrm>
              <a:off x="34367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16"/>
            <p:cNvSpPr/>
            <p:nvPr/>
          </p:nvSpPr>
          <p:spPr>
            <a:xfrm>
              <a:off x="336542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fill="none" extrusionOk="0">
                  <a:moveTo>
                    <a:pt x="1" y="0"/>
                  </a:moveTo>
                  <a:lnTo>
                    <a:pt x="1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16"/>
            <p:cNvSpPr/>
            <p:nvPr/>
          </p:nvSpPr>
          <p:spPr>
            <a:xfrm>
              <a:off x="336542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16"/>
            <p:cNvSpPr/>
            <p:nvPr/>
          </p:nvSpPr>
          <p:spPr>
            <a:xfrm>
              <a:off x="336542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16"/>
            <p:cNvSpPr/>
            <p:nvPr/>
          </p:nvSpPr>
          <p:spPr>
            <a:xfrm>
              <a:off x="336542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16"/>
            <p:cNvSpPr/>
            <p:nvPr/>
          </p:nvSpPr>
          <p:spPr>
            <a:xfrm>
              <a:off x="336622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16"/>
            <p:cNvSpPr/>
            <p:nvPr/>
          </p:nvSpPr>
          <p:spPr>
            <a:xfrm>
              <a:off x="336622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16"/>
            <p:cNvSpPr/>
            <p:nvPr/>
          </p:nvSpPr>
          <p:spPr>
            <a:xfrm>
              <a:off x="336622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16"/>
            <p:cNvSpPr/>
            <p:nvPr/>
          </p:nvSpPr>
          <p:spPr>
            <a:xfrm>
              <a:off x="3366225" y="2391550"/>
              <a:ext cx="825" cy="8725"/>
            </a:xfrm>
            <a:custGeom>
              <a:avLst/>
              <a:gdLst/>
              <a:ahLst/>
              <a:cxnLst/>
              <a:rect l="l" t="t" r="r" b="b"/>
              <a:pathLst>
                <a:path w="33" h="349" fill="none" extrusionOk="0">
                  <a:moveTo>
                    <a:pt x="0" y="0"/>
                  </a:moveTo>
                  <a:lnTo>
                    <a:pt x="32" y="0"/>
                  </a:lnTo>
                  <a:lnTo>
                    <a:pt x="32" y="349"/>
                  </a:lnTo>
                  <a:lnTo>
                    <a:pt x="0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16"/>
            <p:cNvSpPr/>
            <p:nvPr/>
          </p:nvSpPr>
          <p:spPr>
            <a:xfrm>
              <a:off x="336702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16"/>
            <p:cNvSpPr/>
            <p:nvPr/>
          </p:nvSpPr>
          <p:spPr>
            <a:xfrm>
              <a:off x="336702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16"/>
            <p:cNvSpPr/>
            <p:nvPr/>
          </p:nvSpPr>
          <p:spPr>
            <a:xfrm>
              <a:off x="336702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16"/>
            <p:cNvSpPr/>
            <p:nvPr/>
          </p:nvSpPr>
          <p:spPr>
            <a:xfrm>
              <a:off x="336780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16"/>
            <p:cNvSpPr/>
            <p:nvPr/>
          </p:nvSpPr>
          <p:spPr>
            <a:xfrm>
              <a:off x="336780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16"/>
            <p:cNvSpPr/>
            <p:nvPr/>
          </p:nvSpPr>
          <p:spPr>
            <a:xfrm>
              <a:off x="336780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16"/>
            <p:cNvSpPr/>
            <p:nvPr/>
          </p:nvSpPr>
          <p:spPr>
            <a:xfrm>
              <a:off x="3367800" y="2391550"/>
              <a:ext cx="825" cy="8725"/>
            </a:xfrm>
            <a:custGeom>
              <a:avLst/>
              <a:gdLst/>
              <a:ahLst/>
              <a:cxnLst/>
              <a:rect l="l" t="t" r="r" b="b"/>
              <a:pathLst>
                <a:path w="33" h="349" fill="none" extrusionOk="0">
                  <a:moveTo>
                    <a:pt x="1" y="0"/>
                  </a:moveTo>
                  <a:lnTo>
                    <a:pt x="33" y="0"/>
                  </a:lnTo>
                  <a:lnTo>
                    <a:pt x="33" y="349"/>
                  </a:lnTo>
                  <a:lnTo>
                    <a:pt x="1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16"/>
            <p:cNvSpPr/>
            <p:nvPr/>
          </p:nvSpPr>
          <p:spPr>
            <a:xfrm>
              <a:off x="336860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16"/>
            <p:cNvSpPr/>
            <p:nvPr/>
          </p:nvSpPr>
          <p:spPr>
            <a:xfrm>
              <a:off x="336860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16"/>
            <p:cNvSpPr/>
            <p:nvPr/>
          </p:nvSpPr>
          <p:spPr>
            <a:xfrm>
              <a:off x="3368600" y="2391550"/>
              <a:ext cx="825" cy="8725"/>
            </a:xfrm>
            <a:custGeom>
              <a:avLst/>
              <a:gdLst/>
              <a:ahLst/>
              <a:cxnLst/>
              <a:rect l="l" t="t" r="r" b="b"/>
              <a:pathLst>
                <a:path w="33" h="349" fill="none" extrusionOk="0">
                  <a:moveTo>
                    <a:pt x="1" y="0"/>
                  </a:moveTo>
                  <a:lnTo>
                    <a:pt x="32" y="0"/>
                  </a:lnTo>
                  <a:lnTo>
                    <a:pt x="32" y="349"/>
                  </a:lnTo>
                  <a:lnTo>
                    <a:pt x="1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16"/>
            <p:cNvSpPr/>
            <p:nvPr/>
          </p:nvSpPr>
          <p:spPr>
            <a:xfrm>
              <a:off x="336940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16"/>
            <p:cNvSpPr/>
            <p:nvPr/>
          </p:nvSpPr>
          <p:spPr>
            <a:xfrm>
              <a:off x="336940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16"/>
            <p:cNvSpPr/>
            <p:nvPr/>
          </p:nvSpPr>
          <p:spPr>
            <a:xfrm>
              <a:off x="3369400" y="2391550"/>
              <a:ext cx="800" cy="8725"/>
            </a:xfrm>
            <a:custGeom>
              <a:avLst/>
              <a:gdLst/>
              <a:ahLst/>
              <a:cxnLst/>
              <a:rect l="l" t="t" r="r" b="b"/>
              <a:pathLst>
                <a:path w="32" h="349" fill="none" extrusionOk="0">
                  <a:moveTo>
                    <a:pt x="0" y="0"/>
                  </a:moveTo>
                  <a:lnTo>
                    <a:pt x="32" y="0"/>
                  </a:lnTo>
                  <a:lnTo>
                    <a:pt x="32" y="349"/>
                  </a:lnTo>
                  <a:lnTo>
                    <a:pt x="0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16"/>
            <p:cNvSpPr/>
            <p:nvPr/>
          </p:nvSpPr>
          <p:spPr>
            <a:xfrm>
              <a:off x="337017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16"/>
            <p:cNvSpPr/>
            <p:nvPr/>
          </p:nvSpPr>
          <p:spPr>
            <a:xfrm>
              <a:off x="337017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16"/>
            <p:cNvSpPr/>
            <p:nvPr/>
          </p:nvSpPr>
          <p:spPr>
            <a:xfrm>
              <a:off x="337017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16"/>
            <p:cNvSpPr/>
            <p:nvPr/>
          </p:nvSpPr>
          <p:spPr>
            <a:xfrm>
              <a:off x="3370175" y="2391550"/>
              <a:ext cx="825" cy="8725"/>
            </a:xfrm>
            <a:custGeom>
              <a:avLst/>
              <a:gdLst/>
              <a:ahLst/>
              <a:cxnLst/>
              <a:rect l="l" t="t" r="r" b="b"/>
              <a:pathLst>
                <a:path w="33" h="349" fill="none" extrusionOk="0">
                  <a:moveTo>
                    <a:pt x="1" y="0"/>
                  </a:moveTo>
                  <a:lnTo>
                    <a:pt x="33" y="0"/>
                  </a:lnTo>
                  <a:lnTo>
                    <a:pt x="33" y="349"/>
                  </a:lnTo>
                  <a:lnTo>
                    <a:pt x="1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16"/>
            <p:cNvSpPr/>
            <p:nvPr/>
          </p:nvSpPr>
          <p:spPr>
            <a:xfrm>
              <a:off x="337097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16"/>
            <p:cNvSpPr/>
            <p:nvPr/>
          </p:nvSpPr>
          <p:spPr>
            <a:xfrm>
              <a:off x="337097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16"/>
            <p:cNvSpPr/>
            <p:nvPr/>
          </p:nvSpPr>
          <p:spPr>
            <a:xfrm>
              <a:off x="337097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16"/>
            <p:cNvSpPr/>
            <p:nvPr/>
          </p:nvSpPr>
          <p:spPr>
            <a:xfrm>
              <a:off x="337177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16"/>
            <p:cNvSpPr/>
            <p:nvPr/>
          </p:nvSpPr>
          <p:spPr>
            <a:xfrm>
              <a:off x="337177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16"/>
            <p:cNvSpPr/>
            <p:nvPr/>
          </p:nvSpPr>
          <p:spPr>
            <a:xfrm>
              <a:off x="337177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16"/>
            <p:cNvSpPr/>
            <p:nvPr/>
          </p:nvSpPr>
          <p:spPr>
            <a:xfrm>
              <a:off x="3371775" y="2391550"/>
              <a:ext cx="800" cy="8725"/>
            </a:xfrm>
            <a:custGeom>
              <a:avLst/>
              <a:gdLst/>
              <a:ahLst/>
              <a:cxnLst/>
              <a:rect l="l" t="t" r="r" b="b"/>
              <a:pathLst>
                <a:path w="32" h="349" fill="none" extrusionOk="0">
                  <a:moveTo>
                    <a:pt x="0" y="0"/>
                  </a:moveTo>
                  <a:lnTo>
                    <a:pt x="32" y="0"/>
                  </a:lnTo>
                  <a:lnTo>
                    <a:pt x="32" y="349"/>
                  </a:lnTo>
                  <a:lnTo>
                    <a:pt x="0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16"/>
            <p:cNvSpPr/>
            <p:nvPr/>
          </p:nvSpPr>
          <p:spPr>
            <a:xfrm>
              <a:off x="337255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16"/>
            <p:cNvSpPr/>
            <p:nvPr/>
          </p:nvSpPr>
          <p:spPr>
            <a:xfrm>
              <a:off x="337255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16"/>
            <p:cNvSpPr/>
            <p:nvPr/>
          </p:nvSpPr>
          <p:spPr>
            <a:xfrm>
              <a:off x="3372550" y="2391550"/>
              <a:ext cx="825" cy="8725"/>
            </a:xfrm>
            <a:custGeom>
              <a:avLst/>
              <a:gdLst/>
              <a:ahLst/>
              <a:cxnLst/>
              <a:rect l="l" t="t" r="r" b="b"/>
              <a:pathLst>
                <a:path w="33" h="349" fill="none" extrusionOk="0">
                  <a:moveTo>
                    <a:pt x="1" y="0"/>
                  </a:moveTo>
                  <a:lnTo>
                    <a:pt x="33" y="0"/>
                  </a:lnTo>
                  <a:lnTo>
                    <a:pt x="33" y="349"/>
                  </a:lnTo>
                  <a:lnTo>
                    <a:pt x="1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16"/>
            <p:cNvSpPr/>
            <p:nvPr/>
          </p:nvSpPr>
          <p:spPr>
            <a:xfrm>
              <a:off x="337335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16"/>
            <p:cNvSpPr/>
            <p:nvPr/>
          </p:nvSpPr>
          <p:spPr>
            <a:xfrm>
              <a:off x="337335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16"/>
            <p:cNvSpPr/>
            <p:nvPr/>
          </p:nvSpPr>
          <p:spPr>
            <a:xfrm>
              <a:off x="3373350" y="2391550"/>
              <a:ext cx="825" cy="8725"/>
            </a:xfrm>
            <a:custGeom>
              <a:avLst/>
              <a:gdLst/>
              <a:ahLst/>
              <a:cxnLst/>
              <a:rect l="l" t="t" r="r" b="b"/>
              <a:pathLst>
                <a:path w="33" h="349" fill="none" extrusionOk="0">
                  <a:moveTo>
                    <a:pt x="1" y="0"/>
                  </a:moveTo>
                  <a:lnTo>
                    <a:pt x="32" y="0"/>
                  </a:lnTo>
                  <a:lnTo>
                    <a:pt x="32" y="349"/>
                  </a:lnTo>
                  <a:lnTo>
                    <a:pt x="1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16"/>
            <p:cNvSpPr/>
            <p:nvPr/>
          </p:nvSpPr>
          <p:spPr>
            <a:xfrm>
              <a:off x="3373350" y="2391550"/>
              <a:ext cx="825" cy="8725"/>
            </a:xfrm>
            <a:custGeom>
              <a:avLst/>
              <a:gdLst/>
              <a:ahLst/>
              <a:cxnLst/>
              <a:rect l="l" t="t" r="r" b="b"/>
              <a:pathLst>
                <a:path w="33" h="349" fill="none" extrusionOk="0">
                  <a:moveTo>
                    <a:pt x="1" y="0"/>
                  </a:moveTo>
                  <a:lnTo>
                    <a:pt x="32" y="0"/>
                  </a:lnTo>
                  <a:lnTo>
                    <a:pt x="32" y="349"/>
                  </a:lnTo>
                  <a:lnTo>
                    <a:pt x="1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16"/>
            <p:cNvSpPr/>
            <p:nvPr/>
          </p:nvSpPr>
          <p:spPr>
            <a:xfrm>
              <a:off x="337415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16"/>
            <p:cNvSpPr/>
            <p:nvPr/>
          </p:nvSpPr>
          <p:spPr>
            <a:xfrm>
              <a:off x="337415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fill="none" extrusionOk="0">
                  <a:moveTo>
                    <a:pt x="0" y="349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16"/>
            <p:cNvSpPr/>
            <p:nvPr/>
          </p:nvSpPr>
          <p:spPr>
            <a:xfrm>
              <a:off x="3302100" y="23646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fill="none" extrusionOk="0">
                  <a:moveTo>
                    <a:pt x="0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16"/>
            <p:cNvSpPr/>
            <p:nvPr/>
          </p:nvSpPr>
          <p:spPr>
            <a:xfrm>
              <a:off x="33028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16"/>
            <p:cNvSpPr/>
            <p:nvPr/>
          </p:nvSpPr>
          <p:spPr>
            <a:xfrm>
              <a:off x="3302875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fill="none" extrusionOk="0">
                  <a:moveTo>
                    <a:pt x="1" y="1"/>
                  </a:moveTo>
                  <a:lnTo>
                    <a:pt x="33" y="1"/>
                  </a:lnTo>
                  <a:lnTo>
                    <a:pt x="33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16"/>
            <p:cNvSpPr/>
            <p:nvPr/>
          </p:nvSpPr>
          <p:spPr>
            <a:xfrm>
              <a:off x="33036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16"/>
            <p:cNvSpPr/>
            <p:nvPr/>
          </p:nvSpPr>
          <p:spPr>
            <a:xfrm>
              <a:off x="33036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16"/>
            <p:cNvSpPr/>
            <p:nvPr/>
          </p:nvSpPr>
          <p:spPr>
            <a:xfrm>
              <a:off x="33036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16"/>
            <p:cNvSpPr/>
            <p:nvPr/>
          </p:nvSpPr>
          <p:spPr>
            <a:xfrm>
              <a:off x="3303675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fill="none" extrusionOk="0">
                  <a:moveTo>
                    <a:pt x="1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16"/>
            <p:cNvSpPr/>
            <p:nvPr/>
          </p:nvSpPr>
          <p:spPr>
            <a:xfrm>
              <a:off x="33044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16"/>
            <p:cNvSpPr/>
            <p:nvPr/>
          </p:nvSpPr>
          <p:spPr>
            <a:xfrm>
              <a:off x="33044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16"/>
            <p:cNvSpPr/>
            <p:nvPr/>
          </p:nvSpPr>
          <p:spPr>
            <a:xfrm>
              <a:off x="33044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16"/>
            <p:cNvSpPr/>
            <p:nvPr/>
          </p:nvSpPr>
          <p:spPr>
            <a:xfrm>
              <a:off x="33052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16"/>
            <p:cNvSpPr/>
            <p:nvPr/>
          </p:nvSpPr>
          <p:spPr>
            <a:xfrm>
              <a:off x="33052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16"/>
            <p:cNvSpPr/>
            <p:nvPr/>
          </p:nvSpPr>
          <p:spPr>
            <a:xfrm>
              <a:off x="3305250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fill="none" extrusionOk="0">
                  <a:moveTo>
                    <a:pt x="1" y="1"/>
                  </a:moveTo>
                  <a:lnTo>
                    <a:pt x="33" y="1"/>
                  </a:lnTo>
                  <a:lnTo>
                    <a:pt x="33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16"/>
            <p:cNvSpPr/>
            <p:nvPr/>
          </p:nvSpPr>
          <p:spPr>
            <a:xfrm>
              <a:off x="3305250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fill="none" extrusionOk="0">
                  <a:moveTo>
                    <a:pt x="1" y="1"/>
                  </a:moveTo>
                  <a:lnTo>
                    <a:pt x="33" y="1"/>
                  </a:lnTo>
                  <a:lnTo>
                    <a:pt x="33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16"/>
            <p:cNvSpPr/>
            <p:nvPr/>
          </p:nvSpPr>
          <p:spPr>
            <a:xfrm>
              <a:off x="33060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16"/>
            <p:cNvSpPr/>
            <p:nvPr/>
          </p:nvSpPr>
          <p:spPr>
            <a:xfrm>
              <a:off x="33060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16"/>
            <p:cNvSpPr/>
            <p:nvPr/>
          </p:nvSpPr>
          <p:spPr>
            <a:xfrm>
              <a:off x="3306050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fill="none" extrusionOk="0">
                  <a:moveTo>
                    <a:pt x="1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16"/>
            <p:cNvSpPr/>
            <p:nvPr/>
          </p:nvSpPr>
          <p:spPr>
            <a:xfrm>
              <a:off x="33068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16"/>
            <p:cNvSpPr/>
            <p:nvPr/>
          </p:nvSpPr>
          <p:spPr>
            <a:xfrm>
              <a:off x="33068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16"/>
            <p:cNvSpPr/>
            <p:nvPr/>
          </p:nvSpPr>
          <p:spPr>
            <a:xfrm>
              <a:off x="3306850" y="23646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fill="none" extrusionOk="0">
                  <a:moveTo>
                    <a:pt x="0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16"/>
            <p:cNvSpPr/>
            <p:nvPr/>
          </p:nvSpPr>
          <p:spPr>
            <a:xfrm>
              <a:off x="33076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16"/>
            <p:cNvSpPr/>
            <p:nvPr/>
          </p:nvSpPr>
          <p:spPr>
            <a:xfrm>
              <a:off x="33076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16"/>
            <p:cNvSpPr/>
            <p:nvPr/>
          </p:nvSpPr>
          <p:spPr>
            <a:xfrm>
              <a:off x="33076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16"/>
            <p:cNvSpPr/>
            <p:nvPr/>
          </p:nvSpPr>
          <p:spPr>
            <a:xfrm>
              <a:off x="33084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16"/>
            <p:cNvSpPr/>
            <p:nvPr/>
          </p:nvSpPr>
          <p:spPr>
            <a:xfrm>
              <a:off x="33084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16"/>
            <p:cNvSpPr/>
            <p:nvPr/>
          </p:nvSpPr>
          <p:spPr>
            <a:xfrm>
              <a:off x="33084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16"/>
            <p:cNvSpPr/>
            <p:nvPr/>
          </p:nvSpPr>
          <p:spPr>
            <a:xfrm>
              <a:off x="3308425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fill="none" extrusionOk="0">
                  <a:moveTo>
                    <a:pt x="1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16"/>
            <p:cNvSpPr/>
            <p:nvPr/>
          </p:nvSpPr>
          <p:spPr>
            <a:xfrm>
              <a:off x="33092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16"/>
            <p:cNvSpPr/>
            <p:nvPr/>
          </p:nvSpPr>
          <p:spPr>
            <a:xfrm>
              <a:off x="33092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16"/>
            <p:cNvSpPr/>
            <p:nvPr/>
          </p:nvSpPr>
          <p:spPr>
            <a:xfrm>
              <a:off x="33092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16"/>
            <p:cNvSpPr/>
            <p:nvPr/>
          </p:nvSpPr>
          <p:spPr>
            <a:xfrm>
              <a:off x="3309225" y="23646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fill="none" extrusionOk="0">
                  <a:moveTo>
                    <a:pt x="0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16"/>
            <p:cNvSpPr/>
            <p:nvPr/>
          </p:nvSpPr>
          <p:spPr>
            <a:xfrm>
              <a:off x="33100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16"/>
            <p:cNvSpPr/>
            <p:nvPr/>
          </p:nvSpPr>
          <p:spPr>
            <a:xfrm>
              <a:off x="33100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16"/>
            <p:cNvSpPr/>
            <p:nvPr/>
          </p:nvSpPr>
          <p:spPr>
            <a:xfrm>
              <a:off x="3310000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fill="none" extrusionOk="0">
                  <a:moveTo>
                    <a:pt x="1" y="1"/>
                  </a:moveTo>
                  <a:lnTo>
                    <a:pt x="33" y="1"/>
                  </a:lnTo>
                  <a:lnTo>
                    <a:pt x="33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16"/>
            <p:cNvSpPr/>
            <p:nvPr/>
          </p:nvSpPr>
          <p:spPr>
            <a:xfrm>
              <a:off x="33108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16"/>
            <p:cNvSpPr/>
            <p:nvPr/>
          </p:nvSpPr>
          <p:spPr>
            <a:xfrm>
              <a:off x="33108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16"/>
            <p:cNvSpPr/>
            <p:nvPr/>
          </p:nvSpPr>
          <p:spPr>
            <a:xfrm>
              <a:off x="3310800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fill="none" extrusionOk="0">
                  <a:moveTo>
                    <a:pt x="1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16"/>
            <p:cNvSpPr/>
            <p:nvPr/>
          </p:nvSpPr>
          <p:spPr>
            <a:xfrm>
              <a:off x="33116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16"/>
            <p:cNvSpPr/>
            <p:nvPr/>
          </p:nvSpPr>
          <p:spPr>
            <a:xfrm>
              <a:off x="33116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16"/>
            <p:cNvSpPr/>
            <p:nvPr/>
          </p:nvSpPr>
          <p:spPr>
            <a:xfrm>
              <a:off x="33116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16"/>
            <p:cNvSpPr/>
            <p:nvPr/>
          </p:nvSpPr>
          <p:spPr>
            <a:xfrm>
              <a:off x="33123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16"/>
            <p:cNvSpPr/>
            <p:nvPr/>
          </p:nvSpPr>
          <p:spPr>
            <a:xfrm>
              <a:off x="3276750" y="2303675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fill="none" extrusionOk="0">
                  <a:moveTo>
                    <a:pt x="1" y="0"/>
                  </a:moveTo>
                  <a:lnTo>
                    <a:pt x="1" y="348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16"/>
            <p:cNvSpPr/>
            <p:nvPr/>
          </p:nvSpPr>
          <p:spPr>
            <a:xfrm>
              <a:off x="3276750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fill="none" extrusionOk="0">
                  <a:moveTo>
                    <a:pt x="1" y="0"/>
                  </a:moveTo>
                  <a:lnTo>
                    <a:pt x="33" y="0"/>
                  </a:lnTo>
                  <a:lnTo>
                    <a:pt x="33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16"/>
            <p:cNvSpPr/>
            <p:nvPr/>
          </p:nvSpPr>
          <p:spPr>
            <a:xfrm>
              <a:off x="32775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16"/>
            <p:cNvSpPr/>
            <p:nvPr/>
          </p:nvSpPr>
          <p:spPr>
            <a:xfrm>
              <a:off x="32775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16"/>
            <p:cNvSpPr/>
            <p:nvPr/>
          </p:nvSpPr>
          <p:spPr>
            <a:xfrm>
              <a:off x="3277550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fill="none" extrusionOk="0">
                  <a:moveTo>
                    <a:pt x="1" y="0"/>
                  </a:moveTo>
                  <a:lnTo>
                    <a:pt x="32" y="0"/>
                  </a:lnTo>
                  <a:lnTo>
                    <a:pt x="32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16"/>
            <p:cNvSpPr/>
            <p:nvPr/>
          </p:nvSpPr>
          <p:spPr>
            <a:xfrm>
              <a:off x="32783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16"/>
            <p:cNvSpPr/>
            <p:nvPr/>
          </p:nvSpPr>
          <p:spPr>
            <a:xfrm>
              <a:off x="32783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16"/>
            <p:cNvSpPr/>
            <p:nvPr/>
          </p:nvSpPr>
          <p:spPr>
            <a:xfrm>
              <a:off x="32783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16"/>
            <p:cNvSpPr/>
            <p:nvPr/>
          </p:nvSpPr>
          <p:spPr>
            <a:xfrm>
              <a:off x="3278350" y="2302875"/>
              <a:ext cx="800" cy="9525"/>
            </a:xfrm>
            <a:custGeom>
              <a:avLst/>
              <a:gdLst/>
              <a:ahLst/>
              <a:cxnLst/>
              <a:rect l="l" t="t" r="r" b="b"/>
              <a:pathLst>
                <a:path w="32" h="381" fill="none" extrusionOk="0">
                  <a:moveTo>
                    <a:pt x="0" y="0"/>
                  </a:moveTo>
                  <a:lnTo>
                    <a:pt x="32" y="0"/>
                  </a:lnTo>
                  <a:lnTo>
                    <a:pt x="32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16"/>
            <p:cNvSpPr/>
            <p:nvPr/>
          </p:nvSpPr>
          <p:spPr>
            <a:xfrm>
              <a:off x="32791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16"/>
            <p:cNvSpPr/>
            <p:nvPr/>
          </p:nvSpPr>
          <p:spPr>
            <a:xfrm>
              <a:off x="32791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16"/>
            <p:cNvSpPr/>
            <p:nvPr/>
          </p:nvSpPr>
          <p:spPr>
            <a:xfrm>
              <a:off x="3279125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fill="none" extrusionOk="0">
                  <a:moveTo>
                    <a:pt x="1" y="0"/>
                  </a:moveTo>
                  <a:lnTo>
                    <a:pt x="33" y="0"/>
                  </a:lnTo>
                  <a:lnTo>
                    <a:pt x="33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16"/>
            <p:cNvSpPr/>
            <p:nvPr/>
          </p:nvSpPr>
          <p:spPr>
            <a:xfrm>
              <a:off x="32799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16"/>
            <p:cNvSpPr/>
            <p:nvPr/>
          </p:nvSpPr>
          <p:spPr>
            <a:xfrm>
              <a:off x="32799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16"/>
            <p:cNvSpPr/>
            <p:nvPr/>
          </p:nvSpPr>
          <p:spPr>
            <a:xfrm>
              <a:off x="3279925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fill="none" extrusionOk="0">
                  <a:moveTo>
                    <a:pt x="1" y="0"/>
                  </a:moveTo>
                  <a:lnTo>
                    <a:pt x="32" y="0"/>
                  </a:lnTo>
                  <a:lnTo>
                    <a:pt x="32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16"/>
            <p:cNvSpPr/>
            <p:nvPr/>
          </p:nvSpPr>
          <p:spPr>
            <a:xfrm>
              <a:off x="3279925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fill="none" extrusionOk="0">
                  <a:moveTo>
                    <a:pt x="1" y="0"/>
                  </a:moveTo>
                  <a:lnTo>
                    <a:pt x="32" y="0"/>
                  </a:lnTo>
                  <a:lnTo>
                    <a:pt x="32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16"/>
            <p:cNvSpPr/>
            <p:nvPr/>
          </p:nvSpPr>
          <p:spPr>
            <a:xfrm>
              <a:off x="32807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16"/>
            <p:cNvSpPr/>
            <p:nvPr/>
          </p:nvSpPr>
          <p:spPr>
            <a:xfrm>
              <a:off x="32807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16"/>
            <p:cNvSpPr/>
            <p:nvPr/>
          </p:nvSpPr>
          <p:spPr>
            <a:xfrm>
              <a:off x="3280725" y="2302875"/>
              <a:ext cx="800" cy="9525"/>
            </a:xfrm>
            <a:custGeom>
              <a:avLst/>
              <a:gdLst/>
              <a:ahLst/>
              <a:cxnLst/>
              <a:rect l="l" t="t" r="r" b="b"/>
              <a:pathLst>
                <a:path w="32" h="381" fill="none" extrusionOk="0">
                  <a:moveTo>
                    <a:pt x="0" y="0"/>
                  </a:moveTo>
                  <a:lnTo>
                    <a:pt x="32" y="0"/>
                  </a:lnTo>
                  <a:lnTo>
                    <a:pt x="32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16"/>
            <p:cNvSpPr/>
            <p:nvPr/>
          </p:nvSpPr>
          <p:spPr>
            <a:xfrm>
              <a:off x="32815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16"/>
            <p:cNvSpPr/>
            <p:nvPr/>
          </p:nvSpPr>
          <p:spPr>
            <a:xfrm>
              <a:off x="32815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16"/>
            <p:cNvSpPr/>
            <p:nvPr/>
          </p:nvSpPr>
          <p:spPr>
            <a:xfrm>
              <a:off x="3281500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fill="none" extrusionOk="0">
                  <a:moveTo>
                    <a:pt x="1" y="0"/>
                  </a:moveTo>
                  <a:lnTo>
                    <a:pt x="33" y="0"/>
                  </a:lnTo>
                  <a:lnTo>
                    <a:pt x="33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16"/>
            <p:cNvSpPr/>
            <p:nvPr/>
          </p:nvSpPr>
          <p:spPr>
            <a:xfrm>
              <a:off x="32823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16"/>
            <p:cNvSpPr/>
            <p:nvPr/>
          </p:nvSpPr>
          <p:spPr>
            <a:xfrm>
              <a:off x="32823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16"/>
            <p:cNvSpPr/>
            <p:nvPr/>
          </p:nvSpPr>
          <p:spPr>
            <a:xfrm>
              <a:off x="32823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16"/>
            <p:cNvSpPr/>
            <p:nvPr/>
          </p:nvSpPr>
          <p:spPr>
            <a:xfrm>
              <a:off x="32831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16"/>
            <p:cNvSpPr/>
            <p:nvPr/>
          </p:nvSpPr>
          <p:spPr>
            <a:xfrm>
              <a:off x="32831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16"/>
            <p:cNvSpPr/>
            <p:nvPr/>
          </p:nvSpPr>
          <p:spPr>
            <a:xfrm>
              <a:off x="32831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16"/>
            <p:cNvSpPr/>
            <p:nvPr/>
          </p:nvSpPr>
          <p:spPr>
            <a:xfrm>
              <a:off x="3283100" y="2302875"/>
              <a:ext cx="800" cy="9525"/>
            </a:xfrm>
            <a:custGeom>
              <a:avLst/>
              <a:gdLst/>
              <a:ahLst/>
              <a:cxnLst/>
              <a:rect l="l" t="t" r="r" b="b"/>
              <a:pathLst>
                <a:path w="32" h="381" fill="none" extrusionOk="0">
                  <a:moveTo>
                    <a:pt x="0" y="0"/>
                  </a:moveTo>
                  <a:lnTo>
                    <a:pt x="32" y="0"/>
                  </a:lnTo>
                  <a:lnTo>
                    <a:pt x="32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16"/>
            <p:cNvSpPr/>
            <p:nvPr/>
          </p:nvSpPr>
          <p:spPr>
            <a:xfrm>
              <a:off x="32838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16"/>
            <p:cNvSpPr/>
            <p:nvPr/>
          </p:nvSpPr>
          <p:spPr>
            <a:xfrm>
              <a:off x="32838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16"/>
            <p:cNvSpPr/>
            <p:nvPr/>
          </p:nvSpPr>
          <p:spPr>
            <a:xfrm>
              <a:off x="32838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16"/>
            <p:cNvSpPr/>
            <p:nvPr/>
          </p:nvSpPr>
          <p:spPr>
            <a:xfrm>
              <a:off x="32846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16"/>
            <p:cNvSpPr/>
            <p:nvPr/>
          </p:nvSpPr>
          <p:spPr>
            <a:xfrm>
              <a:off x="32846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16"/>
            <p:cNvSpPr/>
            <p:nvPr/>
          </p:nvSpPr>
          <p:spPr>
            <a:xfrm>
              <a:off x="32846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16"/>
            <p:cNvSpPr/>
            <p:nvPr/>
          </p:nvSpPr>
          <p:spPr>
            <a:xfrm>
              <a:off x="32854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16"/>
            <p:cNvSpPr/>
            <p:nvPr/>
          </p:nvSpPr>
          <p:spPr>
            <a:xfrm>
              <a:off x="32854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16"/>
            <p:cNvSpPr/>
            <p:nvPr/>
          </p:nvSpPr>
          <p:spPr>
            <a:xfrm>
              <a:off x="32854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16"/>
            <p:cNvSpPr/>
            <p:nvPr/>
          </p:nvSpPr>
          <p:spPr>
            <a:xfrm>
              <a:off x="3285475" y="2302875"/>
              <a:ext cx="800" cy="9525"/>
            </a:xfrm>
            <a:custGeom>
              <a:avLst/>
              <a:gdLst/>
              <a:ahLst/>
              <a:cxnLst/>
              <a:rect l="l" t="t" r="r" b="b"/>
              <a:pathLst>
                <a:path w="32" h="381" fill="none" extrusionOk="0">
                  <a:moveTo>
                    <a:pt x="0" y="0"/>
                  </a:moveTo>
                  <a:lnTo>
                    <a:pt x="32" y="0"/>
                  </a:lnTo>
                  <a:lnTo>
                    <a:pt x="32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16"/>
            <p:cNvSpPr/>
            <p:nvPr/>
          </p:nvSpPr>
          <p:spPr>
            <a:xfrm>
              <a:off x="32862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16"/>
            <p:cNvSpPr/>
            <p:nvPr/>
          </p:nvSpPr>
          <p:spPr>
            <a:xfrm>
              <a:off x="32862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38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16"/>
            <p:cNvSpPr/>
            <p:nvPr/>
          </p:nvSpPr>
          <p:spPr>
            <a:xfrm>
              <a:off x="3302100" y="22403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fill="none" extrusionOk="0">
                  <a:moveTo>
                    <a:pt x="0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16"/>
            <p:cNvSpPr/>
            <p:nvPr/>
          </p:nvSpPr>
          <p:spPr>
            <a:xfrm>
              <a:off x="33028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16"/>
            <p:cNvSpPr/>
            <p:nvPr/>
          </p:nvSpPr>
          <p:spPr>
            <a:xfrm>
              <a:off x="3302875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fill="none" extrusionOk="0">
                  <a:moveTo>
                    <a:pt x="1" y="1"/>
                  </a:moveTo>
                  <a:lnTo>
                    <a:pt x="33" y="1"/>
                  </a:lnTo>
                  <a:lnTo>
                    <a:pt x="33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16"/>
            <p:cNvSpPr/>
            <p:nvPr/>
          </p:nvSpPr>
          <p:spPr>
            <a:xfrm>
              <a:off x="33036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16"/>
            <p:cNvSpPr/>
            <p:nvPr/>
          </p:nvSpPr>
          <p:spPr>
            <a:xfrm>
              <a:off x="33036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16"/>
            <p:cNvSpPr/>
            <p:nvPr/>
          </p:nvSpPr>
          <p:spPr>
            <a:xfrm>
              <a:off x="33036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16"/>
            <p:cNvSpPr/>
            <p:nvPr/>
          </p:nvSpPr>
          <p:spPr>
            <a:xfrm>
              <a:off x="3303675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fill="none" extrusionOk="0">
                  <a:moveTo>
                    <a:pt x="1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16"/>
            <p:cNvSpPr/>
            <p:nvPr/>
          </p:nvSpPr>
          <p:spPr>
            <a:xfrm>
              <a:off x="33044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16"/>
            <p:cNvSpPr/>
            <p:nvPr/>
          </p:nvSpPr>
          <p:spPr>
            <a:xfrm>
              <a:off x="33044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16"/>
            <p:cNvSpPr/>
            <p:nvPr/>
          </p:nvSpPr>
          <p:spPr>
            <a:xfrm>
              <a:off x="33044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16"/>
            <p:cNvSpPr/>
            <p:nvPr/>
          </p:nvSpPr>
          <p:spPr>
            <a:xfrm>
              <a:off x="33052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16"/>
            <p:cNvSpPr/>
            <p:nvPr/>
          </p:nvSpPr>
          <p:spPr>
            <a:xfrm>
              <a:off x="33052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16"/>
            <p:cNvSpPr/>
            <p:nvPr/>
          </p:nvSpPr>
          <p:spPr>
            <a:xfrm>
              <a:off x="3305250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fill="none" extrusionOk="0">
                  <a:moveTo>
                    <a:pt x="1" y="1"/>
                  </a:moveTo>
                  <a:lnTo>
                    <a:pt x="33" y="1"/>
                  </a:lnTo>
                  <a:lnTo>
                    <a:pt x="33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16"/>
            <p:cNvSpPr/>
            <p:nvPr/>
          </p:nvSpPr>
          <p:spPr>
            <a:xfrm>
              <a:off x="3305250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fill="none" extrusionOk="0">
                  <a:moveTo>
                    <a:pt x="1" y="1"/>
                  </a:moveTo>
                  <a:lnTo>
                    <a:pt x="33" y="1"/>
                  </a:lnTo>
                  <a:lnTo>
                    <a:pt x="33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16"/>
            <p:cNvSpPr/>
            <p:nvPr/>
          </p:nvSpPr>
          <p:spPr>
            <a:xfrm>
              <a:off x="33060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16"/>
            <p:cNvSpPr/>
            <p:nvPr/>
          </p:nvSpPr>
          <p:spPr>
            <a:xfrm>
              <a:off x="33060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16"/>
            <p:cNvSpPr/>
            <p:nvPr/>
          </p:nvSpPr>
          <p:spPr>
            <a:xfrm>
              <a:off x="3306050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fill="none" extrusionOk="0">
                  <a:moveTo>
                    <a:pt x="1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16"/>
            <p:cNvSpPr/>
            <p:nvPr/>
          </p:nvSpPr>
          <p:spPr>
            <a:xfrm>
              <a:off x="33068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16"/>
            <p:cNvSpPr/>
            <p:nvPr/>
          </p:nvSpPr>
          <p:spPr>
            <a:xfrm>
              <a:off x="33068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16"/>
            <p:cNvSpPr/>
            <p:nvPr/>
          </p:nvSpPr>
          <p:spPr>
            <a:xfrm>
              <a:off x="3306850" y="22403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fill="none" extrusionOk="0">
                  <a:moveTo>
                    <a:pt x="0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16"/>
            <p:cNvSpPr/>
            <p:nvPr/>
          </p:nvSpPr>
          <p:spPr>
            <a:xfrm>
              <a:off x="33076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16"/>
            <p:cNvSpPr/>
            <p:nvPr/>
          </p:nvSpPr>
          <p:spPr>
            <a:xfrm>
              <a:off x="33076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16"/>
            <p:cNvSpPr/>
            <p:nvPr/>
          </p:nvSpPr>
          <p:spPr>
            <a:xfrm>
              <a:off x="33076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16"/>
            <p:cNvSpPr/>
            <p:nvPr/>
          </p:nvSpPr>
          <p:spPr>
            <a:xfrm>
              <a:off x="33084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16"/>
            <p:cNvSpPr/>
            <p:nvPr/>
          </p:nvSpPr>
          <p:spPr>
            <a:xfrm>
              <a:off x="33084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16"/>
            <p:cNvSpPr/>
            <p:nvPr/>
          </p:nvSpPr>
          <p:spPr>
            <a:xfrm>
              <a:off x="33084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16"/>
            <p:cNvSpPr/>
            <p:nvPr/>
          </p:nvSpPr>
          <p:spPr>
            <a:xfrm>
              <a:off x="3308425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fill="none" extrusionOk="0">
                  <a:moveTo>
                    <a:pt x="1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16"/>
            <p:cNvSpPr/>
            <p:nvPr/>
          </p:nvSpPr>
          <p:spPr>
            <a:xfrm>
              <a:off x="33092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16"/>
            <p:cNvSpPr/>
            <p:nvPr/>
          </p:nvSpPr>
          <p:spPr>
            <a:xfrm>
              <a:off x="33092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16"/>
            <p:cNvSpPr/>
            <p:nvPr/>
          </p:nvSpPr>
          <p:spPr>
            <a:xfrm>
              <a:off x="33092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16"/>
            <p:cNvSpPr/>
            <p:nvPr/>
          </p:nvSpPr>
          <p:spPr>
            <a:xfrm>
              <a:off x="3309225" y="22403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fill="none" extrusionOk="0">
                  <a:moveTo>
                    <a:pt x="0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16"/>
            <p:cNvSpPr/>
            <p:nvPr/>
          </p:nvSpPr>
          <p:spPr>
            <a:xfrm>
              <a:off x="33100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16"/>
            <p:cNvSpPr/>
            <p:nvPr/>
          </p:nvSpPr>
          <p:spPr>
            <a:xfrm>
              <a:off x="33100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16"/>
            <p:cNvSpPr/>
            <p:nvPr/>
          </p:nvSpPr>
          <p:spPr>
            <a:xfrm>
              <a:off x="3310000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fill="none" extrusionOk="0">
                  <a:moveTo>
                    <a:pt x="1" y="1"/>
                  </a:moveTo>
                  <a:lnTo>
                    <a:pt x="33" y="1"/>
                  </a:lnTo>
                  <a:lnTo>
                    <a:pt x="33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16"/>
            <p:cNvSpPr/>
            <p:nvPr/>
          </p:nvSpPr>
          <p:spPr>
            <a:xfrm>
              <a:off x="33108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16"/>
            <p:cNvSpPr/>
            <p:nvPr/>
          </p:nvSpPr>
          <p:spPr>
            <a:xfrm>
              <a:off x="33108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16"/>
            <p:cNvSpPr/>
            <p:nvPr/>
          </p:nvSpPr>
          <p:spPr>
            <a:xfrm>
              <a:off x="3310800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fill="none" extrusionOk="0">
                  <a:moveTo>
                    <a:pt x="1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16"/>
            <p:cNvSpPr/>
            <p:nvPr/>
          </p:nvSpPr>
          <p:spPr>
            <a:xfrm>
              <a:off x="33116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16"/>
            <p:cNvSpPr/>
            <p:nvPr/>
          </p:nvSpPr>
          <p:spPr>
            <a:xfrm>
              <a:off x="33116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16"/>
            <p:cNvSpPr/>
            <p:nvPr/>
          </p:nvSpPr>
          <p:spPr>
            <a:xfrm>
              <a:off x="33116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16"/>
            <p:cNvSpPr/>
            <p:nvPr/>
          </p:nvSpPr>
          <p:spPr>
            <a:xfrm>
              <a:off x="33123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16"/>
            <p:cNvSpPr/>
            <p:nvPr/>
          </p:nvSpPr>
          <p:spPr>
            <a:xfrm>
              <a:off x="3743875" y="1532525"/>
              <a:ext cx="3261950" cy="581150"/>
            </a:xfrm>
            <a:custGeom>
              <a:avLst/>
              <a:gdLst/>
              <a:ahLst/>
              <a:cxnLst/>
              <a:rect l="l" t="t" r="r" b="b"/>
              <a:pathLst>
                <a:path w="130478" h="23246" extrusionOk="0">
                  <a:moveTo>
                    <a:pt x="37655" y="1"/>
                  </a:moveTo>
                  <a:cubicBezTo>
                    <a:pt x="35755" y="1"/>
                    <a:pt x="34235" y="1521"/>
                    <a:pt x="34235" y="3421"/>
                  </a:cubicBezTo>
                  <a:lnTo>
                    <a:pt x="34235" y="7886"/>
                  </a:lnTo>
                  <a:cubicBezTo>
                    <a:pt x="34184" y="10056"/>
                    <a:pt x="32677" y="11243"/>
                    <a:pt x="31005" y="11243"/>
                  </a:cubicBezTo>
                  <a:cubicBezTo>
                    <a:pt x="29529" y="11243"/>
                    <a:pt x="27924" y="10319"/>
                    <a:pt x="27078" y="8330"/>
                  </a:cubicBezTo>
                  <a:cubicBezTo>
                    <a:pt x="25811" y="5384"/>
                    <a:pt x="22866" y="3294"/>
                    <a:pt x="19445" y="3294"/>
                  </a:cubicBezTo>
                  <a:cubicBezTo>
                    <a:pt x="16089" y="3294"/>
                    <a:pt x="13207" y="5289"/>
                    <a:pt x="11877" y="8140"/>
                  </a:cubicBezTo>
                  <a:lnTo>
                    <a:pt x="11877" y="8108"/>
                  </a:lnTo>
                  <a:cubicBezTo>
                    <a:pt x="10663" y="10419"/>
                    <a:pt x="8778" y="11302"/>
                    <a:pt x="7097" y="11302"/>
                  </a:cubicBezTo>
                  <a:cubicBezTo>
                    <a:pt x="6497" y="11302"/>
                    <a:pt x="5924" y="11190"/>
                    <a:pt x="5416" y="10990"/>
                  </a:cubicBezTo>
                  <a:cubicBezTo>
                    <a:pt x="5353" y="10958"/>
                    <a:pt x="5289" y="10926"/>
                    <a:pt x="5226" y="10895"/>
                  </a:cubicBezTo>
                  <a:cubicBezTo>
                    <a:pt x="5163" y="10863"/>
                    <a:pt x="5099" y="10831"/>
                    <a:pt x="5068" y="10831"/>
                  </a:cubicBezTo>
                  <a:cubicBezTo>
                    <a:pt x="5004" y="10768"/>
                    <a:pt x="4909" y="10736"/>
                    <a:pt x="4846" y="10705"/>
                  </a:cubicBezTo>
                  <a:cubicBezTo>
                    <a:pt x="4339" y="10388"/>
                    <a:pt x="4086" y="10008"/>
                    <a:pt x="3833" y="9850"/>
                  </a:cubicBezTo>
                  <a:cubicBezTo>
                    <a:pt x="3421" y="9501"/>
                    <a:pt x="2914" y="9280"/>
                    <a:pt x="2344" y="9280"/>
                  </a:cubicBezTo>
                  <a:cubicBezTo>
                    <a:pt x="1046" y="9280"/>
                    <a:pt x="1" y="10325"/>
                    <a:pt x="1" y="11623"/>
                  </a:cubicBezTo>
                  <a:cubicBezTo>
                    <a:pt x="1" y="12922"/>
                    <a:pt x="1046" y="13967"/>
                    <a:pt x="2344" y="13967"/>
                  </a:cubicBezTo>
                  <a:cubicBezTo>
                    <a:pt x="2914" y="13967"/>
                    <a:pt x="3421" y="13777"/>
                    <a:pt x="3833" y="13428"/>
                  </a:cubicBezTo>
                  <a:cubicBezTo>
                    <a:pt x="4086" y="13238"/>
                    <a:pt x="4339" y="12890"/>
                    <a:pt x="4846" y="12573"/>
                  </a:cubicBezTo>
                  <a:cubicBezTo>
                    <a:pt x="4846" y="12573"/>
                    <a:pt x="4846" y="12541"/>
                    <a:pt x="4846" y="12541"/>
                  </a:cubicBezTo>
                  <a:cubicBezTo>
                    <a:pt x="4909" y="12510"/>
                    <a:pt x="4973" y="12478"/>
                    <a:pt x="5068" y="12446"/>
                  </a:cubicBezTo>
                  <a:cubicBezTo>
                    <a:pt x="5099" y="12415"/>
                    <a:pt x="5163" y="12383"/>
                    <a:pt x="5226" y="12351"/>
                  </a:cubicBezTo>
                  <a:cubicBezTo>
                    <a:pt x="5289" y="12320"/>
                    <a:pt x="5353" y="12288"/>
                    <a:pt x="5416" y="12288"/>
                  </a:cubicBezTo>
                  <a:cubicBezTo>
                    <a:pt x="5928" y="12078"/>
                    <a:pt x="6507" y="11962"/>
                    <a:pt x="7111" y="11962"/>
                  </a:cubicBezTo>
                  <a:cubicBezTo>
                    <a:pt x="8789" y="11962"/>
                    <a:pt x="10666" y="12857"/>
                    <a:pt x="11877" y="15138"/>
                  </a:cubicBezTo>
                  <a:cubicBezTo>
                    <a:pt x="13207" y="17989"/>
                    <a:pt x="16089" y="19952"/>
                    <a:pt x="19445" y="19952"/>
                  </a:cubicBezTo>
                  <a:cubicBezTo>
                    <a:pt x="22866" y="19952"/>
                    <a:pt x="25811" y="17894"/>
                    <a:pt x="27078" y="14917"/>
                  </a:cubicBezTo>
                  <a:lnTo>
                    <a:pt x="27078" y="14948"/>
                  </a:lnTo>
                  <a:cubicBezTo>
                    <a:pt x="27924" y="12959"/>
                    <a:pt x="29522" y="12034"/>
                    <a:pt x="30994" y="12034"/>
                  </a:cubicBezTo>
                  <a:cubicBezTo>
                    <a:pt x="32662" y="12034"/>
                    <a:pt x="34168" y="13222"/>
                    <a:pt x="34235" y="15392"/>
                  </a:cubicBezTo>
                  <a:lnTo>
                    <a:pt x="34235" y="19825"/>
                  </a:lnTo>
                  <a:cubicBezTo>
                    <a:pt x="34235" y="21725"/>
                    <a:pt x="35755" y="23246"/>
                    <a:pt x="37655" y="23246"/>
                  </a:cubicBezTo>
                  <a:lnTo>
                    <a:pt x="127025" y="23246"/>
                  </a:lnTo>
                  <a:cubicBezTo>
                    <a:pt x="128925" y="23246"/>
                    <a:pt x="130477" y="21725"/>
                    <a:pt x="130477" y="19825"/>
                  </a:cubicBezTo>
                  <a:lnTo>
                    <a:pt x="130477" y="3421"/>
                  </a:lnTo>
                  <a:cubicBezTo>
                    <a:pt x="130477" y="1521"/>
                    <a:pt x="128925" y="1"/>
                    <a:pt x="127025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16"/>
            <p:cNvSpPr/>
            <p:nvPr/>
          </p:nvSpPr>
          <p:spPr>
            <a:xfrm>
              <a:off x="4059773" y="1652875"/>
              <a:ext cx="340475" cy="340450"/>
            </a:xfrm>
            <a:custGeom>
              <a:avLst/>
              <a:gdLst/>
              <a:ahLst/>
              <a:cxnLst/>
              <a:rect l="l" t="t" r="r" b="b"/>
              <a:pathLst>
                <a:path w="13619" h="13618" extrusionOk="0">
                  <a:moveTo>
                    <a:pt x="6809" y="0"/>
                  </a:moveTo>
                  <a:cubicBezTo>
                    <a:pt x="3041" y="0"/>
                    <a:pt x="1" y="3041"/>
                    <a:pt x="1" y="6809"/>
                  </a:cubicBezTo>
                  <a:cubicBezTo>
                    <a:pt x="1" y="10578"/>
                    <a:pt x="3041" y="13618"/>
                    <a:pt x="6809" y="13618"/>
                  </a:cubicBezTo>
                  <a:cubicBezTo>
                    <a:pt x="10578" y="13618"/>
                    <a:pt x="13618" y="10578"/>
                    <a:pt x="13618" y="6809"/>
                  </a:cubicBezTo>
                  <a:cubicBezTo>
                    <a:pt x="13618" y="3041"/>
                    <a:pt x="10578" y="0"/>
                    <a:pt x="68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accent1">
                      <a:lumMod val="75000"/>
                    </a:schemeClr>
                  </a:solidFill>
                  <a:latin typeface="Fira Sans Medium" panose="020B0603050000020004" pitchFamily="34" charset="0"/>
                </a:rPr>
                <a:t>1 </a:t>
              </a:r>
              <a:endParaRPr sz="2000">
                <a:solidFill>
                  <a:schemeClr val="accent1">
                    <a:lumMod val="75000"/>
                  </a:schemeClr>
                </a:solidFill>
                <a:latin typeface="Fira Sans Medium" panose="020B0603050000020004" pitchFamily="34" charset="0"/>
              </a:endParaRPr>
            </a:p>
          </p:txBody>
        </p:sp>
        <p:sp>
          <p:nvSpPr>
            <p:cNvPr id="1419" name="Google Shape;1419;p16"/>
            <p:cNvSpPr/>
            <p:nvPr/>
          </p:nvSpPr>
          <p:spPr>
            <a:xfrm>
              <a:off x="3771600" y="1793000"/>
              <a:ext cx="60975" cy="61000"/>
            </a:xfrm>
            <a:custGeom>
              <a:avLst/>
              <a:gdLst/>
              <a:ahLst/>
              <a:cxnLst/>
              <a:rect l="l" t="t" r="r" b="b"/>
              <a:pathLst>
                <a:path w="2439" h="2440" extrusionOk="0">
                  <a:moveTo>
                    <a:pt x="2439" y="1204"/>
                  </a:moveTo>
                  <a:cubicBezTo>
                    <a:pt x="2439" y="1869"/>
                    <a:pt x="1900" y="2439"/>
                    <a:pt x="1235" y="2439"/>
                  </a:cubicBezTo>
                  <a:cubicBezTo>
                    <a:pt x="538" y="2439"/>
                    <a:pt x="0" y="1869"/>
                    <a:pt x="0" y="1204"/>
                  </a:cubicBezTo>
                  <a:cubicBezTo>
                    <a:pt x="0" y="539"/>
                    <a:pt x="538" y="1"/>
                    <a:pt x="1235" y="1"/>
                  </a:cubicBezTo>
                  <a:cubicBezTo>
                    <a:pt x="1900" y="1"/>
                    <a:pt x="2439" y="539"/>
                    <a:pt x="2439" y="1204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16"/>
            <p:cNvSpPr/>
            <p:nvPr/>
          </p:nvSpPr>
          <p:spPr>
            <a:xfrm>
              <a:off x="4631400" y="1564200"/>
              <a:ext cx="2341950" cy="517800"/>
            </a:xfrm>
            <a:custGeom>
              <a:avLst/>
              <a:gdLst/>
              <a:ahLst/>
              <a:cxnLst/>
              <a:rect l="l" t="t" r="r" b="b"/>
              <a:pathLst>
                <a:path w="93678" h="20712" extrusionOk="0">
                  <a:moveTo>
                    <a:pt x="2154" y="0"/>
                  </a:moveTo>
                  <a:cubicBezTo>
                    <a:pt x="982" y="0"/>
                    <a:pt x="1" y="982"/>
                    <a:pt x="1" y="2154"/>
                  </a:cubicBezTo>
                  <a:lnTo>
                    <a:pt x="1" y="18558"/>
                  </a:lnTo>
                  <a:cubicBezTo>
                    <a:pt x="1" y="19730"/>
                    <a:pt x="982" y="20712"/>
                    <a:pt x="2154" y="20712"/>
                  </a:cubicBezTo>
                  <a:lnTo>
                    <a:pt x="91524" y="20712"/>
                  </a:lnTo>
                  <a:cubicBezTo>
                    <a:pt x="92728" y="20712"/>
                    <a:pt x="93678" y="19730"/>
                    <a:pt x="93678" y="18558"/>
                  </a:cubicBezTo>
                  <a:lnTo>
                    <a:pt x="93678" y="2154"/>
                  </a:lnTo>
                  <a:cubicBezTo>
                    <a:pt x="93678" y="982"/>
                    <a:pt x="92728" y="0"/>
                    <a:pt x="915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16"/>
            <p:cNvSpPr/>
            <p:nvPr/>
          </p:nvSpPr>
          <p:spPr>
            <a:xfrm>
              <a:off x="595975" y="2986125"/>
              <a:ext cx="3262725" cy="581950"/>
            </a:xfrm>
            <a:custGeom>
              <a:avLst/>
              <a:gdLst/>
              <a:ahLst/>
              <a:cxnLst/>
              <a:rect l="l" t="t" r="r" b="b"/>
              <a:pathLst>
                <a:path w="130509" h="23278" extrusionOk="0">
                  <a:moveTo>
                    <a:pt x="3421" y="1"/>
                  </a:moveTo>
                  <a:cubicBezTo>
                    <a:pt x="1521" y="1"/>
                    <a:pt x="0" y="1552"/>
                    <a:pt x="0" y="3453"/>
                  </a:cubicBezTo>
                  <a:lnTo>
                    <a:pt x="0" y="19825"/>
                  </a:lnTo>
                  <a:cubicBezTo>
                    <a:pt x="0" y="21726"/>
                    <a:pt x="1521" y="23277"/>
                    <a:pt x="3421" y="23277"/>
                  </a:cubicBezTo>
                  <a:lnTo>
                    <a:pt x="92822" y="23277"/>
                  </a:lnTo>
                  <a:cubicBezTo>
                    <a:pt x="94723" y="23277"/>
                    <a:pt x="96274" y="21726"/>
                    <a:pt x="96274" y="19825"/>
                  </a:cubicBezTo>
                  <a:lnTo>
                    <a:pt x="96274" y="15392"/>
                  </a:lnTo>
                  <a:cubicBezTo>
                    <a:pt x="96325" y="13222"/>
                    <a:pt x="97823" y="12035"/>
                    <a:pt x="99487" y="12035"/>
                  </a:cubicBezTo>
                  <a:cubicBezTo>
                    <a:pt x="100956" y="12035"/>
                    <a:pt x="102554" y="12959"/>
                    <a:pt x="103400" y="14948"/>
                  </a:cubicBezTo>
                  <a:cubicBezTo>
                    <a:pt x="104667" y="17894"/>
                    <a:pt x="107612" y="19952"/>
                    <a:pt x="111032" y="19952"/>
                  </a:cubicBezTo>
                  <a:cubicBezTo>
                    <a:pt x="114389" y="19952"/>
                    <a:pt x="117271" y="17989"/>
                    <a:pt x="118601" y="15138"/>
                  </a:cubicBezTo>
                  <a:cubicBezTo>
                    <a:pt x="119811" y="12857"/>
                    <a:pt x="121689" y="11962"/>
                    <a:pt x="123366" y="11962"/>
                  </a:cubicBezTo>
                  <a:cubicBezTo>
                    <a:pt x="123971" y="11962"/>
                    <a:pt x="124550" y="12078"/>
                    <a:pt x="125062" y="12288"/>
                  </a:cubicBezTo>
                  <a:cubicBezTo>
                    <a:pt x="125125" y="12320"/>
                    <a:pt x="125188" y="12352"/>
                    <a:pt x="125252" y="12383"/>
                  </a:cubicBezTo>
                  <a:cubicBezTo>
                    <a:pt x="125315" y="12383"/>
                    <a:pt x="125378" y="12415"/>
                    <a:pt x="125410" y="12447"/>
                  </a:cubicBezTo>
                  <a:cubicBezTo>
                    <a:pt x="125505" y="12478"/>
                    <a:pt x="125568" y="12510"/>
                    <a:pt x="125632" y="12573"/>
                  </a:cubicBezTo>
                  <a:cubicBezTo>
                    <a:pt x="126138" y="12890"/>
                    <a:pt x="126392" y="13238"/>
                    <a:pt x="126645" y="13428"/>
                  </a:cubicBezTo>
                  <a:cubicBezTo>
                    <a:pt x="127057" y="13777"/>
                    <a:pt x="127563" y="13967"/>
                    <a:pt x="128165" y="13967"/>
                  </a:cubicBezTo>
                  <a:cubicBezTo>
                    <a:pt x="129432" y="13967"/>
                    <a:pt x="130509" y="12922"/>
                    <a:pt x="130509" y="11623"/>
                  </a:cubicBezTo>
                  <a:cubicBezTo>
                    <a:pt x="130509" y="10356"/>
                    <a:pt x="129432" y="9280"/>
                    <a:pt x="128165" y="9280"/>
                  </a:cubicBezTo>
                  <a:cubicBezTo>
                    <a:pt x="127563" y="9280"/>
                    <a:pt x="127057" y="9501"/>
                    <a:pt x="126645" y="9850"/>
                  </a:cubicBezTo>
                  <a:cubicBezTo>
                    <a:pt x="126392" y="10040"/>
                    <a:pt x="126138" y="10388"/>
                    <a:pt x="125632" y="10705"/>
                  </a:cubicBezTo>
                  <a:cubicBezTo>
                    <a:pt x="125568" y="10736"/>
                    <a:pt x="125505" y="10800"/>
                    <a:pt x="125410" y="10831"/>
                  </a:cubicBezTo>
                  <a:cubicBezTo>
                    <a:pt x="125378" y="10863"/>
                    <a:pt x="125315" y="10895"/>
                    <a:pt x="125283" y="10895"/>
                  </a:cubicBezTo>
                  <a:cubicBezTo>
                    <a:pt x="125188" y="10926"/>
                    <a:pt x="125157" y="10958"/>
                    <a:pt x="125062" y="10990"/>
                  </a:cubicBezTo>
                  <a:cubicBezTo>
                    <a:pt x="124550" y="11200"/>
                    <a:pt x="123971" y="11316"/>
                    <a:pt x="123366" y="11316"/>
                  </a:cubicBezTo>
                  <a:cubicBezTo>
                    <a:pt x="121689" y="11316"/>
                    <a:pt x="119811" y="10421"/>
                    <a:pt x="118601" y="8140"/>
                  </a:cubicBezTo>
                  <a:cubicBezTo>
                    <a:pt x="117271" y="5289"/>
                    <a:pt x="114389" y="3294"/>
                    <a:pt x="111032" y="3294"/>
                  </a:cubicBezTo>
                  <a:cubicBezTo>
                    <a:pt x="107612" y="3294"/>
                    <a:pt x="104667" y="5384"/>
                    <a:pt x="103400" y="8330"/>
                  </a:cubicBezTo>
                  <a:cubicBezTo>
                    <a:pt x="102569" y="10319"/>
                    <a:pt x="100972" y="11244"/>
                    <a:pt x="99500" y="11244"/>
                  </a:cubicBezTo>
                  <a:cubicBezTo>
                    <a:pt x="97832" y="11244"/>
                    <a:pt x="96325" y="10056"/>
                    <a:pt x="96274" y="7886"/>
                  </a:cubicBezTo>
                  <a:lnTo>
                    <a:pt x="96274" y="3453"/>
                  </a:lnTo>
                  <a:cubicBezTo>
                    <a:pt x="96274" y="1552"/>
                    <a:pt x="94723" y="1"/>
                    <a:pt x="92822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16"/>
            <p:cNvSpPr/>
            <p:nvPr/>
          </p:nvSpPr>
          <p:spPr>
            <a:xfrm>
              <a:off x="3201550" y="3106475"/>
              <a:ext cx="340475" cy="341250"/>
            </a:xfrm>
            <a:custGeom>
              <a:avLst/>
              <a:gdLst/>
              <a:ahLst/>
              <a:cxnLst/>
              <a:rect l="l" t="t" r="r" b="b"/>
              <a:pathLst>
                <a:path w="13619" h="13650" extrusionOk="0">
                  <a:moveTo>
                    <a:pt x="13618" y="6841"/>
                  </a:moveTo>
                  <a:cubicBezTo>
                    <a:pt x="13618" y="10578"/>
                    <a:pt x="10578" y="13650"/>
                    <a:pt x="6809" y="13650"/>
                  </a:cubicBezTo>
                  <a:cubicBezTo>
                    <a:pt x="3041" y="13650"/>
                    <a:pt x="0" y="10578"/>
                    <a:pt x="0" y="6841"/>
                  </a:cubicBezTo>
                  <a:cubicBezTo>
                    <a:pt x="0" y="3072"/>
                    <a:pt x="3041" y="0"/>
                    <a:pt x="6809" y="0"/>
                  </a:cubicBezTo>
                  <a:cubicBezTo>
                    <a:pt x="10578" y="0"/>
                    <a:pt x="13618" y="3072"/>
                    <a:pt x="13618" y="684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1">
                      <a:lumMod val="75000"/>
                    </a:schemeClr>
                  </a:solidFill>
                  <a:latin typeface="Fira Sans Medium" panose="020B0603050000020004" pitchFamily="34" charset="0"/>
                </a:rPr>
                <a:t>4</a:t>
              </a:r>
              <a:endParaRPr sz="1800">
                <a:solidFill>
                  <a:schemeClr val="accent1">
                    <a:lumMod val="75000"/>
                  </a:schemeClr>
                </a:solidFill>
                <a:latin typeface="Fira Sans Medium" panose="020B0603050000020004" pitchFamily="34" charset="0"/>
              </a:endParaRPr>
            </a:p>
          </p:txBody>
        </p:sp>
        <p:sp>
          <p:nvSpPr>
            <p:cNvPr id="1425" name="Google Shape;1425;p16"/>
            <p:cNvSpPr/>
            <p:nvPr/>
          </p:nvSpPr>
          <p:spPr>
            <a:xfrm>
              <a:off x="3769225" y="3246600"/>
              <a:ext cx="60975" cy="61000"/>
            </a:xfrm>
            <a:custGeom>
              <a:avLst/>
              <a:gdLst/>
              <a:ahLst/>
              <a:cxnLst/>
              <a:rect l="l" t="t" r="r" b="b"/>
              <a:pathLst>
                <a:path w="2439" h="2440" extrusionOk="0">
                  <a:moveTo>
                    <a:pt x="2439" y="1236"/>
                  </a:moveTo>
                  <a:cubicBezTo>
                    <a:pt x="2439" y="1901"/>
                    <a:pt x="1900" y="2439"/>
                    <a:pt x="1203" y="2439"/>
                  </a:cubicBezTo>
                  <a:cubicBezTo>
                    <a:pt x="538" y="2439"/>
                    <a:pt x="0" y="1901"/>
                    <a:pt x="0" y="1236"/>
                  </a:cubicBezTo>
                  <a:cubicBezTo>
                    <a:pt x="0" y="539"/>
                    <a:pt x="538" y="1"/>
                    <a:pt x="1203" y="1"/>
                  </a:cubicBezTo>
                  <a:cubicBezTo>
                    <a:pt x="1900" y="1"/>
                    <a:pt x="2439" y="539"/>
                    <a:pt x="2439" y="1236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16"/>
            <p:cNvSpPr/>
            <p:nvPr/>
          </p:nvSpPr>
          <p:spPr>
            <a:xfrm>
              <a:off x="627650" y="3018600"/>
              <a:ext cx="2342725" cy="517000"/>
            </a:xfrm>
            <a:custGeom>
              <a:avLst/>
              <a:gdLst/>
              <a:ahLst/>
              <a:cxnLst/>
              <a:rect l="l" t="t" r="r" b="b"/>
              <a:pathLst>
                <a:path w="93709" h="20680" extrusionOk="0">
                  <a:moveTo>
                    <a:pt x="2154" y="0"/>
                  </a:moveTo>
                  <a:cubicBezTo>
                    <a:pt x="982" y="0"/>
                    <a:pt x="0" y="950"/>
                    <a:pt x="0" y="2154"/>
                  </a:cubicBezTo>
                  <a:lnTo>
                    <a:pt x="0" y="18526"/>
                  </a:lnTo>
                  <a:cubicBezTo>
                    <a:pt x="0" y="19730"/>
                    <a:pt x="982" y="20680"/>
                    <a:pt x="2154" y="20680"/>
                  </a:cubicBezTo>
                  <a:lnTo>
                    <a:pt x="91555" y="20680"/>
                  </a:lnTo>
                  <a:cubicBezTo>
                    <a:pt x="92759" y="20680"/>
                    <a:pt x="93709" y="19730"/>
                    <a:pt x="93709" y="18526"/>
                  </a:cubicBezTo>
                  <a:lnTo>
                    <a:pt x="93709" y="2154"/>
                  </a:lnTo>
                  <a:cubicBezTo>
                    <a:pt x="93709" y="950"/>
                    <a:pt x="92727" y="0"/>
                    <a:pt x="915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16"/>
            <p:cNvSpPr/>
            <p:nvPr/>
          </p:nvSpPr>
          <p:spPr>
            <a:xfrm>
              <a:off x="3743875" y="3470675"/>
              <a:ext cx="3261950" cy="581925"/>
            </a:xfrm>
            <a:custGeom>
              <a:avLst/>
              <a:gdLst/>
              <a:ahLst/>
              <a:cxnLst/>
              <a:rect l="l" t="t" r="r" b="b"/>
              <a:pathLst>
                <a:path w="130478" h="23277" extrusionOk="0">
                  <a:moveTo>
                    <a:pt x="37655" y="0"/>
                  </a:moveTo>
                  <a:cubicBezTo>
                    <a:pt x="35755" y="0"/>
                    <a:pt x="34235" y="1552"/>
                    <a:pt x="34235" y="3452"/>
                  </a:cubicBezTo>
                  <a:lnTo>
                    <a:pt x="34235" y="7886"/>
                  </a:lnTo>
                  <a:cubicBezTo>
                    <a:pt x="34184" y="10056"/>
                    <a:pt x="32677" y="11243"/>
                    <a:pt x="31005" y="11243"/>
                  </a:cubicBezTo>
                  <a:cubicBezTo>
                    <a:pt x="29529" y="11243"/>
                    <a:pt x="27924" y="10318"/>
                    <a:pt x="27078" y="8329"/>
                  </a:cubicBezTo>
                  <a:cubicBezTo>
                    <a:pt x="25811" y="5384"/>
                    <a:pt x="22866" y="3325"/>
                    <a:pt x="19445" y="3325"/>
                  </a:cubicBezTo>
                  <a:cubicBezTo>
                    <a:pt x="16089" y="3325"/>
                    <a:pt x="13207" y="5289"/>
                    <a:pt x="11877" y="8139"/>
                  </a:cubicBezTo>
                  <a:cubicBezTo>
                    <a:pt x="10666" y="10420"/>
                    <a:pt x="8789" y="11315"/>
                    <a:pt x="7111" y="11315"/>
                  </a:cubicBezTo>
                  <a:cubicBezTo>
                    <a:pt x="6507" y="11315"/>
                    <a:pt x="5928" y="11199"/>
                    <a:pt x="5416" y="10989"/>
                  </a:cubicBezTo>
                  <a:cubicBezTo>
                    <a:pt x="5353" y="10957"/>
                    <a:pt x="5289" y="10926"/>
                    <a:pt x="5226" y="10926"/>
                  </a:cubicBezTo>
                  <a:cubicBezTo>
                    <a:pt x="5163" y="10894"/>
                    <a:pt x="5099" y="10862"/>
                    <a:pt x="5068" y="10831"/>
                  </a:cubicBezTo>
                  <a:cubicBezTo>
                    <a:pt x="5004" y="10799"/>
                    <a:pt x="4909" y="10767"/>
                    <a:pt x="4846" y="10736"/>
                  </a:cubicBezTo>
                  <a:cubicBezTo>
                    <a:pt x="4846" y="10704"/>
                    <a:pt x="4846" y="10704"/>
                    <a:pt x="4846" y="10704"/>
                  </a:cubicBezTo>
                  <a:cubicBezTo>
                    <a:pt x="4339" y="10387"/>
                    <a:pt x="4086" y="10039"/>
                    <a:pt x="3833" y="9849"/>
                  </a:cubicBezTo>
                  <a:cubicBezTo>
                    <a:pt x="3421" y="9501"/>
                    <a:pt x="2914" y="9311"/>
                    <a:pt x="2344" y="9311"/>
                  </a:cubicBezTo>
                  <a:cubicBezTo>
                    <a:pt x="1046" y="9311"/>
                    <a:pt x="1" y="10356"/>
                    <a:pt x="1" y="11654"/>
                  </a:cubicBezTo>
                  <a:cubicBezTo>
                    <a:pt x="1" y="12953"/>
                    <a:pt x="1046" y="13998"/>
                    <a:pt x="2344" y="13998"/>
                  </a:cubicBezTo>
                  <a:cubicBezTo>
                    <a:pt x="2914" y="13998"/>
                    <a:pt x="3421" y="13776"/>
                    <a:pt x="3833" y="13428"/>
                  </a:cubicBezTo>
                  <a:cubicBezTo>
                    <a:pt x="4086" y="13238"/>
                    <a:pt x="4339" y="12889"/>
                    <a:pt x="4846" y="12573"/>
                  </a:cubicBezTo>
                  <a:cubicBezTo>
                    <a:pt x="4909" y="12541"/>
                    <a:pt x="4973" y="12478"/>
                    <a:pt x="5068" y="12446"/>
                  </a:cubicBezTo>
                  <a:cubicBezTo>
                    <a:pt x="5099" y="12414"/>
                    <a:pt x="5163" y="12414"/>
                    <a:pt x="5226" y="12383"/>
                  </a:cubicBezTo>
                  <a:cubicBezTo>
                    <a:pt x="5289" y="12351"/>
                    <a:pt x="5353" y="12319"/>
                    <a:pt x="5416" y="12288"/>
                  </a:cubicBezTo>
                  <a:cubicBezTo>
                    <a:pt x="5925" y="12087"/>
                    <a:pt x="6500" y="11975"/>
                    <a:pt x="7101" y="11975"/>
                  </a:cubicBezTo>
                  <a:cubicBezTo>
                    <a:pt x="8781" y="11975"/>
                    <a:pt x="10664" y="12852"/>
                    <a:pt x="11877" y="15138"/>
                  </a:cubicBezTo>
                  <a:cubicBezTo>
                    <a:pt x="13207" y="17988"/>
                    <a:pt x="16089" y="19983"/>
                    <a:pt x="19445" y="19983"/>
                  </a:cubicBezTo>
                  <a:cubicBezTo>
                    <a:pt x="22866" y="19983"/>
                    <a:pt x="25811" y="17893"/>
                    <a:pt x="27078" y="14948"/>
                  </a:cubicBezTo>
                  <a:cubicBezTo>
                    <a:pt x="27924" y="12958"/>
                    <a:pt x="29522" y="12034"/>
                    <a:pt x="30994" y="12034"/>
                  </a:cubicBezTo>
                  <a:cubicBezTo>
                    <a:pt x="32662" y="12034"/>
                    <a:pt x="34168" y="13221"/>
                    <a:pt x="34235" y="15391"/>
                  </a:cubicBezTo>
                  <a:lnTo>
                    <a:pt x="34235" y="19856"/>
                  </a:lnTo>
                  <a:cubicBezTo>
                    <a:pt x="34235" y="21725"/>
                    <a:pt x="35755" y="23277"/>
                    <a:pt x="37655" y="23277"/>
                  </a:cubicBezTo>
                  <a:lnTo>
                    <a:pt x="127025" y="23277"/>
                  </a:lnTo>
                  <a:cubicBezTo>
                    <a:pt x="128925" y="23277"/>
                    <a:pt x="130477" y="21725"/>
                    <a:pt x="130477" y="19856"/>
                  </a:cubicBezTo>
                  <a:lnTo>
                    <a:pt x="130477" y="3452"/>
                  </a:lnTo>
                  <a:cubicBezTo>
                    <a:pt x="130477" y="1552"/>
                    <a:pt x="128925" y="0"/>
                    <a:pt x="127025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16"/>
            <p:cNvSpPr/>
            <p:nvPr/>
          </p:nvSpPr>
          <p:spPr>
            <a:xfrm>
              <a:off x="3771600" y="3731150"/>
              <a:ext cx="60975" cy="60975"/>
            </a:xfrm>
            <a:custGeom>
              <a:avLst/>
              <a:gdLst/>
              <a:ahLst/>
              <a:cxnLst/>
              <a:rect l="l" t="t" r="r" b="b"/>
              <a:pathLst>
                <a:path w="2439" h="2439" extrusionOk="0">
                  <a:moveTo>
                    <a:pt x="2439" y="1235"/>
                  </a:moveTo>
                  <a:cubicBezTo>
                    <a:pt x="2439" y="1900"/>
                    <a:pt x="1900" y="2439"/>
                    <a:pt x="1235" y="2439"/>
                  </a:cubicBezTo>
                  <a:cubicBezTo>
                    <a:pt x="538" y="2439"/>
                    <a:pt x="0" y="1900"/>
                    <a:pt x="0" y="1235"/>
                  </a:cubicBezTo>
                  <a:cubicBezTo>
                    <a:pt x="0" y="538"/>
                    <a:pt x="538" y="0"/>
                    <a:pt x="1235" y="0"/>
                  </a:cubicBezTo>
                  <a:cubicBezTo>
                    <a:pt x="1900" y="0"/>
                    <a:pt x="2439" y="538"/>
                    <a:pt x="2439" y="1235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16"/>
            <p:cNvSpPr/>
            <p:nvPr/>
          </p:nvSpPr>
          <p:spPr>
            <a:xfrm>
              <a:off x="4631400" y="3503125"/>
              <a:ext cx="2341950" cy="517025"/>
            </a:xfrm>
            <a:custGeom>
              <a:avLst/>
              <a:gdLst/>
              <a:ahLst/>
              <a:cxnLst/>
              <a:rect l="l" t="t" r="r" b="b"/>
              <a:pathLst>
                <a:path w="93678" h="20681" extrusionOk="0">
                  <a:moveTo>
                    <a:pt x="2154" y="0"/>
                  </a:moveTo>
                  <a:cubicBezTo>
                    <a:pt x="982" y="0"/>
                    <a:pt x="1" y="982"/>
                    <a:pt x="1" y="2154"/>
                  </a:cubicBezTo>
                  <a:lnTo>
                    <a:pt x="1" y="18558"/>
                  </a:lnTo>
                  <a:cubicBezTo>
                    <a:pt x="1" y="19730"/>
                    <a:pt x="982" y="20680"/>
                    <a:pt x="2154" y="20680"/>
                  </a:cubicBezTo>
                  <a:lnTo>
                    <a:pt x="91524" y="20680"/>
                  </a:lnTo>
                  <a:cubicBezTo>
                    <a:pt x="92728" y="20680"/>
                    <a:pt x="93678" y="19730"/>
                    <a:pt x="93678" y="18558"/>
                  </a:cubicBezTo>
                  <a:lnTo>
                    <a:pt x="93678" y="2154"/>
                  </a:lnTo>
                  <a:cubicBezTo>
                    <a:pt x="93678" y="951"/>
                    <a:pt x="92728" y="0"/>
                    <a:pt x="915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16"/>
            <p:cNvSpPr/>
            <p:nvPr/>
          </p:nvSpPr>
          <p:spPr>
            <a:xfrm>
              <a:off x="4269575" y="3689975"/>
              <a:ext cx="30125" cy="106100"/>
            </a:xfrm>
            <a:custGeom>
              <a:avLst/>
              <a:gdLst/>
              <a:ahLst/>
              <a:cxnLst/>
              <a:rect l="l" t="t" r="r" b="b"/>
              <a:pathLst>
                <a:path w="1205" h="4244" extrusionOk="0">
                  <a:moveTo>
                    <a:pt x="286" y="64"/>
                  </a:moveTo>
                  <a:cubicBezTo>
                    <a:pt x="223" y="0"/>
                    <a:pt x="128" y="32"/>
                    <a:pt x="64" y="95"/>
                  </a:cubicBezTo>
                  <a:cubicBezTo>
                    <a:pt x="1" y="159"/>
                    <a:pt x="33" y="254"/>
                    <a:pt x="96" y="317"/>
                  </a:cubicBezTo>
                  <a:cubicBezTo>
                    <a:pt x="603" y="760"/>
                    <a:pt x="888" y="1425"/>
                    <a:pt x="888" y="2122"/>
                  </a:cubicBezTo>
                  <a:cubicBezTo>
                    <a:pt x="888" y="2819"/>
                    <a:pt x="603" y="3484"/>
                    <a:pt x="96" y="3959"/>
                  </a:cubicBezTo>
                  <a:cubicBezTo>
                    <a:pt x="33" y="4022"/>
                    <a:pt x="1" y="4117"/>
                    <a:pt x="64" y="4181"/>
                  </a:cubicBezTo>
                  <a:cubicBezTo>
                    <a:pt x="96" y="4212"/>
                    <a:pt x="159" y="4244"/>
                    <a:pt x="191" y="4244"/>
                  </a:cubicBezTo>
                  <a:cubicBezTo>
                    <a:pt x="223" y="4244"/>
                    <a:pt x="286" y="4212"/>
                    <a:pt x="286" y="4181"/>
                  </a:cubicBezTo>
                  <a:cubicBezTo>
                    <a:pt x="888" y="3674"/>
                    <a:pt x="1204" y="2914"/>
                    <a:pt x="1204" y="2122"/>
                  </a:cubicBezTo>
                  <a:cubicBezTo>
                    <a:pt x="1204" y="1362"/>
                    <a:pt x="888" y="602"/>
                    <a:pt x="286" y="64"/>
                  </a:cubicBezTo>
                  <a:close/>
                </a:path>
              </a:pathLst>
            </a:custGeom>
            <a:solidFill>
              <a:srgbClr val="7823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16"/>
            <p:cNvSpPr/>
            <p:nvPr/>
          </p:nvSpPr>
          <p:spPr>
            <a:xfrm>
              <a:off x="4287000" y="3671750"/>
              <a:ext cx="38025" cy="142550"/>
            </a:xfrm>
            <a:custGeom>
              <a:avLst/>
              <a:gdLst/>
              <a:ahLst/>
              <a:cxnLst/>
              <a:rect l="l" t="t" r="r" b="b"/>
              <a:pathLst>
                <a:path w="1521" h="5702" extrusionOk="0">
                  <a:moveTo>
                    <a:pt x="286" y="64"/>
                  </a:moveTo>
                  <a:cubicBezTo>
                    <a:pt x="222" y="1"/>
                    <a:pt x="127" y="1"/>
                    <a:pt x="64" y="64"/>
                  </a:cubicBezTo>
                  <a:cubicBezTo>
                    <a:pt x="1" y="128"/>
                    <a:pt x="1" y="254"/>
                    <a:pt x="64" y="286"/>
                  </a:cubicBezTo>
                  <a:cubicBezTo>
                    <a:pt x="792" y="951"/>
                    <a:pt x="1204" y="1901"/>
                    <a:pt x="1204" y="2851"/>
                  </a:cubicBezTo>
                  <a:cubicBezTo>
                    <a:pt x="1204" y="3833"/>
                    <a:pt x="792" y="4783"/>
                    <a:pt x="64" y="5416"/>
                  </a:cubicBezTo>
                  <a:cubicBezTo>
                    <a:pt x="1" y="5480"/>
                    <a:pt x="1" y="5606"/>
                    <a:pt x="64" y="5670"/>
                  </a:cubicBezTo>
                  <a:cubicBezTo>
                    <a:pt x="96" y="5701"/>
                    <a:pt x="127" y="5701"/>
                    <a:pt x="159" y="5701"/>
                  </a:cubicBezTo>
                  <a:cubicBezTo>
                    <a:pt x="222" y="5701"/>
                    <a:pt x="254" y="5701"/>
                    <a:pt x="286" y="5670"/>
                  </a:cubicBezTo>
                  <a:cubicBezTo>
                    <a:pt x="1077" y="4941"/>
                    <a:pt x="1521" y="3928"/>
                    <a:pt x="1521" y="2851"/>
                  </a:cubicBezTo>
                  <a:cubicBezTo>
                    <a:pt x="1521" y="1806"/>
                    <a:pt x="1077" y="761"/>
                    <a:pt x="286" y="64"/>
                  </a:cubicBezTo>
                  <a:close/>
                </a:path>
              </a:pathLst>
            </a:custGeom>
            <a:solidFill>
              <a:srgbClr val="7823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16"/>
            <p:cNvSpPr/>
            <p:nvPr/>
          </p:nvSpPr>
          <p:spPr>
            <a:xfrm>
              <a:off x="4160325" y="3689975"/>
              <a:ext cx="29325" cy="106100"/>
            </a:xfrm>
            <a:custGeom>
              <a:avLst/>
              <a:gdLst/>
              <a:ahLst/>
              <a:cxnLst/>
              <a:rect l="l" t="t" r="r" b="b"/>
              <a:pathLst>
                <a:path w="1173" h="4244" extrusionOk="0">
                  <a:moveTo>
                    <a:pt x="1141" y="95"/>
                  </a:moveTo>
                  <a:cubicBezTo>
                    <a:pt x="1077" y="32"/>
                    <a:pt x="951" y="0"/>
                    <a:pt x="887" y="64"/>
                  </a:cubicBezTo>
                  <a:cubicBezTo>
                    <a:pt x="317" y="602"/>
                    <a:pt x="1" y="1362"/>
                    <a:pt x="1" y="2122"/>
                  </a:cubicBezTo>
                  <a:cubicBezTo>
                    <a:pt x="1" y="2914"/>
                    <a:pt x="317" y="3674"/>
                    <a:pt x="887" y="4212"/>
                  </a:cubicBezTo>
                  <a:cubicBezTo>
                    <a:pt x="919" y="4212"/>
                    <a:pt x="982" y="4244"/>
                    <a:pt x="1014" y="4244"/>
                  </a:cubicBezTo>
                  <a:cubicBezTo>
                    <a:pt x="1046" y="4244"/>
                    <a:pt x="1109" y="4212"/>
                    <a:pt x="1141" y="4181"/>
                  </a:cubicBezTo>
                  <a:cubicBezTo>
                    <a:pt x="1172" y="4117"/>
                    <a:pt x="1172" y="4022"/>
                    <a:pt x="1109" y="3959"/>
                  </a:cubicBezTo>
                  <a:cubicBezTo>
                    <a:pt x="602" y="3484"/>
                    <a:pt x="317" y="2819"/>
                    <a:pt x="317" y="2154"/>
                  </a:cubicBezTo>
                  <a:cubicBezTo>
                    <a:pt x="317" y="1457"/>
                    <a:pt x="602" y="792"/>
                    <a:pt x="1109" y="317"/>
                  </a:cubicBezTo>
                  <a:cubicBezTo>
                    <a:pt x="1172" y="254"/>
                    <a:pt x="1172" y="159"/>
                    <a:pt x="1141" y="95"/>
                  </a:cubicBezTo>
                  <a:close/>
                </a:path>
              </a:pathLst>
            </a:custGeom>
            <a:solidFill>
              <a:srgbClr val="7823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16"/>
            <p:cNvSpPr/>
            <p:nvPr/>
          </p:nvSpPr>
          <p:spPr>
            <a:xfrm>
              <a:off x="4135000" y="3671750"/>
              <a:ext cx="38025" cy="142550"/>
            </a:xfrm>
            <a:custGeom>
              <a:avLst/>
              <a:gdLst/>
              <a:ahLst/>
              <a:cxnLst/>
              <a:rect l="l" t="t" r="r" b="b"/>
              <a:pathLst>
                <a:path w="1521" h="5702" extrusionOk="0">
                  <a:moveTo>
                    <a:pt x="317" y="2851"/>
                  </a:moveTo>
                  <a:cubicBezTo>
                    <a:pt x="317" y="1901"/>
                    <a:pt x="729" y="951"/>
                    <a:pt x="1457" y="286"/>
                  </a:cubicBezTo>
                  <a:cubicBezTo>
                    <a:pt x="1520" y="254"/>
                    <a:pt x="1520" y="128"/>
                    <a:pt x="1457" y="64"/>
                  </a:cubicBezTo>
                  <a:cubicBezTo>
                    <a:pt x="1394" y="1"/>
                    <a:pt x="1299" y="1"/>
                    <a:pt x="1235" y="64"/>
                  </a:cubicBezTo>
                  <a:cubicBezTo>
                    <a:pt x="444" y="793"/>
                    <a:pt x="0" y="1806"/>
                    <a:pt x="0" y="2851"/>
                  </a:cubicBezTo>
                  <a:cubicBezTo>
                    <a:pt x="0" y="3928"/>
                    <a:pt x="444" y="4941"/>
                    <a:pt x="1235" y="5670"/>
                  </a:cubicBezTo>
                  <a:cubicBezTo>
                    <a:pt x="1267" y="5701"/>
                    <a:pt x="1299" y="5701"/>
                    <a:pt x="1362" y="5701"/>
                  </a:cubicBezTo>
                  <a:cubicBezTo>
                    <a:pt x="1394" y="5701"/>
                    <a:pt x="1425" y="5701"/>
                    <a:pt x="1457" y="5670"/>
                  </a:cubicBezTo>
                  <a:cubicBezTo>
                    <a:pt x="1520" y="5606"/>
                    <a:pt x="1520" y="5480"/>
                    <a:pt x="1457" y="5448"/>
                  </a:cubicBezTo>
                  <a:cubicBezTo>
                    <a:pt x="729" y="4783"/>
                    <a:pt x="317" y="3833"/>
                    <a:pt x="317" y="2851"/>
                  </a:cubicBezTo>
                  <a:close/>
                </a:path>
              </a:pathLst>
            </a:custGeom>
            <a:solidFill>
              <a:srgbClr val="7823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16"/>
            <p:cNvSpPr/>
            <p:nvPr/>
          </p:nvSpPr>
          <p:spPr>
            <a:xfrm>
              <a:off x="4190400" y="3704225"/>
              <a:ext cx="79200" cy="163125"/>
            </a:xfrm>
            <a:custGeom>
              <a:avLst/>
              <a:gdLst/>
              <a:ahLst/>
              <a:cxnLst/>
              <a:rect l="l" t="t" r="r" b="b"/>
              <a:pathLst>
                <a:path w="3168" h="6525" extrusionOk="0">
                  <a:moveTo>
                    <a:pt x="1584" y="0"/>
                  </a:moveTo>
                  <a:cubicBezTo>
                    <a:pt x="698" y="0"/>
                    <a:pt x="1" y="697"/>
                    <a:pt x="1" y="1552"/>
                  </a:cubicBezTo>
                  <a:cubicBezTo>
                    <a:pt x="1" y="2217"/>
                    <a:pt x="413" y="2819"/>
                    <a:pt x="1046" y="3041"/>
                  </a:cubicBezTo>
                  <a:lnTo>
                    <a:pt x="1046" y="5986"/>
                  </a:lnTo>
                  <a:cubicBezTo>
                    <a:pt x="1046" y="6302"/>
                    <a:pt x="1299" y="6524"/>
                    <a:pt x="1584" y="6524"/>
                  </a:cubicBezTo>
                  <a:cubicBezTo>
                    <a:pt x="1869" y="6524"/>
                    <a:pt x="2123" y="6302"/>
                    <a:pt x="2123" y="5986"/>
                  </a:cubicBezTo>
                  <a:lnTo>
                    <a:pt x="2123" y="3041"/>
                  </a:lnTo>
                  <a:cubicBezTo>
                    <a:pt x="2725" y="2819"/>
                    <a:pt x="3168" y="2249"/>
                    <a:pt x="3168" y="1552"/>
                  </a:cubicBezTo>
                  <a:cubicBezTo>
                    <a:pt x="3168" y="697"/>
                    <a:pt x="2440" y="0"/>
                    <a:pt x="1584" y="0"/>
                  </a:cubicBezTo>
                  <a:close/>
                  <a:moveTo>
                    <a:pt x="1901" y="2787"/>
                  </a:moveTo>
                  <a:cubicBezTo>
                    <a:pt x="1838" y="2787"/>
                    <a:pt x="1806" y="2851"/>
                    <a:pt x="1806" y="2946"/>
                  </a:cubicBezTo>
                  <a:lnTo>
                    <a:pt x="1806" y="5986"/>
                  </a:lnTo>
                  <a:cubicBezTo>
                    <a:pt x="1806" y="6112"/>
                    <a:pt x="1711" y="6207"/>
                    <a:pt x="1584" y="6207"/>
                  </a:cubicBezTo>
                  <a:cubicBezTo>
                    <a:pt x="1458" y="6207"/>
                    <a:pt x="1363" y="6112"/>
                    <a:pt x="1363" y="5986"/>
                  </a:cubicBezTo>
                  <a:lnTo>
                    <a:pt x="1363" y="2946"/>
                  </a:lnTo>
                  <a:cubicBezTo>
                    <a:pt x="1363" y="2851"/>
                    <a:pt x="1299" y="2787"/>
                    <a:pt x="1236" y="2787"/>
                  </a:cubicBezTo>
                  <a:cubicBezTo>
                    <a:pt x="698" y="2629"/>
                    <a:pt x="318" y="2122"/>
                    <a:pt x="318" y="1552"/>
                  </a:cubicBezTo>
                  <a:cubicBezTo>
                    <a:pt x="318" y="887"/>
                    <a:pt x="888" y="317"/>
                    <a:pt x="1584" y="317"/>
                  </a:cubicBezTo>
                  <a:cubicBezTo>
                    <a:pt x="2281" y="317"/>
                    <a:pt x="2851" y="855"/>
                    <a:pt x="2851" y="1552"/>
                  </a:cubicBezTo>
                  <a:cubicBezTo>
                    <a:pt x="2851" y="2122"/>
                    <a:pt x="2471" y="2629"/>
                    <a:pt x="1901" y="2787"/>
                  </a:cubicBezTo>
                  <a:close/>
                </a:path>
              </a:pathLst>
            </a:custGeom>
            <a:solidFill>
              <a:srgbClr val="7823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16"/>
            <p:cNvSpPr/>
            <p:nvPr/>
          </p:nvSpPr>
          <p:spPr>
            <a:xfrm>
              <a:off x="4269575" y="3690700"/>
              <a:ext cx="30125" cy="105375"/>
            </a:xfrm>
            <a:custGeom>
              <a:avLst/>
              <a:gdLst/>
              <a:ahLst/>
              <a:cxnLst/>
              <a:rect l="l" t="t" r="r" b="b"/>
              <a:pathLst>
                <a:path w="1205" h="4215" extrusionOk="0">
                  <a:moveTo>
                    <a:pt x="203" y="0"/>
                  </a:moveTo>
                  <a:cubicBezTo>
                    <a:pt x="155" y="0"/>
                    <a:pt x="103" y="27"/>
                    <a:pt x="64" y="66"/>
                  </a:cubicBezTo>
                  <a:cubicBezTo>
                    <a:pt x="1" y="130"/>
                    <a:pt x="33" y="225"/>
                    <a:pt x="96" y="288"/>
                  </a:cubicBezTo>
                  <a:cubicBezTo>
                    <a:pt x="603" y="731"/>
                    <a:pt x="888" y="1396"/>
                    <a:pt x="888" y="2093"/>
                  </a:cubicBezTo>
                  <a:cubicBezTo>
                    <a:pt x="888" y="2790"/>
                    <a:pt x="603" y="3455"/>
                    <a:pt x="96" y="3930"/>
                  </a:cubicBezTo>
                  <a:cubicBezTo>
                    <a:pt x="33" y="3993"/>
                    <a:pt x="1" y="4088"/>
                    <a:pt x="64" y="4152"/>
                  </a:cubicBezTo>
                  <a:cubicBezTo>
                    <a:pt x="96" y="4183"/>
                    <a:pt x="159" y="4215"/>
                    <a:pt x="191" y="4215"/>
                  </a:cubicBezTo>
                  <a:cubicBezTo>
                    <a:pt x="223" y="4215"/>
                    <a:pt x="286" y="4183"/>
                    <a:pt x="286" y="4152"/>
                  </a:cubicBezTo>
                  <a:cubicBezTo>
                    <a:pt x="888" y="3645"/>
                    <a:pt x="1204" y="2885"/>
                    <a:pt x="1204" y="2093"/>
                  </a:cubicBezTo>
                  <a:cubicBezTo>
                    <a:pt x="1204" y="1333"/>
                    <a:pt x="888" y="573"/>
                    <a:pt x="286" y="35"/>
                  </a:cubicBezTo>
                  <a:cubicBezTo>
                    <a:pt x="262" y="10"/>
                    <a:pt x="233" y="0"/>
                    <a:pt x="20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16"/>
            <p:cNvSpPr/>
            <p:nvPr/>
          </p:nvSpPr>
          <p:spPr>
            <a:xfrm>
              <a:off x="4287000" y="3672150"/>
              <a:ext cx="38025" cy="142150"/>
            </a:xfrm>
            <a:custGeom>
              <a:avLst/>
              <a:gdLst/>
              <a:ahLst/>
              <a:cxnLst/>
              <a:rect l="l" t="t" r="r" b="b"/>
              <a:pathLst>
                <a:path w="1521" h="5686" extrusionOk="0">
                  <a:moveTo>
                    <a:pt x="175" y="1"/>
                  </a:moveTo>
                  <a:cubicBezTo>
                    <a:pt x="135" y="1"/>
                    <a:pt x="96" y="17"/>
                    <a:pt x="64" y="48"/>
                  </a:cubicBezTo>
                  <a:cubicBezTo>
                    <a:pt x="1" y="112"/>
                    <a:pt x="1" y="238"/>
                    <a:pt x="64" y="270"/>
                  </a:cubicBezTo>
                  <a:cubicBezTo>
                    <a:pt x="792" y="935"/>
                    <a:pt x="1204" y="1885"/>
                    <a:pt x="1204" y="2835"/>
                  </a:cubicBezTo>
                  <a:cubicBezTo>
                    <a:pt x="1204" y="3817"/>
                    <a:pt x="792" y="4767"/>
                    <a:pt x="64" y="5400"/>
                  </a:cubicBezTo>
                  <a:cubicBezTo>
                    <a:pt x="1" y="5464"/>
                    <a:pt x="1" y="5590"/>
                    <a:pt x="64" y="5654"/>
                  </a:cubicBezTo>
                  <a:cubicBezTo>
                    <a:pt x="96" y="5685"/>
                    <a:pt x="127" y="5685"/>
                    <a:pt x="159" y="5685"/>
                  </a:cubicBezTo>
                  <a:cubicBezTo>
                    <a:pt x="222" y="5685"/>
                    <a:pt x="254" y="5685"/>
                    <a:pt x="286" y="5654"/>
                  </a:cubicBezTo>
                  <a:cubicBezTo>
                    <a:pt x="1077" y="4925"/>
                    <a:pt x="1521" y="3912"/>
                    <a:pt x="1521" y="2835"/>
                  </a:cubicBezTo>
                  <a:cubicBezTo>
                    <a:pt x="1521" y="1790"/>
                    <a:pt x="1077" y="745"/>
                    <a:pt x="286" y="48"/>
                  </a:cubicBezTo>
                  <a:cubicBezTo>
                    <a:pt x="254" y="17"/>
                    <a:pt x="214" y="1"/>
                    <a:pt x="17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16"/>
            <p:cNvSpPr/>
            <p:nvPr/>
          </p:nvSpPr>
          <p:spPr>
            <a:xfrm>
              <a:off x="4160325" y="3690700"/>
              <a:ext cx="29325" cy="105375"/>
            </a:xfrm>
            <a:custGeom>
              <a:avLst/>
              <a:gdLst/>
              <a:ahLst/>
              <a:cxnLst/>
              <a:rect l="l" t="t" r="r" b="b"/>
              <a:pathLst>
                <a:path w="1173" h="4215" extrusionOk="0">
                  <a:moveTo>
                    <a:pt x="981" y="0"/>
                  </a:moveTo>
                  <a:cubicBezTo>
                    <a:pt x="945" y="0"/>
                    <a:pt x="911" y="10"/>
                    <a:pt x="887" y="35"/>
                  </a:cubicBezTo>
                  <a:cubicBezTo>
                    <a:pt x="317" y="573"/>
                    <a:pt x="1" y="1333"/>
                    <a:pt x="1" y="2093"/>
                  </a:cubicBezTo>
                  <a:cubicBezTo>
                    <a:pt x="1" y="2885"/>
                    <a:pt x="317" y="3645"/>
                    <a:pt x="887" y="4183"/>
                  </a:cubicBezTo>
                  <a:cubicBezTo>
                    <a:pt x="919" y="4183"/>
                    <a:pt x="982" y="4215"/>
                    <a:pt x="1014" y="4215"/>
                  </a:cubicBezTo>
                  <a:cubicBezTo>
                    <a:pt x="1046" y="4215"/>
                    <a:pt x="1109" y="4183"/>
                    <a:pt x="1141" y="4152"/>
                  </a:cubicBezTo>
                  <a:cubicBezTo>
                    <a:pt x="1172" y="4088"/>
                    <a:pt x="1172" y="3993"/>
                    <a:pt x="1109" y="3930"/>
                  </a:cubicBezTo>
                  <a:cubicBezTo>
                    <a:pt x="602" y="3455"/>
                    <a:pt x="317" y="2790"/>
                    <a:pt x="317" y="2125"/>
                  </a:cubicBezTo>
                  <a:cubicBezTo>
                    <a:pt x="317" y="1428"/>
                    <a:pt x="602" y="763"/>
                    <a:pt x="1109" y="288"/>
                  </a:cubicBezTo>
                  <a:cubicBezTo>
                    <a:pt x="1172" y="225"/>
                    <a:pt x="1172" y="130"/>
                    <a:pt x="1141" y="66"/>
                  </a:cubicBezTo>
                  <a:cubicBezTo>
                    <a:pt x="1102" y="27"/>
                    <a:pt x="1038" y="0"/>
                    <a:pt x="981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16"/>
            <p:cNvSpPr/>
            <p:nvPr/>
          </p:nvSpPr>
          <p:spPr>
            <a:xfrm>
              <a:off x="4135000" y="3672150"/>
              <a:ext cx="38025" cy="142150"/>
            </a:xfrm>
            <a:custGeom>
              <a:avLst/>
              <a:gdLst/>
              <a:ahLst/>
              <a:cxnLst/>
              <a:rect l="l" t="t" r="r" b="b"/>
              <a:pathLst>
                <a:path w="1521" h="5686" extrusionOk="0">
                  <a:moveTo>
                    <a:pt x="1346" y="1"/>
                  </a:moveTo>
                  <a:cubicBezTo>
                    <a:pt x="1307" y="1"/>
                    <a:pt x="1267" y="17"/>
                    <a:pt x="1235" y="48"/>
                  </a:cubicBezTo>
                  <a:cubicBezTo>
                    <a:pt x="444" y="777"/>
                    <a:pt x="0" y="1790"/>
                    <a:pt x="0" y="2835"/>
                  </a:cubicBezTo>
                  <a:cubicBezTo>
                    <a:pt x="0" y="3912"/>
                    <a:pt x="444" y="4925"/>
                    <a:pt x="1235" y="5654"/>
                  </a:cubicBezTo>
                  <a:cubicBezTo>
                    <a:pt x="1267" y="5685"/>
                    <a:pt x="1299" y="5685"/>
                    <a:pt x="1362" y="5685"/>
                  </a:cubicBezTo>
                  <a:cubicBezTo>
                    <a:pt x="1394" y="5685"/>
                    <a:pt x="1425" y="5685"/>
                    <a:pt x="1457" y="5654"/>
                  </a:cubicBezTo>
                  <a:cubicBezTo>
                    <a:pt x="1520" y="5590"/>
                    <a:pt x="1520" y="5464"/>
                    <a:pt x="1457" y="5432"/>
                  </a:cubicBezTo>
                  <a:cubicBezTo>
                    <a:pt x="729" y="4767"/>
                    <a:pt x="317" y="3817"/>
                    <a:pt x="317" y="2835"/>
                  </a:cubicBezTo>
                  <a:cubicBezTo>
                    <a:pt x="317" y="1885"/>
                    <a:pt x="729" y="935"/>
                    <a:pt x="1457" y="270"/>
                  </a:cubicBezTo>
                  <a:cubicBezTo>
                    <a:pt x="1520" y="238"/>
                    <a:pt x="1520" y="112"/>
                    <a:pt x="1457" y="48"/>
                  </a:cubicBezTo>
                  <a:cubicBezTo>
                    <a:pt x="1425" y="17"/>
                    <a:pt x="1386" y="1"/>
                    <a:pt x="1346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16"/>
            <p:cNvSpPr/>
            <p:nvPr/>
          </p:nvSpPr>
          <p:spPr>
            <a:xfrm>
              <a:off x="4190400" y="3704225"/>
              <a:ext cx="79200" cy="163125"/>
            </a:xfrm>
            <a:custGeom>
              <a:avLst/>
              <a:gdLst/>
              <a:ahLst/>
              <a:cxnLst/>
              <a:rect l="l" t="t" r="r" b="b"/>
              <a:pathLst>
                <a:path w="3168" h="6525" extrusionOk="0">
                  <a:moveTo>
                    <a:pt x="1584" y="317"/>
                  </a:moveTo>
                  <a:cubicBezTo>
                    <a:pt x="2281" y="317"/>
                    <a:pt x="2851" y="855"/>
                    <a:pt x="2851" y="1552"/>
                  </a:cubicBezTo>
                  <a:cubicBezTo>
                    <a:pt x="2851" y="2122"/>
                    <a:pt x="2471" y="2629"/>
                    <a:pt x="1901" y="2787"/>
                  </a:cubicBezTo>
                  <a:cubicBezTo>
                    <a:pt x="1838" y="2787"/>
                    <a:pt x="1806" y="2851"/>
                    <a:pt x="1806" y="2946"/>
                  </a:cubicBezTo>
                  <a:lnTo>
                    <a:pt x="1806" y="5986"/>
                  </a:lnTo>
                  <a:cubicBezTo>
                    <a:pt x="1806" y="6112"/>
                    <a:pt x="1711" y="6207"/>
                    <a:pt x="1584" y="6207"/>
                  </a:cubicBezTo>
                  <a:cubicBezTo>
                    <a:pt x="1458" y="6207"/>
                    <a:pt x="1363" y="6112"/>
                    <a:pt x="1363" y="5986"/>
                  </a:cubicBezTo>
                  <a:lnTo>
                    <a:pt x="1363" y="2946"/>
                  </a:lnTo>
                  <a:cubicBezTo>
                    <a:pt x="1363" y="2851"/>
                    <a:pt x="1299" y="2787"/>
                    <a:pt x="1236" y="2787"/>
                  </a:cubicBezTo>
                  <a:cubicBezTo>
                    <a:pt x="698" y="2629"/>
                    <a:pt x="318" y="2122"/>
                    <a:pt x="318" y="1552"/>
                  </a:cubicBezTo>
                  <a:cubicBezTo>
                    <a:pt x="318" y="887"/>
                    <a:pt x="888" y="317"/>
                    <a:pt x="1584" y="317"/>
                  </a:cubicBezTo>
                  <a:close/>
                  <a:moveTo>
                    <a:pt x="1584" y="0"/>
                  </a:moveTo>
                  <a:cubicBezTo>
                    <a:pt x="698" y="0"/>
                    <a:pt x="1" y="697"/>
                    <a:pt x="1" y="1552"/>
                  </a:cubicBezTo>
                  <a:cubicBezTo>
                    <a:pt x="1" y="2217"/>
                    <a:pt x="413" y="2819"/>
                    <a:pt x="1046" y="3041"/>
                  </a:cubicBezTo>
                  <a:lnTo>
                    <a:pt x="1046" y="5986"/>
                  </a:lnTo>
                  <a:cubicBezTo>
                    <a:pt x="1046" y="6302"/>
                    <a:pt x="1299" y="6524"/>
                    <a:pt x="1584" y="6524"/>
                  </a:cubicBezTo>
                  <a:cubicBezTo>
                    <a:pt x="1869" y="6524"/>
                    <a:pt x="2123" y="6302"/>
                    <a:pt x="2123" y="5986"/>
                  </a:cubicBezTo>
                  <a:lnTo>
                    <a:pt x="2123" y="3041"/>
                  </a:lnTo>
                  <a:cubicBezTo>
                    <a:pt x="2725" y="2819"/>
                    <a:pt x="3168" y="2249"/>
                    <a:pt x="3168" y="1552"/>
                  </a:cubicBezTo>
                  <a:cubicBezTo>
                    <a:pt x="3168" y="697"/>
                    <a:pt x="2440" y="0"/>
                    <a:pt x="1584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16"/>
            <p:cNvSpPr/>
            <p:nvPr/>
          </p:nvSpPr>
          <p:spPr>
            <a:xfrm>
              <a:off x="4269575" y="3689975"/>
              <a:ext cx="30125" cy="106100"/>
            </a:xfrm>
            <a:custGeom>
              <a:avLst/>
              <a:gdLst/>
              <a:ahLst/>
              <a:cxnLst/>
              <a:rect l="l" t="t" r="r" b="b"/>
              <a:pathLst>
                <a:path w="1205" h="4244" fill="none" extrusionOk="0">
                  <a:moveTo>
                    <a:pt x="286" y="64"/>
                  </a:moveTo>
                  <a:cubicBezTo>
                    <a:pt x="223" y="0"/>
                    <a:pt x="128" y="32"/>
                    <a:pt x="64" y="95"/>
                  </a:cubicBezTo>
                  <a:cubicBezTo>
                    <a:pt x="1" y="159"/>
                    <a:pt x="33" y="254"/>
                    <a:pt x="96" y="317"/>
                  </a:cubicBezTo>
                  <a:cubicBezTo>
                    <a:pt x="603" y="760"/>
                    <a:pt x="888" y="1425"/>
                    <a:pt x="888" y="2122"/>
                  </a:cubicBezTo>
                  <a:cubicBezTo>
                    <a:pt x="888" y="2819"/>
                    <a:pt x="603" y="3484"/>
                    <a:pt x="96" y="3959"/>
                  </a:cubicBezTo>
                  <a:cubicBezTo>
                    <a:pt x="33" y="4022"/>
                    <a:pt x="1" y="4117"/>
                    <a:pt x="64" y="4181"/>
                  </a:cubicBezTo>
                  <a:cubicBezTo>
                    <a:pt x="96" y="4212"/>
                    <a:pt x="159" y="4244"/>
                    <a:pt x="191" y="4244"/>
                  </a:cubicBezTo>
                  <a:cubicBezTo>
                    <a:pt x="223" y="4244"/>
                    <a:pt x="286" y="4212"/>
                    <a:pt x="286" y="4181"/>
                  </a:cubicBezTo>
                  <a:cubicBezTo>
                    <a:pt x="888" y="3674"/>
                    <a:pt x="1204" y="2914"/>
                    <a:pt x="1204" y="2122"/>
                  </a:cubicBezTo>
                  <a:cubicBezTo>
                    <a:pt x="1204" y="1362"/>
                    <a:pt x="888" y="602"/>
                    <a:pt x="286" y="64"/>
                  </a:cubicBez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16"/>
            <p:cNvSpPr/>
            <p:nvPr/>
          </p:nvSpPr>
          <p:spPr>
            <a:xfrm>
              <a:off x="4287000" y="3671750"/>
              <a:ext cx="38025" cy="142550"/>
            </a:xfrm>
            <a:custGeom>
              <a:avLst/>
              <a:gdLst/>
              <a:ahLst/>
              <a:cxnLst/>
              <a:rect l="l" t="t" r="r" b="b"/>
              <a:pathLst>
                <a:path w="1521" h="5702" fill="none" extrusionOk="0">
                  <a:moveTo>
                    <a:pt x="286" y="64"/>
                  </a:moveTo>
                  <a:cubicBezTo>
                    <a:pt x="222" y="1"/>
                    <a:pt x="127" y="1"/>
                    <a:pt x="64" y="64"/>
                  </a:cubicBezTo>
                  <a:cubicBezTo>
                    <a:pt x="1" y="128"/>
                    <a:pt x="1" y="254"/>
                    <a:pt x="64" y="286"/>
                  </a:cubicBezTo>
                  <a:cubicBezTo>
                    <a:pt x="792" y="951"/>
                    <a:pt x="1204" y="1901"/>
                    <a:pt x="1204" y="2851"/>
                  </a:cubicBezTo>
                  <a:cubicBezTo>
                    <a:pt x="1204" y="3833"/>
                    <a:pt x="792" y="4783"/>
                    <a:pt x="64" y="5416"/>
                  </a:cubicBezTo>
                  <a:cubicBezTo>
                    <a:pt x="1" y="5480"/>
                    <a:pt x="1" y="5606"/>
                    <a:pt x="64" y="5670"/>
                  </a:cubicBezTo>
                  <a:cubicBezTo>
                    <a:pt x="96" y="5701"/>
                    <a:pt x="127" y="5701"/>
                    <a:pt x="159" y="5701"/>
                  </a:cubicBezTo>
                  <a:cubicBezTo>
                    <a:pt x="222" y="5701"/>
                    <a:pt x="254" y="5701"/>
                    <a:pt x="286" y="5670"/>
                  </a:cubicBezTo>
                  <a:cubicBezTo>
                    <a:pt x="1077" y="4941"/>
                    <a:pt x="1521" y="3928"/>
                    <a:pt x="1521" y="2851"/>
                  </a:cubicBezTo>
                  <a:cubicBezTo>
                    <a:pt x="1521" y="1806"/>
                    <a:pt x="1077" y="761"/>
                    <a:pt x="286" y="64"/>
                  </a:cubicBez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16"/>
            <p:cNvSpPr/>
            <p:nvPr/>
          </p:nvSpPr>
          <p:spPr>
            <a:xfrm>
              <a:off x="4160325" y="3689975"/>
              <a:ext cx="29325" cy="106100"/>
            </a:xfrm>
            <a:custGeom>
              <a:avLst/>
              <a:gdLst/>
              <a:ahLst/>
              <a:cxnLst/>
              <a:rect l="l" t="t" r="r" b="b"/>
              <a:pathLst>
                <a:path w="1173" h="4244" fill="none" extrusionOk="0">
                  <a:moveTo>
                    <a:pt x="1141" y="95"/>
                  </a:moveTo>
                  <a:cubicBezTo>
                    <a:pt x="1077" y="32"/>
                    <a:pt x="951" y="0"/>
                    <a:pt x="887" y="64"/>
                  </a:cubicBezTo>
                  <a:cubicBezTo>
                    <a:pt x="317" y="602"/>
                    <a:pt x="1" y="1362"/>
                    <a:pt x="1" y="2122"/>
                  </a:cubicBezTo>
                  <a:cubicBezTo>
                    <a:pt x="1" y="2914"/>
                    <a:pt x="317" y="3674"/>
                    <a:pt x="887" y="4212"/>
                  </a:cubicBezTo>
                  <a:cubicBezTo>
                    <a:pt x="919" y="4212"/>
                    <a:pt x="982" y="4244"/>
                    <a:pt x="1014" y="4244"/>
                  </a:cubicBezTo>
                  <a:cubicBezTo>
                    <a:pt x="1046" y="4244"/>
                    <a:pt x="1109" y="4212"/>
                    <a:pt x="1141" y="4181"/>
                  </a:cubicBezTo>
                  <a:cubicBezTo>
                    <a:pt x="1172" y="4117"/>
                    <a:pt x="1172" y="4022"/>
                    <a:pt x="1109" y="3959"/>
                  </a:cubicBezTo>
                  <a:cubicBezTo>
                    <a:pt x="602" y="3484"/>
                    <a:pt x="317" y="2819"/>
                    <a:pt x="317" y="2154"/>
                  </a:cubicBezTo>
                  <a:cubicBezTo>
                    <a:pt x="317" y="1457"/>
                    <a:pt x="602" y="792"/>
                    <a:pt x="1109" y="317"/>
                  </a:cubicBezTo>
                  <a:cubicBezTo>
                    <a:pt x="1172" y="254"/>
                    <a:pt x="1172" y="159"/>
                    <a:pt x="1141" y="95"/>
                  </a:cubicBez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16"/>
            <p:cNvSpPr/>
            <p:nvPr/>
          </p:nvSpPr>
          <p:spPr>
            <a:xfrm>
              <a:off x="4135000" y="3671750"/>
              <a:ext cx="38025" cy="142550"/>
            </a:xfrm>
            <a:custGeom>
              <a:avLst/>
              <a:gdLst/>
              <a:ahLst/>
              <a:cxnLst/>
              <a:rect l="l" t="t" r="r" b="b"/>
              <a:pathLst>
                <a:path w="1521" h="5702" fill="none" extrusionOk="0">
                  <a:moveTo>
                    <a:pt x="317" y="2851"/>
                  </a:moveTo>
                  <a:cubicBezTo>
                    <a:pt x="317" y="1901"/>
                    <a:pt x="729" y="951"/>
                    <a:pt x="1457" y="286"/>
                  </a:cubicBezTo>
                  <a:cubicBezTo>
                    <a:pt x="1520" y="254"/>
                    <a:pt x="1520" y="128"/>
                    <a:pt x="1457" y="64"/>
                  </a:cubicBezTo>
                  <a:cubicBezTo>
                    <a:pt x="1394" y="1"/>
                    <a:pt x="1299" y="1"/>
                    <a:pt x="1235" y="64"/>
                  </a:cubicBezTo>
                  <a:cubicBezTo>
                    <a:pt x="444" y="793"/>
                    <a:pt x="0" y="1806"/>
                    <a:pt x="0" y="2851"/>
                  </a:cubicBezTo>
                  <a:cubicBezTo>
                    <a:pt x="0" y="3928"/>
                    <a:pt x="444" y="4941"/>
                    <a:pt x="1235" y="5670"/>
                  </a:cubicBezTo>
                  <a:cubicBezTo>
                    <a:pt x="1267" y="5701"/>
                    <a:pt x="1299" y="5701"/>
                    <a:pt x="1362" y="5701"/>
                  </a:cubicBezTo>
                  <a:cubicBezTo>
                    <a:pt x="1394" y="5701"/>
                    <a:pt x="1425" y="5701"/>
                    <a:pt x="1457" y="5670"/>
                  </a:cubicBezTo>
                  <a:cubicBezTo>
                    <a:pt x="1520" y="5606"/>
                    <a:pt x="1520" y="5480"/>
                    <a:pt x="1457" y="5448"/>
                  </a:cubicBezTo>
                  <a:cubicBezTo>
                    <a:pt x="729" y="4783"/>
                    <a:pt x="317" y="3833"/>
                    <a:pt x="317" y="2851"/>
                  </a:cubicBez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16"/>
            <p:cNvSpPr/>
            <p:nvPr/>
          </p:nvSpPr>
          <p:spPr>
            <a:xfrm>
              <a:off x="4190400" y="3704225"/>
              <a:ext cx="79200" cy="163125"/>
            </a:xfrm>
            <a:custGeom>
              <a:avLst/>
              <a:gdLst/>
              <a:ahLst/>
              <a:cxnLst/>
              <a:rect l="l" t="t" r="r" b="b"/>
              <a:pathLst>
                <a:path w="3168" h="6525" fill="none" extrusionOk="0">
                  <a:moveTo>
                    <a:pt x="1584" y="0"/>
                  </a:moveTo>
                  <a:cubicBezTo>
                    <a:pt x="698" y="0"/>
                    <a:pt x="1" y="697"/>
                    <a:pt x="1" y="1552"/>
                  </a:cubicBezTo>
                  <a:cubicBezTo>
                    <a:pt x="1" y="2217"/>
                    <a:pt x="413" y="2819"/>
                    <a:pt x="1046" y="3041"/>
                  </a:cubicBezTo>
                  <a:lnTo>
                    <a:pt x="1046" y="5986"/>
                  </a:lnTo>
                  <a:cubicBezTo>
                    <a:pt x="1046" y="6302"/>
                    <a:pt x="1299" y="6524"/>
                    <a:pt x="1584" y="6524"/>
                  </a:cubicBezTo>
                  <a:cubicBezTo>
                    <a:pt x="1869" y="6524"/>
                    <a:pt x="2123" y="6302"/>
                    <a:pt x="2123" y="5986"/>
                  </a:cubicBezTo>
                  <a:lnTo>
                    <a:pt x="2123" y="3041"/>
                  </a:lnTo>
                  <a:cubicBezTo>
                    <a:pt x="2725" y="2819"/>
                    <a:pt x="3168" y="2249"/>
                    <a:pt x="3168" y="1552"/>
                  </a:cubicBezTo>
                  <a:cubicBezTo>
                    <a:pt x="3168" y="697"/>
                    <a:pt x="2440" y="0"/>
                    <a:pt x="1584" y="0"/>
                  </a:cubicBezTo>
                  <a:close/>
                  <a:moveTo>
                    <a:pt x="1901" y="2787"/>
                  </a:moveTo>
                  <a:cubicBezTo>
                    <a:pt x="1838" y="2787"/>
                    <a:pt x="1806" y="2851"/>
                    <a:pt x="1806" y="2946"/>
                  </a:cubicBezTo>
                  <a:lnTo>
                    <a:pt x="1806" y="5986"/>
                  </a:lnTo>
                  <a:cubicBezTo>
                    <a:pt x="1806" y="6112"/>
                    <a:pt x="1711" y="6207"/>
                    <a:pt x="1584" y="6207"/>
                  </a:cubicBezTo>
                  <a:cubicBezTo>
                    <a:pt x="1458" y="6207"/>
                    <a:pt x="1363" y="6112"/>
                    <a:pt x="1363" y="5986"/>
                  </a:cubicBezTo>
                  <a:lnTo>
                    <a:pt x="1363" y="2946"/>
                  </a:lnTo>
                  <a:cubicBezTo>
                    <a:pt x="1363" y="2851"/>
                    <a:pt x="1299" y="2787"/>
                    <a:pt x="1236" y="2787"/>
                  </a:cubicBezTo>
                  <a:cubicBezTo>
                    <a:pt x="698" y="2629"/>
                    <a:pt x="318" y="2122"/>
                    <a:pt x="318" y="1552"/>
                  </a:cubicBezTo>
                  <a:cubicBezTo>
                    <a:pt x="318" y="887"/>
                    <a:pt x="888" y="317"/>
                    <a:pt x="1584" y="317"/>
                  </a:cubicBezTo>
                  <a:cubicBezTo>
                    <a:pt x="2281" y="317"/>
                    <a:pt x="2851" y="855"/>
                    <a:pt x="2851" y="1552"/>
                  </a:cubicBezTo>
                  <a:cubicBezTo>
                    <a:pt x="2851" y="2122"/>
                    <a:pt x="2471" y="2629"/>
                    <a:pt x="1901" y="2787"/>
                  </a:cubicBez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16"/>
            <p:cNvSpPr/>
            <p:nvPr/>
          </p:nvSpPr>
          <p:spPr>
            <a:xfrm>
              <a:off x="595975" y="3956000"/>
              <a:ext cx="3262725" cy="581150"/>
            </a:xfrm>
            <a:custGeom>
              <a:avLst/>
              <a:gdLst/>
              <a:ahLst/>
              <a:cxnLst/>
              <a:rect l="l" t="t" r="r" b="b"/>
              <a:pathLst>
                <a:path w="130509" h="23246" extrusionOk="0">
                  <a:moveTo>
                    <a:pt x="3421" y="0"/>
                  </a:moveTo>
                  <a:cubicBezTo>
                    <a:pt x="1521" y="0"/>
                    <a:pt x="0" y="1520"/>
                    <a:pt x="0" y="3420"/>
                  </a:cubicBezTo>
                  <a:lnTo>
                    <a:pt x="0" y="19825"/>
                  </a:lnTo>
                  <a:cubicBezTo>
                    <a:pt x="0" y="21725"/>
                    <a:pt x="1521" y="23245"/>
                    <a:pt x="3421" y="23245"/>
                  </a:cubicBezTo>
                  <a:lnTo>
                    <a:pt x="92822" y="23245"/>
                  </a:lnTo>
                  <a:cubicBezTo>
                    <a:pt x="94723" y="23245"/>
                    <a:pt x="96274" y="21725"/>
                    <a:pt x="96274" y="19825"/>
                  </a:cubicBezTo>
                  <a:lnTo>
                    <a:pt x="96274" y="15360"/>
                  </a:lnTo>
                  <a:cubicBezTo>
                    <a:pt x="96325" y="13189"/>
                    <a:pt x="97823" y="12002"/>
                    <a:pt x="99487" y="12002"/>
                  </a:cubicBezTo>
                  <a:cubicBezTo>
                    <a:pt x="100956" y="12002"/>
                    <a:pt x="102554" y="12927"/>
                    <a:pt x="103400" y="14916"/>
                  </a:cubicBezTo>
                  <a:cubicBezTo>
                    <a:pt x="104667" y="17893"/>
                    <a:pt x="107612" y="19951"/>
                    <a:pt x="111032" y="19951"/>
                  </a:cubicBezTo>
                  <a:cubicBezTo>
                    <a:pt x="114389" y="19951"/>
                    <a:pt x="117271" y="17956"/>
                    <a:pt x="118601" y="15106"/>
                  </a:cubicBezTo>
                  <a:lnTo>
                    <a:pt x="118601" y="15138"/>
                  </a:lnTo>
                  <a:cubicBezTo>
                    <a:pt x="119815" y="12827"/>
                    <a:pt x="121700" y="11944"/>
                    <a:pt x="123381" y="11944"/>
                  </a:cubicBezTo>
                  <a:cubicBezTo>
                    <a:pt x="123980" y="11944"/>
                    <a:pt x="124554" y="12056"/>
                    <a:pt x="125062" y="12256"/>
                  </a:cubicBezTo>
                  <a:cubicBezTo>
                    <a:pt x="125125" y="12288"/>
                    <a:pt x="125188" y="12319"/>
                    <a:pt x="125252" y="12351"/>
                  </a:cubicBezTo>
                  <a:cubicBezTo>
                    <a:pt x="125315" y="12383"/>
                    <a:pt x="125378" y="12414"/>
                    <a:pt x="125410" y="12414"/>
                  </a:cubicBezTo>
                  <a:cubicBezTo>
                    <a:pt x="125505" y="12478"/>
                    <a:pt x="125568" y="12509"/>
                    <a:pt x="125632" y="12541"/>
                  </a:cubicBezTo>
                  <a:cubicBezTo>
                    <a:pt x="126138" y="12858"/>
                    <a:pt x="126392" y="13238"/>
                    <a:pt x="126645" y="13396"/>
                  </a:cubicBezTo>
                  <a:cubicBezTo>
                    <a:pt x="127057" y="13744"/>
                    <a:pt x="127563" y="13966"/>
                    <a:pt x="128165" y="13966"/>
                  </a:cubicBezTo>
                  <a:cubicBezTo>
                    <a:pt x="129432" y="13966"/>
                    <a:pt x="130509" y="12921"/>
                    <a:pt x="130509" y="11623"/>
                  </a:cubicBezTo>
                  <a:cubicBezTo>
                    <a:pt x="130509" y="10324"/>
                    <a:pt x="129432" y="9279"/>
                    <a:pt x="128165" y="9279"/>
                  </a:cubicBezTo>
                  <a:cubicBezTo>
                    <a:pt x="127563" y="9279"/>
                    <a:pt x="127057" y="9469"/>
                    <a:pt x="126645" y="9817"/>
                  </a:cubicBezTo>
                  <a:cubicBezTo>
                    <a:pt x="126392" y="10007"/>
                    <a:pt x="126138" y="10356"/>
                    <a:pt x="125632" y="10704"/>
                  </a:cubicBezTo>
                  <a:cubicBezTo>
                    <a:pt x="125568" y="10736"/>
                    <a:pt x="125505" y="10768"/>
                    <a:pt x="125410" y="10799"/>
                  </a:cubicBezTo>
                  <a:cubicBezTo>
                    <a:pt x="125378" y="10831"/>
                    <a:pt x="125315" y="10863"/>
                    <a:pt x="125283" y="10894"/>
                  </a:cubicBezTo>
                  <a:cubicBezTo>
                    <a:pt x="125188" y="10926"/>
                    <a:pt x="125157" y="10958"/>
                    <a:pt x="125062" y="10958"/>
                  </a:cubicBezTo>
                  <a:cubicBezTo>
                    <a:pt x="124550" y="11167"/>
                    <a:pt x="123971" y="11284"/>
                    <a:pt x="123366" y="11284"/>
                  </a:cubicBezTo>
                  <a:cubicBezTo>
                    <a:pt x="121689" y="11284"/>
                    <a:pt x="119811" y="10388"/>
                    <a:pt x="118601" y="8107"/>
                  </a:cubicBezTo>
                  <a:cubicBezTo>
                    <a:pt x="117271" y="5257"/>
                    <a:pt x="114389" y="3294"/>
                    <a:pt x="111032" y="3294"/>
                  </a:cubicBezTo>
                  <a:cubicBezTo>
                    <a:pt x="107612" y="3294"/>
                    <a:pt x="104667" y="5352"/>
                    <a:pt x="103400" y="8329"/>
                  </a:cubicBezTo>
                  <a:lnTo>
                    <a:pt x="103400" y="8297"/>
                  </a:lnTo>
                  <a:cubicBezTo>
                    <a:pt x="102569" y="10287"/>
                    <a:pt x="100972" y="11211"/>
                    <a:pt x="99500" y="11211"/>
                  </a:cubicBezTo>
                  <a:cubicBezTo>
                    <a:pt x="97832" y="11211"/>
                    <a:pt x="96325" y="10024"/>
                    <a:pt x="96274" y="7854"/>
                  </a:cubicBezTo>
                  <a:lnTo>
                    <a:pt x="96274" y="3420"/>
                  </a:lnTo>
                  <a:cubicBezTo>
                    <a:pt x="96274" y="1520"/>
                    <a:pt x="94723" y="0"/>
                    <a:pt x="9282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16"/>
            <p:cNvSpPr/>
            <p:nvPr/>
          </p:nvSpPr>
          <p:spPr>
            <a:xfrm>
              <a:off x="3769225" y="4215675"/>
              <a:ext cx="60975" cy="60975"/>
            </a:xfrm>
            <a:custGeom>
              <a:avLst/>
              <a:gdLst/>
              <a:ahLst/>
              <a:cxnLst/>
              <a:rect l="l" t="t" r="r" b="b"/>
              <a:pathLst>
                <a:path w="2439" h="2439" extrusionOk="0">
                  <a:moveTo>
                    <a:pt x="2439" y="1236"/>
                  </a:moveTo>
                  <a:cubicBezTo>
                    <a:pt x="2439" y="1901"/>
                    <a:pt x="1900" y="2439"/>
                    <a:pt x="1203" y="2439"/>
                  </a:cubicBezTo>
                  <a:cubicBezTo>
                    <a:pt x="538" y="2439"/>
                    <a:pt x="0" y="1901"/>
                    <a:pt x="0" y="1236"/>
                  </a:cubicBezTo>
                  <a:cubicBezTo>
                    <a:pt x="0" y="571"/>
                    <a:pt x="538" y="0"/>
                    <a:pt x="1203" y="0"/>
                  </a:cubicBezTo>
                  <a:cubicBezTo>
                    <a:pt x="1900" y="0"/>
                    <a:pt x="2439" y="571"/>
                    <a:pt x="2439" y="1236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16"/>
            <p:cNvSpPr/>
            <p:nvPr/>
          </p:nvSpPr>
          <p:spPr>
            <a:xfrm>
              <a:off x="627650" y="3987650"/>
              <a:ext cx="2342725" cy="517825"/>
            </a:xfrm>
            <a:custGeom>
              <a:avLst/>
              <a:gdLst/>
              <a:ahLst/>
              <a:cxnLst/>
              <a:rect l="l" t="t" r="r" b="b"/>
              <a:pathLst>
                <a:path w="93709" h="20713" extrusionOk="0">
                  <a:moveTo>
                    <a:pt x="2154" y="1"/>
                  </a:moveTo>
                  <a:cubicBezTo>
                    <a:pt x="982" y="1"/>
                    <a:pt x="0" y="983"/>
                    <a:pt x="0" y="2154"/>
                  </a:cubicBezTo>
                  <a:lnTo>
                    <a:pt x="0" y="18559"/>
                  </a:lnTo>
                  <a:cubicBezTo>
                    <a:pt x="0" y="19731"/>
                    <a:pt x="982" y="20712"/>
                    <a:pt x="2154" y="20712"/>
                  </a:cubicBezTo>
                  <a:lnTo>
                    <a:pt x="91555" y="20712"/>
                  </a:lnTo>
                  <a:cubicBezTo>
                    <a:pt x="92759" y="20712"/>
                    <a:pt x="93709" y="19731"/>
                    <a:pt x="93709" y="18559"/>
                  </a:cubicBezTo>
                  <a:lnTo>
                    <a:pt x="93709" y="2154"/>
                  </a:lnTo>
                  <a:cubicBezTo>
                    <a:pt x="93709" y="983"/>
                    <a:pt x="92727" y="1"/>
                    <a:pt x="915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16"/>
            <p:cNvSpPr/>
            <p:nvPr/>
          </p:nvSpPr>
          <p:spPr>
            <a:xfrm>
              <a:off x="3332975" y="4198250"/>
              <a:ext cx="77600" cy="77625"/>
            </a:xfrm>
            <a:custGeom>
              <a:avLst/>
              <a:gdLst/>
              <a:ahLst/>
              <a:cxnLst/>
              <a:rect l="l" t="t" r="r" b="b"/>
              <a:pathLst>
                <a:path w="3104" h="3105" extrusionOk="0">
                  <a:moveTo>
                    <a:pt x="1552" y="317"/>
                  </a:moveTo>
                  <a:cubicBezTo>
                    <a:pt x="2249" y="317"/>
                    <a:pt x="2787" y="856"/>
                    <a:pt x="2787" y="1553"/>
                  </a:cubicBezTo>
                  <a:cubicBezTo>
                    <a:pt x="2787" y="2249"/>
                    <a:pt x="2249" y="2788"/>
                    <a:pt x="1552" y="2788"/>
                  </a:cubicBezTo>
                  <a:cubicBezTo>
                    <a:pt x="887" y="2788"/>
                    <a:pt x="317" y="2249"/>
                    <a:pt x="317" y="1553"/>
                  </a:cubicBezTo>
                  <a:cubicBezTo>
                    <a:pt x="317" y="856"/>
                    <a:pt x="855" y="317"/>
                    <a:pt x="1552" y="317"/>
                  </a:cubicBezTo>
                  <a:close/>
                  <a:moveTo>
                    <a:pt x="1552" y="1"/>
                  </a:moveTo>
                  <a:cubicBezTo>
                    <a:pt x="697" y="1"/>
                    <a:pt x="0" y="697"/>
                    <a:pt x="0" y="1553"/>
                  </a:cubicBezTo>
                  <a:cubicBezTo>
                    <a:pt x="0" y="2408"/>
                    <a:pt x="697" y="3104"/>
                    <a:pt x="1552" y="3104"/>
                  </a:cubicBezTo>
                  <a:cubicBezTo>
                    <a:pt x="2407" y="3104"/>
                    <a:pt x="3104" y="2408"/>
                    <a:pt x="3104" y="1553"/>
                  </a:cubicBezTo>
                  <a:cubicBezTo>
                    <a:pt x="3104" y="697"/>
                    <a:pt x="2407" y="1"/>
                    <a:pt x="1552" y="1"/>
                  </a:cubicBezTo>
                  <a:close/>
                </a:path>
              </a:pathLst>
            </a:custGeom>
            <a:solidFill>
              <a:srgbClr val="CECECE"/>
            </a:solidFill>
            <a:ln w="237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16"/>
            <p:cNvSpPr/>
            <p:nvPr/>
          </p:nvSpPr>
          <p:spPr>
            <a:xfrm>
              <a:off x="4113625" y="2679450"/>
              <a:ext cx="232775" cy="225950"/>
            </a:xfrm>
            <a:custGeom>
              <a:avLst/>
              <a:gdLst/>
              <a:ahLst/>
              <a:cxnLst/>
              <a:rect l="l" t="t" r="r" b="b"/>
              <a:pathLst>
                <a:path w="9311" h="9038" extrusionOk="0">
                  <a:moveTo>
                    <a:pt x="3452" y="519"/>
                  </a:moveTo>
                  <a:cubicBezTo>
                    <a:pt x="3040" y="835"/>
                    <a:pt x="2692" y="1342"/>
                    <a:pt x="2439" y="1944"/>
                  </a:cubicBezTo>
                  <a:lnTo>
                    <a:pt x="1362" y="1944"/>
                  </a:lnTo>
                  <a:cubicBezTo>
                    <a:pt x="1710" y="1500"/>
                    <a:pt x="2122" y="1120"/>
                    <a:pt x="2629" y="835"/>
                  </a:cubicBezTo>
                  <a:cubicBezTo>
                    <a:pt x="2882" y="709"/>
                    <a:pt x="3167" y="582"/>
                    <a:pt x="3452" y="519"/>
                  </a:cubicBezTo>
                  <a:close/>
                  <a:moveTo>
                    <a:pt x="4497" y="360"/>
                  </a:moveTo>
                  <a:lnTo>
                    <a:pt x="4497" y="1944"/>
                  </a:lnTo>
                  <a:lnTo>
                    <a:pt x="2787" y="1944"/>
                  </a:lnTo>
                  <a:cubicBezTo>
                    <a:pt x="3199" y="1025"/>
                    <a:pt x="3800" y="455"/>
                    <a:pt x="4497" y="360"/>
                  </a:cubicBezTo>
                  <a:close/>
                  <a:moveTo>
                    <a:pt x="4814" y="360"/>
                  </a:moveTo>
                  <a:cubicBezTo>
                    <a:pt x="5479" y="455"/>
                    <a:pt x="6081" y="1025"/>
                    <a:pt x="6492" y="1944"/>
                  </a:cubicBezTo>
                  <a:lnTo>
                    <a:pt x="4814" y="1944"/>
                  </a:lnTo>
                  <a:lnTo>
                    <a:pt x="4814" y="360"/>
                  </a:lnTo>
                  <a:close/>
                  <a:moveTo>
                    <a:pt x="5827" y="487"/>
                  </a:moveTo>
                  <a:cubicBezTo>
                    <a:pt x="6682" y="740"/>
                    <a:pt x="7411" y="1247"/>
                    <a:pt x="7949" y="1944"/>
                  </a:cubicBezTo>
                  <a:lnTo>
                    <a:pt x="6841" y="1944"/>
                  </a:lnTo>
                  <a:cubicBezTo>
                    <a:pt x="6587" y="1310"/>
                    <a:pt x="6239" y="835"/>
                    <a:pt x="5827" y="487"/>
                  </a:cubicBezTo>
                  <a:close/>
                  <a:moveTo>
                    <a:pt x="2344" y="2260"/>
                  </a:moveTo>
                  <a:cubicBezTo>
                    <a:pt x="2122" y="2894"/>
                    <a:pt x="1995" y="3590"/>
                    <a:pt x="1964" y="4382"/>
                  </a:cubicBezTo>
                  <a:lnTo>
                    <a:pt x="475" y="4382"/>
                  </a:lnTo>
                  <a:cubicBezTo>
                    <a:pt x="475" y="4034"/>
                    <a:pt x="538" y="3685"/>
                    <a:pt x="633" y="3337"/>
                  </a:cubicBezTo>
                  <a:cubicBezTo>
                    <a:pt x="760" y="2957"/>
                    <a:pt x="918" y="2577"/>
                    <a:pt x="1140" y="2260"/>
                  </a:cubicBezTo>
                  <a:close/>
                  <a:moveTo>
                    <a:pt x="4497" y="2260"/>
                  </a:moveTo>
                  <a:lnTo>
                    <a:pt x="4497" y="4382"/>
                  </a:lnTo>
                  <a:lnTo>
                    <a:pt x="2280" y="4382"/>
                  </a:lnTo>
                  <a:cubicBezTo>
                    <a:pt x="2312" y="3590"/>
                    <a:pt x="2439" y="2862"/>
                    <a:pt x="2660" y="2260"/>
                  </a:cubicBezTo>
                  <a:close/>
                  <a:moveTo>
                    <a:pt x="6619" y="2260"/>
                  </a:moveTo>
                  <a:cubicBezTo>
                    <a:pt x="6841" y="2862"/>
                    <a:pt x="6999" y="3590"/>
                    <a:pt x="6999" y="4382"/>
                  </a:cubicBezTo>
                  <a:lnTo>
                    <a:pt x="4814" y="4382"/>
                  </a:lnTo>
                  <a:lnTo>
                    <a:pt x="4814" y="2260"/>
                  </a:lnTo>
                  <a:close/>
                  <a:moveTo>
                    <a:pt x="8171" y="2260"/>
                  </a:moveTo>
                  <a:cubicBezTo>
                    <a:pt x="8234" y="2324"/>
                    <a:pt x="8297" y="2419"/>
                    <a:pt x="8329" y="2514"/>
                  </a:cubicBezTo>
                  <a:cubicBezTo>
                    <a:pt x="8646" y="3084"/>
                    <a:pt x="8836" y="3717"/>
                    <a:pt x="8836" y="4382"/>
                  </a:cubicBezTo>
                  <a:lnTo>
                    <a:pt x="7316" y="4382"/>
                  </a:lnTo>
                  <a:cubicBezTo>
                    <a:pt x="7316" y="3590"/>
                    <a:pt x="7189" y="2894"/>
                    <a:pt x="6967" y="2260"/>
                  </a:cubicBezTo>
                  <a:close/>
                  <a:moveTo>
                    <a:pt x="1964" y="4699"/>
                  </a:moveTo>
                  <a:cubicBezTo>
                    <a:pt x="1995" y="5459"/>
                    <a:pt x="2122" y="6187"/>
                    <a:pt x="2344" y="6821"/>
                  </a:cubicBezTo>
                  <a:lnTo>
                    <a:pt x="1172" y="6821"/>
                  </a:lnTo>
                  <a:cubicBezTo>
                    <a:pt x="1109" y="6726"/>
                    <a:pt x="1045" y="6631"/>
                    <a:pt x="982" y="6536"/>
                  </a:cubicBezTo>
                  <a:cubicBezTo>
                    <a:pt x="665" y="5966"/>
                    <a:pt x="507" y="5332"/>
                    <a:pt x="475" y="4699"/>
                  </a:cubicBezTo>
                  <a:close/>
                  <a:moveTo>
                    <a:pt x="4497" y="4699"/>
                  </a:moveTo>
                  <a:lnTo>
                    <a:pt x="4497" y="6821"/>
                  </a:lnTo>
                  <a:lnTo>
                    <a:pt x="2660" y="6821"/>
                  </a:lnTo>
                  <a:cubicBezTo>
                    <a:pt x="2439" y="6187"/>
                    <a:pt x="2312" y="5491"/>
                    <a:pt x="2280" y="4699"/>
                  </a:cubicBezTo>
                  <a:close/>
                  <a:moveTo>
                    <a:pt x="6999" y="4699"/>
                  </a:moveTo>
                  <a:cubicBezTo>
                    <a:pt x="6999" y="5459"/>
                    <a:pt x="6841" y="6187"/>
                    <a:pt x="6619" y="6821"/>
                  </a:cubicBezTo>
                  <a:lnTo>
                    <a:pt x="4814" y="6821"/>
                  </a:lnTo>
                  <a:lnTo>
                    <a:pt x="4814" y="4699"/>
                  </a:lnTo>
                  <a:close/>
                  <a:moveTo>
                    <a:pt x="8836" y="4699"/>
                  </a:moveTo>
                  <a:cubicBezTo>
                    <a:pt x="8804" y="5016"/>
                    <a:pt x="8772" y="5364"/>
                    <a:pt x="8677" y="5681"/>
                  </a:cubicBezTo>
                  <a:cubicBezTo>
                    <a:pt x="8551" y="6092"/>
                    <a:pt x="8392" y="6472"/>
                    <a:pt x="8171" y="6821"/>
                  </a:cubicBezTo>
                  <a:lnTo>
                    <a:pt x="6967" y="6821"/>
                  </a:lnTo>
                  <a:cubicBezTo>
                    <a:pt x="7157" y="6187"/>
                    <a:pt x="7316" y="5459"/>
                    <a:pt x="7316" y="4699"/>
                  </a:cubicBezTo>
                  <a:close/>
                  <a:moveTo>
                    <a:pt x="2470" y="7137"/>
                  </a:moveTo>
                  <a:cubicBezTo>
                    <a:pt x="2692" y="7707"/>
                    <a:pt x="3009" y="8151"/>
                    <a:pt x="3357" y="8499"/>
                  </a:cubicBezTo>
                  <a:cubicBezTo>
                    <a:pt x="2565" y="8246"/>
                    <a:pt x="1900" y="7771"/>
                    <a:pt x="1394" y="7137"/>
                  </a:cubicBezTo>
                  <a:close/>
                  <a:moveTo>
                    <a:pt x="7917" y="7137"/>
                  </a:moveTo>
                  <a:cubicBezTo>
                    <a:pt x="7601" y="7549"/>
                    <a:pt x="7157" y="7929"/>
                    <a:pt x="6682" y="8182"/>
                  </a:cubicBezTo>
                  <a:cubicBezTo>
                    <a:pt x="6429" y="8309"/>
                    <a:pt x="6176" y="8436"/>
                    <a:pt x="5922" y="8499"/>
                  </a:cubicBezTo>
                  <a:cubicBezTo>
                    <a:pt x="6271" y="8182"/>
                    <a:pt x="6587" y="7707"/>
                    <a:pt x="6841" y="7137"/>
                  </a:cubicBezTo>
                  <a:close/>
                  <a:moveTo>
                    <a:pt x="4497" y="7137"/>
                  </a:moveTo>
                  <a:lnTo>
                    <a:pt x="4497" y="8689"/>
                  </a:lnTo>
                  <a:lnTo>
                    <a:pt x="4370" y="8689"/>
                  </a:lnTo>
                  <a:cubicBezTo>
                    <a:pt x="3737" y="8562"/>
                    <a:pt x="3167" y="7961"/>
                    <a:pt x="2787" y="7137"/>
                  </a:cubicBezTo>
                  <a:close/>
                  <a:moveTo>
                    <a:pt x="6492" y="7137"/>
                  </a:moveTo>
                  <a:cubicBezTo>
                    <a:pt x="6112" y="7961"/>
                    <a:pt x="5574" y="8562"/>
                    <a:pt x="4940" y="8689"/>
                  </a:cubicBezTo>
                  <a:lnTo>
                    <a:pt x="4814" y="8689"/>
                  </a:lnTo>
                  <a:lnTo>
                    <a:pt x="4814" y="7137"/>
                  </a:lnTo>
                  <a:close/>
                  <a:moveTo>
                    <a:pt x="4663" y="1"/>
                  </a:moveTo>
                  <a:cubicBezTo>
                    <a:pt x="3911" y="1"/>
                    <a:pt x="3174" y="184"/>
                    <a:pt x="2502" y="550"/>
                  </a:cubicBezTo>
                  <a:cubicBezTo>
                    <a:pt x="1425" y="1152"/>
                    <a:pt x="665" y="2102"/>
                    <a:pt x="317" y="3242"/>
                  </a:cubicBezTo>
                  <a:cubicBezTo>
                    <a:pt x="0" y="4414"/>
                    <a:pt x="127" y="5617"/>
                    <a:pt x="697" y="6694"/>
                  </a:cubicBezTo>
                  <a:cubicBezTo>
                    <a:pt x="1299" y="7739"/>
                    <a:pt x="2249" y="8499"/>
                    <a:pt x="3389" y="8847"/>
                  </a:cubicBezTo>
                  <a:cubicBezTo>
                    <a:pt x="3705" y="8942"/>
                    <a:pt x="4022" y="8974"/>
                    <a:pt x="4339" y="9006"/>
                  </a:cubicBezTo>
                  <a:cubicBezTo>
                    <a:pt x="4434" y="9037"/>
                    <a:pt x="4529" y="9037"/>
                    <a:pt x="4655" y="9037"/>
                  </a:cubicBezTo>
                  <a:cubicBezTo>
                    <a:pt x="4750" y="9037"/>
                    <a:pt x="4877" y="9037"/>
                    <a:pt x="5004" y="9006"/>
                  </a:cubicBezTo>
                  <a:cubicBezTo>
                    <a:pt x="5637" y="8942"/>
                    <a:pt x="6239" y="8784"/>
                    <a:pt x="6841" y="8467"/>
                  </a:cubicBezTo>
                  <a:cubicBezTo>
                    <a:pt x="7886" y="7897"/>
                    <a:pt x="8646" y="6916"/>
                    <a:pt x="8994" y="5776"/>
                  </a:cubicBezTo>
                  <a:cubicBezTo>
                    <a:pt x="9311" y="4604"/>
                    <a:pt x="9184" y="3400"/>
                    <a:pt x="8614" y="2355"/>
                  </a:cubicBezTo>
                  <a:cubicBezTo>
                    <a:pt x="8044" y="1279"/>
                    <a:pt x="7062" y="519"/>
                    <a:pt x="5922" y="170"/>
                  </a:cubicBezTo>
                  <a:cubicBezTo>
                    <a:pt x="5504" y="57"/>
                    <a:pt x="5081" y="1"/>
                    <a:pt x="4663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7" name="Google Shape;1457;p16"/>
          <p:cNvSpPr txBox="1"/>
          <p:nvPr/>
        </p:nvSpPr>
        <p:spPr>
          <a:xfrm>
            <a:off x="605775" y="1544779"/>
            <a:ext cx="2769000" cy="636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Lý do chọn giải pháp kĩ thuật này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459" name="Google Shape;1459;p16"/>
          <p:cNvSpPr txBox="1"/>
          <p:nvPr/>
        </p:nvSpPr>
        <p:spPr>
          <a:xfrm>
            <a:off x="605775" y="2947997"/>
            <a:ext cx="27690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Demo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461" name="Google Shape;1461;p16"/>
          <p:cNvSpPr txBox="1"/>
          <p:nvPr/>
        </p:nvSpPr>
        <p:spPr>
          <a:xfrm>
            <a:off x="605787" y="4100793"/>
            <a:ext cx="2769000" cy="533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Hướng phát triển 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463" name="Google Shape;1463;p16"/>
          <p:cNvSpPr txBox="1"/>
          <p:nvPr/>
        </p:nvSpPr>
        <p:spPr>
          <a:xfrm>
            <a:off x="5776500" y="885745"/>
            <a:ext cx="2769000" cy="695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Mục đích đồ án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465" name="Google Shape;1465;p16"/>
          <p:cNvSpPr txBox="1"/>
          <p:nvPr/>
        </p:nvSpPr>
        <p:spPr>
          <a:xfrm>
            <a:off x="5776500" y="2320512"/>
            <a:ext cx="27690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Front End và Back End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467" name="Google Shape;1467;p16"/>
          <p:cNvSpPr txBox="1"/>
          <p:nvPr/>
        </p:nvSpPr>
        <p:spPr>
          <a:xfrm>
            <a:off x="5776512" y="3468207"/>
            <a:ext cx="2769000" cy="556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Ưu điểm và nhược điểm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470" name="Google Shape;1418;p16">
            <a:extLst>
              <a:ext uri="{FF2B5EF4-FFF2-40B4-BE49-F238E27FC236}">
                <a16:creationId xmlns:a16="http://schemas.microsoft.com/office/drawing/2014/main" id="{AB98F13A-8AEF-43C3-A5D8-B072C544AD4E}"/>
              </a:ext>
            </a:extLst>
          </p:cNvPr>
          <p:cNvSpPr/>
          <p:nvPr/>
        </p:nvSpPr>
        <p:spPr>
          <a:xfrm>
            <a:off x="4904102" y="4354730"/>
            <a:ext cx="437204" cy="437172"/>
          </a:xfrm>
          <a:custGeom>
            <a:avLst/>
            <a:gdLst/>
            <a:ahLst/>
            <a:cxnLst/>
            <a:rect l="l" t="t" r="r" b="b"/>
            <a:pathLst>
              <a:path w="13619" h="13618" extrusionOk="0">
                <a:moveTo>
                  <a:pt x="6809" y="0"/>
                </a:moveTo>
                <a:cubicBezTo>
                  <a:pt x="3041" y="0"/>
                  <a:pt x="1" y="3041"/>
                  <a:pt x="1" y="6809"/>
                </a:cubicBezTo>
                <a:cubicBezTo>
                  <a:pt x="1" y="10578"/>
                  <a:pt x="3041" y="13618"/>
                  <a:pt x="6809" y="13618"/>
                </a:cubicBezTo>
                <a:cubicBezTo>
                  <a:pt x="10578" y="13618"/>
                  <a:pt x="13618" y="10578"/>
                  <a:pt x="13618" y="6809"/>
                </a:cubicBezTo>
                <a:cubicBezTo>
                  <a:pt x="13618" y="3041"/>
                  <a:pt x="10578" y="0"/>
                  <a:pt x="680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1" name="Google Shape;1419;p16">
            <a:extLst>
              <a:ext uri="{FF2B5EF4-FFF2-40B4-BE49-F238E27FC236}">
                <a16:creationId xmlns:a16="http://schemas.microsoft.com/office/drawing/2014/main" id="{82061CAA-8581-452B-946C-00DBFC5704E4}"/>
              </a:ext>
            </a:extLst>
          </p:cNvPr>
          <p:cNvSpPr/>
          <p:nvPr/>
        </p:nvSpPr>
        <p:spPr>
          <a:xfrm>
            <a:off x="4534057" y="4534665"/>
            <a:ext cx="78298" cy="78330"/>
          </a:xfrm>
          <a:custGeom>
            <a:avLst/>
            <a:gdLst/>
            <a:ahLst/>
            <a:cxnLst/>
            <a:rect l="l" t="t" r="r" b="b"/>
            <a:pathLst>
              <a:path w="2439" h="2440" extrusionOk="0">
                <a:moveTo>
                  <a:pt x="2439" y="1204"/>
                </a:moveTo>
                <a:cubicBezTo>
                  <a:pt x="2439" y="1869"/>
                  <a:pt x="1900" y="2439"/>
                  <a:pt x="1235" y="2439"/>
                </a:cubicBezTo>
                <a:cubicBezTo>
                  <a:pt x="538" y="2439"/>
                  <a:pt x="0" y="1869"/>
                  <a:pt x="0" y="1204"/>
                </a:cubicBezTo>
                <a:cubicBezTo>
                  <a:pt x="0" y="539"/>
                  <a:pt x="538" y="1"/>
                  <a:pt x="1235" y="1"/>
                </a:cubicBezTo>
                <a:cubicBezTo>
                  <a:pt x="1900" y="1"/>
                  <a:pt x="2439" y="539"/>
                  <a:pt x="2439" y="1204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2" name="Google Shape;1420;p16">
            <a:extLst>
              <a:ext uri="{FF2B5EF4-FFF2-40B4-BE49-F238E27FC236}">
                <a16:creationId xmlns:a16="http://schemas.microsoft.com/office/drawing/2014/main" id="{CDD9E919-2B04-47D0-AB47-2CC2889A63EC}"/>
              </a:ext>
            </a:extLst>
          </p:cNvPr>
          <p:cNvSpPr/>
          <p:nvPr/>
        </p:nvSpPr>
        <p:spPr>
          <a:xfrm>
            <a:off x="5638126" y="4240863"/>
            <a:ext cx="3007298" cy="664907"/>
          </a:xfrm>
          <a:custGeom>
            <a:avLst/>
            <a:gdLst/>
            <a:ahLst/>
            <a:cxnLst/>
            <a:rect l="l" t="t" r="r" b="b"/>
            <a:pathLst>
              <a:path w="93678" h="20712" extrusionOk="0">
                <a:moveTo>
                  <a:pt x="2154" y="0"/>
                </a:moveTo>
                <a:cubicBezTo>
                  <a:pt x="982" y="0"/>
                  <a:pt x="1" y="982"/>
                  <a:pt x="1" y="2154"/>
                </a:cubicBezTo>
                <a:lnTo>
                  <a:pt x="1" y="18558"/>
                </a:lnTo>
                <a:cubicBezTo>
                  <a:pt x="1" y="19730"/>
                  <a:pt x="982" y="20712"/>
                  <a:pt x="2154" y="20712"/>
                </a:cubicBezTo>
                <a:lnTo>
                  <a:pt x="91524" y="20712"/>
                </a:lnTo>
                <a:cubicBezTo>
                  <a:pt x="92728" y="20712"/>
                  <a:pt x="93678" y="19730"/>
                  <a:pt x="93678" y="18558"/>
                </a:cubicBezTo>
                <a:lnTo>
                  <a:pt x="93678" y="2154"/>
                </a:lnTo>
                <a:cubicBezTo>
                  <a:pt x="93678" y="982"/>
                  <a:pt x="92728" y="0"/>
                  <a:pt x="9152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7" name="Google Shape;1418;p16">
            <a:extLst>
              <a:ext uri="{FF2B5EF4-FFF2-40B4-BE49-F238E27FC236}">
                <a16:creationId xmlns:a16="http://schemas.microsoft.com/office/drawing/2014/main" id="{5EE693C2-7C60-480E-A2D4-F092DA967AC4}"/>
              </a:ext>
            </a:extLst>
          </p:cNvPr>
          <p:cNvSpPr/>
          <p:nvPr/>
        </p:nvSpPr>
        <p:spPr>
          <a:xfrm>
            <a:off x="3803630" y="1644624"/>
            <a:ext cx="437204" cy="437172"/>
          </a:xfrm>
          <a:custGeom>
            <a:avLst/>
            <a:gdLst/>
            <a:ahLst/>
            <a:cxnLst/>
            <a:rect l="l" t="t" r="r" b="b"/>
            <a:pathLst>
              <a:path w="13619" h="13618" extrusionOk="0">
                <a:moveTo>
                  <a:pt x="6809" y="0"/>
                </a:moveTo>
                <a:cubicBezTo>
                  <a:pt x="3041" y="0"/>
                  <a:pt x="1" y="3041"/>
                  <a:pt x="1" y="6809"/>
                </a:cubicBezTo>
                <a:cubicBezTo>
                  <a:pt x="1" y="10578"/>
                  <a:pt x="3041" y="13618"/>
                  <a:pt x="6809" y="13618"/>
                </a:cubicBezTo>
                <a:cubicBezTo>
                  <a:pt x="10578" y="13618"/>
                  <a:pt x="13618" y="10578"/>
                  <a:pt x="13618" y="6809"/>
                </a:cubicBezTo>
                <a:cubicBezTo>
                  <a:pt x="13618" y="3041"/>
                  <a:pt x="10578" y="0"/>
                  <a:pt x="680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2060"/>
                </a:solidFill>
                <a:latin typeface="Fira Sans Medium" panose="020B0603050000020004" pitchFamily="34" charset="0"/>
              </a:rPr>
              <a:t>2</a:t>
            </a:r>
            <a:r>
              <a:rPr lang="en-US" sz="2000">
                <a:solidFill>
                  <a:schemeClr val="accent1">
                    <a:lumMod val="75000"/>
                  </a:schemeClr>
                </a:solidFill>
                <a:latin typeface="Fira Sans Medium" panose="020B0603050000020004" pitchFamily="34" charset="0"/>
              </a:rPr>
              <a:t> </a:t>
            </a:r>
            <a:endParaRPr sz="2000">
              <a:solidFill>
                <a:schemeClr val="accent1">
                  <a:lumMod val="75000"/>
                </a:schemeClr>
              </a:solidFill>
              <a:latin typeface="Fira Sans Medium" panose="020B0603050000020004" pitchFamily="34" charset="0"/>
            </a:endParaRPr>
          </a:p>
        </p:txBody>
      </p:sp>
      <p:sp>
        <p:nvSpPr>
          <p:cNvPr id="1478" name="Google Shape;1418;p16">
            <a:extLst>
              <a:ext uri="{FF2B5EF4-FFF2-40B4-BE49-F238E27FC236}">
                <a16:creationId xmlns:a16="http://schemas.microsoft.com/office/drawing/2014/main" id="{41E3F59B-CC1B-46C4-98C2-1184357607B9}"/>
              </a:ext>
            </a:extLst>
          </p:cNvPr>
          <p:cNvSpPr/>
          <p:nvPr/>
        </p:nvSpPr>
        <p:spPr>
          <a:xfrm>
            <a:off x="4911029" y="2262644"/>
            <a:ext cx="437204" cy="437172"/>
          </a:xfrm>
          <a:custGeom>
            <a:avLst/>
            <a:gdLst/>
            <a:ahLst/>
            <a:cxnLst/>
            <a:rect l="l" t="t" r="r" b="b"/>
            <a:pathLst>
              <a:path w="13619" h="13618" extrusionOk="0">
                <a:moveTo>
                  <a:pt x="6809" y="0"/>
                </a:moveTo>
                <a:cubicBezTo>
                  <a:pt x="3041" y="0"/>
                  <a:pt x="1" y="3041"/>
                  <a:pt x="1" y="6809"/>
                </a:cubicBezTo>
                <a:cubicBezTo>
                  <a:pt x="1" y="10578"/>
                  <a:pt x="3041" y="13618"/>
                  <a:pt x="6809" y="13618"/>
                </a:cubicBezTo>
                <a:cubicBezTo>
                  <a:pt x="10578" y="13618"/>
                  <a:pt x="13618" y="10578"/>
                  <a:pt x="13618" y="6809"/>
                </a:cubicBezTo>
                <a:cubicBezTo>
                  <a:pt x="13618" y="3041"/>
                  <a:pt x="10578" y="0"/>
                  <a:pt x="680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bg1">
                    <a:lumMod val="65000"/>
                  </a:schemeClr>
                </a:solidFill>
                <a:latin typeface="Fira Sans Medium" panose="020B0603050000020004" pitchFamily="34" charset="0"/>
              </a:rPr>
              <a:t>3</a:t>
            </a:r>
            <a:r>
              <a:rPr lang="en-US" sz="2000">
                <a:solidFill>
                  <a:schemeClr val="accent1">
                    <a:lumMod val="75000"/>
                  </a:schemeClr>
                </a:solidFill>
                <a:latin typeface="Fira Sans Medium" panose="020B0603050000020004" pitchFamily="34" charset="0"/>
              </a:rPr>
              <a:t> </a:t>
            </a:r>
            <a:endParaRPr sz="2000">
              <a:solidFill>
                <a:schemeClr val="accent1">
                  <a:lumMod val="75000"/>
                </a:schemeClr>
              </a:solidFill>
              <a:latin typeface="Fira Sans Medium" panose="020B0603050000020004" pitchFamily="34" charset="0"/>
            </a:endParaRPr>
          </a:p>
        </p:txBody>
      </p:sp>
      <p:sp>
        <p:nvSpPr>
          <p:cNvPr id="1479" name="Google Shape;1418;p16">
            <a:extLst>
              <a:ext uri="{FF2B5EF4-FFF2-40B4-BE49-F238E27FC236}">
                <a16:creationId xmlns:a16="http://schemas.microsoft.com/office/drawing/2014/main" id="{DE633A57-42E3-47E3-9163-64D2BFACC4F5}"/>
              </a:ext>
            </a:extLst>
          </p:cNvPr>
          <p:cNvSpPr/>
          <p:nvPr/>
        </p:nvSpPr>
        <p:spPr>
          <a:xfrm>
            <a:off x="4904102" y="3514035"/>
            <a:ext cx="437204" cy="437172"/>
          </a:xfrm>
          <a:custGeom>
            <a:avLst/>
            <a:gdLst/>
            <a:ahLst/>
            <a:cxnLst/>
            <a:rect l="l" t="t" r="r" b="b"/>
            <a:pathLst>
              <a:path w="13619" h="13618" extrusionOk="0">
                <a:moveTo>
                  <a:pt x="6809" y="0"/>
                </a:moveTo>
                <a:cubicBezTo>
                  <a:pt x="3041" y="0"/>
                  <a:pt x="1" y="3041"/>
                  <a:pt x="1" y="6809"/>
                </a:cubicBezTo>
                <a:cubicBezTo>
                  <a:pt x="1" y="10578"/>
                  <a:pt x="3041" y="13618"/>
                  <a:pt x="6809" y="13618"/>
                </a:cubicBezTo>
                <a:cubicBezTo>
                  <a:pt x="10578" y="13618"/>
                  <a:pt x="13618" y="10578"/>
                  <a:pt x="13618" y="6809"/>
                </a:cubicBezTo>
                <a:cubicBezTo>
                  <a:pt x="13618" y="3041"/>
                  <a:pt x="10578" y="0"/>
                  <a:pt x="680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2060"/>
                </a:solidFill>
                <a:latin typeface="Fira Sans Medium" panose="020B0603050000020004" pitchFamily="34" charset="0"/>
              </a:rPr>
              <a:t>5</a:t>
            </a:r>
            <a:r>
              <a:rPr lang="en-US" sz="2000">
                <a:solidFill>
                  <a:schemeClr val="accent1">
                    <a:lumMod val="75000"/>
                  </a:schemeClr>
                </a:solidFill>
                <a:latin typeface="Fira Sans Medium" panose="020B0603050000020004" pitchFamily="34" charset="0"/>
              </a:rPr>
              <a:t> </a:t>
            </a:r>
            <a:endParaRPr sz="2000">
              <a:solidFill>
                <a:schemeClr val="accent1">
                  <a:lumMod val="75000"/>
                </a:schemeClr>
              </a:solidFill>
              <a:latin typeface="Fira Sans Medium" panose="020B0603050000020004" pitchFamily="34" charset="0"/>
            </a:endParaRPr>
          </a:p>
        </p:txBody>
      </p:sp>
      <p:sp>
        <p:nvSpPr>
          <p:cNvPr id="1480" name="Google Shape;1418;p16">
            <a:extLst>
              <a:ext uri="{FF2B5EF4-FFF2-40B4-BE49-F238E27FC236}">
                <a16:creationId xmlns:a16="http://schemas.microsoft.com/office/drawing/2014/main" id="{10FACC4B-EF5B-4FDD-9DD1-82DDA45080F3}"/>
              </a:ext>
            </a:extLst>
          </p:cNvPr>
          <p:cNvSpPr/>
          <p:nvPr/>
        </p:nvSpPr>
        <p:spPr>
          <a:xfrm>
            <a:off x="3803630" y="4136144"/>
            <a:ext cx="437204" cy="437172"/>
          </a:xfrm>
          <a:custGeom>
            <a:avLst/>
            <a:gdLst/>
            <a:ahLst/>
            <a:cxnLst/>
            <a:rect l="l" t="t" r="r" b="b"/>
            <a:pathLst>
              <a:path w="13619" h="13618" extrusionOk="0">
                <a:moveTo>
                  <a:pt x="6809" y="0"/>
                </a:moveTo>
                <a:cubicBezTo>
                  <a:pt x="3041" y="0"/>
                  <a:pt x="1" y="3041"/>
                  <a:pt x="1" y="6809"/>
                </a:cubicBezTo>
                <a:cubicBezTo>
                  <a:pt x="1" y="10578"/>
                  <a:pt x="3041" y="13618"/>
                  <a:pt x="6809" y="13618"/>
                </a:cubicBezTo>
                <a:cubicBezTo>
                  <a:pt x="10578" y="13618"/>
                  <a:pt x="13618" y="10578"/>
                  <a:pt x="13618" y="6809"/>
                </a:cubicBezTo>
                <a:cubicBezTo>
                  <a:pt x="13618" y="3041"/>
                  <a:pt x="10578" y="0"/>
                  <a:pt x="680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bg1">
                    <a:lumMod val="65000"/>
                  </a:schemeClr>
                </a:solidFill>
                <a:latin typeface="Fira Sans Medium" panose="020B0603050000020004" pitchFamily="34" charset="0"/>
              </a:rPr>
              <a:t>6</a:t>
            </a:r>
            <a:r>
              <a:rPr lang="en-US" sz="2000">
                <a:solidFill>
                  <a:schemeClr val="accent1">
                    <a:lumMod val="75000"/>
                  </a:schemeClr>
                </a:solidFill>
                <a:latin typeface="Fira Sans Medium" panose="020B0603050000020004" pitchFamily="34" charset="0"/>
              </a:rPr>
              <a:t> </a:t>
            </a:r>
            <a:endParaRPr sz="2000">
              <a:solidFill>
                <a:schemeClr val="accent1">
                  <a:lumMod val="75000"/>
                </a:schemeClr>
              </a:solidFill>
              <a:latin typeface="Fira Sans Medium" panose="020B06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5687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848;p23">
            <a:extLst>
              <a:ext uri="{FF2B5EF4-FFF2-40B4-BE49-F238E27FC236}">
                <a16:creationId xmlns:a16="http://schemas.microsoft.com/office/drawing/2014/main" id="{22393C42-58ED-4EE2-A9A1-5536CF1543DB}"/>
              </a:ext>
            </a:extLst>
          </p:cNvPr>
          <p:cNvGrpSpPr/>
          <p:nvPr/>
        </p:nvGrpSpPr>
        <p:grpSpPr>
          <a:xfrm>
            <a:off x="533619" y="1639762"/>
            <a:ext cx="4038381" cy="2311927"/>
            <a:chOff x="2553878" y="2422103"/>
            <a:chExt cx="4038381" cy="2311927"/>
          </a:xfrm>
        </p:grpSpPr>
        <p:sp>
          <p:nvSpPr>
            <p:cNvPr id="3" name="Google Shape;1849;p23">
              <a:extLst>
                <a:ext uri="{FF2B5EF4-FFF2-40B4-BE49-F238E27FC236}">
                  <a16:creationId xmlns:a16="http://schemas.microsoft.com/office/drawing/2014/main" id="{9595BBB4-3242-477C-B3DA-74424F534106}"/>
                </a:ext>
              </a:extLst>
            </p:cNvPr>
            <p:cNvSpPr/>
            <p:nvPr/>
          </p:nvSpPr>
          <p:spPr>
            <a:xfrm>
              <a:off x="3910378" y="2683739"/>
              <a:ext cx="114752" cy="149086"/>
            </a:xfrm>
            <a:custGeom>
              <a:avLst/>
              <a:gdLst/>
              <a:ahLst/>
              <a:cxnLst/>
              <a:rect l="l" t="t" r="r" b="b"/>
              <a:pathLst>
                <a:path w="3389" h="4403" extrusionOk="0">
                  <a:moveTo>
                    <a:pt x="0" y="1"/>
                  </a:moveTo>
                  <a:lnTo>
                    <a:pt x="3389" y="4403"/>
                  </a:lnTo>
                  <a:lnTo>
                    <a:pt x="3389" y="4055"/>
                  </a:lnTo>
                  <a:lnTo>
                    <a:pt x="539" y="318"/>
                  </a:lnTo>
                  <a:cubicBezTo>
                    <a:pt x="349" y="223"/>
                    <a:pt x="190" y="96"/>
                    <a:pt x="0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850;p23">
              <a:extLst>
                <a:ext uri="{FF2B5EF4-FFF2-40B4-BE49-F238E27FC236}">
                  <a16:creationId xmlns:a16="http://schemas.microsoft.com/office/drawing/2014/main" id="{8A3CD5EE-05FC-4759-AF9A-FFC49F3F9AF9}"/>
                </a:ext>
              </a:extLst>
            </p:cNvPr>
            <p:cNvSpPr/>
            <p:nvPr/>
          </p:nvSpPr>
          <p:spPr>
            <a:xfrm>
              <a:off x="3816010" y="2647306"/>
              <a:ext cx="209119" cy="271320"/>
            </a:xfrm>
            <a:custGeom>
              <a:avLst/>
              <a:gdLst/>
              <a:ahLst/>
              <a:cxnLst/>
              <a:rect l="l" t="t" r="r" b="b"/>
              <a:pathLst>
                <a:path w="6176" h="8013" extrusionOk="0">
                  <a:moveTo>
                    <a:pt x="0" y="0"/>
                  </a:moveTo>
                  <a:lnTo>
                    <a:pt x="6176" y="8012"/>
                  </a:lnTo>
                  <a:lnTo>
                    <a:pt x="6176" y="7664"/>
                  </a:lnTo>
                  <a:lnTo>
                    <a:pt x="349" y="64"/>
                  </a:lnTo>
                  <a:cubicBezTo>
                    <a:pt x="254" y="64"/>
                    <a:pt x="127" y="32"/>
                    <a:pt x="0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851;p23">
              <a:extLst>
                <a:ext uri="{FF2B5EF4-FFF2-40B4-BE49-F238E27FC236}">
                  <a16:creationId xmlns:a16="http://schemas.microsoft.com/office/drawing/2014/main" id="{A8727744-63C4-47B8-86D0-3D85A4741697}"/>
                </a:ext>
              </a:extLst>
            </p:cNvPr>
            <p:cNvSpPr/>
            <p:nvPr/>
          </p:nvSpPr>
          <p:spPr>
            <a:xfrm>
              <a:off x="3744159" y="2638705"/>
              <a:ext cx="280970" cy="365688"/>
            </a:xfrm>
            <a:custGeom>
              <a:avLst/>
              <a:gdLst/>
              <a:ahLst/>
              <a:cxnLst/>
              <a:rect l="l" t="t" r="r" b="b"/>
              <a:pathLst>
                <a:path w="8298" h="10800" extrusionOk="0">
                  <a:moveTo>
                    <a:pt x="1" y="1"/>
                  </a:moveTo>
                  <a:lnTo>
                    <a:pt x="8298" y="10800"/>
                  </a:lnTo>
                  <a:lnTo>
                    <a:pt x="8298" y="10452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852;p23">
              <a:extLst>
                <a:ext uri="{FF2B5EF4-FFF2-40B4-BE49-F238E27FC236}">
                  <a16:creationId xmlns:a16="http://schemas.microsoft.com/office/drawing/2014/main" id="{45B70545-EB3B-46EE-9A15-DF6DCA89ECC7}"/>
                </a:ext>
              </a:extLst>
            </p:cNvPr>
            <p:cNvSpPr/>
            <p:nvPr/>
          </p:nvSpPr>
          <p:spPr>
            <a:xfrm>
              <a:off x="3681958" y="2641922"/>
              <a:ext cx="343171" cy="448273"/>
            </a:xfrm>
            <a:custGeom>
              <a:avLst/>
              <a:gdLst/>
              <a:ahLst/>
              <a:cxnLst/>
              <a:rect l="l" t="t" r="r" b="b"/>
              <a:pathLst>
                <a:path w="10135" h="13239" extrusionOk="0">
                  <a:moveTo>
                    <a:pt x="254" y="1"/>
                  </a:moveTo>
                  <a:cubicBezTo>
                    <a:pt x="159" y="1"/>
                    <a:pt x="96" y="33"/>
                    <a:pt x="1" y="33"/>
                  </a:cubicBezTo>
                  <a:lnTo>
                    <a:pt x="10135" y="13238"/>
                  </a:lnTo>
                  <a:lnTo>
                    <a:pt x="10135" y="12858"/>
                  </a:lnTo>
                  <a:lnTo>
                    <a:pt x="254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853;p23">
              <a:extLst>
                <a:ext uri="{FF2B5EF4-FFF2-40B4-BE49-F238E27FC236}">
                  <a16:creationId xmlns:a16="http://schemas.microsoft.com/office/drawing/2014/main" id="{87FA7B49-8BA2-4C12-BBFA-6DBC529C6EBF}"/>
                </a:ext>
              </a:extLst>
            </p:cNvPr>
            <p:cNvSpPr/>
            <p:nvPr/>
          </p:nvSpPr>
          <p:spPr>
            <a:xfrm>
              <a:off x="3627274" y="2654789"/>
              <a:ext cx="397855" cy="516907"/>
            </a:xfrm>
            <a:custGeom>
              <a:avLst/>
              <a:gdLst/>
              <a:ahLst/>
              <a:cxnLst/>
              <a:rect l="l" t="t" r="r" b="b"/>
              <a:pathLst>
                <a:path w="11750" h="15266" extrusionOk="0">
                  <a:moveTo>
                    <a:pt x="222" y="1"/>
                  </a:moveTo>
                  <a:cubicBezTo>
                    <a:pt x="159" y="33"/>
                    <a:pt x="64" y="64"/>
                    <a:pt x="1" y="96"/>
                  </a:cubicBezTo>
                  <a:lnTo>
                    <a:pt x="11687" y="15265"/>
                  </a:lnTo>
                  <a:lnTo>
                    <a:pt x="11750" y="15170"/>
                  </a:lnTo>
                  <a:lnTo>
                    <a:pt x="11750" y="15012"/>
                  </a:lnTo>
                  <a:lnTo>
                    <a:pt x="222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854;p23">
              <a:extLst>
                <a:ext uri="{FF2B5EF4-FFF2-40B4-BE49-F238E27FC236}">
                  <a16:creationId xmlns:a16="http://schemas.microsoft.com/office/drawing/2014/main" id="{C6E8079F-F94B-4B24-8035-2E840D3023BE}"/>
                </a:ext>
              </a:extLst>
            </p:cNvPr>
            <p:cNvSpPr/>
            <p:nvPr/>
          </p:nvSpPr>
          <p:spPr>
            <a:xfrm>
              <a:off x="3577940" y="2676256"/>
              <a:ext cx="416106" cy="538340"/>
            </a:xfrm>
            <a:custGeom>
              <a:avLst/>
              <a:gdLst/>
              <a:ahLst/>
              <a:cxnLst/>
              <a:rect l="l" t="t" r="r" b="b"/>
              <a:pathLst>
                <a:path w="12289" h="15899" extrusionOk="0">
                  <a:moveTo>
                    <a:pt x="191" y="0"/>
                  </a:moveTo>
                  <a:cubicBezTo>
                    <a:pt x="128" y="32"/>
                    <a:pt x="64" y="64"/>
                    <a:pt x="1" y="95"/>
                  </a:cubicBezTo>
                  <a:lnTo>
                    <a:pt x="12162" y="15898"/>
                  </a:lnTo>
                  <a:cubicBezTo>
                    <a:pt x="12194" y="15835"/>
                    <a:pt x="12257" y="15771"/>
                    <a:pt x="12289" y="15708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855;p23">
              <a:extLst>
                <a:ext uri="{FF2B5EF4-FFF2-40B4-BE49-F238E27FC236}">
                  <a16:creationId xmlns:a16="http://schemas.microsoft.com/office/drawing/2014/main" id="{D39FFB2C-22F3-4F6C-BBF4-BF2855100241}"/>
                </a:ext>
              </a:extLst>
            </p:cNvPr>
            <p:cNvSpPr/>
            <p:nvPr/>
          </p:nvSpPr>
          <p:spPr>
            <a:xfrm>
              <a:off x="3533990" y="2703039"/>
              <a:ext cx="422539" cy="545857"/>
            </a:xfrm>
            <a:custGeom>
              <a:avLst/>
              <a:gdLst/>
              <a:ahLst/>
              <a:cxnLst/>
              <a:rect l="l" t="t" r="r" b="b"/>
              <a:pathLst>
                <a:path w="12479" h="16121" extrusionOk="0">
                  <a:moveTo>
                    <a:pt x="190" y="1"/>
                  </a:moveTo>
                  <a:lnTo>
                    <a:pt x="0" y="128"/>
                  </a:lnTo>
                  <a:lnTo>
                    <a:pt x="12320" y="16120"/>
                  </a:lnTo>
                  <a:cubicBezTo>
                    <a:pt x="12351" y="16089"/>
                    <a:pt x="12415" y="16057"/>
                    <a:pt x="12478" y="15994"/>
                  </a:cubicBezTo>
                  <a:lnTo>
                    <a:pt x="19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856;p23">
              <a:extLst>
                <a:ext uri="{FF2B5EF4-FFF2-40B4-BE49-F238E27FC236}">
                  <a16:creationId xmlns:a16="http://schemas.microsoft.com/office/drawing/2014/main" id="{5DEEBEFC-73DC-49E3-9E05-184987ACE37F}"/>
                </a:ext>
              </a:extLst>
            </p:cNvPr>
            <p:cNvSpPr/>
            <p:nvPr/>
          </p:nvSpPr>
          <p:spPr>
            <a:xfrm>
              <a:off x="3495390" y="2736290"/>
              <a:ext cx="418239" cy="541557"/>
            </a:xfrm>
            <a:custGeom>
              <a:avLst/>
              <a:gdLst/>
              <a:ahLst/>
              <a:cxnLst/>
              <a:rect l="l" t="t" r="r" b="b"/>
              <a:pathLst>
                <a:path w="12352" h="15994" extrusionOk="0">
                  <a:moveTo>
                    <a:pt x="159" y="1"/>
                  </a:moveTo>
                  <a:cubicBezTo>
                    <a:pt x="95" y="64"/>
                    <a:pt x="32" y="127"/>
                    <a:pt x="0" y="159"/>
                  </a:cubicBezTo>
                  <a:lnTo>
                    <a:pt x="12161" y="15994"/>
                  </a:lnTo>
                  <a:cubicBezTo>
                    <a:pt x="12225" y="15962"/>
                    <a:pt x="12288" y="15930"/>
                    <a:pt x="12351" y="15899"/>
                  </a:cubicBezTo>
                  <a:lnTo>
                    <a:pt x="159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857;p23">
              <a:extLst>
                <a:ext uri="{FF2B5EF4-FFF2-40B4-BE49-F238E27FC236}">
                  <a16:creationId xmlns:a16="http://schemas.microsoft.com/office/drawing/2014/main" id="{764D7C6D-BF8F-465B-8F39-DE4932A65C24}"/>
                </a:ext>
              </a:extLst>
            </p:cNvPr>
            <p:cNvSpPr/>
            <p:nvPr/>
          </p:nvSpPr>
          <p:spPr>
            <a:xfrm>
              <a:off x="3461056" y="2777057"/>
              <a:ext cx="405372" cy="523306"/>
            </a:xfrm>
            <a:custGeom>
              <a:avLst/>
              <a:gdLst/>
              <a:ahLst/>
              <a:cxnLst/>
              <a:rect l="l" t="t" r="r" b="b"/>
              <a:pathLst>
                <a:path w="11972" h="15455" extrusionOk="0">
                  <a:moveTo>
                    <a:pt x="128" y="0"/>
                  </a:moveTo>
                  <a:cubicBezTo>
                    <a:pt x="96" y="63"/>
                    <a:pt x="33" y="127"/>
                    <a:pt x="1" y="190"/>
                  </a:cubicBezTo>
                  <a:lnTo>
                    <a:pt x="11750" y="15455"/>
                  </a:lnTo>
                  <a:lnTo>
                    <a:pt x="11972" y="15391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858;p23">
              <a:extLst>
                <a:ext uri="{FF2B5EF4-FFF2-40B4-BE49-F238E27FC236}">
                  <a16:creationId xmlns:a16="http://schemas.microsoft.com/office/drawing/2014/main" id="{CB38A410-B92E-4370-BBE6-22F5CDBEDEE5}"/>
                </a:ext>
              </a:extLst>
            </p:cNvPr>
            <p:cNvSpPr/>
            <p:nvPr/>
          </p:nvSpPr>
          <p:spPr>
            <a:xfrm>
              <a:off x="3432105" y="2824224"/>
              <a:ext cx="380722" cy="491139"/>
            </a:xfrm>
            <a:custGeom>
              <a:avLst/>
              <a:gdLst/>
              <a:ahLst/>
              <a:cxnLst/>
              <a:rect l="l" t="t" r="r" b="b"/>
              <a:pathLst>
                <a:path w="11244" h="14505" extrusionOk="0">
                  <a:moveTo>
                    <a:pt x="128" y="1"/>
                  </a:moveTo>
                  <a:cubicBezTo>
                    <a:pt x="96" y="64"/>
                    <a:pt x="33" y="159"/>
                    <a:pt x="1" y="222"/>
                  </a:cubicBezTo>
                  <a:lnTo>
                    <a:pt x="10990" y="14505"/>
                  </a:lnTo>
                  <a:cubicBezTo>
                    <a:pt x="11085" y="14505"/>
                    <a:pt x="11148" y="14473"/>
                    <a:pt x="11243" y="14473"/>
                  </a:cubicBezTo>
                  <a:lnTo>
                    <a:pt x="128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859;p23">
              <a:extLst>
                <a:ext uri="{FF2B5EF4-FFF2-40B4-BE49-F238E27FC236}">
                  <a16:creationId xmlns:a16="http://schemas.microsoft.com/office/drawing/2014/main" id="{3342C826-656F-41E2-807F-FABB9D08D1F4}"/>
                </a:ext>
              </a:extLst>
            </p:cNvPr>
            <p:cNvSpPr/>
            <p:nvPr/>
          </p:nvSpPr>
          <p:spPr>
            <a:xfrm>
              <a:off x="3410672" y="2879991"/>
              <a:ext cx="342088" cy="441805"/>
            </a:xfrm>
            <a:custGeom>
              <a:avLst/>
              <a:gdLst/>
              <a:ahLst/>
              <a:cxnLst/>
              <a:rect l="l" t="t" r="r" b="b"/>
              <a:pathLst>
                <a:path w="10103" h="13048" extrusionOk="0">
                  <a:moveTo>
                    <a:pt x="96" y="0"/>
                  </a:moveTo>
                  <a:cubicBezTo>
                    <a:pt x="64" y="95"/>
                    <a:pt x="32" y="190"/>
                    <a:pt x="1" y="285"/>
                  </a:cubicBezTo>
                  <a:lnTo>
                    <a:pt x="9818" y="13048"/>
                  </a:lnTo>
                  <a:lnTo>
                    <a:pt x="10103" y="130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860;p23">
              <a:extLst>
                <a:ext uri="{FF2B5EF4-FFF2-40B4-BE49-F238E27FC236}">
                  <a16:creationId xmlns:a16="http://schemas.microsoft.com/office/drawing/2014/main" id="{A7ACF1A4-EC6B-477D-A2E5-C9E8E36A482A}"/>
                </a:ext>
              </a:extLst>
            </p:cNvPr>
            <p:cNvSpPr/>
            <p:nvPr/>
          </p:nvSpPr>
          <p:spPr>
            <a:xfrm>
              <a:off x="3398889" y="2948626"/>
              <a:ext cx="284187" cy="368905"/>
            </a:xfrm>
            <a:custGeom>
              <a:avLst/>
              <a:gdLst/>
              <a:ahLst/>
              <a:cxnLst/>
              <a:rect l="l" t="t" r="r" b="b"/>
              <a:pathLst>
                <a:path w="8393" h="10895" extrusionOk="0">
                  <a:moveTo>
                    <a:pt x="32" y="0"/>
                  </a:moveTo>
                  <a:cubicBezTo>
                    <a:pt x="32" y="95"/>
                    <a:pt x="32" y="222"/>
                    <a:pt x="0" y="317"/>
                  </a:cubicBezTo>
                  <a:lnTo>
                    <a:pt x="8076" y="10831"/>
                  </a:lnTo>
                  <a:cubicBezTo>
                    <a:pt x="8202" y="10831"/>
                    <a:pt x="8297" y="10863"/>
                    <a:pt x="8392" y="10894"/>
                  </a:cubicBezTo>
                  <a:lnTo>
                    <a:pt x="32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861;p23">
              <a:extLst>
                <a:ext uri="{FF2B5EF4-FFF2-40B4-BE49-F238E27FC236}">
                  <a16:creationId xmlns:a16="http://schemas.microsoft.com/office/drawing/2014/main" id="{32630731-3CA2-44FE-A569-337632A8D068}"/>
                </a:ext>
              </a:extLst>
            </p:cNvPr>
            <p:cNvSpPr/>
            <p:nvPr/>
          </p:nvSpPr>
          <p:spPr>
            <a:xfrm>
              <a:off x="3403155" y="3038693"/>
              <a:ext cx="194119" cy="252020"/>
            </a:xfrm>
            <a:custGeom>
              <a:avLst/>
              <a:gdLst/>
              <a:ahLst/>
              <a:cxnLst/>
              <a:rect l="l" t="t" r="r" b="b"/>
              <a:pathLst>
                <a:path w="5733" h="7443" extrusionOk="0">
                  <a:moveTo>
                    <a:pt x="1" y="0"/>
                  </a:moveTo>
                  <a:lnTo>
                    <a:pt x="1" y="0"/>
                  </a:lnTo>
                  <a:cubicBezTo>
                    <a:pt x="33" y="159"/>
                    <a:pt x="64" y="317"/>
                    <a:pt x="96" y="475"/>
                  </a:cubicBezTo>
                  <a:lnTo>
                    <a:pt x="5290" y="7221"/>
                  </a:lnTo>
                  <a:cubicBezTo>
                    <a:pt x="5448" y="7284"/>
                    <a:pt x="5575" y="7379"/>
                    <a:pt x="5733" y="744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862;p23">
              <a:extLst>
                <a:ext uri="{FF2B5EF4-FFF2-40B4-BE49-F238E27FC236}">
                  <a16:creationId xmlns:a16="http://schemas.microsoft.com/office/drawing/2014/main" id="{E6A6FF1D-5A93-4094-9C50-56613390E7C7}"/>
                </a:ext>
              </a:extLst>
            </p:cNvPr>
            <p:cNvSpPr/>
            <p:nvPr/>
          </p:nvSpPr>
          <p:spPr>
            <a:xfrm>
              <a:off x="3465356" y="4609628"/>
              <a:ext cx="2510313" cy="124402"/>
            </a:xfrm>
            <a:custGeom>
              <a:avLst/>
              <a:gdLst/>
              <a:ahLst/>
              <a:cxnLst/>
              <a:rect l="l" t="t" r="r" b="b"/>
              <a:pathLst>
                <a:path w="74138" h="3674" extrusionOk="0">
                  <a:moveTo>
                    <a:pt x="37085" y="0"/>
                  </a:moveTo>
                  <a:cubicBezTo>
                    <a:pt x="16595" y="0"/>
                    <a:pt x="1" y="824"/>
                    <a:pt x="1" y="1837"/>
                  </a:cubicBezTo>
                  <a:cubicBezTo>
                    <a:pt x="1" y="2850"/>
                    <a:pt x="16595" y="3674"/>
                    <a:pt x="37085" y="3674"/>
                  </a:cubicBezTo>
                  <a:cubicBezTo>
                    <a:pt x="57543" y="3674"/>
                    <a:pt x="74138" y="2850"/>
                    <a:pt x="74138" y="1837"/>
                  </a:cubicBezTo>
                  <a:cubicBezTo>
                    <a:pt x="74138" y="824"/>
                    <a:pt x="57543" y="0"/>
                    <a:pt x="370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863;p23">
              <a:extLst>
                <a:ext uri="{FF2B5EF4-FFF2-40B4-BE49-F238E27FC236}">
                  <a16:creationId xmlns:a16="http://schemas.microsoft.com/office/drawing/2014/main" id="{209AC05F-59DD-4EC3-802D-B4F38A116C6D}"/>
                </a:ext>
              </a:extLst>
            </p:cNvPr>
            <p:cNvSpPr/>
            <p:nvPr/>
          </p:nvSpPr>
          <p:spPr>
            <a:xfrm>
              <a:off x="6219054" y="2870341"/>
              <a:ext cx="18284" cy="27901"/>
            </a:xfrm>
            <a:custGeom>
              <a:avLst/>
              <a:gdLst/>
              <a:ahLst/>
              <a:cxnLst/>
              <a:rect l="l" t="t" r="r" b="b"/>
              <a:pathLst>
                <a:path w="540" h="824" extrusionOk="0">
                  <a:moveTo>
                    <a:pt x="286" y="0"/>
                  </a:moveTo>
                  <a:cubicBezTo>
                    <a:pt x="128" y="0"/>
                    <a:pt x="1" y="190"/>
                    <a:pt x="1" y="412"/>
                  </a:cubicBezTo>
                  <a:cubicBezTo>
                    <a:pt x="1" y="634"/>
                    <a:pt x="128" y="824"/>
                    <a:pt x="286" y="824"/>
                  </a:cubicBezTo>
                  <a:cubicBezTo>
                    <a:pt x="381" y="824"/>
                    <a:pt x="476" y="729"/>
                    <a:pt x="539" y="602"/>
                  </a:cubicBezTo>
                  <a:lnTo>
                    <a:pt x="286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64;p23">
              <a:extLst>
                <a:ext uri="{FF2B5EF4-FFF2-40B4-BE49-F238E27FC236}">
                  <a16:creationId xmlns:a16="http://schemas.microsoft.com/office/drawing/2014/main" id="{BB959A30-9DAE-4089-B764-F99BEABC243A}"/>
                </a:ext>
              </a:extLst>
            </p:cNvPr>
            <p:cNvSpPr/>
            <p:nvPr/>
          </p:nvSpPr>
          <p:spPr>
            <a:xfrm>
              <a:off x="6219054" y="3051560"/>
              <a:ext cx="13984" cy="10767"/>
            </a:xfrm>
            <a:custGeom>
              <a:avLst/>
              <a:gdLst/>
              <a:ahLst/>
              <a:cxnLst/>
              <a:rect l="l" t="t" r="r" b="b"/>
              <a:pathLst>
                <a:path w="413" h="318" extrusionOk="0">
                  <a:moveTo>
                    <a:pt x="1" y="0"/>
                  </a:moveTo>
                  <a:cubicBezTo>
                    <a:pt x="33" y="190"/>
                    <a:pt x="159" y="317"/>
                    <a:pt x="286" y="317"/>
                  </a:cubicBezTo>
                  <a:cubicBezTo>
                    <a:pt x="349" y="317"/>
                    <a:pt x="381" y="317"/>
                    <a:pt x="413" y="285"/>
                  </a:cubicBezTo>
                  <a:cubicBezTo>
                    <a:pt x="349" y="222"/>
                    <a:pt x="191" y="127"/>
                    <a:pt x="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865;p23">
              <a:extLst>
                <a:ext uri="{FF2B5EF4-FFF2-40B4-BE49-F238E27FC236}">
                  <a16:creationId xmlns:a16="http://schemas.microsoft.com/office/drawing/2014/main" id="{C1530737-E2AB-4D46-A352-86CDE459C8E2}"/>
                </a:ext>
              </a:extLst>
            </p:cNvPr>
            <p:cNvSpPr/>
            <p:nvPr/>
          </p:nvSpPr>
          <p:spPr>
            <a:xfrm>
              <a:off x="6219054" y="3090160"/>
              <a:ext cx="9684" cy="20418"/>
            </a:xfrm>
            <a:custGeom>
              <a:avLst/>
              <a:gdLst/>
              <a:ahLst/>
              <a:cxnLst/>
              <a:rect l="l" t="t" r="r" b="b"/>
              <a:pathLst>
                <a:path w="286" h="603" extrusionOk="0">
                  <a:moveTo>
                    <a:pt x="286" y="0"/>
                  </a:moveTo>
                  <a:cubicBezTo>
                    <a:pt x="128" y="0"/>
                    <a:pt x="1" y="159"/>
                    <a:pt x="1" y="412"/>
                  </a:cubicBezTo>
                  <a:cubicBezTo>
                    <a:pt x="1" y="475"/>
                    <a:pt x="1" y="539"/>
                    <a:pt x="33" y="602"/>
                  </a:cubicBezTo>
                  <a:lnTo>
                    <a:pt x="286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866;p23">
              <a:extLst>
                <a:ext uri="{FF2B5EF4-FFF2-40B4-BE49-F238E27FC236}">
                  <a16:creationId xmlns:a16="http://schemas.microsoft.com/office/drawing/2014/main" id="{38024033-2EEB-4B94-8C9A-A28571D693B2}"/>
                </a:ext>
              </a:extLst>
            </p:cNvPr>
            <p:cNvSpPr/>
            <p:nvPr/>
          </p:nvSpPr>
          <p:spPr>
            <a:xfrm>
              <a:off x="6202971" y="2813490"/>
              <a:ext cx="3251" cy="1117"/>
            </a:xfrm>
            <a:custGeom>
              <a:avLst/>
              <a:gdLst/>
              <a:ahLst/>
              <a:cxnLst/>
              <a:rect l="l" t="t" r="r" b="b"/>
              <a:pathLst>
                <a:path w="96" h="33" extrusionOk="0">
                  <a:moveTo>
                    <a:pt x="1" y="1"/>
                  </a:moveTo>
                  <a:cubicBezTo>
                    <a:pt x="32" y="1"/>
                    <a:pt x="64" y="33"/>
                    <a:pt x="96" y="33"/>
                  </a:cubicBezTo>
                  <a:cubicBezTo>
                    <a:pt x="64" y="33"/>
                    <a:pt x="32" y="1"/>
                    <a:pt x="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867;p23">
              <a:extLst>
                <a:ext uri="{FF2B5EF4-FFF2-40B4-BE49-F238E27FC236}">
                  <a16:creationId xmlns:a16="http://schemas.microsoft.com/office/drawing/2014/main" id="{7F3BAE77-6B1F-465F-A771-00FC07FB5988}"/>
                </a:ext>
              </a:extLst>
            </p:cNvPr>
            <p:cNvSpPr/>
            <p:nvPr/>
          </p:nvSpPr>
          <p:spPr>
            <a:xfrm>
              <a:off x="6137553" y="2821007"/>
              <a:ext cx="19368" cy="22551"/>
            </a:xfrm>
            <a:custGeom>
              <a:avLst/>
              <a:gdLst/>
              <a:ahLst/>
              <a:cxnLst/>
              <a:rect l="l" t="t" r="r" b="b"/>
              <a:pathLst>
                <a:path w="572" h="666" extrusionOk="0">
                  <a:moveTo>
                    <a:pt x="64" y="1"/>
                  </a:moveTo>
                  <a:cubicBezTo>
                    <a:pt x="1" y="64"/>
                    <a:pt x="1" y="159"/>
                    <a:pt x="1" y="254"/>
                  </a:cubicBezTo>
                  <a:cubicBezTo>
                    <a:pt x="1" y="476"/>
                    <a:pt x="128" y="666"/>
                    <a:pt x="286" y="666"/>
                  </a:cubicBezTo>
                  <a:cubicBezTo>
                    <a:pt x="444" y="666"/>
                    <a:pt x="571" y="476"/>
                    <a:pt x="571" y="254"/>
                  </a:cubicBezTo>
                  <a:cubicBezTo>
                    <a:pt x="571" y="159"/>
                    <a:pt x="539" y="64"/>
                    <a:pt x="47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868;p23">
              <a:extLst>
                <a:ext uri="{FF2B5EF4-FFF2-40B4-BE49-F238E27FC236}">
                  <a16:creationId xmlns:a16="http://schemas.microsoft.com/office/drawing/2014/main" id="{36B8B6D4-6EAE-49C4-870A-F95C666075AB}"/>
                </a:ext>
              </a:extLst>
            </p:cNvPr>
            <p:cNvSpPr/>
            <p:nvPr/>
          </p:nvSpPr>
          <p:spPr>
            <a:xfrm>
              <a:off x="6178321" y="2815657"/>
              <a:ext cx="20418" cy="27901"/>
            </a:xfrm>
            <a:custGeom>
              <a:avLst/>
              <a:gdLst/>
              <a:ahLst/>
              <a:cxnLst/>
              <a:rect l="l" t="t" r="r" b="b"/>
              <a:pathLst>
                <a:path w="603" h="824" extrusionOk="0">
                  <a:moveTo>
                    <a:pt x="317" y="0"/>
                  </a:moveTo>
                  <a:cubicBezTo>
                    <a:pt x="285" y="0"/>
                    <a:pt x="254" y="32"/>
                    <a:pt x="222" y="32"/>
                  </a:cubicBezTo>
                  <a:cubicBezTo>
                    <a:pt x="95" y="64"/>
                    <a:pt x="0" y="222"/>
                    <a:pt x="0" y="412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0" y="634"/>
                    <a:pt x="570" y="412"/>
                  </a:cubicBezTo>
                  <a:cubicBezTo>
                    <a:pt x="602" y="190"/>
                    <a:pt x="475" y="0"/>
                    <a:pt x="31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869;p23">
              <a:extLst>
                <a:ext uri="{FF2B5EF4-FFF2-40B4-BE49-F238E27FC236}">
                  <a16:creationId xmlns:a16="http://schemas.microsoft.com/office/drawing/2014/main" id="{E944A206-2D22-4D9A-90E2-22941DD458DC}"/>
                </a:ext>
              </a:extLst>
            </p:cNvPr>
            <p:cNvSpPr/>
            <p:nvPr/>
          </p:nvSpPr>
          <p:spPr>
            <a:xfrm>
              <a:off x="6157937" y="2843524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6" y="1"/>
                  </a:moveTo>
                  <a:cubicBezTo>
                    <a:pt x="127" y="1"/>
                    <a:pt x="1" y="191"/>
                    <a:pt x="1" y="412"/>
                  </a:cubicBezTo>
                  <a:cubicBezTo>
                    <a:pt x="1" y="634"/>
                    <a:pt x="127" y="792"/>
                    <a:pt x="286" y="792"/>
                  </a:cubicBezTo>
                  <a:cubicBezTo>
                    <a:pt x="444" y="792"/>
                    <a:pt x="571" y="634"/>
                    <a:pt x="571" y="412"/>
                  </a:cubicBezTo>
                  <a:cubicBezTo>
                    <a:pt x="571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870;p23">
              <a:extLst>
                <a:ext uri="{FF2B5EF4-FFF2-40B4-BE49-F238E27FC236}">
                  <a16:creationId xmlns:a16="http://schemas.microsoft.com/office/drawing/2014/main" id="{6F76236A-4EFF-447C-9FDC-45EB164D3745}"/>
                </a:ext>
              </a:extLst>
            </p:cNvPr>
            <p:cNvSpPr/>
            <p:nvPr/>
          </p:nvSpPr>
          <p:spPr>
            <a:xfrm>
              <a:off x="6199754" y="2843524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6" y="1"/>
                  </a:moveTo>
                  <a:cubicBezTo>
                    <a:pt x="127" y="1"/>
                    <a:pt x="1" y="191"/>
                    <a:pt x="1" y="412"/>
                  </a:cubicBezTo>
                  <a:cubicBezTo>
                    <a:pt x="1" y="634"/>
                    <a:pt x="127" y="792"/>
                    <a:pt x="286" y="792"/>
                  </a:cubicBezTo>
                  <a:cubicBezTo>
                    <a:pt x="444" y="792"/>
                    <a:pt x="571" y="634"/>
                    <a:pt x="571" y="412"/>
                  </a:cubicBezTo>
                  <a:cubicBezTo>
                    <a:pt x="571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871;p23">
              <a:extLst>
                <a:ext uri="{FF2B5EF4-FFF2-40B4-BE49-F238E27FC236}">
                  <a16:creationId xmlns:a16="http://schemas.microsoft.com/office/drawing/2014/main" id="{50154A20-6DB5-4280-B83F-CEACD2B16301}"/>
                </a:ext>
              </a:extLst>
            </p:cNvPr>
            <p:cNvSpPr/>
            <p:nvPr/>
          </p:nvSpPr>
          <p:spPr>
            <a:xfrm>
              <a:off x="6137553" y="2870341"/>
              <a:ext cx="19368" cy="27901"/>
            </a:xfrm>
            <a:custGeom>
              <a:avLst/>
              <a:gdLst/>
              <a:ahLst/>
              <a:cxnLst/>
              <a:rect l="l" t="t" r="r" b="b"/>
              <a:pathLst>
                <a:path w="572" h="824" extrusionOk="0">
                  <a:moveTo>
                    <a:pt x="286" y="0"/>
                  </a:moveTo>
                  <a:cubicBezTo>
                    <a:pt x="128" y="0"/>
                    <a:pt x="1" y="190"/>
                    <a:pt x="1" y="412"/>
                  </a:cubicBezTo>
                  <a:cubicBezTo>
                    <a:pt x="1" y="634"/>
                    <a:pt x="128" y="824"/>
                    <a:pt x="286" y="824"/>
                  </a:cubicBezTo>
                  <a:cubicBezTo>
                    <a:pt x="444" y="824"/>
                    <a:pt x="571" y="634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872;p23">
              <a:extLst>
                <a:ext uri="{FF2B5EF4-FFF2-40B4-BE49-F238E27FC236}">
                  <a16:creationId xmlns:a16="http://schemas.microsoft.com/office/drawing/2014/main" id="{421D1C66-B1A9-4806-A4BC-6626B4CB0EBD}"/>
                </a:ext>
              </a:extLst>
            </p:cNvPr>
            <p:cNvSpPr/>
            <p:nvPr/>
          </p:nvSpPr>
          <p:spPr>
            <a:xfrm>
              <a:off x="6178321" y="2870341"/>
              <a:ext cx="20418" cy="27901"/>
            </a:xfrm>
            <a:custGeom>
              <a:avLst/>
              <a:gdLst/>
              <a:ahLst/>
              <a:cxnLst/>
              <a:rect l="l" t="t" r="r" b="b"/>
              <a:pathLst>
                <a:path w="603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75" y="824"/>
                    <a:pt x="602" y="634"/>
                    <a:pt x="602" y="412"/>
                  </a:cubicBezTo>
                  <a:cubicBezTo>
                    <a:pt x="602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873;p23">
              <a:extLst>
                <a:ext uri="{FF2B5EF4-FFF2-40B4-BE49-F238E27FC236}">
                  <a16:creationId xmlns:a16="http://schemas.microsoft.com/office/drawing/2014/main" id="{2ECA8E78-9B3D-4163-820C-C1A8F7C7353E}"/>
                </a:ext>
              </a:extLst>
            </p:cNvPr>
            <p:cNvSpPr/>
            <p:nvPr/>
          </p:nvSpPr>
          <p:spPr>
            <a:xfrm>
              <a:off x="6157937" y="2898208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6" y="1"/>
                  </a:moveTo>
                  <a:cubicBezTo>
                    <a:pt x="127" y="1"/>
                    <a:pt x="1" y="191"/>
                    <a:pt x="1" y="412"/>
                  </a:cubicBezTo>
                  <a:cubicBezTo>
                    <a:pt x="1" y="634"/>
                    <a:pt x="127" y="792"/>
                    <a:pt x="286" y="792"/>
                  </a:cubicBezTo>
                  <a:cubicBezTo>
                    <a:pt x="444" y="792"/>
                    <a:pt x="571" y="634"/>
                    <a:pt x="571" y="412"/>
                  </a:cubicBezTo>
                  <a:cubicBezTo>
                    <a:pt x="571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874;p23">
              <a:extLst>
                <a:ext uri="{FF2B5EF4-FFF2-40B4-BE49-F238E27FC236}">
                  <a16:creationId xmlns:a16="http://schemas.microsoft.com/office/drawing/2014/main" id="{319BB6EB-5DAD-4241-8DC7-52D3BCBFFBC8}"/>
                </a:ext>
              </a:extLst>
            </p:cNvPr>
            <p:cNvSpPr/>
            <p:nvPr/>
          </p:nvSpPr>
          <p:spPr>
            <a:xfrm>
              <a:off x="6199754" y="2898208"/>
              <a:ext cx="19334" cy="23634"/>
            </a:xfrm>
            <a:custGeom>
              <a:avLst/>
              <a:gdLst/>
              <a:ahLst/>
              <a:cxnLst/>
              <a:rect l="l" t="t" r="r" b="b"/>
              <a:pathLst>
                <a:path w="571" h="698" extrusionOk="0">
                  <a:moveTo>
                    <a:pt x="286" y="1"/>
                  </a:moveTo>
                  <a:cubicBezTo>
                    <a:pt x="127" y="1"/>
                    <a:pt x="1" y="191"/>
                    <a:pt x="1" y="412"/>
                  </a:cubicBezTo>
                  <a:cubicBezTo>
                    <a:pt x="1" y="507"/>
                    <a:pt x="32" y="634"/>
                    <a:pt x="64" y="697"/>
                  </a:cubicBezTo>
                  <a:cubicBezTo>
                    <a:pt x="254" y="539"/>
                    <a:pt x="412" y="412"/>
                    <a:pt x="571" y="317"/>
                  </a:cubicBezTo>
                  <a:cubicBezTo>
                    <a:pt x="539" y="127"/>
                    <a:pt x="412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875;p23">
              <a:extLst>
                <a:ext uri="{FF2B5EF4-FFF2-40B4-BE49-F238E27FC236}">
                  <a16:creationId xmlns:a16="http://schemas.microsoft.com/office/drawing/2014/main" id="{E8B793E0-CB48-403F-8011-008FDFD17485}"/>
                </a:ext>
              </a:extLst>
            </p:cNvPr>
            <p:cNvSpPr/>
            <p:nvPr/>
          </p:nvSpPr>
          <p:spPr>
            <a:xfrm>
              <a:off x="6137553" y="2925025"/>
              <a:ext cx="19368" cy="27901"/>
            </a:xfrm>
            <a:custGeom>
              <a:avLst/>
              <a:gdLst/>
              <a:ahLst/>
              <a:cxnLst/>
              <a:rect l="l" t="t" r="r" b="b"/>
              <a:pathLst>
                <a:path w="572" h="824" extrusionOk="0">
                  <a:moveTo>
                    <a:pt x="286" y="0"/>
                  </a:moveTo>
                  <a:cubicBezTo>
                    <a:pt x="128" y="0"/>
                    <a:pt x="1" y="190"/>
                    <a:pt x="1" y="412"/>
                  </a:cubicBezTo>
                  <a:cubicBezTo>
                    <a:pt x="1" y="634"/>
                    <a:pt x="128" y="824"/>
                    <a:pt x="286" y="824"/>
                  </a:cubicBezTo>
                  <a:cubicBezTo>
                    <a:pt x="444" y="824"/>
                    <a:pt x="571" y="634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876;p23">
              <a:extLst>
                <a:ext uri="{FF2B5EF4-FFF2-40B4-BE49-F238E27FC236}">
                  <a16:creationId xmlns:a16="http://schemas.microsoft.com/office/drawing/2014/main" id="{60D51F35-986A-4B60-871A-7CE27F7B11F2}"/>
                </a:ext>
              </a:extLst>
            </p:cNvPr>
            <p:cNvSpPr/>
            <p:nvPr/>
          </p:nvSpPr>
          <p:spPr>
            <a:xfrm>
              <a:off x="6178321" y="2925973"/>
              <a:ext cx="16117" cy="19469"/>
            </a:xfrm>
            <a:custGeom>
              <a:avLst/>
              <a:gdLst/>
              <a:ahLst/>
              <a:cxnLst/>
              <a:rect l="l" t="t" r="r" b="b"/>
              <a:pathLst>
                <a:path w="476" h="575" extrusionOk="0">
                  <a:moveTo>
                    <a:pt x="251" y="1"/>
                  </a:moveTo>
                  <a:cubicBezTo>
                    <a:pt x="109" y="1"/>
                    <a:pt x="0" y="179"/>
                    <a:pt x="0" y="384"/>
                  </a:cubicBezTo>
                  <a:cubicBezTo>
                    <a:pt x="0" y="447"/>
                    <a:pt x="0" y="511"/>
                    <a:pt x="32" y="574"/>
                  </a:cubicBezTo>
                  <a:cubicBezTo>
                    <a:pt x="159" y="416"/>
                    <a:pt x="317" y="226"/>
                    <a:pt x="475" y="99"/>
                  </a:cubicBezTo>
                  <a:cubicBezTo>
                    <a:pt x="444" y="36"/>
                    <a:pt x="349" y="4"/>
                    <a:pt x="285" y="4"/>
                  </a:cubicBezTo>
                  <a:cubicBezTo>
                    <a:pt x="274" y="2"/>
                    <a:pt x="262" y="1"/>
                    <a:pt x="25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877;p23">
              <a:extLst>
                <a:ext uri="{FF2B5EF4-FFF2-40B4-BE49-F238E27FC236}">
                  <a16:creationId xmlns:a16="http://schemas.microsoft.com/office/drawing/2014/main" id="{BA34E4B6-9589-440C-92F7-3C6CDA90AFB8}"/>
                </a:ext>
              </a:extLst>
            </p:cNvPr>
            <p:cNvSpPr/>
            <p:nvPr/>
          </p:nvSpPr>
          <p:spPr>
            <a:xfrm>
              <a:off x="6157937" y="2952892"/>
              <a:ext cx="15068" cy="26851"/>
            </a:xfrm>
            <a:custGeom>
              <a:avLst/>
              <a:gdLst/>
              <a:ahLst/>
              <a:cxnLst/>
              <a:rect l="l" t="t" r="r" b="b"/>
              <a:pathLst>
                <a:path w="445" h="793" extrusionOk="0">
                  <a:moveTo>
                    <a:pt x="286" y="1"/>
                  </a:moveTo>
                  <a:cubicBezTo>
                    <a:pt x="127" y="1"/>
                    <a:pt x="1" y="191"/>
                    <a:pt x="1" y="413"/>
                  </a:cubicBezTo>
                  <a:cubicBezTo>
                    <a:pt x="1" y="603"/>
                    <a:pt x="96" y="761"/>
                    <a:pt x="222" y="793"/>
                  </a:cubicBezTo>
                  <a:cubicBezTo>
                    <a:pt x="222" y="539"/>
                    <a:pt x="317" y="318"/>
                    <a:pt x="444" y="64"/>
                  </a:cubicBezTo>
                  <a:cubicBezTo>
                    <a:pt x="412" y="33"/>
                    <a:pt x="349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878;p23">
              <a:extLst>
                <a:ext uri="{FF2B5EF4-FFF2-40B4-BE49-F238E27FC236}">
                  <a16:creationId xmlns:a16="http://schemas.microsoft.com/office/drawing/2014/main" id="{F46A5319-DCCD-4BED-8983-82709E4FB369}"/>
                </a:ext>
              </a:extLst>
            </p:cNvPr>
            <p:cNvSpPr/>
            <p:nvPr/>
          </p:nvSpPr>
          <p:spPr>
            <a:xfrm>
              <a:off x="6137553" y="2980793"/>
              <a:ext cx="19368" cy="26817"/>
            </a:xfrm>
            <a:custGeom>
              <a:avLst/>
              <a:gdLst/>
              <a:ahLst/>
              <a:cxnLst/>
              <a:rect l="l" t="t" r="r" b="b"/>
              <a:pathLst>
                <a:path w="572" h="792" extrusionOk="0">
                  <a:moveTo>
                    <a:pt x="286" y="0"/>
                  </a:moveTo>
                  <a:cubicBezTo>
                    <a:pt x="128" y="0"/>
                    <a:pt x="1" y="159"/>
                    <a:pt x="1" y="380"/>
                  </a:cubicBezTo>
                  <a:cubicBezTo>
                    <a:pt x="1" y="602"/>
                    <a:pt x="128" y="792"/>
                    <a:pt x="286" y="792"/>
                  </a:cubicBezTo>
                  <a:cubicBezTo>
                    <a:pt x="444" y="792"/>
                    <a:pt x="571" y="602"/>
                    <a:pt x="571" y="380"/>
                  </a:cubicBezTo>
                  <a:cubicBezTo>
                    <a:pt x="571" y="159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879;p23">
              <a:extLst>
                <a:ext uri="{FF2B5EF4-FFF2-40B4-BE49-F238E27FC236}">
                  <a16:creationId xmlns:a16="http://schemas.microsoft.com/office/drawing/2014/main" id="{F751D485-4139-4FF5-9951-C3DD5383DF3C}"/>
                </a:ext>
              </a:extLst>
            </p:cNvPr>
            <p:cNvSpPr/>
            <p:nvPr/>
          </p:nvSpPr>
          <p:spPr>
            <a:xfrm>
              <a:off x="6157937" y="3007576"/>
              <a:ext cx="19334" cy="27935"/>
            </a:xfrm>
            <a:custGeom>
              <a:avLst/>
              <a:gdLst/>
              <a:ahLst/>
              <a:cxnLst/>
              <a:rect l="l" t="t" r="r" b="b"/>
              <a:pathLst>
                <a:path w="571" h="825" extrusionOk="0">
                  <a:moveTo>
                    <a:pt x="286" y="1"/>
                  </a:moveTo>
                  <a:cubicBezTo>
                    <a:pt x="127" y="1"/>
                    <a:pt x="1" y="191"/>
                    <a:pt x="1" y="413"/>
                  </a:cubicBezTo>
                  <a:cubicBezTo>
                    <a:pt x="1" y="634"/>
                    <a:pt x="127" y="824"/>
                    <a:pt x="286" y="824"/>
                  </a:cubicBezTo>
                  <a:cubicBezTo>
                    <a:pt x="444" y="824"/>
                    <a:pt x="571" y="634"/>
                    <a:pt x="571" y="413"/>
                  </a:cubicBezTo>
                  <a:cubicBezTo>
                    <a:pt x="571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880;p23">
              <a:extLst>
                <a:ext uri="{FF2B5EF4-FFF2-40B4-BE49-F238E27FC236}">
                  <a16:creationId xmlns:a16="http://schemas.microsoft.com/office/drawing/2014/main" id="{C4E2E2F1-0200-4545-AC65-A8BD75C45DB2}"/>
                </a:ext>
              </a:extLst>
            </p:cNvPr>
            <p:cNvSpPr/>
            <p:nvPr/>
          </p:nvSpPr>
          <p:spPr>
            <a:xfrm>
              <a:off x="6137553" y="3035477"/>
              <a:ext cx="19368" cy="26851"/>
            </a:xfrm>
            <a:custGeom>
              <a:avLst/>
              <a:gdLst/>
              <a:ahLst/>
              <a:cxnLst/>
              <a:rect l="l" t="t" r="r" b="b"/>
              <a:pathLst>
                <a:path w="572" h="793" extrusionOk="0">
                  <a:moveTo>
                    <a:pt x="286" y="0"/>
                  </a:moveTo>
                  <a:cubicBezTo>
                    <a:pt x="128" y="0"/>
                    <a:pt x="1" y="159"/>
                    <a:pt x="1" y="380"/>
                  </a:cubicBezTo>
                  <a:cubicBezTo>
                    <a:pt x="1" y="602"/>
                    <a:pt x="128" y="792"/>
                    <a:pt x="286" y="792"/>
                  </a:cubicBezTo>
                  <a:cubicBezTo>
                    <a:pt x="444" y="792"/>
                    <a:pt x="571" y="602"/>
                    <a:pt x="571" y="380"/>
                  </a:cubicBezTo>
                  <a:cubicBezTo>
                    <a:pt x="571" y="159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881;p23">
              <a:extLst>
                <a:ext uri="{FF2B5EF4-FFF2-40B4-BE49-F238E27FC236}">
                  <a16:creationId xmlns:a16="http://schemas.microsoft.com/office/drawing/2014/main" id="{D00A5585-FF75-4407-812F-6052B7F1C46F}"/>
                </a:ext>
              </a:extLst>
            </p:cNvPr>
            <p:cNvSpPr/>
            <p:nvPr/>
          </p:nvSpPr>
          <p:spPr>
            <a:xfrm>
              <a:off x="6178321" y="3035477"/>
              <a:ext cx="20418" cy="26851"/>
            </a:xfrm>
            <a:custGeom>
              <a:avLst/>
              <a:gdLst/>
              <a:ahLst/>
              <a:cxnLst/>
              <a:rect l="l" t="t" r="r" b="b"/>
              <a:pathLst>
                <a:path w="603" h="793" extrusionOk="0">
                  <a:moveTo>
                    <a:pt x="285" y="0"/>
                  </a:moveTo>
                  <a:cubicBezTo>
                    <a:pt x="127" y="0"/>
                    <a:pt x="0" y="159"/>
                    <a:pt x="0" y="380"/>
                  </a:cubicBezTo>
                  <a:cubicBezTo>
                    <a:pt x="0" y="602"/>
                    <a:pt x="127" y="792"/>
                    <a:pt x="285" y="792"/>
                  </a:cubicBezTo>
                  <a:cubicBezTo>
                    <a:pt x="475" y="792"/>
                    <a:pt x="602" y="602"/>
                    <a:pt x="602" y="380"/>
                  </a:cubicBezTo>
                  <a:cubicBezTo>
                    <a:pt x="602" y="159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882;p23">
              <a:extLst>
                <a:ext uri="{FF2B5EF4-FFF2-40B4-BE49-F238E27FC236}">
                  <a16:creationId xmlns:a16="http://schemas.microsoft.com/office/drawing/2014/main" id="{408AE601-F603-40AC-935F-E4F75B156368}"/>
                </a:ext>
              </a:extLst>
            </p:cNvPr>
            <p:cNvSpPr/>
            <p:nvPr/>
          </p:nvSpPr>
          <p:spPr>
            <a:xfrm>
              <a:off x="6157937" y="3062294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6" y="0"/>
                  </a:moveTo>
                  <a:cubicBezTo>
                    <a:pt x="127" y="0"/>
                    <a:pt x="1" y="190"/>
                    <a:pt x="1" y="412"/>
                  </a:cubicBezTo>
                  <a:cubicBezTo>
                    <a:pt x="1" y="633"/>
                    <a:pt x="127" y="823"/>
                    <a:pt x="286" y="823"/>
                  </a:cubicBezTo>
                  <a:cubicBezTo>
                    <a:pt x="444" y="823"/>
                    <a:pt x="571" y="633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883;p23">
              <a:extLst>
                <a:ext uri="{FF2B5EF4-FFF2-40B4-BE49-F238E27FC236}">
                  <a16:creationId xmlns:a16="http://schemas.microsoft.com/office/drawing/2014/main" id="{9854DF1B-4960-48DA-A594-99396A8BD520}"/>
                </a:ext>
              </a:extLst>
            </p:cNvPr>
            <p:cNvSpPr/>
            <p:nvPr/>
          </p:nvSpPr>
          <p:spPr>
            <a:xfrm>
              <a:off x="6199754" y="3062294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6" y="0"/>
                  </a:moveTo>
                  <a:cubicBezTo>
                    <a:pt x="127" y="0"/>
                    <a:pt x="1" y="190"/>
                    <a:pt x="1" y="412"/>
                  </a:cubicBezTo>
                  <a:cubicBezTo>
                    <a:pt x="1" y="633"/>
                    <a:pt x="127" y="823"/>
                    <a:pt x="286" y="823"/>
                  </a:cubicBezTo>
                  <a:cubicBezTo>
                    <a:pt x="444" y="823"/>
                    <a:pt x="571" y="633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884;p23">
              <a:extLst>
                <a:ext uri="{FF2B5EF4-FFF2-40B4-BE49-F238E27FC236}">
                  <a16:creationId xmlns:a16="http://schemas.microsoft.com/office/drawing/2014/main" id="{9ECD5134-FE48-4C9E-91D5-CB8CEFEC47B1}"/>
                </a:ext>
              </a:extLst>
            </p:cNvPr>
            <p:cNvSpPr/>
            <p:nvPr/>
          </p:nvSpPr>
          <p:spPr>
            <a:xfrm>
              <a:off x="6137553" y="3090160"/>
              <a:ext cx="19368" cy="26851"/>
            </a:xfrm>
            <a:custGeom>
              <a:avLst/>
              <a:gdLst/>
              <a:ahLst/>
              <a:cxnLst/>
              <a:rect l="l" t="t" r="r" b="b"/>
              <a:pathLst>
                <a:path w="572" h="793" extrusionOk="0">
                  <a:moveTo>
                    <a:pt x="286" y="0"/>
                  </a:moveTo>
                  <a:cubicBezTo>
                    <a:pt x="128" y="0"/>
                    <a:pt x="1" y="159"/>
                    <a:pt x="1" y="380"/>
                  </a:cubicBezTo>
                  <a:cubicBezTo>
                    <a:pt x="1" y="602"/>
                    <a:pt x="128" y="792"/>
                    <a:pt x="286" y="792"/>
                  </a:cubicBezTo>
                  <a:cubicBezTo>
                    <a:pt x="444" y="792"/>
                    <a:pt x="571" y="602"/>
                    <a:pt x="571" y="380"/>
                  </a:cubicBezTo>
                  <a:cubicBezTo>
                    <a:pt x="571" y="159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885;p23">
              <a:extLst>
                <a:ext uri="{FF2B5EF4-FFF2-40B4-BE49-F238E27FC236}">
                  <a16:creationId xmlns:a16="http://schemas.microsoft.com/office/drawing/2014/main" id="{FE439653-40F5-45ED-9F9E-AA0ECE7A2D92}"/>
                </a:ext>
              </a:extLst>
            </p:cNvPr>
            <p:cNvSpPr/>
            <p:nvPr/>
          </p:nvSpPr>
          <p:spPr>
            <a:xfrm>
              <a:off x="6178321" y="3090160"/>
              <a:ext cx="20418" cy="26851"/>
            </a:xfrm>
            <a:custGeom>
              <a:avLst/>
              <a:gdLst/>
              <a:ahLst/>
              <a:cxnLst/>
              <a:rect l="l" t="t" r="r" b="b"/>
              <a:pathLst>
                <a:path w="603" h="793" extrusionOk="0">
                  <a:moveTo>
                    <a:pt x="285" y="0"/>
                  </a:moveTo>
                  <a:cubicBezTo>
                    <a:pt x="127" y="0"/>
                    <a:pt x="0" y="159"/>
                    <a:pt x="0" y="380"/>
                  </a:cubicBezTo>
                  <a:cubicBezTo>
                    <a:pt x="0" y="602"/>
                    <a:pt x="127" y="792"/>
                    <a:pt x="285" y="792"/>
                  </a:cubicBezTo>
                  <a:cubicBezTo>
                    <a:pt x="475" y="792"/>
                    <a:pt x="602" y="602"/>
                    <a:pt x="602" y="380"/>
                  </a:cubicBezTo>
                  <a:cubicBezTo>
                    <a:pt x="602" y="159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886;p23">
              <a:extLst>
                <a:ext uri="{FF2B5EF4-FFF2-40B4-BE49-F238E27FC236}">
                  <a16:creationId xmlns:a16="http://schemas.microsoft.com/office/drawing/2014/main" id="{9E8A4B1E-7175-4E73-A0DE-77119A1C1B9D}"/>
                </a:ext>
              </a:extLst>
            </p:cNvPr>
            <p:cNvSpPr/>
            <p:nvPr/>
          </p:nvSpPr>
          <p:spPr>
            <a:xfrm>
              <a:off x="6157937" y="3116978"/>
              <a:ext cx="19334" cy="24684"/>
            </a:xfrm>
            <a:custGeom>
              <a:avLst/>
              <a:gdLst/>
              <a:ahLst/>
              <a:cxnLst/>
              <a:rect l="l" t="t" r="r" b="b"/>
              <a:pathLst>
                <a:path w="571" h="729" extrusionOk="0">
                  <a:moveTo>
                    <a:pt x="286" y="0"/>
                  </a:moveTo>
                  <a:cubicBezTo>
                    <a:pt x="127" y="0"/>
                    <a:pt x="1" y="190"/>
                    <a:pt x="1" y="412"/>
                  </a:cubicBezTo>
                  <a:cubicBezTo>
                    <a:pt x="1" y="539"/>
                    <a:pt x="32" y="634"/>
                    <a:pt x="64" y="697"/>
                  </a:cubicBezTo>
                  <a:cubicBezTo>
                    <a:pt x="222" y="697"/>
                    <a:pt x="349" y="729"/>
                    <a:pt x="444" y="729"/>
                  </a:cubicBezTo>
                  <a:cubicBezTo>
                    <a:pt x="539" y="665"/>
                    <a:pt x="571" y="539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887;p23">
              <a:extLst>
                <a:ext uri="{FF2B5EF4-FFF2-40B4-BE49-F238E27FC236}">
                  <a16:creationId xmlns:a16="http://schemas.microsoft.com/office/drawing/2014/main" id="{C8C5FF81-4DD8-49ED-9249-9F10E2E4CE3F}"/>
                </a:ext>
              </a:extLst>
            </p:cNvPr>
            <p:cNvSpPr/>
            <p:nvPr/>
          </p:nvSpPr>
          <p:spPr>
            <a:xfrm>
              <a:off x="6199754" y="3116978"/>
              <a:ext cx="16117" cy="26817"/>
            </a:xfrm>
            <a:custGeom>
              <a:avLst/>
              <a:gdLst/>
              <a:ahLst/>
              <a:cxnLst/>
              <a:rect l="l" t="t" r="r" b="b"/>
              <a:pathLst>
                <a:path w="476" h="792" extrusionOk="0">
                  <a:moveTo>
                    <a:pt x="286" y="0"/>
                  </a:moveTo>
                  <a:cubicBezTo>
                    <a:pt x="127" y="0"/>
                    <a:pt x="1" y="190"/>
                    <a:pt x="1" y="412"/>
                  </a:cubicBezTo>
                  <a:cubicBezTo>
                    <a:pt x="1" y="602"/>
                    <a:pt x="64" y="760"/>
                    <a:pt x="191" y="792"/>
                  </a:cubicBezTo>
                  <a:lnTo>
                    <a:pt x="476" y="127"/>
                  </a:lnTo>
                  <a:cubicBezTo>
                    <a:pt x="412" y="64"/>
                    <a:pt x="349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888;p23">
              <a:extLst>
                <a:ext uri="{FF2B5EF4-FFF2-40B4-BE49-F238E27FC236}">
                  <a16:creationId xmlns:a16="http://schemas.microsoft.com/office/drawing/2014/main" id="{6EFF59AF-E794-4B22-BED6-BD27D0200644}"/>
                </a:ext>
              </a:extLst>
            </p:cNvPr>
            <p:cNvSpPr/>
            <p:nvPr/>
          </p:nvSpPr>
          <p:spPr>
            <a:xfrm>
              <a:off x="6187971" y="3144844"/>
              <a:ext cx="3251" cy="34"/>
            </a:xfrm>
            <a:custGeom>
              <a:avLst/>
              <a:gdLst/>
              <a:ahLst/>
              <a:cxnLst/>
              <a:rect l="l" t="t" r="r" b="b"/>
              <a:pathLst>
                <a:path w="96" h="1" extrusionOk="0">
                  <a:moveTo>
                    <a:pt x="0" y="1"/>
                  </a:moveTo>
                  <a:cubicBezTo>
                    <a:pt x="32" y="1"/>
                    <a:pt x="64" y="1"/>
                    <a:pt x="95" y="1"/>
                  </a:cubicBezTo>
                  <a:cubicBezTo>
                    <a:pt x="64" y="1"/>
                    <a:pt x="32" y="1"/>
                    <a:pt x="0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889;p23">
              <a:extLst>
                <a:ext uri="{FF2B5EF4-FFF2-40B4-BE49-F238E27FC236}">
                  <a16:creationId xmlns:a16="http://schemas.microsoft.com/office/drawing/2014/main" id="{85A2D75C-B222-4564-93E2-1C3662AC2932}"/>
                </a:ext>
              </a:extLst>
            </p:cNvPr>
            <p:cNvSpPr/>
            <p:nvPr/>
          </p:nvSpPr>
          <p:spPr>
            <a:xfrm>
              <a:off x="6075386" y="2689123"/>
              <a:ext cx="10734" cy="17167"/>
            </a:xfrm>
            <a:custGeom>
              <a:avLst/>
              <a:gdLst/>
              <a:ahLst/>
              <a:cxnLst/>
              <a:rect l="l" t="t" r="r" b="b"/>
              <a:pathLst>
                <a:path w="317" h="507" extrusionOk="0">
                  <a:moveTo>
                    <a:pt x="32" y="0"/>
                  </a:moveTo>
                  <a:cubicBezTo>
                    <a:pt x="32" y="32"/>
                    <a:pt x="0" y="64"/>
                    <a:pt x="0" y="95"/>
                  </a:cubicBezTo>
                  <a:cubicBezTo>
                    <a:pt x="0" y="285"/>
                    <a:pt x="95" y="444"/>
                    <a:pt x="222" y="507"/>
                  </a:cubicBezTo>
                  <a:cubicBezTo>
                    <a:pt x="254" y="349"/>
                    <a:pt x="285" y="254"/>
                    <a:pt x="285" y="254"/>
                  </a:cubicBezTo>
                  <a:cubicBezTo>
                    <a:pt x="317" y="190"/>
                    <a:pt x="285" y="95"/>
                    <a:pt x="222" y="64"/>
                  </a:cubicBezTo>
                  <a:lnTo>
                    <a:pt x="32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890;p23">
              <a:extLst>
                <a:ext uri="{FF2B5EF4-FFF2-40B4-BE49-F238E27FC236}">
                  <a16:creationId xmlns:a16="http://schemas.microsoft.com/office/drawing/2014/main" id="{D5D1ACA9-2A80-48E7-AB89-51A6A9EE3D46}"/>
                </a:ext>
              </a:extLst>
            </p:cNvPr>
            <p:cNvSpPr/>
            <p:nvPr/>
          </p:nvSpPr>
          <p:spPr>
            <a:xfrm>
              <a:off x="6055002" y="2706256"/>
              <a:ext cx="19334" cy="27935"/>
            </a:xfrm>
            <a:custGeom>
              <a:avLst/>
              <a:gdLst/>
              <a:ahLst/>
              <a:cxnLst/>
              <a:rect l="l" t="t" r="r" b="b"/>
              <a:pathLst>
                <a:path w="571" h="825" extrusionOk="0">
                  <a:moveTo>
                    <a:pt x="285" y="1"/>
                  </a:moveTo>
                  <a:cubicBezTo>
                    <a:pt x="127" y="1"/>
                    <a:pt x="0" y="191"/>
                    <a:pt x="0" y="413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1" y="634"/>
                    <a:pt x="571" y="413"/>
                  </a:cubicBezTo>
                  <a:cubicBezTo>
                    <a:pt x="571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891;p23">
              <a:extLst>
                <a:ext uri="{FF2B5EF4-FFF2-40B4-BE49-F238E27FC236}">
                  <a16:creationId xmlns:a16="http://schemas.microsoft.com/office/drawing/2014/main" id="{7C3F216B-03F6-465B-AF91-D9A0A3230DA5}"/>
                </a:ext>
              </a:extLst>
            </p:cNvPr>
            <p:cNvSpPr/>
            <p:nvPr/>
          </p:nvSpPr>
          <p:spPr>
            <a:xfrm>
              <a:off x="6075386" y="2738457"/>
              <a:ext cx="3251" cy="17167"/>
            </a:xfrm>
            <a:custGeom>
              <a:avLst/>
              <a:gdLst/>
              <a:ahLst/>
              <a:cxnLst/>
              <a:rect l="l" t="t" r="r" b="b"/>
              <a:pathLst>
                <a:path w="96" h="507" extrusionOk="0">
                  <a:moveTo>
                    <a:pt x="95" y="0"/>
                  </a:moveTo>
                  <a:lnTo>
                    <a:pt x="95" y="0"/>
                  </a:lnTo>
                  <a:cubicBezTo>
                    <a:pt x="32" y="63"/>
                    <a:pt x="0" y="158"/>
                    <a:pt x="0" y="285"/>
                  </a:cubicBezTo>
                  <a:cubicBezTo>
                    <a:pt x="0" y="348"/>
                    <a:pt x="32" y="443"/>
                    <a:pt x="64" y="507"/>
                  </a:cubicBezTo>
                  <a:cubicBezTo>
                    <a:pt x="64" y="348"/>
                    <a:pt x="64" y="158"/>
                    <a:pt x="9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892;p23">
              <a:extLst>
                <a:ext uri="{FF2B5EF4-FFF2-40B4-BE49-F238E27FC236}">
                  <a16:creationId xmlns:a16="http://schemas.microsoft.com/office/drawing/2014/main" id="{FF595F24-7FFB-442E-96B3-45188BBE3E00}"/>
                </a:ext>
              </a:extLst>
            </p:cNvPr>
            <p:cNvSpPr/>
            <p:nvPr/>
          </p:nvSpPr>
          <p:spPr>
            <a:xfrm>
              <a:off x="6055002" y="3199528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5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634"/>
                    <a:pt x="127" y="792"/>
                    <a:pt x="285" y="792"/>
                  </a:cubicBezTo>
                  <a:cubicBezTo>
                    <a:pt x="444" y="792"/>
                    <a:pt x="571" y="634"/>
                    <a:pt x="571" y="412"/>
                  </a:cubicBezTo>
                  <a:cubicBezTo>
                    <a:pt x="571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893;p23">
              <a:extLst>
                <a:ext uri="{FF2B5EF4-FFF2-40B4-BE49-F238E27FC236}">
                  <a16:creationId xmlns:a16="http://schemas.microsoft.com/office/drawing/2014/main" id="{338A479F-FB25-49D3-B9BB-C4ED83B8A262}"/>
                </a:ext>
              </a:extLst>
            </p:cNvPr>
            <p:cNvSpPr/>
            <p:nvPr/>
          </p:nvSpPr>
          <p:spPr>
            <a:xfrm>
              <a:off x="6075386" y="3230646"/>
              <a:ext cx="7517" cy="22551"/>
            </a:xfrm>
            <a:custGeom>
              <a:avLst/>
              <a:gdLst/>
              <a:ahLst/>
              <a:cxnLst/>
              <a:rect l="l" t="t" r="r" b="b"/>
              <a:pathLst>
                <a:path w="222" h="666" extrusionOk="0">
                  <a:moveTo>
                    <a:pt x="95" y="0"/>
                  </a:moveTo>
                  <a:cubicBezTo>
                    <a:pt x="64" y="63"/>
                    <a:pt x="0" y="190"/>
                    <a:pt x="0" y="285"/>
                  </a:cubicBezTo>
                  <a:cubicBezTo>
                    <a:pt x="0" y="475"/>
                    <a:pt x="95" y="633"/>
                    <a:pt x="222" y="665"/>
                  </a:cubicBezTo>
                  <a:cubicBezTo>
                    <a:pt x="190" y="507"/>
                    <a:pt x="127" y="253"/>
                    <a:pt x="9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894;p23">
              <a:extLst>
                <a:ext uri="{FF2B5EF4-FFF2-40B4-BE49-F238E27FC236}">
                  <a16:creationId xmlns:a16="http://schemas.microsoft.com/office/drawing/2014/main" id="{AC396B76-17B1-45C8-8E61-570026FBD94D}"/>
                </a:ext>
              </a:extLst>
            </p:cNvPr>
            <p:cNvSpPr/>
            <p:nvPr/>
          </p:nvSpPr>
          <p:spPr>
            <a:xfrm>
              <a:off x="6055002" y="3254212"/>
              <a:ext cx="19334" cy="24718"/>
            </a:xfrm>
            <a:custGeom>
              <a:avLst/>
              <a:gdLst/>
              <a:ahLst/>
              <a:cxnLst/>
              <a:rect l="l" t="t" r="r" b="b"/>
              <a:pathLst>
                <a:path w="571" h="730" extrusionOk="0">
                  <a:moveTo>
                    <a:pt x="285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539"/>
                    <a:pt x="64" y="666"/>
                    <a:pt x="127" y="729"/>
                  </a:cubicBezTo>
                  <a:lnTo>
                    <a:pt x="571" y="539"/>
                  </a:lnTo>
                  <a:cubicBezTo>
                    <a:pt x="571" y="507"/>
                    <a:pt x="571" y="444"/>
                    <a:pt x="571" y="412"/>
                  </a:cubicBezTo>
                  <a:cubicBezTo>
                    <a:pt x="571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895;p23">
              <a:extLst>
                <a:ext uri="{FF2B5EF4-FFF2-40B4-BE49-F238E27FC236}">
                  <a16:creationId xmlns:a16="http://schemas.microsoft.com/office/drawing/2014/main" id="{09FD4052-75C3-4676-AAD6-235173E7FECA}"/>
                </a:ext>
              </a:extLst>
            </p:cNvPr>
            <p:cNvSpPr/>
            <p:nvPr/>
          </p:nvSpPr>
          <p:spPr>
            <a:xfrm>
              <a:off x="6014269" y="2663389"/>
              <a:ext cx="19334" cy="16117"/>
            </a:xfrm>
            <a:custGeom>
              <a:avLst/>
              <a:gdLst/>
              <a:ahLst/>
              <a:cxnLst/>
              <a:rect l="l" t="t" r="r" b="b"/>
              <a:pathLst>
                <a:path w="571" h="476" extrusionOk="0">
                  <a:moveTo>
                    <a:pt x="32" y="0"/>
                  </a:moveTo>
                  <a:cubicBezTo>
                    <a:pt x="0" y="0"/>
                    <a:pt x="0" y="32"/>
                    <a:pt x="0" y="64"/>
                  </a:cubicBezTo>
                  <a:cubicBezTo>
                    <a:pt x="0" y="285"/>
                    <a:pt x="158" y="475"/>
                    <a:pt x="317" y="475"/>
                  </a:cubicBezTo>
                  <a:cubicBezTo>
                    <a:pt x="412" y="475"/>
                    <a:pt x="538" y="349"/>
                    <a:pt x="570" y="222"/>
                  </a:cubicBezTo>
                  <a:lnTo>
                    <a:pt x="32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896;p23">
              <a:extLst>
                <a:ext uri="{FF2B5EF4-FFF2-40B4-BE49-F238E27FC236}">
                  <a16:creationId xmlns:a16="http://schemas.microsoft.com/office/drawing/2014/main" id="{0F686638-2314-4BE0-901D-32D8261FEAA4}"/>
                </a:ext>
              </a:extLst>
            </p:cNvPr>
            <p:cNvSpPr/>
            <p:nvPr/>
          </p:nvSpPr>
          <p:spPr>
            <a:xfrm>
              <a:off x="5993885" y="2679473"/>
              <a:ext cx="19334" cy="26817"/>
            </a:xfrm>
            <a:custGeom>
              <a:avLst/>
              <a:gdLst/>
              <a:ahLst/>
              <a:cxnLst/>
              <a:rect l="l" t="t" r="r" b="b"/>
              <a:pathLst>
                <a:path w="571" h="792" extrusionOk="0">
                  <a:moveTo>
                    <a:pt x="285" y="0"/>
                  </a:moveTo>
                  <a:cubicBezTo>
                    <a:pt x="127" y="0"/>
                    <a:pt x="0" y="159"/>
                    <a:pt x="0" y="380"/>
                  </a:cubicBezTo>
                  <a:cubicBezTo>
                    <a:pt x="0" y="602"/>
                    <a:pt x="127" y="792"/>
                    <a:pt x="285" y="792"/>
                  </a:cubicBezTo>
                  <a:cubicBezTo>
                    <a:pt x="444" y="792"/>
                    <a:pt x="570" y="602"/>
                    <a:pt x="570" y="380"/>
                  </a:cubicBezTo>
                  <a:cubicBezTo>
                    <a:pt x="570" y="159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897;p23">
              <a:extLst>
                <a:ext uri="{FF2B5EF4-FFF2-40B4-BE49-F238E27FC236}">
                  <a16:creationId xmlns:a16="http://schemas.microsoft.com/office/drawing/2014/main" id="{C6D308F1-377D-4C41-8A6C-32871138A980}"/>
                </a:ext>
              </a:extLst>
            </p:cNvPr>
            <p:cNvSpPr/>
            <p:nvPr/>
          </p:nvSpPr>
          <p:spPr>
            <a:xfrm>
              <a:off x="6035702" y="2679473"/>
              <a:ext cx="19334" cy="26817"/>
            </a:xfrm>
            <a:custGeom>
              <a:avLst/>
              <a:gdLst/>
              <a:ahLst/>
              <a:cxnLst/>
              <a:rect l="l" t="t" r="r" b="b"/>
              <a:pathLst>
                <a:path w="571" h="792" extrusionOk="0">
                  <a:moveTo>
                    <a:pt x="285" y="0"/>
                  </a:moveTo>
                  <a:cubicBezTo>
                    <a:pt x="127" y="0"/>
                    <a:pt x="0" y="159"/>
                    <a:pt x="0" y="380"/>
                  </a:cubicBezTo>
                  <a:cubicBezTo>
                    <a:pt x="0" y="602"/>
                    <a:pt x="127" y="792"/>
                    <a:pt x="285" y="792"/>
                  </a:cubicBezTo>
                  <a:cubicBezTo>
                    <a:pt x="444" y="792"/>
                    <a:pt x="570" y="602"/>
                    <a:pt x="570" y="380"/>
                  </a:cubicBezTo>
                  <a:cubicBezTo>
                    <a:pt x="570" y="159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898;p23">
              <a:extLst>
                <a:ext uri="{FF2B5EF4-FFF2-40B4-BE49-F238E27FC236}">
                  <a16:creationId xmlns:a16="http://schemas.microsoft.com/office/drawing/2014/main" id="{3A21EE08-395B-4D63-9365-C6CFE685D4D1}"/>
                </a:ext>
              </a:extLst>
            </p:cNvPr>
            <p:cNvSpPr/>
            <p:nvPr/>
          </p:nvSpPr>
          <p:spPr>
            <a:xfrm>
              <a:off x="5973501" y="2706256"/>
              <a:ext cx="19334" cy="27935"/>
            </a:xfrm>
            <a:custGeom>
              <a:avLst/>
              <a:gdLst/>
              <a:ahLst/>
              <a:cxnLst/>
              <a:rect l="l" t="t" r="r" b="b"/>
              <a:pathLst>
                <a:path w="571" h="825" extrusionOk="0">
                  <a:moveTo>
                    <a:pt x="286" y="1"/>
                  </a:moveTo>
                  <a:cubicBezTo>
                    <a:pt x="127" y="1"/>
                    <a:pt x="1" y="191"/>
                    <a:pt x="1" y="413"/>
                  </a:cubicBezTo>
                  <a:cubicBezTo>
                    <a:pt x="1" y="634"/>
                    <a:pt x="127" y="824"/>
                    <a:pt x="286" y="824"/>
                  </a:cubicBezTo>
                  <a:cubicBezTo>
                    <a:pt x="444" y="824"/>
                    <a:pt x="571" y="634"/>
                    <a:pt x="571" y="413"/>
                  </a:cubicBezTo>
                  <a:cubicBezTo>
                    <a:pt x="571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899;p23">
              <a:extLst>
                <a:ext uri="{FF2B5EF4-FFF2-40B4-BE49-F238E27FC236}">
                  <a16:creationId xmlns:a16="http://schemas.microsoft.com/office/drawing/2014/main" id="{CD91B545-164F-451D-BC43-B6C8D9BDD310}"/>
                </a:ext>
              </a:extLst>
            </p:cNvPr>
            <p:cNvSpPr/>
            <p:nvPr/>
          </p:nvSpPr>
          <p:spPr>
            <a:xfrm>
              <a:off x="6014269" y="2706256"/>
              <a:ext cx="20384" cy="27935"/>
            </a:xfrm>
            <a:custGeom>
              <a:avLst/>
              <a:gdLst/>
              <a:ahLst/>
              <a:cxnLst/>
              <a:rect l="l" t="t" r="r" b="b"/>
              <a:pathLst>
                <a:path w="602" h="825" extrusionOk="0">
                  <a:moveTo>
                    <a:pt x="317" y="1"/>
                  </a:moveTo>
                  <a:cubicBezTo>
                    <a:pt x="127" y="1"/>
                    <a:pt x="0" y="191"/>
                    <a:pt x="0" y="413"/>
                  </a:cubicBezTo>
                  <a:cubicBezTo>
                    <a:pt x="0" y="634"/>
                    <a:pt x="127" y="824"/>
                    <a:pt x="317" y="824"/>
                  </a:cubicBezTo>
                  <a:cubicBezTo>
                    <a:pt x="475" y="824"/>
                    <a:pt x="602" y="634"/>
                    <a:pt x="602" y="413"/>
                  </a:cubicBezTo>
                  <a:cubicBezTo>
                    <a:pt x="602" y="191"/>
                    <a:pt x="475" y="1"/>
                    <a:pt x="31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900;p23">
              <a:extLst>
                <a:ext uri="{FF2B5EF4-FFF2-40B4-BE49-F238E27FC236}">
                  <a16:creationId xmlns:a16="http://schemas.microsoft.com/office/drawing/2014/main" id="{D01A72EF-E786-4620-A41B-EDC8457FFD6D}"/>
                </a:ext>
              </a:extLst>
            </p:cNvPr>
            <p:cNvSpPr/>
            <p:nvPr/>
          </p:nvSpPr>
          <p:spPr>
            <a:xfrm>
              <a:off x="5993885" y="2734156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5" y="0"/>
                  </a:moveTo>
                  <a:cubicBezTo>
                    <a:pt x="127" y="0"/>
                    <a:pt x="0" y="159"/>
                    <a:pt x="0" y="380"/>
                  </a:cubicBezTo>
                  <a:cubicBezTo>
                    <a:pt x="0" y="602"/>
                    <a:pt x="127" y="792"/>
                    <a:pt x="285" y="792"/>
                  </a:cubicBezTo>
                  <a:cubicBezTo>
                    <a:pt x="444" y="792"/>
                    <a:pt x="570" y="602"/>
                    <a:pt x="570" y="380"/>
                  </a:cubicBezTo>
                  <a:cubicBezTo>
                    <a:pt x="570" y="159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901;p23">
              <a:extLst>
                <a:ext uri="{FF2B5EF4-FFF2-40B4-BE49-F238E27FC236}">
                  <a16:creationId xmlns:a16="http://schemas.microsoft.com/office/drawing/2014/main" id="{C7DA76A9-CDE3-4C02-AE4E-8AB3E6A88319}"/>
                </a:ext>
              </a:extLst>
            </p:cNvPr>
            <p:cNvSpPr/>
            <p:nvPr/>
          </p:nvSpPr>
          <p:spPr>
            <a:xfrm>
              <a:off x="6035702" y="2734156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5" y="0"/>
                  </a:moveTo>
                  <a:cubicBezTo>
                    <a:pt x="127" y="0"/>
                    <a:pt x="0" y="159"/>
                    <a:pt x="0" y="380"/>
                  </a:cubicBezTo>
                  <a:cubicBezTo>
                    <a:pt x="0" y="602"/>
                    <a:pt x="127" y="792"/>
                    <a:pt x="285" y="792"/>
                  </a:cubicBezTo>
                  <a:cubicBezTo>
                    <a:pt x="444" y="792"/>
                    <a:pt x="570" y="602"/>
                    <a:pt x="570" y="380"/>
                  </a:cubicBezTo>
                  <a:cubicBezTo>
                    <a:pt x="570" y="159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902;p23">
              <a:extLst>
                <a:ext uri="{FF2B5EF4-FFF2-40B4-BE49-F238E27FC236}">
                  <a16:creationId xmlns:a16="http://schemas.microsoft.com/office/drawing/2014/main" id="{BF871C21-075B-4299-A69D-7E89F09F8121}"/>
                </a:ext>
              </a:extLst>
            </p:cNvPr>
            <p:cNvSpPr/>
            <p:nvPr/>
          </p:nvSpPr>
          <p:spPr>
            <a:xfrm>
              <a:off x="5973501" y="3199528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6" y="1"/>
                  </a:moveTo>
                  <a:cubicBezTo>
                    <a:pt x="127" y="1"/>
                    <a:pt x="1" y="191"/>
                    <a:pt x="1" y="412"/>
                  </a:cubicBezTo>
                  <a:cubicBezTo>
                    <a:pt x="1" y="634"/>
                    <a:pt x="127" y="792"/>
                    <a:pt x="286" y="792"/>
                  </a:cubicBezTo>
                  <a:cubicBezTo>
                    <a:pt x="444" y="792"/>
                    <a:pt x="571" y="634"/>
                    <a:pt x="571" y="412"/>
                  </a:cubicBezTo>
                  <a:cubicBezTo>
                    <a:pt x="571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903;p23">
              <a:extLst>
                <a:ext uri="{FF2B5EF4-FFF2-40B4-BE49-F238E27FC236}">
                  <a16:creationId xmlns:a16="http://schemas.microsoft.com/office/drawing/2014/main" id="{CAFE7B38-82CD-43A0-B716-97732118B482}"/>
                </a:ext>
              </a:extLst>
            </p:cNvPr>
            <p:cNvSpPr/>
            <p:nvPr/>
          </p:nvSpPr>
          <p:spPr>
            <a:xfrm>
              <a:off x="6014269" y="3199528"/>
              <a:ext cx="20384" cy="26851"/>
            </a:xfrm>
            <a:custGeom>
              <a:avLst/>
              <a:gdLst/>
              <a:ahLst/>
              <a:cxnLst/>
              <a:rect l="l" t="t" r="r" b="b"/>
              <a:pathLst>
                <a:path w="602" h="793" extrusionOk="0">
                  <a:moveTo>
                    <a:pt x="317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634"/>
                    <a:pt x="127" y="792"/>
                    <a:pt x="317" y="792"/>
                  </a:cubicBezTo>
                  <a:cubicBezTo>
                    <a:pt x="475" y="792"/>
                    <a:pt x="602" y="634"/>
                    <a:pt x="602" y="412"/>
                  </a:cubicBezTo>
                  <a:cubicBezTo>
                    <a:pt x="602" y="191"/>
                    <a:pt x="475" y="1"/>
                    <a:pt x="31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904;p23">
              <a:extLst>
                <a:ext uri="{FF2B5EF4-FFF2-40B4-BE49-F238E27FC236}">
                  <a16:creationId xmlns:a16="http://schemas.microsoft.com/office/drawing/2014/main" id="{DB2254B0-5081-4250-99FF-12B0DDA89466}"/>
                </a:ext>
              </a:extLst>
            </p:cNvPr>
            <p:cNvSpPr/>
            <p:nvPr/>
          </p:nvSpPr>
          <p:spPr>
            <a:xfrm>
              <a:off x="5993885" y="3226345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0" y="634"/>
                    <a:pt x="570" y="412"/>
                  </a:cubicBezTo>
                  <a:cubicBezTo>
                    <a:pt x="570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905;p23">
              <a:extLst>
                <a:ext uri="{FF2B5EF4-FFF2-40B4-BE49-F238E27FC236}">
                  <a16:creationId xmlns:a16="http://schemas.microsoft.com/office/drawing/2014/main" id="{9FA8BD4B-38A3-40FE-A60F-BBB78D6940A5}"/>
                </a:ext>
              </a:extLst>
            </p:cNvPr>
            <p:cNvSpPr/>
            <p:nvPr/>
          </p:nvSpPr>
          <p:spPr>
            <a:xfrm>
              <a:off x="6035702" y="3226345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0" y="634"/>
                    <a:pt x="570" y="412"/>
                  </a:cubicBezTo>
                  <a:cubicBezTo>
                    <a:pt x="570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906;p23">
              <a:extLst>
                <a:ext uri="{FF2B5EF4-FFF2-40B4-BE49-F238E27FC236}">
                  <a16:creationId xmlns:a16="http://schemas.microsoft.com/office/drawing/2014/main" id="{C829A3FD-CA5D-4F3E-AC40-304E8D68F303}"/>
                </a:ext>
              </a:extLst>
            </p:cNvPr>
            <p:cNvSpPr/>
            <p:nvPr/>
          </p:nvSpPr>
          <p:spPr>
            <a:xfrm>
              <a:off x="5974585" y="3254212"/>
              <a:ext cx="18251" cy="25767"/>
            </a:xfrm>
            <a:custGeom>
              <a:avLst/>
              <a:gdLst/>
              <a:ahLst/>
              <a:cxnLst/>
              <a:rect l="l" t="t" r="r" b="b"/>
              <a:pathLst>
                <a:path w="539" h="761" extrusionOk="0">
                  <a:moveTo>
                    <a:pt x="254" y="1"/>
                  </a:moveTo>
                  <a:cubicBezTo>
                    <a:pt x="127" y="1"/>
                    <a:pt x="32" y="96"/>
                    <a:pt x="0" y="222"/>
                  </a:cubicBezTo>
                  <a:cubicBezTo>
                    <a:pt x="159" y="412"/>
                    <a:pt x="285" y="571"/>
                    <a:pt x="412" y="761"/>
                  </a:cubicBezTo>
                  <a:cubicBezTo>
                    <a:pt x="475" y="666"/>
                    <a:pt x="539" y="539"/>
                    <a:pt x="539" y="412"/>
                  </a:cubicBezTo>
                  <a:cubicBezTo>
                    <a:pt x="539" y="191"/>
                    <a:pt x="412" y="1"/>
                    <a:pt x="25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907;p23">
              <a:extLst>
                <a:ext uri="{FF2B5EF4-FFF2-40B4-BE49-F238E27FC236}">
                  <a16:creationId xmlns:a16="http://schemas.microsoft.com/office/drawing/2014/main" id="{E2E323C7-D3CA-4DF8-84F7-ACC2C22F0FD3}"/>
                </a:ext>
              </a:extLst>
            </p:cNvPr>
            <p:cNvSpPr/>
            <p:nvPr/>
          </p:nvSpPr>
          <p:spPr>
            <a:xfrm>
              <a:off x="6014269" y="3254212"/>
              <a:ext cx="20384" cy="26851"/>
            </a:xfrm>
            <a:custGeom>
              <a:avLst/>
              <a:gdLst/>
              <a:ahLst/>
              <a:cxnLst/>
              <a:rect l="l" t="t" r="r" b="b"/>
              <a:pathLst>
                <a:path w="602" h="793" extrusionOk="0">
                  <a:moveTo>
                    <a:pt x="317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634"/>
                    <a:pt x="127" y="793"/>
                    <a:pt x="317" y="793"/>
                  </a:cubicBezTo>
                  <a:cubicBezTo>
                    <a:pt x="475" y="793"/>
                    <a:pt x="602" y="634"/>
                    <a:pt x="602" y="412"/>
                  </a:cubicBezTo>
                  <a:cubicBezTo>
                    <a:pt x="602" y="191"/>
                    <a:pt x="475" y="1"/>
                    <a:pt x="31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908;p23">
              <a:extLst>
                <a:ext uri="{FF2B5EF4-FFF2-40B4-BE49-F238E27FC236}">
                  <a16:creationId xmlns:a16="http://schemas.microsoft.com/office/drawing/2014/main" id="{5735D847-5AB4-438B-AB25-6F6673AD15A9}"/>
                </a:ext>
              </a:extLst>
            </p:cNvPr>
            <p:cNvSpPr/>
            <p:nvPr/>
          </p:nvSpPr>
          <p:spPr>
            <a:xfrm>
              <a:off x="5994935" y="3282113"/>
              <a:ext cx="18284" cy="19334"/>
            </a:xfrm>
            <a:custGeom>
              <a:avLst/>
              <a:gdLst/>
              <a:ahLst/>
              <a:cxnLst/>
              <a:rect l="l" t="t" r="r" b="b"/>
              <a:pathLst>
                <a:path w="540" h="571" extrusionOk="0">
                  <a:moveTo>
                    <a:pt x="254" y="0"/>
                  </a:moveTo>
                  <a:cubicBezTo>
                    <a:pt x="159" y="0"/>
                    <a:pt x="33" y="95"/>
                    <a:pt x="1" y="222"/>
                  </a:cubicBezTo>
                  <a:cubicBezTo>
                    <a:pt x="96" y="380"/>
                    <a:pt x="159" y="475"/>
                    <a:pt x="159" y="475"/>
                  </a:cubicBezTo>
                  <a:cubicBezTo>
                    <a:pt x="191" y="539"/>
                    <a:pt x="286" y="570"/>
                    <a:pt x="349" y="570"/>
                  </a:cubicBezTo>
                  <a:lnTo>
                    <a:pt x="539" y="475"/>
                  </a:lnTo>
                  <a:cubicBezTo>
                    <a:pt x="539" y="444"/>
                    <a:pt x="539" y="412"/>
                    <a:pt x="539" y="380"/>
                  </a:cubicBezTo>
                  <a:cubicBezTo>
                    <a:pt x="539" y="159"/>
                    <a:pt x="413" y="0"/>
                    <a:pt x="25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909;p23">
              <a:extLst>
                <a:ext uri="{FF2B5EF4-FFF2-40B4-BE49-F238E27FC236}">
                  <a16:creationId xmlns:a16="http://schemas.microsoft.com/office/drawing/2014/main" id="{62C758F9-BC4F-48A4-8E0C-6FA9289210E5}"/>
                </a:ext>
              </a:extLst>
            </p:cNvPr>
            <p:cNvSpPr/>
            <p:nvPr/>
          </p:nvSpPr>
          <p:spPr>
            <a:xfrm>
              <a:off x="6036786" y="3282113"/>
              <a:ext cx="12901" cy="6467"/>
            </a:xfrm>
            <a:custGeom>
              <a:avLst/>
              <a:gdLst/>
              <a:ahLst/>
              <a:cxnLst/>
              <a:rect l="l" t="t" r="r" b="b"/>
              <a:pathLst>
                <a:path w="381" h="191" extrusionOk="0">
                  <a:moveTo>
                    <a:pt x="253" y="0"/>
                  </a:moveTo>
                  <a:cubicBezTo>
                    <a:pt x="158" y="0"/>
                    <a:pt x="63" y="64"/>
                    <a:pt x="0" y="190"/>
                  </a:cubicBezTo>
                  <a:lnTo>
                    <a:pt x="380" y="32"/>
                  </a:lnTo>
                  <a:cubicBezTo>
                    <a:pt x="348" y="0"/>
                    <a:pt x="285" y="0"/>
                    <a:pt x="253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910;p23">
              <a:extLst>
                <a:ext uri="{FF2B5EF4-FFF2-40B4-BE49-F238E27FC236}">
                  <a16:creationId xmlns:a16="http://schemas.microsoft.com/office/drawing/2014/main" id="{2E622EDF-FD3F-4D70-A166-50FD770F4E59}"/>
                </a:ext>
              </a:extLst>
            </p:cNvPr>
            <p:cNvSpPr/>
            <p:nvPr/>
          </p:nvSpPr>
          <p:spPr>
            <a:xfrm>
              <a:off x="5892000" y="2722373"/>
              <a:ext cx="16117" cy="11817"/>
            </a:xfrm>
            <a:custGeom>
              <a:avLst/>
              <a:gdLst/>
              <a:ahLst/>
              <a:cxnLst/>
              <a:rect l="l" t="t" r="r" b="b"/>
              <a:pathLst>
                <a:path w="476" h="349" extrusionOk="0">
                  <a:moveTo>
                    <a:pt x="1" y="0"/>
                  </a:moveTo>
                  <a:cubicBezTo>
                    <a:pt x="1" y="190"/>
                    <a:pt x="127" y="348"/>
                    <a:pt x="254" y="348"/>
                  </a:cubicBezTo>
                  <a:cubicBezTo>
                    <a:pt x="349" y="348"/>
                    <a:pt x="412" y="285"/>
                    <a:pt x="476" y="222"/>
                  </a:cubicBezTo>
                  <a:cubicBezTo>
                    <a:pt x="286" y="190"/>
                    <a:pt x="127" y="95"/>
                    <a:pt x="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911;p23">
              <a:extLst>
                <a:ext uri="{FF2B5EF4-FFF2-40B4-BE49-F238E27FC236}">
                  <a16:creationId xmlns:a16="http://schemas.microsoft.com/office/drawing/2014/main" id="{D7BC220F-D31A-485E-904D-A397311FD6E8}"/>
                </a:ext>
              </a:extLst>
            </p:cNvPr>
            <p:cNvSpPr/>
            <p:nvPr/>
          </p:nvSpPr>
          <p:spPr>
            <a:xfrm>
              <a:off x="5934901" y="2719156"/>
              <a:ext cx="17201" cy="15034"/>
            </a:xfrm>
            <a:custGeom>
              <a:avLst/>
              <a:gdLst/>
              <a:ahLst/>
              <a:cxnLst/>
              <a:rect l="l" t="t" r="r" b="b"/>
              <a:pathLst>
                <a:path w="508" h="444" extrusionOk="0">
                  <a:moveTo>
                    <a:pt x="507" y="0"/>
                  </a:moveTo>
                  <a:cubicBezTo>
                    <a:pt x="349" y="127"/>
                    <a:pt x="191" y="222"/>
                    <a:pt x="1" y="285"/>
                  </a:cubicBezTo>
                  <a:cubicBezTo>
                    <a:pt x="64" y="380"/>
                    <a:pt x="127" y="443"/>
                    <a:pt x="222" y="443"/>
                  </a:cubicBezTo>
                  <a:cubicBezTo>
                    <a:pt x="381" y="443"/>
                    <a:pt x="507" y="253"/>
                    <a:pt x="507" y="32"/>
                  </a:cubicBezTo>
                  <a:lnTo>
                    <a:pt x="507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912;p23">
              <a:extLst>
                <a:ext uri="{FF2B5EF4-FFF2-40B4-BE49-F238E27FC236}">
                  <a16:creationId xmlns:a16="http://schemas.microsoft.com/office/drawing/2014/main" id="{3F16C517-4ADE-4D52-A03E-9B72B201365E}"/>
                </a:ext>
              </a:extLst>
            </p:cNvPr>
            <p:cNvSpPr/>
            <p:nvPr/>
          </p:nvSpPr>
          <p:spPr>
            <a:xfrm>
              <a:off x="5912384" y="2734156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6" y="0"/>
                  </a:moveTo>
                  <a:cubicBezTo>
                    <a:pt x="127" y="0"/>
                    <a:pt x="0" y="159"/>
                    <a:pt x="0" y="380"/>
                  </a:cubicBezTo>
                  <a:cubicBezTo>
                    <a:pt x="0" y="602"/>
                    <a:pt x="127" y="792"/>
                    <a:pt x="286" y="792"/>
                  </a:cubicBezTo>
                  <a:cubicBezTo>
                    <a:pt x="444" y="792"/>
                    <a:pt x="571" y="602"/>
                    <a:pt x="571" y="380"/>
                  </a:cubicBezTo>
                  <a:cubicBezTo>
                    <a:pt x="571" y="159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913;p23">
              <a:extLst>
                <a:ext uri="{FF2B5EF4-FFF2-40B4-BE49-F238E27FC236}">
                  <a16:creationId xmlns:a16="http://schemas.microsoft.com/office/drawing/2014/main" id="{EC903D81-E2BF-4E2E-9FD5-AE77344362D0}"/>
                </a:ext>
              </a:extLst>
            </p:cNvPr>
            <p:cNvSpPr/>
            <p:nvPr/>
          </p:nvSpPr>
          <p:spPr>
            <a:xfrm>
              <a:off x="5953118" y="2734156"/>
              <a:ext cx="20418" cy="26851"/>
            </a:xfrm>
            <a:custGeom>
              <a:avLst/>
              <a:gdLst/>
              <a:ahLst/>
              <a:cxnLst/>
              <a:rect l="l" t="t" r="r" b="b"/>
              <a:pathLst>
                <a:path w="603" h="793" extrusionOk="0">
                  <a:moveTo>
                    <a:pt x="318" y="0"/>
                  </a:moveTo>
                  <a:cubicBezTo>
                    <a:pt x="128" y="0"/>
                    <a:pt x="1" y="159"/>
                    <a:pt x="1" y="380"/>
                  </a:cubicBezTo>
                  <a:cubicBezTo>
                    <a:pt x="1" y="602"/>
                    <a:pt x="159" y="792"/>
                    <a:pt x="318" y="792"/>
                  </a:cubicBezTo>
                  <a:cubicBezTo>
                    <a:pt x="476" y="792"/>
                    <a:pt x="603" y="602"/>
                    <a:pt x="603" y="380"/>
                  </a:cubicBezTo>
                  <a:cubicBezTo>
                    <a:pt x="603" y="159"/>
                    <a:pt x="476" y="0"/>
                    <a:pt x="318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914;p23">
              <a:extLst>
                <a:ext uri="{FF2B5EF4-FFF2-40B4-BE49-F238E27FC236}">
                  <a16:creationId xmlns:a16="http://schemas.microsoft.com/office/drawing/2014/main" id="{0E9AF2F2-C288-41FD-A5C9-0DA3A95B09CB}"/>
                </a:ext>
              </a:extLst>
            </p:cNvPr>
            <p:cNvSpPr/>
            <p:nvPr/>
          </p:nvSpPr>
          <p:spPr>
            <a:xfrm>
              <a:off x="5890951" y="3199528"/>
              <a:ext cx="20384" cy="26851"/>
            </a:xfrm>
            <a:custGeom>
              <a:avLst/>
              <a:gdLst/>
              <a:ahLst/>
              <a:cxnLst/>
              <a:rect l="l" t="t" r="r" b="b"/>
              <a:pathLst>
                <a:path w="602" h="793" extrusionOk="0">
                  <a:moveTo>
                    <a:pt x="285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634"/>
                    <a:pt x="127" y="792"/>
                    <a:pt x="285" y="792"/>
                  </a:cubicBezTo>
                  <a:cubicBezTo>
                    <a:pt x="475" y="792"/>
                    <a:pt x="602" y="634"/>
                    <a:pt x="602" y="412"/>
                  </a:cubicBezTo>
                  <a:cubicBezTo>
                    <a:pt x="602" y="191"/>
                    <a:pt x="475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915;p23">
              <a:extLst>
                <a:ext uri="{FF2B5EF4-FFF2-40B4-BE49-F238E27FC236}">
                  <a16:creationId xmlns:a16="http://schemas.microsoft.com/office/drawing/2014/main" id="{4AB8AC23-C28C-43A4-A2E2-1951E13A20F1}"/>
                </a:ext>
              </a:extLst>
            </p:cNvPr>
            <p:cNvSpPr/>
            <p:nvPr/>
          </p:nvSpPr>
          <p:spPr>
            <a:xfrm>
              <a:off x="5932768" y="3199528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5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634"/>
                    <a:pt x="127" y="792"/>
                    <a:pt x="285" y="792"/>
                  </a:cubicBezTo>
                  <a:cubicBezTo>
                    <a:pt x="444" y="792"/>
                    <a:pt x="570" y="634"/>
                    <a:pt x="570" y="412"/>
                  </a:cubicBezTo>
                  <a:cubicBezTo>
                    <a:pt x="570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916;p23">
              <a:extLst>
                <a:ext uri="{FF2B5EF4-FFF2-40B4-BE49-F238E27FC236}">
                  <a16:creationId xmlns:a16="http://schemas.microsoft.com/office/drawing/2014/main" id="{50DA37E8-D455-40EC-92AC-C2F34ABB13D5}"/>
                </a:ext>
              </a:extLst>
            </p:cNvPr>
            <p:cNvSpPr/>
            <p:nvPr/>
          </p:nvSpPr>
          <p:spPr>
            <a:xfrm>
              <a:off x="5916684" y="3226345"/>
              <a:ext cx="10734" cy="3251"/>
            </a:xfrm>
            <a:custGeom>
              <a:avLst/>
              <a:gdLst/>
              <a:ahLst/>
              <a:cxnLst/>
              <a:rect l="l" t="t" r="r" b="b"/>
              <a:pathLst>
                <a:path w="317" h="96" extrusionOk="0">
                  <a:moveTo>
                    <a:pt x="159" y="0"/>
                  </a:moveTo>
                  <a:cubicBezTo>
                    <a:pt x="95" y="0"/>
                    <a:pt x="63" y="32"/>
                    <a:pt x="0" y="64"/>
                  </a:cubicBezTo>
                  <a:lnTo>
                    <a:pt x="63" y="64"/>
                  </a:lnTo>
                  <a:cubicBezTo>
                    <a:pt x="159" y="64"/>
                    <a:pt x="254" y="64"/>
                    <a:pt x="317" y="95"/>
                  </a:cubicBezTo>
                  <a:cubicBezTo>
                    <a:pt x="285" y="32"/>
                    <a:pt x="222" y="0"/>
                    <a:pt x="15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917;p23">
              <a:extLst>
                <a:ext uri="{FF2B5EF4-FFF2-40B4-BE49-F238E27FC236}">
                  <a16:creationId xmlns:a16="http://schemas.microsoft.com/office/drawing/2014/main" id="{8D40760D-2E68-49F1-A4E6-E9381B314ADE}"/>
                </a:ext>
              </a:extLst>
            </p:cNvPr>
            <p:cNvSpPr/>
            <p:nvPr/>
          </p:nvSpPr>
          <p:spPr>
            <a:xfrm>
              <a:off x="5953118" y="3226345"/>
              <a:ext cx="20418" cy="26851"/>
            </a:xfrm>
            <a:custGeom>
              <a:avLst/>
              <a:gdLst/>
              <a:ahLst/>
              <a:cxnLst/>
              <a:rect l="l" t="t" r="r" b="b"/>
              <a:pathLst>
                <a:path w="603" h="793" extrusionOk="0">
                  <a:moveTo>
                    <a:pt x="318" y="0"/>
                  </a:moveTo>
                  <a:cubicBezTo>
                    <a:pt x="128" y="0"/>
                    <a:pt x="1" y="190"/>
                    <a:pt x="1" y="412"/>
                  </a:cubicBezTo>
                  <a:cubicBezTo>
                    <a:pt x="1" y="444"/>
                    <a:pt x="33" y="444"/>
                    <a:pt x="33" y="475"/>
                  </a:cubicBezTo>
                  <a:cubicBezTo>
                    <a:pt x="159" y="570"/>
                    <a:pt x="286" y="697"/>
                    <a:pt x="381" y="792"/>
                  </a:cubicBezTo>
                  <a:cubicBezTo>
                    <a:pt x="508" y="760"/>
                    <a:pt x="603" y="602"/>
                    <a:pt x="603" y="412"/>
                  </a:cubicBezTo>
                  <a:cubicBezTo>
                    <a:pt x="603" y="190"/>
                    <a:pt x="476" y="0"/>
                    <a:pt x="318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918;p23">
              <a:extLst>
                <a:ext uri="{FF2B5EF4-FFF2-40B4-BE49-F238E27FC236}">
                  <a16:creationId xmlns:a16="http://schemas.microsoft.com/office/drawing/2014/main" id="{0B523068-6DB0-40DE-B59C-5CC01EB55972}"/>
                </a:ext>
              </a:extLst>
            </p:cNvPr>
            <p:cNvSpPr/>
            <p:nvPr/>
          </p:nvSpPr>
          <p:spPr>
            <a:xfrm>
              <a:off x="5809450" y="2661222"/>
              <a:ext cx="19334" cy="18284"/>
            </a:xfrm>
            <a:custGeom>
              <a:avLst/>
              <a:gdLst/>
              <a:ahLst/>
              <a:cxnLst/>
              <a:rect l="l" t="t" r="r" b="b"/>
              <a:pathLst>
                <a:path w="571" h="540" extrusionOk="0">
                  <a:moveTo>
                    <a:pt x="570" y="1"/>
                  </a:moveTo>
                  <a:lnTo>
                    <a:pt x="0" y="223"/>
                  </a:lnTo>
                  <a:cubicBezTo>
                    <a:pt x="32" y="381"/>
                    <a:pt x="159" y="539"/>
                    <a:pt x="285" y="539"/>
                  </a:cubicBezTo>
                  <a:cubicBezTo>
                    <a:pt x="444" y="539"/>
                    <a:pt x="570" y="349"/>
                    <a:pt x="570" y="128"/>
                  </a:cubicBezTo>
                  <a:cubicBezTo>
                    <a:pt x="570" y="64"/>
                    <a:pt x="570" y="33"/>
                    <a:pt x="570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919;p23">
              <a:extLst>
                <a:ext uri="{FF2B5EF4-FFF2-40B4-BE49-F238E27FC236}">
                  <a16:creationId xmlns:a16="http://schemas.microsoft.com/office/drawing/2014/main" id="{E55D72BD-711F-42B8-8A2C-D45FC2B1A154}"/>
                </a:ext>
              </a:extLst>
            </p:cNvPr>
            <p:cNvSpPr/>
            <p:nvPr/>
          </p:nvSpPr>
          <p:spPr>
            <a:xfrm>
              <a:off x="5829800" y="2679473"/>
              <a:ext cx="20418" cy="26817"/>
            </a:xfrm>
            <a:custGeom>
              <a:avLst/>
              <a:gdLst/>
              <a:ahLst/>
              <a:cxnLst/>
              <a:rect l="l" t="t" r="r" b="b"/>
              <a:pathLst>
                <a:path w="603" h="792" extrusionOk="0">
                  <a:moveTo>
                    <a:pt x="286" y="0"/>
                  </a:moveTo>
                  <a:cubicBezTo>
                    <a:pt x="128" y="0"/>
                    <a:pt x="1" y="159"/>
                    <a:pt x="1" y="380"/>
                  </a:cubicBezTo>
                  <a:cubicBezTo>
                    <a:pt x="1" y="602"/>
                    <a:pt x="128" y="792"/>
                    <a:pt x="286" y="792"/>
                  </a:cubicBezTo>
                  <a:cubicBezTo>
                    <a:pt x="476" y="792"/>
                    <a:pt x="603" y="602"/>
                    <a:pt x="603" y="380"/>
                  </a:cubicBezTo>
                  <a:cubicBezTo>
                    <a:pt x="603" y="159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920;p23">
              <a:extLst>
                <a:ext uri="{FF2B5EF4-FFF2-40B4-BE49-F238E27FC236}">
                  <a16:creationId xmlns:a16="http://schemas.microsoft.com/office/drawing/2014/main" id="{BE8A9819-4338-4F9C-9869-3CD685505223}"/>
                </a:ext>
              </a:extLst>
            </p:cNvPr>
            <p:cNvSpPr/>
            <p:nvPr/>
          </p:nvSpPr>
          <p:spPr>
            <a:xfrm>
              <a:off x="5809450" y="2706256"/>
              <a:ext cx="19334" cy="27935"/>
            </a:xfrm>
            <a:custGeom>
              <a:avLst/>
              <a:gdLst/>
              <a:ahLst/>
              <a:cxnLst/>
              <a:rect l="l" t="t" r="r" b="b"/>
              <a:pathLst>
                <a:path w="571" h="825" extrusionOk="0">
                  <a:moveTo>
                    <a:pt x="285" y="1"/>
                  </a:moveTo>
                  <a:cubicBezTo>
                    <a:pt x="127" y="1"/>
                    <a:pt x="0" y="191"/>
                    <a:pt x="0" y="413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0" y="634"/>
                    <a:pt x="570" y="413"/>
                  </a:cubicBezTo>
                  <a:cubicBezTo>
                    <a:pt x="570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921;p23">
              <a:extLst>
                <a:ext uri="{FF2B5EF4-FFF2-40B4-BE49-F238E27FC236}">
                  <a16:creationId xmlns:a16="http://schemas.microsoft.com/office/drawing/2014/main" id="{81B4CFD2-9208-4E49-819A-6A449ACE2E47}"/>
                </a:ext>
              </a:extLst>
            </p:cNvPr>
            <p:cNvSpPr/>
            <p:nvPr/>
          </p:nvSpPr>
          <p:spPr>
            <a:xfrm>
              <a:off x="5851267" y="2706256"/>
              <a:ext cx="19334" cy="27935"/>
            </a:xfrm>
            <a:custGeom>
              <a:avLst/>
              <a:gdLst/>
              <a:ahLst/>
              <a:cxnLst/>
              <a:rect l="l" t="t" r="r" b="b"/>
              <a:pathLst>
                <a:path w="571" h="825" extrusionOk="0">
                  <a:moveTo>
                    <a:pt x="285" y="1"/>
                  </a:moveTo>
                  <a:cubicBezTo>
                    <a:pt x="127" y="1"/>
                    <a:pt x="0" y="191"/>
                    <a:pt x="0" y="413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0" y="634"/>
                    <a:pt x="570" y="413"/>
                  </a:cubicBezTo>
                  <a:cubicBezTo>
                    <a:pt x="570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922;p23">
              <a:extLst>
                <a:ext uri="{FF2B5EF4-FFF2-40B4-BE49-F238E27FC236}">
                  <a16:creationId xmlns:a16="http://schemas.microsoft.com/office/drawing/2014/main" id="{8D9F229B-5F51-40D3-A394-E8F1DC34D39A}"/>
                </a:ext>
              </a:extLst>
            </p:cNvPr>
            <p:cNvSpPr/>
            <p:nvPr/>
          </p:nvSpPr>
          <p:spPr>
            <a:xfrm>
              <a:off x="5829800" y="2734156"/>
              <a:ext cx="20418" cy="26851"/>
            </a:xfrm>
            <a:custGeom>
              <a:avLst/>
              <a:gdLst/>
              <a:ahLst/>
              <a:cxnLst/>
              <a:rect l="l" t="t" r="r" b="b"/>
              <a:pathLst>
                <a:path w="603" h="793" extrusionOk="0">
                  <a:moveTo>
                    <a:pt x="286" y="0"/>
                  </a:moveTo>
                  <a:cubicBezTo>
                    <a:pt x="128" y="0"/>
                    <a:pt x="1" y="159"/>
                    <a:pt x="1" y="380"/>
                  </a:cubicBezTo>
                  <a:cubicBezTo>
                    <a:pt x="1" y="602"/>
                    <a:pt x="128" y="792"/>
                    <a:pt x="286" y="792"/>
                  </a:cubicBezTo>
                  <a:cubicBezTo>
                    <a:pt x="476" y="792"/>
                    <a:pt x="603" y="602"/>
                    <a:pt x="603" y="380"/>
                  </a:cubicBezTo>
                  <a:cubicBezTo>
                    <a:pt x="603" y="159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923;p23">
              <a:extLst>
                <a:ext uri="{FF2B5EF4-FFF2-40B4-BE49-F238E27FC236}">
                  <a16:creationId xmlns:a16="http://schemas.microsoft.com/office/drawing/2014/main" id="{466D0B49-A992-4B99-AD2B-15CC13D2380B}"/>
                </a:ext>
              </a:extLst>
            </p:cNvPr>
            <p:cNvSpPr/>
            <p:nvPr/>
          </p:nvSpPr>
          <p:spPr>
            <a:xfrm>
              <a:off x="5871651" y="2734156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5" y="0"/>
                  </a:moveTo>
                  <a:cubicBezTo>
                    <a:pt x="127" y="0"/>
                    <a:pt x="0" y="159"/>
                    <a:pt x="0" y="380"/>
                  </a:cubicBezTo>
                  <a:cubicBezTo>
                    <a:pt x="0" y="602"/>
                    <a:pt x="127" y="792"/>
                    <a:pt x="285" y="792"/>
                  </a:cubicBezTo>
                  <a:cubicBezTo>
                    <a:pt x="443" y="792"/>
                    <a:pt x="570" y="602"/>
                    <a:pt x="570" y="380"/>
                  </a:cubicBezTo>
                  <a:cubicBezTo>
                    <a:pt x="570" y="159"/>
                    <a:pt x="443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924;p23">
              <a:extLst>
                <a:ext uri="{FF2B5EF4-FFF2-40B4-BE49-F238E27FC236}">
                  <a16:creationId xmlns:a16="http://schemas.microsoft.com/office/drawing/2014/main" id="{3C86E46C-C6C0-4B7D-926A-017815C2421B}"/>
                </a:ext>
              </a:extLst>
            </p:cNvPr>
            <p:cNvSpPr/>
            <p:nvPr/>
          </p:nvSpPr>
          <p:spPr>
            <a:xfrm>
              <a:off x="5809450" y="3199528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5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634"/>
                    <a:pt x="127" y="792"/>
                    <a:pt x="285" y="792"/>
                  </a:cubicBezTo>
                  <a:cubicBezTo>
                    <a:pt x="444" y="792"/>
                    <a:pt x="570" y="634"/>
                    <a:pt x="570" y="412"/>
                  </a:cubicBezTo>
                  <a:cubicBezTo>
                    <a:pt x="570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925;p23">
              <a:extLst>
                <a:ext uri="{FF2B5EF4-FFF2-40B4-BE49-F238E27FC236}">
                  <a16:creationId xmlns:a16="http://schemas.microsoft.com/office/drawing/2014/main" id="{445E85D6-B5C4-4B9C-8FBB-E67C2D3145C3}"/>
                </a:ext>
              </a:extLst>
            </p:cNvPr>
            <p:cNvSpPr/>
            <p:nvPr/>
          </p:nvSpPr>
          <p:spPr>
            <a:xfrm>
              <a:off x="5851267" y="3199528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5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634"/>
                    <a:pt x="127" y="792"/>
                    <a:pt x="285" y="792"/>
                  </a:cubicBezTo>
                  <a:cubicBezTo>
                    <a:pt x="444" y="792"/>
                    <a:pt x="570" y="634"/>
                    <a:pt x="570" y="412"/>
                  </a:cubicBezTo>
                  <a:cubicBezTo>
                    <a:pt x="570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926;p23">
              <a:extLst>
                <a:ext uri="{FF2B5EF4-FFF2-40B4-BE49-F238E27FC236}">
                  <a16:creationId xmlns:a16="http://schemas.microsoft.com/office/drawing/2014/main" id="{A0427C2D-D574-4F43-8057-EAFBC21284F3}"/>
                </a:ext>
              </a:extLst>
            </p:cNvPr>
            <p:cNvSpPr/>
            <p:nvPr/>
          </p:nvSpPr>
          <p:spPr>
            <a:xfrm>
              <a:off x="5829800" y="3226345"/>
              <a:ext cx="20418" cy="27901"/>
            </a:xfrm>
            <a:custGeom>
              <a:avLst/>
              <a:gdLst/>
              <a:ahLst/>
              <a:cxnLst/>
              <a:rect l="l" t="t" r="r" b="b"/>
              <a:pathLst>
                <a:path w="603" h="824" extrusionOk="0">
                  <a:moveTo>
                    <a:pt x="286" y="0"/>
                  </a:moveTo>
                  <a:cubicBezTo>
                    <a:pt x="128" y="0"/>
                    <a:pt x="1" y="190"/>
                    <a:pt x="1" y="412"/>
                  </a:cubicBezTo>
                  <a:cubicBezTo>
                    <a:pt x="1" y="634"/>
                    <a:pt x="128" y="824"/>
                    <a:pt x="286" y="824"/>
                  </a:cubicBezTo>
                  <a:cubicBezTo>
                    <a:pt x="476" y="824"/>
                    <a:pt x="603" y="634"/>
                    <a:pt x="603" y="412"/>
                  </a:cubicBezTo>
                  <a:cubicBezTo>
                    <a:pt x="603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927;p23">
              <a:extLst>
                <a:ext uri="{FF2B5EF4-FFF2-40B4-BE49-F238E27FC236}">
                  <a16:creationId xmlns:a16="http://schemas.microsoft.com/office/drawing/2014/main" id="{CB1B880D-6198-41A5-A305-2E5C84CD18EE}"/>
                </a:ext>
              </a:extLst>
            </p:cNvPr>
            <p:cNvSpPr/>
            <p:nvPr/>
          </p:nvSpPr>
          <p:spPr>
            <a:xfrm>
              <a:off x="5871651" y="3226345"/>
              <a:ext cx="19334" cy="23634"/>
            </a:xfrm>
            <a:custGeom>
              <a:avLst/>
              <a:gdLst/>
              <a:ahLst/>
              <a:cxnLst/>
              <a:rect l="l" t="t" r="r" b="b"/>
              <a:pathLst>
                <a:path w="571" h="698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539"/>
                    <a:pt x="32" y="634"/>
                    <a:pt x="95" y="697"/>
                  </a:cubicBezTo>
                  <a:cubicBezTo>
                    <a:pt x="222" y="570"/>
                    <a:pt x="412" y="444"/>
                    <a:pt x="570" y="317"/>
                  </a:cubicBezTo>
                  <a:cubicBezTo>
                    <a:pt x="538" y="159"/>
                    <a:pt x="412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928;p23">
              <a:extLst>
                <a:ext uri="{FF2B5EF4-FFF2-40B4-BE49-F238E27FC236}">
                  <a16:creationId xmlns:a16="http://schemas.microsoft.com/office/drawing/2014/main" id="{37E49528-5378-45C3-AF5A-E2C033FDFF4F}"/>
                </a:ext>
              </a:extLst>
            </p:cNvPr>
            <p:cNvSpPr/>
            <p:nvPr/>
          </p:nvSpPr>
          <p:spPr>
            <a:xfrm>
              <a:off x="5809450" y="3254212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5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634"/>
                    <a:pt x="127" y="793"/>
                    <a:pt x="285" y="793"/>
                  </a:cubicBezTo>
                  <a:cubicBezTo>
                    <a:pt x="444" y="793"/>
                    <a:pt x="570" y="634"/>
                    <a:pt x="570" y="412"/>
                  </a:cubicBezTo>
                  <a:cubicBezTo>
                    <a:pt x="570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929;p23">
              <a:extLst>
                <a:ext uri="{FF2B5EF4-FFF2-40B4-BE49-F238E27FC236}">
                  <a16:creationId xmlns:a16="http://schemas.microsoft.com/office/drawing/2014/main" id="{4AC08044-3D0D-4C69-8D15-53A19D54105B}"/>
                </a:ext>
              </a:extLst>
            </p:cNvPr>
            <p:cNvSpPr/>
            <p:nvPr/>
          </p:nvSpPr>
          <p:spPr>
            <a:xfrm>
              <a:off x="5851267" y="3254212"/>
              <a:ext cx="16117" cy="21501"/>
            </a:xfrm>
            <a:custGeom>
              <a:avLst/>
              <a:gdLst/>
              <a:ahLst/>
              <a:cxnLst/>
              <a:rect l="l" t="t" r="r" b="b"/>
              <a:pathLst>
                <a:path w="476" h="635" extrusionOk="0">
                  <a:moveTo>
                    <a:pt x="285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476"/>
                    <a:pt x="0" y="571"/>
                    <a:pt x="32" y="634"/>
                  </a:cubicBezTo>
                  <a:cubicBezTo>
                    <a:pt x="159" y="444"/>
                    <a:pt x="317" y="286"/>
                    <a:pt x="475" y="96"/>
                  </a:cubicBezTo>
                  <a:cubicBezTo>
                    <a:pt x="412" y="32"/>
                    <a:pt x="349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930;p23">
              <a:extLst>
                <a:ext uri="{FF2B5EF4-FFF2-40B4-BE49-F238E27FC236}">
                  <a16:creationId xmlns:a16="http://schemas.microsoft.com/office/drawing/2014/main" id="{82C14128-EDDC-41BE-B2F2-CDEF9FFD99E5}"/>
                </a:ext>
              </a:extLst>
            </p:cNvPr>
            <p:cNvSpPr/>
            <p:nvPr/>
          </p:nvSpPr>
          <p:spPr>
            <a:xfrm>
              <a:off x="5829800" y="3282113"/>
              <a:ext cx="16117" cy="18657"/>
            </a:xfrm>
            <a:custGeom>
              <a:avLst/>
              <a:gdLst/>
              <a:ahLst/>
              <a:cxnLst/>
              <a:rect l="l" t="t" r="r" b="b"/>
              <a:pathLst>
                <a:path w="476" h="551" extrusionOk="0">
                  <a:moveTo>
                    <a:pt x="286" y="0"/>
                  </a:moveTo>
                  <a:cubicBezTo>
                    <a:pt x="128" y="0"/>
                    <a:pt x="1" y="159"/>
                    <a:pt x="1" y="380"/>
                  </a:cubicBezTo>
                  <a:cubicBezTo>
                    <a:pt x="1" y="444"/>
                    <a:pt x="1" y="507"/>
                    <a:pt x="33" y="539"/>
                  </a:cubicBezTo>
                  <a:cubicBezTo>
                    <a:pt x="50" y="547"/>
                    <a:pt x="69" y="551"/>
                    <a:pt x="89" y="551"/>
                  </a:cubicBezTo>
                  <a:cubicBezTo>
                    <a:pt x="142" y="551"/>
                    <a:pt x="199" y="522"/>
                    <a:pt x="223" y="475"/>
                  </a:cubicBezTo>
                  <a:cubicBezTo>
                    <a:pt x="223" y="475"/>
                    <a:pt x="318" y="317"/>
                    <a:pt x="476" y="64"/>
                  </a:cubicBezTo>
                  <a:cubicBezTo>
                    <a:pt x="444" y="32"/>
                    <a:pt x="381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931;p23">
              <a:extLst>
                <a:ext uri="{FF2B5EF4-FFF2-40B4-BE49-F238E27FC236}">
                  <a16:creationId xmlns:a16="http://schemas.microsoft.com/office/drawing/2014/main" id="{F1536D8E-372E-48A9-9FA0-E730DD9AB54A}"/>
                </a:ext>
              </a:extLst>
            </p:cNvPr>
            <p:cNvSpPr/>
            <p:nvPr/>
          </p:nvSpPr>
          <p:spPr>
            <a:xfrm>
              <a:off x="5752599" y="2686956"/>
              <a:ext cx="15068" cy="19334"/>
            </a:xfrm>
            <a:custGeom>
              <a:avLst/>
              <a:gdLst/>
              <a:ahLst/>
              <a:cxnLst/>
              <a:rect l="l" t="t" r="r" b="b"/>
              <a:pathLst>
                <a:path w="445" h="571" extrusionOk="0">
                  <a:moveTo>
                    <a:pt x="412" y="1"/>
                  </a:moveTo>
                  <a:lnTo>
                    <a:pt x="96" y="128"/>
                  </a:lnTo>
                  <a:cubicBezTo>
                    <a:pt x="32" y="159"/>
                    <a:pt x="1" y="223"/>
                    <a:pt x="32" y="286"/>
                  </a:cubicBezTo>
                  <a:cubicBezTo>
                    <a:pt x="32" y="286"/>
                    <a:pt x="96" y="413"/>
                    <a:pt x="191" y="571"/>
                  </a:cubicBezTo>
                  <a:cubicBezTo>
                    <a:pt x="317" y="571"/>
                    <a:pt x="444" y="381"/>
                    <a:pt x="444" y="159"/>
                  </a:cubicBezTo>
                  <a:cubicBezTo>
                    <a:pt x="444" y="96"/>
                    <a:pt x="444" y="33"/>
                    <a:pt x="412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932;p23">
              <a:extLst>
                <a:ext uri="{FF2B5EF4-FFF2-40B4-BE49-F238E27FC236}">
                  <a16:creationId xmlns:a16="http://schemas.microsoft.com/office/drawing/2014/main" id="{D95B370E-E33B-4159-81EC-5629FDD63AE6}"/>
                </a:ext>
              </a:extLst>
            </p:cNvPr>
            <p:cNvSpPr/>
            <p:nvPr/>
          </p:nvSpPr>
          <p:spPr>
            <a:xfrm>
              <a:off x="5790150" y="2679473"/>
              <a:ext cx="19334" cy="26817"/>
            </a:xfrm>
            <a:custGeom>
              <a:avLst/>
              <a:gdLst/>
              <a:ahLst/>
              <a:cxnLst/>
              <a:rect l="l" t="t" r="r" b="b"/>
              <a:pathLst>
                <a:path w="571" h="792" extrusionOk="0">
                  <a:moveTo>
                    <a:pt x="285" y="0"/>
                  </a:moveTo>
                  <a:cubicBezTo>
                    <a:pt x="127" y="0"/>
                    <a:pt x="0" y="159"/>
                    <a:pt x="0" y="380"/>
                  </a:cubicBezTo>
                  <a:cubicBezTo>
                    <a:pt x="0" y="602"/>
                    <a:pt x="127" y="792"/>
                    <a:pt x="285" y="792"/>
                  </a:cubicBezTo>
                  <a:cubicBezTo>
                    <a:pt x="444" y="792"/>
                    <a:pt x="570" y="602"/>
                    <a:pt x="570" y="380"/>
                  </a:cubicBezTo>
                  <a:cubicBezTo>
                    <a:pt x="570" y="159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933;p23">
              <a:extLst>
                <a:ext uri="{FF2B5EF4-FFF2-40B4-BE49-F238E27FC236}">
                  <a16:creationId xmlns:a16="http://schemas.microsoft.com/office/drawing/2014/main" id="{84E5A6D5-3455-4842-AACB-A2395EEAC653}"/>
                </a:ext>
              </a:extLst>
            </p:cNvPr>
            <p:cNvSpPr/>
            <p:nvPr/>
          </p:nvSpPr>
          <p:spPr>
            <a:xfrm>
              <a:off x="5768682" y="2706256"/>
              <a:ext cx="20418" cy="27935"/>
            </a:xfrm>
            <a:custGeom>
              <a:avLst/>
              <a:gdLst/>
              <a:ahLst/>
              <a:cxnLst/>
              <a:rect l="l" t="t" r="r" b="b"/>
              <a:pathLst>
                <a:path w="603" h="825" extrusionOk="0">
                  <a:moveTo>
                    <a:pt x="286" y="1"/>
                  </a:moveTo>
                  <a:cubicBezTo>
                    <a:pt x="128" y="1"/>
                    <a:pt x="1" y="191"/>
                    <a:pt x="1" y="413"/>
                  </a:cubicBezTo>
                  <a:cubicBezTo>
                    <a:pt x="1" y="634"/>
                    <a:pt x="128" y="824"/>
                    <a:pt x="286" y="824"/>
                  </a:cubicBezTo>
                  <a:cubicBezTo>
                    <a:pt x="444" y="824"/>
                    <a:pt x="571" y="634"/>
                    <a:pt x="571" y="413"/>
                  </a:cubicBezTo>
                  <a:cubicBezTo>
                    <a:pt x="603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934;p23">
              <a:extLst>
                <a:ext uri="{FF2B5EF4-FFF2-40B4-BE49-F238E27FC236}">
                  <a16:creationId xmlns:a16="http://schemas.microsoft.com/office/drawing/2014/main" id="{5ED69235-62F3-4F1F-ABCB-23C2FFAC304F}"/>
                </a:ext>
              </a:extLst>
            </p:cNvPr>
            <p:cNvSpPr/>
            <p:nvPr/>
          </p:nvSpPr>
          <p:spPr>
            <a:xfrm>
              <a:off x="5790150" y="2734156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5" y="0"/>
                  </a:moveTo>
                  <a:cubicBezTo>
                    <a:pt x="127" y="0"/>
                    <a:pt x="0" y="159"/>
                    <a:pt x="0" y="380"/>
                  </a:cubicBezTo>
                  <a:cubicBezTo>
                    <a:pt x="0" y="602"/>
                    <a:pt x="127" y="792"/>
                    <a:pt x="285" y="792"/>
                  </a:cubicBezTo>
                  <a:cubicBezTo>
                    <a:pt x="444" y="792"/>
                    <a:pt x="570" y="602"/>
                    <a:pt x="570" y="380"/>
                  </a:cubicBezTo>
                  <a:cubicBezTo>
                    <a:pt x="570" y="159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935;p23">
              <a:extLst>
                <a:ext uri="{FF2B5EF4-FFF2-40B4-BE49-F238E27FC236}">
                  <a16:creationId xmlns:a16="http://schemas.microsoft.com/office/drawing/2014/main" id="{2D70248D-29DE-488F-B042-02B7787F3EB4}"/>
                </a:ext>
              </a:extLst>
            </p:cNvPr>
            <p:cNvSpPr/>
            <p:nvPr/>
          </p:nvSpPr>
          <p:spPr>
            <a:xfrm>
              <a:off x="5768682" y="3199528"/>
              <a:ext cx="20418" cy="26851"/>
            </a:xfrm>
            <a:custGeom>
              <a:avLst/>
              <a:gdLst/>
              <a:ahLst/>
              <a:cxnLst/>
              <a:rect l="l" t="t" r="r" b="b"/>
              <a:pathLst>
                <a:path w="603" h="793" extrusionOk="0">
                  <a:moveTo>
                    <a:pt x="286" y="1"/>
                  </a:moveTo>
                  <a:cubicBezTo>
                    <a:pt x="128" y="1"/>
                    <a:pt x="1" y="191"/>
                    <a:pt x="1" y="412"/>
                  </a:cubicBezTo>
                  <a:cubicBezTo>
                    <a:pt x="1" y="634"/>
                    <a:pt x="128" y="792"/>
                    <a:pt x="286" y="792"/>
                  </a:cubicBezTo>
                  <a:cubicBezTo>
                    <a:pt x="444" y="792"/>
                    <a:pt x="571" y="634"/>
                    <a:pt x="571" y="412"/>
                  </a:cubicBezTo>
                  <a:cubicBezTo>
                    <a:pt x="603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936;p23">
              <a:extLst>
                <a:ext uri="{FF2B5EF4-FFF2-40B4-BE49-F238E27FC236}">
                  <a16:creationId xmlns:a16="http://schemas.microsoft.com/office/drawing/2014/main" id="{3251FB1F-D430-4544-A1CA-9E969C2BD921}"/>
                </a:ext>
              </a:extLst>
            </p:cNvPr>
            <p:cNvSpPr/>
            <p:nvPr/>
          </p:nvSpPr>
          <p:spPr>
            <a:xfrm>
              <a:off x="5757983" y="3232779"/>
              <a:ext cx="9684" cy="21467"/>
            </a:xfrm>
            <a:custGeom>
              <a:avLst/>
              <a:gdLst/>
              <a:ahLst/>
              <a:cxnLst/>
              <a:rect l="l" t="t" r="r" b="b"/>
              <a:pathLst>
                <a:path w="286" h="634" extrusionOk="0">
                  <a:moveTo>
                    <a:pt x="222" y="0"/>
                  </a:moveTo>
                  <a:cubicBezTo>
                    <a:pt x="158" y="222"/>
                    <a:pt x="63" y="475"/>
                    <a:pt x="0" y="634"/>
                  </a:cubicBezTo>
                  <a:cubicBezTo>
                    <a:pt x="158" y="634"/>
                    <a:pt x="285" y="444"/>
                    <a:pt x="285" y="222"/>
                  </a:cubicBezTo>
                  <a:cubicBezTo>
                    <a:pt x="285" y="127"/>
                    <a:pt x="253" y="64"/>
                    <a:pt x="22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937;p23">
              <a:extLst>
                <a:ext uri="{FF2B5EF4-FFF2-40B4-BE49-F238E27FC236}">
                  <a16:creationId xmlns:a16="http://schemas.microsoft.com/office/drawing/2014/main" id="{EF2D3DEC-6CBE-4FE6-93BD-1186C10C015F}"/>
                </a:ext>
              </a:extLst>
            </p:cNvPr>
            <p:cNvSpPr/>
            <p:nvPr/>
          </p:nvSpPr>
          <p:spPr>
            <a:xfrm>
              <a:off x="5790150" y="3226345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0" y="634"/>
                    <a:pt x="570" y="412"/>
                  </a:cubicBezTo>
                  <a:cubicBezTo>
                    <a:pt x="570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938;p23">
              <a:extLst>
                <a:ext uri="{FF2B5EF4-FFF2-40B4-BE49-F238E27FC236}">
                  <a16:creationId xmlns:a16="http://schemas.microsoft.com/office/drawing/2014/main" id="{9E70297A-64D4-48DA-809B-C103D095A90C}"/>
                </a:ext>
              </a:extLst>
            </p:cNvPr>
            <p:cNvSpPr/>
            <p:nvPr/>
          </p:nvSpPr>
          <p:spPr>
            <a:xfrm>
              <a:off x="5768682" y="3254212"/>
              <a:ext cx="20418" cy="25767"/>
            </a:xfrm>
            <a:custGeom>
              <a:avLst/>
              <a:gdLst/>
              <a:ahLst/>
              <a:cxnLst/>
              <a:rect l="l" t="t" r="r" b="b"/>
              <a:pathLst>
                <a:path w="603" h="761" extrusionOk="0">
                  <a:moveTo>
                    <a:pt x="286" y="1"/>
                  </a:moveTo>
                  <a:cubicBezTo>
                    <a:pt x="128" y="1"/>
                    <a:pt x="1" y="191"/>
                    <a:pt x="1" y="412"/>
                  </a:cubicBezTo>
                  <a:cubicBezTo>
                    <a:pt x="1" y="476"/>
                    <a:pt x="32" y="571"/>
                    <a:pt x="64" y="634"/>
                  </a:cubicBezTo>
                  <a:lnTo>
                    <a:pt x="413" y="761"/>
                  </a:lnTo>
                  <a:cubicBezTo>
                    <a:pt x="508" y="698"/>
                    <a:pt x="571" y="571"/>
                    <a:pt x="571" y="412"/>
                  </a:cubicBezTo>
                  <a:cubicBezTo>
                    <a:pt x="603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939;p23">
              <a:extLst>
                <a:ext uri="{FF2B5EF4-FFF2-40B4-BE49-F238E27FC236}">
                  <a16:creationId xmlns:a16="http://schemas.microsoft.com/office/drawing/2014/main" id="{525D152D-BE4F-41E9-9A92-BEBB2F16BE98}"/>
                </a:ext>
              </a:extLst>
            </p:cNvPr>
            <p:cNvSpPr/>
            <p:nvPr/>
          </p:nvSpPr>
          <p:spPr>
            <a:xfrm>
              <a:off x="5793366" y="3282113"/>
              <a:ext cx="15034" cy="9684"/>
            </a:xfrm>
            <a:custGeom>
              <a:avLst/>
              <a:gdLst/>
              <a:ahLst/>
              <a:cxnLst/>
              <a:rect l="l" t="t" r="r" b="b"/>
              <a:pathLst>
                <a:path w="444" h="286" extrusionOk="0">
                  <a:moveTo>
                    <a:pt x="190" y="0"/>
                  </a:moveTo>
                  <a:cubicBezTo>
                    <a:pt x="95" y="0"/>
                    <a:pt x="32" y="32"/>
                    <a:pt x="0" y="95"/>
                  </a:cubicBezTo>
                  <a:lnTo>
                    <a:pt x="444" y="285"/>
                  </a:lnTo>
                  <a:cubicBezTo>
                    <a:pt x="412" y="95"/>
                    <a:pt x="317" y="0"/>
                    <a:pt x="190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940;p23">
              <a:extLst>
                <a:ext uri="{FF2B5EF4-FFF2-40B4-BE49-F238E27FC236}">
                  <a16:creationId xmlns:a16="http://schemas.microsoft.com/office/drawing/2014/main" id="{90D1D7FE-03F0-4FF1-AFAD-0B0485CA25EB}"/>
                </a:ext>
              </a:extLst>
            </p:cNvPr>
            <p:cNvSpPr/>
            <p:nvPr/>
          </p:nvSpPr>
          <p:spPr>
            <a:xfrm>
              <a:off x="5645364" y="2816707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54" y="1"/>
                  </a:moveTo>
                  <a:cubicBezTo>
                    <a:pt x="96" y="33"/>
                    <a:pt x="1" y="191"/>
                    <a:pt x="1" y="381"/>
                  </a:cubicBezTo>
                  <a:cubicBezTo>
                    <a:pt x="1" y="603"/>
                    <a:pt x="128" y="793"/>
                    <a:pt x="286" y="793"/>
                  </a:cubicBezTo>
                  <a:cubicBezTo>
                    <a:pt x="444" y="793"/>
                    <a:pt x="571" y="603"/>
                    <a:pt x="571" y="381"/>
                  </a:cubicBezTo>
                  <a:cubicBezTo>
                    <a:pt x="571" y="223"/>
                    <a:pt x="508" y="96"/>
                    <a:pt x="413" y="33"/>
                  </a:cubicBezTo>
                  <a:cubicBezTo>
                    <a:pt x="349" y="1"/>
                    <a:pt x="286" y="1"/>
                    <a:pt x="25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941;p23">
              <a:extLst>
                <a:ext uri="{FF2B5EF4-FFF2-40B4-BE49-F238E27FC236}">
                  <a16:creationId xmlns:a16="http://schemas.microsoft.com/office/drawing/2014/main" id="{4E062AC8-E899-4861-A301-CAB096CC3E09}"/>
                </a:ext>
              </a:extLst>
            </p:cNvPr>
            <p:cNvSpPr/>
            <p:nvPr/>
          </p:nvSpPr>
          <p:spPr>
            <a:xfrm>
              <a:off x="5687181" y="2819924"/>
              <a:ext cx="19368" cy="23634"/>
            </a:xfrm>
            <a:custGeom>
              <a:avLst/>
              <a:gdLst/>
              <a:ahLst/>
              <a:cxnLst/>
              <a:rect l="l" t="t" r="r" b="b"/>
              <a:pathLst>
                <a:path w="572" h="698" extrusionOk="0">
                  <a:moveTo>
                    <a:pt x="64" y="1"/>
                  </a:moveTo>
                  <a:cubicBezTo>
                    <a:pt x="33" y="96"/>
                    <a:pt x="1" y="191"/>
                    <a:pt x="1" y="286"/>
                  </a:cubicBezTo>
                  <a:cubicBezTo>
                    <a:pt x="1" y="508"/>
                    <a:pt x="128" y="698"/>
                    <a:pt x="286" y="698"/>
                  </a:cubicBezTo>
                  <a:cubicBezTo>
                    <a:pt x="444" y="698"/>
                    <a:pt x="571" y="508"/>
                    <a:pt x="571" y="286"/>
                  </a:cubicBezTo>
                  <a:cubicBezTo>
                    <a:pt x="571" y="191"/>
                    <a:pt x="539" y="64"/>
                    <a:pt x="476" y="1"/>
                  </a:cubicBezTo>
                  <a:cubicBezTo>
                    <a:pt x="392" y="1"/>
                    <a:pt x="307" y="15"/>
                    <a:pt x="213" y="15"/>
                  </a:cubicBezTo>
                  <a:cubicBezTo>
                    <a:pt x="166" y="15"/>
                    <a:pt x="117" y="11"/>
                    <a:pt x="6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942;p23">
              <a:extLst>
                <a:ext uri="{FF2B5EF4-FFF2-40B4-BE49-F238E27FC236}">
                  <a16:creationId xmlns:a16="http://schemas.microsoft.com/office/drawing/2014/main" id="{47B7E111-880A-40E3-B03F-A23A5805E85B}"/>
                </a:ext>
              </a:extLst>
            </p:cNvPr>
            <p:cNvSpPr/>
            <p:nvPr/>
          </p:nvSpPr>
          <p:spPr>
            <a:xfrm>
              <a:off x="5665748" y="2843524"/>
              <a:ext cx="20418" cy="26851"/>
            </a:xfrm>
            <a:custGeom>
              <a:avLst/>
              <a:gdLst/>
              <a:ahLst/>
              <a:cxnLst/>
              <a:rect l="l" t="t" r="r" b="b"/>
              <a:pathLst>
                <a:path w="603" h="793" extrusionOk="0">
                  <a:moveTo>
                    <a:pt x="317" y="1"/>
                  </a:moveTo>
                  <a:cubicBezTo>
                    <a:pt x="127" y="1"/>
                    <a:pt x="1" y="191"/>
                    <a:pt x="1" y="412"/>
                  </a:cubicBezTo>
                  <a:cubicBezTo>
                    <a:pt x="1" y="634"/>
                    <a:pt x="127" y="792"/>
                    <a:pt x="317" y="792"/>
                  </a:cubicBezTo>
                  <a:cubicBezTo>
                    <a:pt x="476" y="792"/>
                    <a:pt x="602" y="634"/>
                    <a:pt x="602" y="412"/>
                  </a:cubicBezTo>
                  <a:cubicBezTo>
                    <a:pt x="602" y="191"/>
                    <a:pt x="476" y="1"/>
                    <a:pt x="31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943;p23">
              <a:extLst>
                <a:ext uri="{FF2B5EF4-FFF2-40B4-BE49-F238E27FC236}">
                  <a16:creationId xmlns:a16="http://schemas.microsoft.com/office/drawing/2014/main" id="{D9C0427B-AAF8-4D5B-A51D-22E381C1FF44}"/>
                </a:ext>
              </a:extLst>
            </p:cNvPr>
            <p:cNvSpPr/>
            <p:nvPr/>
          </p:nvSpPr>
          <p:spPr>
            <a:xfrm>
              <a:off x="5707565" y="2843524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6" y="1"/>
                  </a:moveTo>
                  <a:cubicBezTo>
                    <a:pt x="127" y="1"/>
                    <a:pt x="1" y="191"/>
                    <a:pt x="1" y="412"/>
                  </a:cubicBezTo>
                  <a:cubicBezTo>
                    <a:pt x="1" y="634"/>
                    <a:pt x="127" y="792"/>
                    <a:pt x="286" y="792"/>
                  </a:cubicBezTo>
                  <a:cubicBezTo>
                    <a:pt x="444" y="792"/>
                    <a:pt x="571" y="634"/>
                    <a:pt x="571" y="412"/>
                  </a:cubicBezTo>
                  <a:cubicBezTo>
                    <a:pt x="571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944;p23">
              <a:extLst>
                <a:ext uri="{FF2B5EF4-FFF2-40B4-BE49-F238E27FC236}">
                  <a16:creationId xmlns:a16="http://schemas.microsoft.com/office/drawing/2014/main" id="{96F700AD-C499-44DA-8C5B-3F40DA77C6D9}"/>
                </a:ext>
              </a:extLst>
            </p:cNvPr>
            <p:cNvSpPr/>
            <p:nvPr/>
          </p:nvSpPr>
          <p:spPr>
            <a:xfrm>
              <a:off x="5645364" y="2870341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6" y="0"/>
                  </a:moveTo>
                  <a:cubicBezTo>
                    <a:pt x="128" y="0"/>
                    <a:pt x="1" y="190"/>
                    <a:pt x="1" y="412"/>
                  </a:cubicBezTo>
                  <a:cubicBezTo>
                    <a:pt x="1" y="634"/>
                    <a:pt x="128" y="824"/>
                    <a:pt x="286" y="824"/>
                  </a:cubicBezTo>
                  <a:cubicBezTo>
                    <a:pt x="444" y="824"/>
                    <a:pt x="571" y="634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945;p23">
              <a:extLst>
                <a:ext uri="{FF2B5EF4-FFF2-40B4-BE49-F238E27FC236}">
                  <a16:creationId xmlns:a16="http://schemas.microsoft.com/office/drawing/2014/main" id="{2E39C61F-F883-46A9-B7EF-7D058B9E8B52}"/>
                </a:ext>
              </a:extLst>
            </p:cNvPr>
            <p:cNvSpPr/>
            <p:nvPr/>
          </p:nvSpPr>
          <p:spPr>
            <a:xfrm>
              <a:off x="5687181" y="2870341"/>
              <a:ext cx="19368" cy="27901"/>
            </a:xfrm>
            <a:custGeom>
              <a:avLst/>
              <a:gdLst/>
              <a:ahLst/>
              <a:cxnLst/>
              <a:rect l="l" t="t" r="r" b="b"/>
              <a:pathLst>
                <a:path w="572" h="824" extrusionOk="0">
                  <a:moveTo>
                    <a:pt x="286" y="0"/>
                  </a:moveTo>
                  <a:cubicBezTo>
                    <a:pt x="128" y="0"/>
                    <a:pt x="1" y="190"/>
                    <a:pt x="1" y="412"/>
                  </a:cubicBezTo>
                  <a:cubicBezTo>
                    <a:pt x="1" y="634"/>
                    <a:pt x="128" y="824"/>
                    <a:pt x="286" y="824"/>
                  </a:cubicBezTo>
                  <a:cubicBezTo>
                    <a:pt x="444" y="824"/>
                    <a:pt x="571" y="634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946;p23">
              <a:extLst>
                <a:ext uri="{FF2B5EF4-FFF2-40B4-BE49-F238E27FC236}">
                  <a16:creationId xmlns:a16="http://schemas.microsoft.com/office/drawing/2014/main" id="{B1C7C007-6C1E-4AF2-9417-E10744123156}"/>
                </a:ext>
              </a:extLst>
            </p:cNvPr>
            <p:cNvSpPr/>
            <p:nvPr/>
          </p:nvSpPr>
          <p:spPr>
            <a:xfrm>
              <a:off x="5665748" y="2898208"/>
              <a:ext cx="20418" cy="26851"/>
            </a:xfrm>
            <a:custGeom>
              <a:avLst/>
              <a:gdLst/>
              <a:ahLst/>
              <a:cxnLst/>
              <a:rect l="l" t="t" r="r" b="b"/>
              <a:pathLst>
                <a:path w="603" h="793" extrusionOk="0">
                  <a:moveTo>
                    <a:pt x="317" y="1"/>
                  </a:moveTo>
                  <a:cubicBezTo>
                    <a:pt x="127" y="1"/>
                    <a:pt x="1" y="191"/>
                    <a:pt x="1" y="412"/>
                  </a:cubicBezTo>
                  <a:cubicBezTo>
                    <a:pt x="1" y="634"/>
                    <a:pt x="127" y="792"/>
                    <a:pt x="317" y="792"/>
                  </a:cubicBezTo>
                  <a:cubicBezTo>
                    <a:pt x="476" y="792"/>
                    <a:pt x="602" y="634"/>
                    <a:pt x="602" y="412"/>
                  </a:cubicBezTo>
                  <a:cubicBezTo>
                    <a:pt x="602" y="191"/>
                    <a:pt x="476" y="1"/>
                    <a:pt x="31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947;p23">
              <a:extLst>
                <a:ext uri="{FF2B5EF4-FFF2-40B4-BE49-F238E27FC236}">
                  <a16:creationId xmlns:a16="http://schemas.microsoft.com/office/drawing/2014/main" id="{154B5F09-EA42-4E88-8D4D-435CFED76A10}"/>
                </a:ext>
              </a:extLst>
            </p:cNvPr>
            <p:cNvSpPr/>
            <p:nvPr/>
          </p:nvSpPr>
          <p:spPr>
            <a:xfrm>
              <a:off x="5707565" y="2898208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6" y="1"/>
                  </a:moveTo>
                  <a:cubicBezTo>
                    <a:pt x="127" y="1"/>
                    <a:pt x="1" y="191"/>
                    <a:pt x="1" y="412"/>
                  </a:cubicBezTo>
                  <a:cubicBezTo>
                    <a:pt x="1" y="634"/>
                    <a:pt x="127" y="792"/>
                    <a:pt x="286" y="792"/>
                  </a:cubicBezTo>
                  <a:cubicBezTo>
                    <a:pt x="444" y="792"/>
                    <a:pt x="571" y="634"/>
                    <a:pt x="571" y="412"/>
                  </a:cubicBezTo>
                  <a:cubicBezTo>
                    <a:pt x="571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948;p23">
              <a:extLst>
                <a:ext uri="{FF2B5EF4-FFF2-40B4-BE49-F238E27FC236}">
                  <a16:creationId xmlns:a16="http://schemas.microsoft.com/office/drawing/2014/main" id="{5D2EC398-FA83-474F-98FB-A3BDC996FE1B}"/>
                </a:ext>
              </a:extLst>
            </p:cNvPr>
            <p:cNvSpPr/>
            <p:nvPr/>
          </p:nvSpPr>
          <p:spPr>
            <a:xfrm>
              <a:off x="5647531" y="2925025"/>
              <a:ext cx="17167" cy="24684"/>
            </a:xfrm>
            <a:custGeom>
              <a:avLst/>
              <a:gdLst/>
              <a:ahLst/>
              <a:cxnLst/>
              <a:rect l="l" t="t" r="r" b="b"/>
              <a:pathLst>
                <a:path w="507" h="729" extrusionOk="0">
                  <a:moveTo>
                    <a:pt x="222" y="0"/>
                  </a:moveTo>
                  <a:cubicBezTo>
                    <a:pt x="127" y="0"/>
                    <a:pt x="32" y="95"/>
                    <a:pt x="0" y="190"/>
                  </a:cubicBezTo>
                  <a:cubicBezTo>
                    <a:pt x="159" y="349"/>
                    <a:pt x="285" y="539"/>
                    <a:pt x="412" y="729"/>
                  </a:cubicBezTo>
                  <a:cubicBezTo>
                    <a:pt x="475" y="634"/>
                    <a:pt x="507" y="539"/>
                    <a:pt x="507" y="412"/>
                  </a:cubicBezTo>
                  <a:cubicBezTo>
                    <a:pt x="507" y="190"/>
                    <a:pt x="380" y="0"/>
                    <a:pt x="22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949;p23">
              <a:extLst>
                <a:ext uri="{FF2B5EF4-FFF2-40B4-BE49-F238E27FC236}">
                  <a16:creationId xmlns:a16="http://schemas.microsoft.com/office/drawing/2014/main" id="{4F93480E-C0B6-4854-8B0B-6198D48577A9}"/>
                </a:ext>
              </a:extLst>
            </p:cNvPr>
            <p:cNvSpPr/>
            <p:nvPr/>
          </p:nvSpPr>
          <p:spPr>
            <a:xfrm>
              <a:off x="5687181" y="2925025"/>
              <a:ext cx="19368" cy="27901"/>
            </a:xfrm>
            <a:custGeom>
              <a:avLst/>
              <a:gdLst/>
              <a:ahLst/>
              <a:cxnLst/>
              <a:rect l="l" t="t" r="r" b="b"/>
              <a:pathLst>
                <a:path w="572" h="824" extrusionOk="0">
                  <a:moveTo>
                    <a:pt x="286" y="0"/>
                  </a:moveTo>
                  <a:cubicBezTo>
                    <a:pt x="128" y="0"/>
                    <a:pt x="1" y="190"/>
                    <a:pt x="1" y="412"/>
                  </a:cubicBezTo>
                  <a:cubicBezTo>
                    <a:pt x="1" y="634"/>
                    <a:pt x="128" y="824"/>
                    <a:pt x="286" y="824"/>
                  </a:cubicBezTo>
                  <a:cubicBezTo>
                    <a:pt x="444" y="824"/>
                    <a:pt x="571" y="634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950;p23">
              <a:extLst>
                <a:ext uri="{FF2B5EF4-FFF2-40B4-BE49-F238E27FC236}">
                  <a16:creationId xmlns:a16="http://schemas.microsoft.com/office/drawing/2014/main" id="{A9B37CB0-057B-4C0C-ACB2-3152308FA87D}"/>
                </a:ext>
              </a:extLst>
            </p:cNvPr>
            <p:cNvSpPr/>
            <p:nvPr/>
          </p:nvSpPr>
          <p:spPr>
            <a:xfrm>
              <a:off x="5667881" y="2952892"/>
              <a:ext cx="18284" cy="27935"/>
            </a:xfrm>
            <a:custGeom>
              <a:avLst/>
              <a:gdLst/>
              <a:ahLst/>
              <a:cxnLst/>
              <a:rect l="l" t="t" r="r" b="b"/>
              <a:pathLst>
                <a:path w="540" h="825" extrusionOk="0">
                  <a:moveTo>
                    <a:pt x="254" y="1"/>
                  </a:moveTo>
                  <a:cubicBezTo>
                    <a:pt x="128" y="1"/>
                    <a:pt x="33" y="96"/>
                    <a:pt x="1" y="223"/>
                  </a:cubicBezTo>
                  <a:cubicBezTo>
                    <a:pt x="64" y="381"/>
                    <a:pt x="128" y="603"/>
                    <a:pt x="128" y="793"/>
                  </a:cubicBezTo>
                  <a:cubicBezTo>
                    <a:pt x="159" y="793"/>
                    <a:pt x="191" y="824"/>
                    <a:pt x="254" y="824"/>
                  </a:cubicBezTo>
                  <a:cubicBezTo>
                    <a:pt x="413" y="824"/>
                    <a:pt x="539" y="634"/>
                    <a:pt x="539" y="413"/>
                  </a:cubicBezTo>
                  <a:cubicBezTo>
                    <a:pt x="539" y="191"/>
                    <a:pt x="413" y="1"/>
                    <a:pt x="25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951;p23">
              <a:extLst>
                <a:ext uri="{FF2B5EF4-FFF2-40B4-BE49-F238E27FC236}">
                  <a16:creationId xmlns:a16="http://schemas.microsoft.com/office/drawing/2014/main" id="{3E214DB8-921D-4170-93D2-986D34634F7E}"/>
                </a:ext>
              </a:extLst>
            </p:cNvPr>
            <p:cNvSpPr/>
            <p:nvPr/>
          </p:nvSpPr>
          <p:spPr>
            <a:xfrm>
              <a:off x="5707565" y="2952892"/>
              <a:ext cx="19334" cy="27935"/>
            </a:xfrm>
            <a:custGeom>
              <a:avLst/>
              <a:gdLst/>
              <a:ahLst/>
              <a:cxnLst/>
              <a:rect l="l" t="t" r="r" b="b"/>
              <a:pathLst>
                <a:path w="571" h="825" extrusionOk="0">
                  <a:moveTo>
                    <a:pt x="286" y="1"/>
                  </a:moveTo>
                  <a:cubicBezTo>
                    <a:pt x="127" y="1"/>
                    <a:pt x="1" y="191"/>
                    <a:pt x="1" y="413"/>
                  </a:cubicBezTo>
                  <a:cubicBezTo>
                    <a:pt x="1" y="634"/>
                    <a:pt x="127" y="824"/>
                    <a:pt x="286" y="824"/>
                  </a:cubicBezTo>
                  <a:cubicBezTo>
                    <a:pt x="444" y="824"/>
                    <a:pt x="571" y="634"/>
                    <a:pt x="571" y="413"/>
                  </a:cubicBezTo>
                  <a:cubicBezTo>
                    <a:pt x="571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952;p23">
              <a:extLst>
                <a:ext uri="{FF2B5EF4-FFF2-40B4-BE49-F238E27FC236}">
                  <a16:creationId xmlns:a16="http://schemas.microsoft.com/office/drawing/2014/main" id="{EB35000B-0936-466A-90C4-E872C26D03B2}"/>
                </a:ext>
              </a:extLst>
            </p:cNvPr>
            <p:cNvSpPr/>
            <p:nvPr/>
          </p:nvSpPr>
          <p:spPr>
            <a:xfrm>
              <a:off x="5687181" y="2980793"/>
              <a:ext cx="19368" cy="26817"/>
            </a:xfrm>
            <a:custGeom>
              <a:avLst/>
              <a:gdLst/>
              <a:ahLst/>
              <a:cxnLst/>
              <a:rect l="l" t="t" r="r" b="b"/>
              <a:pathLst>
                <a:path w="572" h="792" extrusionOk="0">
                  <a:moveTo>
                    <a:pt x="286" y="0"/>
                  </a:moveTo>
                  <a:cubicBezTo>
                    <a:pt x="128" y="0"/>
                    <a:pt x="1" y="159"/>
                    <a:pt x="1" y="380"/>
                  </a:cubicBezTo>
                  <a:cubicBezTo>
                    <a:pt x="1" y="602"/>
                    <a:pt x="128" y="792"/>
                    <a:pt x="286" y="792"/>
                  </a:cubicBezTo>
                  <a:cubicBezTo>
                    <a:pt x="444" y="792"/>
                    <a:pt x="571" y="602"/>
                    <a:pt x="571" y="380"/>
                  </a:cubicBezTo>
                  <a:cubicBezTo>
                    <a:pt x="571" y="159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953;p23">
              <a:extLst>
                <a:ext uri="{FF2B5EF4-FFF2-40B4-BE49-F238E27FC236}">
                  <a16:creationId xmlns:a16="http://schemas.microsoft.com/office/drawing/2014/main" id="{337F3032-4896-44E0-BA70-F5F6910C36EA}"/>
                </a:ext>
              </a:extLst>
            </p:cNvPr>
            <p:cNvSpPr/>
            <p:nvPr/>
          </p:nvSpPr>
          <p:spPr>
            <a:xfrm>
              <a:off x="5665748" y="3007576"/>
              <a:ext cx="20418" cy="27935"/>
            </a:xfrm>
            <a:custGeom>
              <a:avLst/>
              <a:gdLst/>
              <a:ahLst/>
              <a:cxnLst/>
              <a:rect l="l" t="t" r="r" b="b"/>
              <a:pathLst>
                <a:path w="603" h="825" extrusionOk="0">
                  <a:moveTo>
                    <a:pt x="317" y="1"/>
                  </a:moveTo>
                  <a:cubicBezTo>
                    <a:pt x="127" y="1"/>
                    <a:pt x="1" y="191"/>
                    <a:pt x="1" y="413"/>
                  </a:cubicBezTo>
                  <a:cubicBezTo>
                    <a:pt x="1" y="634"/>
                    <a:pt x="127" y="824"/>
                    <a:pt x="317" y="824"/>
                  </a:cubicBezTo>
                  <a:cubicBezTo>
                    <a:pt x="476" y="824"/>
                    <a:pt x="602" y="634"/>
                    <a:pt x="602" y="413"/>
                  </a:cubicBezTo>
                  <a:cubicBezTo>
                    <a:pt x="602" y="191"/>
                    <a:pt x="476" y="1"/>
                    <a:pt x="31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954;p23">
              <a:extLst>
                <a:ext uri="{FF2B5EF4-FFF2-40B4-BE49-F238E27FC236}">
                  <a16:creationId xmlns:a16="http://schemas.microsoft.com/office/drawing/2014/main" id="{E5458449-037F-4783-9B5B-FBD89FC1C010}"/>
                </a:ext>
              </a:extLst>
            </p:cNvPr>
            <p:cNvSpPr/>
            <p:nvPr/>
          </p:nvSpPr>
          <p:spPr>
            <a:xfrm>
              <a:off x="5707565" y="3007576"/>
              <a:ext cx="19334" cy="27935"/>
            </a:xfrm>
            <a:custGeom>
              <a:avLst/>
              <a:gdLst/>
              <a:ahLst/>
              <a:cxnLst/>
              <a:rect l="l" t="t" r="r" b="b"/>
              <a:pathLst>
                <a:path w="571" h="825" extrusionOk="0">
                  <a:moveTo>
                    <a:pt x="286" y="1"/>
                  </a:moveTo>
                  <a:cubicBezTo>
                    <a:pt x="127" y="1"/>
                    <a:pt x="1" y="191"/>
                    <a:pt x="1" y="413"/>
                  </a:cubicBezTo>
                  <a:cubicBezTo>
                    <a:pt x="1" y="634"/>
                    <a:pt x="127" y="824"/>
                    <a:pt x="286" y="824"/>
                  </a:cubicBezTo>
                  <a:cubicBezTo>
                    <a:pt x="444" y="824"/>
                    <a:pt x="571" y="634"/>
                    <a:pt x="571" y="413"/>
                  </a:cubicBezTo>
                  <a:cubicBezTo>
                    <a:pt x="571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955;p23">
              <a:extLst>
                <a:ext uri="{FF2B5EF4-FFF2-40B4-BE49-F238E27FC236}">
                  <a16:creationId xmlns:a16="http://schemas.microsoft.com/office/drawing/2014/main" id="{EA2E8D2A-1DBF-4CE6-9750-78FA1B3AA101}"/>
                </a:ext>
              </a:extLst>
            </p:cNvPr>
            <p:cNvSpPr/>
            <p:nvPr/>
          </p:nvSpPr>
          <p:spPr>
            <a:xfrm>
              <a:off x="5645364" y="3035477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6" y="0"/>
                  </a:moveTo>
                  <a:cubicBezTo>
                    <a:pt x="128" y="0"/>
                    <a:pt x="1" y="159"/>
                    <a:pt x="1" y="380"/>
                  </a:cubicBezTo>
                  <a:cubicBezTo>
                    <a:pt x="1" y="634"/>
                    <a:pt x="128" y="792"/>
                    <a:pt x="286" y="792"/>
                  </a:cubicBezTo>
                  <a:cubicBezTo>
                    <a:pt x="444" y="792"/>
                    <a:pt x="571" y="602"/>
                    <a:pt x="571" y="380"/>
                  </a:cubicBezTo>
                  <a:cubicBezTo>
                    <a:pt x="571" y="159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956;p23">
              <a:extLst>
                <a:ext uri="{FF2B5EF4-FFF2-40B4-BE49-F238E27FC236}">
                  <a16:creationId xmlns:a16="http://schemas.microsoft.com/office/drawing/2014/main" id="{772C5734-F893-4DDA-BAB4-328F659C78BE}"/>
                </a:ext>
              </a:extLst>
            </p:cNvPr>
            <p:cNvSpPr/>
            <p:nvPr/>
          </p:nvSpPr>
          <p:spPr>
            <a:xfrm>
              <a:off x="5687181" y="3035477"/>
              <a:ext cx="19368" cy="26851"/>
            </a:xfrm>
            <a:custGeom>
              <a:avLst/>
              <a:gdLst/>
              <a:ahLst/>
              <a:cxnLst/>
              <a:rect l="l" t="t" r="r" b="b"/>
              <a:pathLst>
                <a:path w="572" h="793" extrusionOk="0">
                  <a:moveTo>
                    <a:pt x="286" y="0"/>
                  </a:moveTo>
                  <a:cubicBezTo>
                    <a:pt x="128" y="0"/>
                    <a:pt x="1" y="159"/>
                    <a:pt x="1" y="380"/>
                  </a:cubicBezTo>
                  <a:cubicBezTo>
                    <a:pt x="1" y="602"/>
                    <a:pt x="128" y="792"/>
                    <a:pt x="286" y="792"/>
                  </a:cubicBezTo>
                  <a:cubicBezTo>
                    <a:pt x="444" y="792"/>
                    <a:pt x="571" y="602"/>
                    <a:pt x="571" y="380"/>
                  </a:cubicBezTo>
                  <a:cubicBezTo>
                    <a:pt x="571" y="159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957;p23">
              <a:extLst>
                <a:ext uri="{FF2B5EF4-FFF2-40B4-BE49-F238E27FC236}">
                  <a16:creationId xmlns:a16="http://schemas.microsoft.com/office/drawing/2014/main" id="{054D8AD9-2D55-4D63-8EA8-7F3E12384EFC}"/>
                </a:ext>
              </a:extLst>
            </p:cNvPr>
            <p:cNvSpPr/>
            <p:nvPr/>
          </p:nvSpPr>
          <p:spPr>
            <a:xfrm>
              <a:off x="5665748" y="3062294"/>
              <a:ext cx="20418" cy="27901"/>
            </a:xfrm>
            <a:custGeom>
              <a:avLst/>
              <a:gdLst/>
              <a:ahLst/>
              <a:cxnLst/>
              <a:rect l="l" t="t" r="r" b="b"/>
              <a:pathLst>
                <a:path w="603" h="824" extrusionOk="0">
                  <a:moveTo>
                    <a:pt x="317" y="0"/>
                  </a:moveTo>
                  <a:cubicBezTo>
                    <a:pt x="127" y="0"/>
                    <a:pt x="1" y="190"/>
                    <a:pt x="1" y="412"/>
                  </a:cubicBezTo>
                  <a:cubicBezTo>
                    <a:pt x="1" y="633"/>
                    <a:pt x="127" y="823"/>
                    <a:pt x="317" y="823"/>
                  </a:cubicBezTo>
                  <a:cubicBezTo>
                    <a:pt x="476" y="823"/>
                    <a:pt x="602" y="633"/>
                    <a:pt x="602" y="412"/>
                  </a:cubicBezTo>
                  <a:cubicBezTo>
                    <a:pt x="602" y="190"/>
                    <a:pt x="476" y="0"/>
                    <a:pt x="31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958;p23">
              <a:extLst>
                <a:ext uri="{FF2B5EF4-FFF2-40B4-BE49-F238E27FC236}">
                  <a16:creationId xmlns:a16="http://schemas.microsoft.com/office/drawing/2014/main" id="{EABC771D-8EEF-45FF-932A-BA8E9EB03B89}"/>
                </a:ext>
              </a:extLst>
            </p:cNvPr>
            <p:cNvSpPr/>
            <p:nvPr/>
          </p:nvSpPr>
          <p:spPr>
            <a:xfrm>
              <a:off x="5707565" y="3062294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6" y="0"/>
                  </a:moveTo>
                  <a:cubicBezTo>
                    <a:pt x="127" y="0"/>
                    <a:pt x="1" y="190"/>
                    <a:pt x="1" y="412"/>
                  </a:cubicBezTo>
                  <a:cubicBezTo>
                    <a:pt x="1" y="633"/>
                    <a:pt x="127" y="823"/>
                    <a:pt x="286" y="823"/>
                  </a:cubicBezTo>
                  <a:cubicBezTo>
                    <a:pt x="444" y="823"/>
                    <a:pt x="571" y="633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959;p23">
              <a:extLst>
                <a:ext uri="{FF2B5EF4-FFF2-40B4-BE49-F238E27FC236}">
                  <a16:creationId xmlns:a16="http://schemas.microsoft.com/office/drawing/2014/main" id="{2FB6CBCA-7DEE-489E-83D3-5B4A4852EAF9}"/>
                </a:ext>
              </a:extLst>
            </p:cNvPr>
            <p:cNvSpPr/>
            <p:nvPr/>
          </p:nvSpPr>
          <p:spPr>
            <a:xfrm>
              <a:off x="5645364" y="3090160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6" y="0"/>
                  </a:moveTo>
                  <a:cubicBezTo>
                    <a:pt x="128" y="0"/>
                    <a:pt x="1" y="159"/>
                    <a:pt x="1" y="380"/>
                  </a:cubicBezTo>
                  <a:cubicBezTo>
                    <a:pt x="1" y="634"/>
                    <a:pt x="128" y="792"/>
                    <a:pt x="286" y="792"/>
                  </a:cubicBezTo>
                  <a:cubicBezTo>
                    <a:pt x="444" y="792"/>
                    <a:pt x="571" y="602"/>
                    <a:pt x="571" y="380"/>
                  </a:cubicBezTo>
                  <a:cubicBezTo>
                    <a:pt x="571" y="159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960;p23">
              <a:extLst>
                <a:ext uri="{FF2B5EF4-FFF2-40B4-BE49-F238E27FC236}">
                  <a16:creationId xmlns:a16="http://schemas.microsoft.com/office/drawing/2014/main" id="{8A0D1F50-8FBD-4809-9125-48453959C00F}"/>
                </a:ext>
              </a:extLst>
            </p:cNvPr>
            <p:cNvSpPr/>
            <p:nvPr/>
          </p:nvSpPr>
          <p:spPr>
            <a:xfrm>
              <a:off x="5687181" y="3090160"/>
              <a:ext cx="19368" cy="26851"/>
            </a:xfrm>
            <a:custGeom>
              <a:avLst/>
              <a:gdLst/>
              <a:ahLst/>
              <a:cxnLst/>
              <a:rect l="l" t="t" r="r" b="b"/>
              <a:pathLst>
                <a:path w="572" h="793" extrusionOk="0">
                  <a:moveTo>
                    <a:pt x="286" y="0"/>
                  </a:moveTo>
                  <a:cubicBezTo>
                    <a:pt x="128" y="0"/>
                    <a:pt x="1" y="159"/>
                    <a:pt x="1" y="380"/>
                  </a:cubicBezTo>
                  <a:cubicBezTo>
                    <a:pt x="1" y="602"/>
                    <a:pt x="128" y="792"/>
                    <a:pt x="286" y="792"/>
                  </a:cubicBezTo>
                  <a:cubicBezTo>
                    <a:pt x="444" y="792"/>
                    <a:pt x="571" y="602"/>
                    <a:pt x="571" y="380"/>
                  </a:cubicBezTo>
                  <a:cubicBezTo>
                    <a:pt x="571" y="159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961;p23">
              <a:extLst>
                <a:ext uri="{FF2B5EF4-FFF2-40B4-BE49-F238E27FC236}">
                  <a16:creationId xmlns:a16="http://schemas.microsoft.com/office/drawing/2014/main" id="{1AB8490A-5B2C-4FFF-9FD0-29ACBCB9F304}"/>
                </a:ext>
              </a:extLst>
            </p:cNvPr>
            <p:cNvSpPr/>
            <p:nvPr/>
          </p:nvSpPr>
          <p:spPr>
            <a:xfrm>
              <a:off x="5665748" y="3116978"/>
              <a:ext cx="20418" cy="23600"/>
            </a:xfrm>
            <a:custGeom>
              <a:avLst/>
              <a:gdLst/>
              <a:ahLst/>
              <a:cxnLst/>
              <a:rect l="l" t="t" r="r" b="b"/>
              <a:pathLst>
                <a:path w="603" h="697" extrusionOk="0">
                  <a:moveTo>
                    <a:pt x="317" y="0"/>
                  </a:moveTo>
                  <a:cubicBezTo>
                    <a:pt x="127" y="0"/>
                    <a:pt x="1" y="190"/>
                    <a:pt x="1" y="412"/>
                  </a:cubicBezTo>
                  <a:cubicBezTo>
                    <a:pt x="1" y="539"/>
                    <a:pt x="32" y="634"/>
                    <a:pt x="96" y="697"/>
                  </a:cubicBezTo>
                  <a:cubicBezTo>
                    <a:pt x="222" y="697"/>
                    <a:pt x="381" y="665"/>
                    <a:pt x="539" y="665"/>
                  </a:cubicBezTo>
                  <a:cubicBezTo>
                    <a:pt x="571" y="602"/>
                    <a:pt x="602" y="507"/>
                    <a:pt x="602" y="412"/>
                  </a:cubicBezTo>
                  <a:cubicBezTo>
                    <a:pt x="602" y="190"/>
                    <a:pt x="476" y="0"/>
                    <a:pt x="31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962;p23">
              <a:extLst>
                <a:ext uri="{FF2B5EF4-FFF2-40B4-BE49-F238E27FC236}">
                  <a16:creationId xmlns:a16="http://schemas.microsoft.com/office/drawing/2014/main" id="{76CBCF38-B1BA-4646-9E5C-CA64249390E7}"/>
                </a:ext>
              </a:extLst>
            </p:cNvPr>
            <p:cNvSpPr/>
            <p:nvPr/>
          </p:nvSpPr>
          <p:spPr>
            <a:xfrm>
              <a:off x="5707565" y="3116978"/>
              <a:ext cx="20418" cy="25767"/>
            </a:xfrm>
            <a:custGeom>
              <a:avLst/>
              <a:gdLst/>
              <a:ahLst/>
              <a:cxnLst/>
              <a:rect l="l" t="t" r="r" b="b"/>
              <a:pathLst>
                <a:path w="603" h="761" extrusionOk="0">
                  <a:moveTo>
                    <a:pt x="286" y="0"/>
                  </a:moveTo>
                  <a:cubicBezTo>
                    <a:pt x="127" y="0"/>
                    <a:pt x="1" y="190"/>
                    <a:pt x="1" y="412"/>
                  </a:cubicBezTo>
                  <a:cubicBezTo>
                    <a:pt x="1" y="539"/>
                    <a:pt x="32" y="634"/>
                    <a:pt x="96" y="697"/>
                  </a:cubicBezTo>
                  <a:cubicBezTo>
                    <a:pt x="222" y="729"/>
                    <a:pt x="317" y="729"/>
                    <a:pt x="444" y="760"/>
                  </a:cubicBezTo>
                  <a:cubicBezTo>
                    <a:pt x="539" y="697"/>
                    <a:pt x="602" y="570"/>
                    <a:pt x="602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963;p23">
              <a:extLst>
                <a:ext uri="{FF2B5EF4-FFF2-40B4-BE49-F238E27FC236}">
                  <a16:creationId xmlns:a16="http://schemas.microsoft.com/office/drawing/2014/main" id="{DBDF71AA-F88E-4E4E-A598-78DCA4C4BDEB}"/>
                </a:ext>
              </a:extLst>
            </p:cNvPr>
            <p:cNvSpPr/>
            <p:nvPr/>
          </p:nvSpPr>
          <p:spPr>
            <a:xfrm>
              <a:off x="5632497" y="2812441"/>
              <a:ext cx="8634" cy="3251"/>
            </a:xfrm>
            <a:custGeom>
              <a:avLst/>
              <a:gdLst/>
              <a:ahLst/>
              <a:cxnLst/>
              <a:rect l="l" t="t" r="r" b="b"/>
              <a:pathLst>
                <a:path w="255" h="96" extrusionOk="0">
                  <a:moveTo>
                    <a:pt x="159" y="0"/>
                  </a:moveTo>
                  <a:cubicBezTo>
                    <a:pt x="96" y="0"/>
                    <a:pt x="33" y="32"/>
                    <a:pt x="1" y="64"/>
                  </a:cubicBezTo>
                  <a:cubicBezTo>
                    <a:pt x="33" y="95"/>
                    <a:pt x="64" y="95"/>
                    <a:pt x="96" y="95"/>
                  </a:cubicBezTo>
                  <a:cubicBezTo>
                    <a:pt x="159" y="95"/>
                    <a:pt x="223" y="64"/>
                    <a:pt x="254" y="32"/>
                  </a:cubicBezTo>
                  <a:cubicBezTo>
                    <a:pt x="191" y="0"/>
                    <a:pt x="159" y="0"/>
                    <a:pt x="15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964;p23">
              <a:extLst>
                <a:ext uri="{FF2B5EF4-FFF2-40B4-BE49-F238E27FC236}">
                  <a16:creationId xmlns:a16="http://schemas.microsoft.com/office/drawing/2014/main" id="{4C590028-E26B-4FCB-8ECB-0B823B8E3788}"/>
                </a:ext>
              </a:extLst>
            </p:cNvPr>
            <p:cNvSpPr/>
            <p:nvPr/>
          </p:nvSpPr>
          <p:spPr>
            <a:xfrm>
              <a:off x="5622847" y="2836007"/>
              <a:ext cx="1117" cy="1117"/>
            </a:xfrm>
            <a:custGeom>
              <a:avLst/>
              <a:gdLst/>
              <a:ahLst/>
              <a:cxnLst/>
              <a:rect l="l" t="t" r="r" b="b"/>
              <a:pathLst>
                <a:path w="33" h="33" extrusionOk="0">
                  <a:moveTo>
                    <a:pt x="1" y="33"/>
                  </a:moveTo>
                  <a:cubicBezTo>
                    <a:pt x="1" y="33"/>
                    <a:pt x="33" y="1"/>
                    <a:pt x="33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965;p23">
              <a:extLst>
                <a:ext uri="{FF2B5EF4-FFF2-40B4-BE49-F238E27FC236}">
                  <a16:creationId xmlns:a16="http://schemas.microsoft.com/office/drawing/2014/main" id="{5BA8FE06-717D-4BA3-B370-7A153470E283}"/>
                </a:ext>
              </a:extLst>
            </p:cNvPr>
            <p:cNvSpPr/>
            <p:nvPr/>
          </p:nvSpPr>
          <p:spPr>
            <a:xfrm>
              <a:off x="5626064" y="2843524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6" y="1"/>
                  </a:moveTo>
                  <a:cubicBezTo>
                    <a:pt x="128" y="1"/>
                    <a:pt x="1" y="191"/>
                    <a:pt x="1" y="412"/>
                  </a:cubicBezTo>
                  <a:cubicBezTo>
                    <a:pt x="1" y="634"/>
                    <a:pt x="128" y="792"/>
                    <a:pt x="286" y="792"/>
                  </a:cubicBezTo>
                  <a:cubicBezTo>
                    <a:pt x="444" y="792"/>
                    <a:pt x="571" y="634"/>
                    <a:pt x="571" y="412"/>
                  </a:cubicBezTo>
                  <a:cubicBezTo>
                    <a:pt x="571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966;p23">
              <a:extLst>
                <a:ext uri="{FF2B5EF4-FFF2-40B4-BE49-F238E27FC236}">
                  <a16:creationId xmlns:a16="http://schemas.microsoft.com/office/drawing/2014/main" id="{2D6596E7-38B2-466E-A0A9-7F6F4C72DE96}"/>
                </a:ext>
              </a:extLst>
            </p:cNvPr>
            <p:cNvSpPr/>
            <p:nvPr/>
          </p:nvSpPr>
          <p:spPr>
            <a:xfrm>
              <a:off x="5604631" y="2870341"/>
              <a:ext cx="20418" cy="27901"/>
            </a:xfrm>
            <a:custGeom>
              <a:avLst/>
              <a:gdLst/>
              <a:ahLst/>
              <a:cxnLst/>
              <a:rect l="l" t="t" r="r" b="b"/>
              <a:pathLst>
                <a:path w="603" h="824" extrusionOk="0">
                  <a:moveTo>
                    <a:pt x="317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4"/>
                    <a:pt x="159" y="824"/>
                    <a:pt x="317" y="824"/>
                  </a:cubicBezTo>
                  <a:cubicBezTo>
                    <a:pt x="475" y="824"/>
                    <a:pt x="602" y="634"/>
                    <a:pt x="602" y="412"/>
                  </a:cubicBezTo>
                  <a:cubicBezTo>
                    <a:pt x="602" y="190"/>
                    <a:pt x="475" y="0"/>
                    <a:pt x="31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967;p23">
              <a:extLst>
                <a:ext uri="{FF2B5EF4-FFF2-40B4-BE49-F238E27FC236}">
                  <a16:creationId xmlns:a16="http://schemas.microsoft.com/office/drawing/2014/main" id="{48CDE10A-2C51-415B-B6C7-67B28052C9D8}"/>
                </a:ext>
              </a:extLst>
            </p:cNvPr>
            <p:cNvSpPr/>
            <p:nvPr/>
          </p:nvSpPr>
          <p:spPr>
            <a:xfrm>
              <a:off x="5626064" y="2898208"/>
              <a:ext cx="19334" cy="25767"/>
            </a:xfrm>
            <a:custGeom>
              <a:avLst/>
              <a:gdLst/>
              <a:ahLst/>
              <a:cxnLst/>
              <a:rect l="l" t="t" r="r" b="b"/>
              <a:pathLst>
                <a:path w="571" h="761" extrusionOk="0">
                  <a:moveTo>
                    <a:pt x="286" y="1"/>
                  </a:moveTo>
                  <a:cubicBezTo>
                    <a:pt x="128" y="1"/>
                    <a:pt x="1" y="191"/>
                    <a:pt x="1" y="412"/>
                  </a:cubicBezTo>
                  <a:cubicBezTo>
                    <a:pt x="1" y="412"/>
                    <a:pt x="1" y="444"/>
                    <a:pt x="1" y="444"/>
                  </a:cubicBezTo>
                  <a:cubicBezTo>
                    <a:pt x="128" y="539"/>
                    <a:pt x="254" y="666"/>
                    <a:pt x="381" y="761"/>
                  </a:cubicBezTo>
                  <a:cubicBezTo>
                    <a:pt x="508" y="697"/>
                    <a:pt x="571" y="571"/>
                    <a:pt x="571" y="412"/>
                  </a:cubicBezTo>
                  <a:cubicBezTo>
                    <a:pt x="571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968;p23">
              <a:extLst>
                <a:ext uri="{FF2B5EF4-FFF2-40B4-BE49-F238E27FC236}">
                  <a16:creationId xmlns:a16="http://schemas.microsoft.com/office/drawing/2014/main" id="{2E983ACC-106B-4541-AC9F-58903DD6EC65}"/>
                </a:ext>
              </a:extLst>
            </p:cNvPr>
            <p:cNvSpPr/>
            <p:nvPr/>
          </p:nvSpPr>
          <p:spPr>
            <a:xfrm>
              <a:off x="5607847" y="3047260"/>
              <a:ext cx="17201" cy="15068"/>
            </a:xfrm>
            <a:custGeom>
              <a:avLst/>
              <a:gdLst/>
              <a:ahLst/>
              <a:cxnLst/>
              <a:rect l="l" t="t" r="r" b="b"/>
              <a:pathLst>
                <a:path w="508" h="445" extrusionOk="0">
                  <a:moveTo>
                    <a:pt x="507" y="1"/>
                  </a:moveTo>
                  <a:cubicBezTo>
                    <a:pt x="285" y="159"/>
                    <a:pt x="127" y="254"/>
                    <a:pt x="0" y="317"/>
                  </a:cubicBezTo>
                  <a:cubicBezTo>
                    <a:pt x="64" y="412"/>
                    <a:pt x="127" y="444"/>
                    <a:pt x="222" y="444"/>
                  </a:cubicBezTo>
                  <a:cubicBezTo>
                    <a:pt x="380" y="444"/>
                    <a:pt x="507" y="254"/>
                    <a:pt x="507" y="32"/>
                  </a:cubicBezTo>
                  <a:cubicBezTo>
                    <a:pt x="507" y="32"/>
                    <a:pt x="507" y="1"/>
                    <a:pt x="50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969;p23">
              <a:extLst>
                <a:ext uri="{FF2B5EF4-FFF2-40B4-BE49-F238E27FC236}">
                  <a16:creationId xmlns:a16="http://schemas.microsoft.com/office/drawing/2014/main" id="{D50E4142-5FF8-46B8-94A1-D280A44BEBE5}"/>
                </a:ext>
              </a:extLst>
            </p:cNvPr>
            <p:cNvSpPr/>
            <p:nvPr/>
          </p:nvSpPr>
          <p:spPr>
            <a:xfrm>
              <a:off x="5600330" y="3065510"/>
              <a:ext cx="3251" cy="10734"/>
            </a:xfrm>
            <a:custGeom>
              <a:avLst/>
              <a:gdLst/>
              <a:ahLst/>
              <a:cxnLst/>
              <a:rect l="l" t="t" r="r" b="b"/>
              <a:pathLst>
                <a:path w="96" h="317" extrusionOk="0">
                  <a:moveTo>
                    <a:pt x="1" y="0"/>
                  </a:moveTo>
                  <a:cubicBezTo>
                    <a:pt x="1" y="32"/>
                    <a:pt x="1" y="32"/>
                    <a:pt x="1" y="63"/>
                  </a:cubicBezTo>
                  <a:lnTo>
                    <a:pt x="96" y="317"/>
                  </a:lnTo>
                  <a:cubicBezTo>
                    <a:pt x="96" y="190"/>
                    <a:pt x="64" y="63"/>
                    <a:pt x="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970;p23">
              <a:extLst>
                <a:ext uri="{FF2B5EF4-FFF2-40B4-BE49-F238E27FC236}">
                  <a16:creationId xmlns:a16="http://schemas.microsoft.com/office/drawing/2014/main" id="{18F60623-5F09-4865-AB39-BC29F844D01D}"/>
                </a:ext>
              </a:extLst>
            </p:cNvPr>
            <p:cNvSpPr/>
            <p:nvPr/>
          </p:nvSpPr>
          <p:spPr>
            <a:xfrm>
              <a:off x="5626064" y="3062294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6" y="0"/>
                  </a:moveTo>
                  <a:cubicBezTo>
                    <a:pt x="128" y="0"/>
                    <a:pt x="1" y="190"/>
                    <a:pt x="1" y="412"/>
                  </a:cubicBezTo>
                  <a:cubicBezTo>
                    <a:pt x="1" y="633"/>
                    <a:pt x="128" y="823"/>
                    <a:pt x="286" y="823"/>
                  </a:cubicBezTo>
                  <a:cubicBezTo>
                    <a:pt x="444" y="823"/>
                    <a:pt x="571" y="633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971;p23">
              <a:extLst>
                <a:ext uri="{FF2B5EF4-FFF2-40B4-BE49-F238E27FC236}">
                  <a16:creationId xmlns:a16="http://schemas.microsoft.com/office/drawing/2014/main" id="{2B6E37DD-5C95-4D09-904B-0E1DA757FD31}"/>
                </a:ext>
              </a:extLst>
            </p:cNvPr>
            <p:cNvSpPr/>
            <p:nvPr/>
          </p:nvSpPr>
          <p:spPr>
            <a:xfrm>
              <a:off x="5609980" y="3090160"/>
              <a:ext cx="15068" cy="25767"/>
            </a:xfrm>
            <a:custGeom>
              <a:avLst/>
              <a:gdLst/>
              <a:ahLst/>
              <a:cxnLst/>
              <a:rect l="l" t="t" r="r" b="b"/>
              <a:pathLst>
                <a:path w="445" h="761" extrusionOk="0">
                  <a:moveTo>
                    <a:pt x="159" y="0"/>
                  </a:moveTo>
                  <a:cubicBezTo>
                    <a:pt x="96" y="0"/>
                    <a:pt x="32" y="0"/>
                    <a:pt x="1" y="32"/>
                  </a:cubicBezTo>
                  <a:lnTo>
                    <a:pt x="286" y="761"/>
                  </a:lnTo>
                  <a:cubicBezTo>
                    <a:pt x="381" y="666"/>
                    <a:pt x="444" y="539"/>
                    <a:pt x="444" y="412"/>
                  </a:cubicBezTo>
                  <a:cubicBezTo>
                    <a:pt x="444" y="159"/>
                    <a:pt x="317" y="0"/>
                    <a:pt x="15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972;p23">
              <a:extLst>
                <a:ext uri="{FF2B5EF4-FFF2-40B4-BE49-F238E27FC236}">
                  <a16:creationId xmlns:a16="http://schemas.microsoft.com/office/drawing/2014/main" id="{DACF06CE-F4D9-4A3D-8BEE-FEB23545AEC5}"/>
                </a:ext>
              </a:extLst>
            </p:cNvPr>
            <p:cNvSpPr/>
            <p:nvPr/>
          </p:nvSpPr>
          <p:spPr>
            <a:xfrm>
              <a:off x="5626064" y="3116978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6" y="0"/>
                  </a:moveTo>
                  <a:cubicBezTo>
                    <a:pt x="128" y="0"/>
                    <a:pt x="1" y="190"/>
                    <a:pt x="1" y="380"/>
                  </a:cubicBezTo>
                  <a:lnTo>
                    <a:pt x="159" y="760"/>
                  </a:lnTo>
                  <a:cubicBezTo>
                    <a:pt x="191" y="792"/>
                    <a:pt x="223" y="824"/>
                    <a:pt x="286" y="824"/>
                  </a:cubicBezTo>
                  <a:cubicBezTo>
                    <a:pt x="444" y="824"/>
                    <a:pt x="571" y="634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973;p23">
              <a:extLst>
                <a:ext uri="{FF2B5EF4-FFF2-40B4-BE49-F238E27FC236}">
                  <a16:creationId xmlns:a16="http://schemas.microsoft.com/office/drawing/2014/main" id="{6692EA1E-D9E8-420E-B216-F004F5EF0DB9}"/>
                </a:ext>
              </a:extLst>
            </p:cNvPr>
            <p:cNvSpPr/>
            <p:nvPr/>
          </p:nvSpPr>
          <p:spPr>
            <a:xfrm>
              <a:off x="6055002" y="2760974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3"/>
                    <a:pt x="127" y="823"/>
                    <a:pt x="285" y="823"/>
                  </a:cubicBezTo>
                  <a:cubicBezTo>
                    <a:pt x="444" y="823"/>
                    <a:pt x="571" y="633"/>
                    <a:pt x="571" y="412"/>
                  </a:cubicBezTo>
                  <a:cubicBezTo>
                    <a:pt x="571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974;p23">
              <a:extLst>
                <a:ext uri="{FF2B5EF4-FFF2-40B4-BE49-F238E27FC236}">
                  <a16:creationId xmlns:a16="http://schemas.microsoft.com/office/drawing/2014/main" id="{CBEEA24A-807E-4A14-AEEF-4A60AF8DA7E7}"/>
                </a:ext>
              </a:extLst>
            </p:cNvPr>
            <p:cNvSpPr/>
            <p:nvPr/>
          </p:nvSpPr>
          <p:spPr>
            <a:xfrm>
              <a:off x="6075386" y="2788840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54" y="0"/>
                  </a:moveTo>
                  <a:cubicBezTo>
                    <a:pt x="127" y="32"/>
                    <a:pt x="0" y="191"/>
                    <a:pt x="0" y="412"/>
                  </a:cubicBezTo>
                  <a:cubicBezTo>
                    <a:pt x="0" y="634"/>
                    <a:pt x="159" y="792"/>
                    <a:pt x="317" y="792"/>
                  </a:cubicBezTo>
                  <a:cubicBezTo>
                    <a:pt x="444" y="792"/>
                    <a:pt x="539" y="666"/>
                    <a:pt x="570" y="507"/>
                  </a:cubicBezTo>
                  <a:cubicBezTo>
                    <a:pt x="570" y="507"/>
                    <a:pt x="539" y="476"/>
                    <a:pt x="539" y="476"/>
                  </a:cubicBezTo>
                  <a:cubicBezTo>
                    <a:pt x="412" y="349"/>
                    <a:pt x="317" y="191"/>
                    <a:pt x="25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975;p23">
              <a:extLst>
                <a:ext uri="{FF2B5EF4-FFF2-40B4-BE49-F238E27FC236}">
                  <a16:creationId xmlns:a16="http://schemas.microsoft.com/office/drawing/2014/main" id="{A0EE1689-DE5D-4C6B-B9C0-212A986482A2}"/>
                </a:ext>
              </a:extLst>
            </p:cNvPr>
            <p:cNvSpPr/>
            <p:nvPr/>
          </p:nvSpPr>
          <p:spPr>
            <a:xfrm>
              <a:off x="6055002" y="2815657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1" y="634"/>
                    <a:pt x="571" y="412"/>
                  </a:cubicBezTo>
                  <a:cubicBezTo>
                    <a:pt x="571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976;p23">
              <a:extLst>
                <a:ext uri="{FF2B5EF4-FFF2-40B4-BE49-F238E27FC236}">
                  <a16:creationId xmlns:a16="http://schemas.microsoft.com/office/drawing/2014/main" id="{504A8BDE-22C0-43A3-8F8B-992A4777199C}"/>
                </a:ext>
              </a:extLst>
            </p:cNvPr>
            <p:cNvSpPr/>
            <p:nvPr/>
          </p:nvSpPr>
          <p:spPr>
            <a:xfrm>
              <a:off x="6096820" y="2815657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6" y="0"/>
                  </a:moveTo>
                  <a:cubicBezTo>
                    <a:pt x="127" y="0"/>
                    <a:pt x="1" y="190"/>
                    <a:pt x="1" y="412"/>
                  </a:cubicBezTo>
                  <a:cubicBezTo>
                    <a:pt x="1" y="634"/>
                    <a:pt x="127" y="824"/>
                    <a:pt x="286" y="824"/>
                  </a:cubicBezTo>
                  <a:cubicBezTo>
                    <a:pt x="444" y="824"/>
                    <a:pt x="571" y="634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977;p23">
              <a:extLst>
                <a:ext uri="{FF2B5EF4-FFF2-40B4-BE49-F238E27FC236}">
                  <a16:creationId xmlns:a16="http://schemas.microsoft.com/office/drawing/2014/main" id="{3D4E5CA7-CB05-4E3E-9F2C-CEA8B18566AB}"/>
                </a:ext>
              </a:extLst>
            </p:cNvPr>
            <p:cNvSpPr/>
            <p:nvPr/>
          </p:nvSpPr>
          <p:spPr>
            <a:xfrm>
              <a:off x="6076436" y="2843524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6" y="1"/>
                  </a:moveTo>
                  <a:cubicBezTo>
                    <a:pt x="128" y="1"/>
                    <a:pt x="1" y="191"/>
                    <a:pt x="1" y="412"/>
                  </a:cubicBezTo>
                  <a:cubicBezTo>
                    <a:pt x="1" y="634"/>
                    <a:pt x="128" y="792"/>
                    <a:pt x="286" y="792"/>
                  </a:cubicBezTo>
                  <a:cubicBezTo>
                    <a:pt x="444" y="792"/>
                    <a:pt x="571" y="634"/>
                    <a:pt x="571" y="412"/>
                  </a:cubicBezTo>
                  <a:cubicBezTo>
                    <a:pt x="571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978;p23">
              <a:extLst>
                <a:ext uri="{FF2B5EF4-FFF2-40B4-BE49-F238E27FC236}">
                  <a16:creationId xmlns:a16="http://schemas.microsoft.com/office/drawing/2014/main" id="{D3CB6B27-8828-4A92-ADCC-F89BBCC80EC5}"/>
                </a:ext>
              </a:extLst>
            </p:cNvPr>
            <p:cNvSpPr/>
            <p:nvPr/>
          </p:nvSpPr>
          <p:spPr>
            <a:xfrm>
              <a:off x="6117203" y="2843524"/>
              <a:ext cx="20384" cy="26851"/>
            </a:xfrm>
            <a:custGeom>
              <a:avLst/>
              <a:gdLst/>
              <a:ahLst/>
              <a:cxnLst/>
              <a:rect l="l" t="t" r="r" b="b"/>
              <a:pathLst>
                <a:path w="602" h="793" extrusionOk="0">
                  <a:moveTo>
                    <a:pt x="285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634"/>
                    <a:pt x="127" y="792"/>
                    <a:pt x="285" y="792"/>
                  </a:cubicBezTo>
                  <a:cubicBezTo>
                    <a:pt x="444" y="792"/>
                    <a:pt x="570" y="634"/>
                    <a:pt x="570" y="412"/>
                  </a:cubicBezTo>
                  <a:cubicBezTo>
                    <a:pt x="602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979;p23">
              <a:extLst>
                <a:ext uri="{FF2B5EF4-FFF2-40B4-BE49-F238E27FC236}">
                  <a16:creationId xmlns:a16="http://schemas.microsoft.com/office/drawing/2014/main" id="{508E26DA-8707-4E57-9819-EB415F27388D}"/>
                </a:ext>
              </a:extLst>
            </p:cNvPr>
            <p:cNvSpPr/>
            <p:nvPr/>
          </p:nvSpPr>
          <p:spPr>
            <a:xfrm>
              <a:off x="6096820" y="2870341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6" y="0"/>
                  </a:moveTo>
                  <a:cubicBezTo>
                    <a:pt x="127" y="0"/>
                    <a:pt x="1" y="190"/>
                    <a:pt x="1" y="412"/>
                  </a:cubicBezTo>
                  <a:cubicBezTo>
                    <a:pt x="1" y="634"/>
                    <a:pt x="127" y="824"/>
                    <a:pt x="286" y="824"/>
                  </a:cubicBezTo>
                  <a:cubicBezTo>
                    <a:pt x="444" y="824"/>
                    <a:pt x="571" y="634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980;p23">
              <a:extLst>
                <a:ext uri="{FF2B5EF4-FFF2-40B4-BE49-F238E27FC236}">
                  <a16:creationId xmlns:a16="http://schemas.microsoft.com/office/drawing/2014/main" id="{FFAE218E-CDE9-4411-9F49-F25793AFA291}"/>
                </a:ext>
              </a:extLst>
            </p:cNvPr>
            <p:cNvSpPr/>
            <p:nvPr/>
          </p:nvSpPr>
          <p:spPr>
            <a:xfrm>
              <a:off x="6088253" y="2899292"/>
              <a:ext cx="7517" cy="15034"/>
            </a:xfrm>
            <a:custGeom>
              <a:avLst/>
              <a:gdLst/>
              <a:ahLst/>
              <a:cxnLst/>
              <a:rect l="l" t="t" r="r" b="b"/>
              <a:pathLst>
                <a:path w="222" h="444" extrusionOk="0">
                  <a:moveTo>
                    <a:pt x="0" y="0"/>
                  </a:moveTo>
                  <a:lnTo>
                    <a:pt x="0" y="0"/>
                  </a:lnTo>
                  <a:cubicBezTo>
                    <a:pt x="95" y="127"/>
                    <a:pt x="159" y="285"/>
                    <a:pt x="222" y="444"/>
                  </a:cubicBezTo>
                  <a:cubicBezTo>
                    <a:pt x="222" y="444"/>
                    <a:pt x="222" y="412"/>
                    <a:pt x="222" y="380"/>
                  </a:cubicBezTo>
                  <a:cubicBezTo>
                    <a:pt x="222" y="190"/>
                    <a:pt x="127" y="32"/>
                    <a:pt x="0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981;p23">
              <a:extLst>
                <a:ext uri="{FF2B5EF4-FFF2-40B4-BE49-F238E27FC236}">
                  <a16:creationId xmlns:a16="http://schemas.microsoft.com/office/drawing/2014/main" id="{22254BC9-76F1-45F0-8739-A80C5CD43FB3}"/>
                </a:ext>
              </a:extLst>
            </p:cNvPr>
            <p:cNvSpPr/>
            <p:nvPr/>
          </p:nvSpPr>
          <p:spPr>
            <a:xfrm>
              <a:off x="6117203" y="2898208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5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634"/>
                    <a:pt x="127" y="792"/>
                    <a:pt x="285" y="792"/>
                  </a:cubicBezTo>
                  <a:cubicBezTo>
                    <a:pt x="444" y="792"/>
                    <a:pt x="570" y="634"/>
                    <a:pt x="570" y="412"/>
                  </a:cubicBezTo>
                  <a:cubicBezTo>
                    <a:pt x="570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982;p23">
              <a:extLst>
                <a:ext uri="{FF2B5EF4-FFF2-40B4-BE49-F238E27FC236}">
                  <a16:creationId xmlns:a16="http://schemas.microsoft.com/office/drawing/2014/main" id="{7B3186E2-D5B5-4624-A75A-2797F6D84D0D}"/>
                </a:ext>
              </a:extLst>
            </p:cNvPr>
            <p:cNvSpPr/>
            <p:nvPr/>
          </p:nvSpPr>
          <p:spPr>
            <a:xfrm>
              <a:off x="6100036" y="2925025"/>
              <a:ext cx="16117" cy="27901"/>
            </a:xfrm>
            <a:custGeom>
              <a:avLst/>
              <a:gdLst/>
              <a:ahLst/>
              <a:cxnLst/>
              <a:rect l="l" t="t" r="r" b="b"/>
              <a:pathLst>
                <a:path w="476" h="824" extrusionOk="0">
                  <a:moveTo>
                    <a:pt x="191" y="0"/>
                  </a:moveTo>
                  <a:cubicBezTo>
                    <a:pt x="127" y="0"/>
                    <a:pt x="32" y="64"/>
                    <a:pt x="1" y="127"/>
                  </a:cubicBezTo>
                  <a:cubicBezTo>
                    <a:pt x="64" y="349"/>
                    <a:pt x="96" y="570"/>
                    <a:pt x="127" y="824"/>
                  </a:cubicBezTo>
                  <a:lnTo>
                    <a:pt x="191" y="824"/>
                  </a:lnTo>
                  <a:cubicBezTo>
                    <a:pt x="349" y="824"/>
                    <a:pt x="476" y="634"/>
                    <a:pt x="476" y="412"/>
                  </a:cubicBezTo>
                  <a:cubicBezTo>
                    <a:pt x="476" y="190"/>
                    <a:pt x="349" y="0"/>
                    <a:pt x="19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983;p23">
              <a:extLst>
                <a:ext uri="{FF2B5EF4-FFF2-40B4-BE49-F238E27FC236}">
                  <a16:creationId xmlns:a16="http://schemas.microsoft.com/office/drawing/2014/main" id="{B281BD4B-AB6B-4305-85BB-BA35C8181431}"/>
                </a:ext>
              </a:extLst>
            </p:cNvPr>
            <p:cNvSpPr/>
            <p:nvPr/>
          </p:nvSpPr>
          <p:spPr>
            <a:xfrm>
              <a:off x="6117203" y="2952892"/>
              <a:ext cx="20384" cy="27935"/>
            </a:xfrm>
            <a:custGeom>
              <a:avLst/>
              <a:gdLst/>
              <a:ahLst/>
              <a:cxnLst/>
              <a:rect l="l" t="t" r="r" b="b"/>
              <a:pathLst>
                <a:path w="602" h="825" extrusionOk="0">
                  <a:moveTo>
                    <a:pt x="285" y="1"/>
                  </a:moveTo>
                  <a:cubicBezTo>
                    <a:pt x="127" y="1"/>
                    <a:pt x="0" y="191"/>
                    <a:pt x="0" y="413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0" y="634"/>
                    <a:pt x="570" y="413"/>
                  </a:cubicBezTo>
                  <a:cubicBezTo>
                    <a:pt x="602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984;p23">
              <a:extLst>
                <a:ext uri="{FF2B5EF4-FFF2-40B4-BE49-F238E27FC236}">
                  <a16:creationId xmlns:a16="http://schemas.microsoft.com/office/drawing/2014/main" id="{840DF63A-465F-4EAA-853B-1CFC18E4D2CF}"/>
                </a:ext>
              </a:extLst>
            </p:cNvPr>
            <p:cNvSpPr/>
            <p:nvPr/>
          </p:nvSpPr>
          <p:spPr>
            <a:xfrm>
              <a:off x="6104336" y="2980793"/>
              <a:ext cx="11817" cy="26817"/>
            </a:xfrm>
            <a:custGeom>
              <a:avLst/>
              <a:gdLst/>
              <a:ahLst/>
              <a:cxnLst/>
              <a:rect l="l" t="t" r="r" b="b"/>
              <a:pathLst>
                <a:path w="349" h="792" extrusionOk="0">
                  <a:moveTo>
                    <a:pt x="64" y="0"/>
                  </a:moveTo>
                  <a:cubicBezTo>
                    <a:pt x="64" y="254"/>
                    <a:pt x="64" y="539"/>
                    <a:pt x="0" y="792"/>
                  </a:cubicBezTo>
                  <a:lnTo>
                    <a:pt x="64" y="792"/>
                  </a:lnTo>
                  <a:cubicBezTo>
                    <a:pt x="222" y="792"/>
                    <a:pt x="349" y="602"/>
                    <a:pt x="349" y="380"/>
                  </a:cubicBezTo>
                  <a:cubicBezTo>
                    <a:pt x="349" y="159"/>
                    <a:pt x="222" y="0"/>
                    <a:pt x="6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985;p23">
              <a:extLst>
                <a:ext uri="{FF2B5EF4-FFF2-40B4-BE49-F238E27FC236}">
                  <a16:creationId xmlns:a16="http://schemas.microsoft.com/office/drawing/2014/main" id="{7034D217-0F79-41AE-A30A-06C86B24A05A}"/>
                </a:ext>
              </a:extLst>
            </p:cNvPr>
            <p:cNvSpPr/>
            <p:nvPr/>
          </p:nvSpPr>
          <p:spPr>
            <a:xfrm>
              <a:off x="6117203" y="3007576"/>
              <a:ext cx="20384" cy="27935"/>
            </a:xfrm>
            <a:custGeom>
              <a:avLst/>
              <a:gdLst/>
              <a:ahLst/>
              <a:cxnLst/>
              <a:rect l="l" t="t" r="r" b="b"/>
              <a:pathLst>
                <a:path w="602" h="825" extrusionOk="0">
                  <a:moveTo>
                    <a:pt x="285" y="1"/>
                  </a:moveTo>
                  <a:cubicBezTo>
                    <a:pt x="127" y="1"/>
                    <a:pt x="0" y="191"/>
                    <a:pt x="0" y="413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0" y="634"/>
                    <a:pt x="570" y="413"/>
                  </a:cubicBezTo>
                  <a:cubicBezTo>
                    <a:pt x="602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986;p23">
              <a:extLst>
                <a:ext uri="{FF2B5EF4-FFF2-40B4-BE49-F238E27FC236}">
                  <a16:creationId xmlns:a16="http://schemas.microsoft.com/office/drawing/2014/main" id="{95570DA4-0F36-4912-8A27-6644116AD71A}"/>
                </a:ext>
              </a:extLst>
            </p:cNvPr>
            <p:cNvSpPr/>
            <p:nvPr/>
          </p:nvSpPr>
          <p:spPr>
            <a:xfrm>
              <a:off x="6096820" y="3035477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6" y="0"/>
                  </a:moveTo>
                  <a:cubicBezTo>
                    <a:pt x="127" y="0"/>
                    <a:pt x="1" y="159"/>
                    <a:pt x="1" y="380"/>
                  </a:cubicBezTo>
                  <a:cubicBezTo>
                    <a:pt x="1" y="602"/>
                    <a:pt x="127" y="792"/>
                    <a:pt x="286" y="792"/>
                  </a:cubicBezTo>
                  <a:cubicBezTo>
                    <a:pt x="444" y="792"/>
                    <a:pt x="571" y="602"/>
                    <a:pt x="571" y="380"/>
                  </a:cubicBezTo>
                  <a:cubicBezTo>
                    <a:pt x="571" y="159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987;p23">
              <a:extLst>
                <a:ext uri="{FF2B5EF4-FFF2-40B4-BE49-F238E27FC236}">
                  <a16:creationId xmlns:a16="http://schemas.microsoft.com/office/drawing/2014/main" id="{D773CB1B-3EC7-4FB7-82B3-2B47B4DCDEF3}"/>
                </a:ext>
              </a:extLst>
            </p:cNvPr>
            <p:cNvSpPr/>
            <p:nvPr/>
          </p:nvSpPr>
          <p:spPr>
            <a:xfrm>
              <a:off x="6076436" y="3063343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349" y="1"/>
                  </a:moveTo>
                  <a:cubicBezTo>
                    <a:pt x="254" y="191"/>
                    <a:pt x="128" y="381"/>
                    <a:pt x="1" y="571"/>
                  </a:cubicBezTo>
                  <a:cubicBezTo>
                    <a:pt x="64" y="697"/>
                    <a:pt x="159" y="792"/>
                    <a:pt x="286" y="792"/>
                  </a:cubicBezTo>
                  <a:cubicBezTo>
                    <a:pt x="444" y="792"/>
                    <a:pt x="571" y="602"/>
                    <a:pt x="571" y="381"/>
                  </a:cubicBezTo>
                  <a:cubicBezTo>
                    <a:pt x="571" y="191"/>
                    <a:pt x="476" y="32"/>
                    <a:pt x="34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988;p23">
              <a:extLst>
                <a:ext uri="{FF2B5EF4-FFF2-40B4-BE49-F238E27FC236}">
                  <a16:creationId xmlns:a16="http://schemas.microsoft.com/office/drawing/2014/main" id="{D5C9514A-3EB3-4157-90A5-9A20D2A949DB}"/>
                </a:ext>
              </a:extLst>
            </p:cNvPr>
            <p:cNvSpPr/>
            <p:nvPr/>
          </p:nvSpPr>
          <p:spPr>
            <a:xfrm>
              <a:off x="6117203" y="3062294"/>
              <a:ext cx="20384" cy="27901"/>
            </a:xfrm>
            <a:custGeom>
              <a:avLst/>
              <a:gdLst/>
              <a:ahLst/>
              <a:cxnLst/>
              <a:rect l="l" t="t" r="r" b="b"/>
              <a:pathLst>
                <a:path w="602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3"/>
                    <a:pt x="127" y="823"/>
                    <a:pt x="285" y="823"/>
                  </a:cubicBezTo>
                  <a:cubicBezTo>
                    <a:pt x="444" y="823"/>
                    <a:pt x="570" y="633"/>
                    <a:pt x="570" y="412"/>
                  </a:cubicBezTo>
                  <a:cubicBezTo>
                    <a:pt x="602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989;p23">
              <a:extLst>
                <a:ext uri="{FF2B5EF4-FFF2-40B4-BE49-F238E27FC236}">
                  <a16:creationId xmlns:a16="http://schemas.microsoft.com/office/drawing/2014/main" id="{DFD396C5-A4D9-4379-9369-858AB71723D3}"/>
                </a:ext>
              </a:extLst>
            </p:cNvPr>
            <p:cNvSpPr/>
            <p:nvPr/>
          </p:nvSpPr>
          <p:spPr>
            <a:xfrm>
              <a:off x="6056086" y="3092294"/>
              <a:ext cx="18251" cy="24718"/>
            </a:xfrm>
            <a:custGeom>
              <a:avLst/>
              <a:gdLst/>
              <a:ahLst/>
              <a:cxnLst/>
              <a:rect l="l" t="t" r="r" b="b"/>
              <a:pathLst>
                <a:path w="539" h="730" extrusionOk="0">
                  <a:moveTo>
                    <a:pt x="412" y="1"/>
                  </a:moveTo>
                  <a:cubicBezTo>
                    <a:pt x="285" y="159"/>
                    <a:pt x="158" y="349"/>
                    <a:pt x="0" y="507"/>
                  </a:cubicBezTo>
                  <a:cubicBezTo>
                    <a:pt x="32" y="634"/>
                    <a:pt x="158" y="729"/>
                    <a:pt x="253" y="729"/>
                  </a:cubicBezTo>
                  <a:cubicBezTo>
                    <a:pt x="412" y="729"/>
                    <a:pt x="539" y="571"/>
                    <a:pt x="539" y="349"/>
                  </a:cubicBezTo>
                  <a:cubicBezTo>
                    <a:pt x="539" y="191"/>
                    <a:pt x="507" y="64"/>
                    <a:pt x="412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990;p23">
              <a:extLst>
                <a:ext uri="{FF2B5EF4-FFF2-40B4-BE49-F238E27FC236}">
                  <a16:creationId xmlns:a16="http://schemas.microsoft.com/office/drawing/2014/main" id="{3EBED52B-AB74-4CB8-BCA3-6CF87C4C9E82}"/>
                </a:ext>
              </a:extLst>
            </p:cNvPr>
            <p:cNvSpPr/>
            <p:nvPr/>
          </p:nvSpPr>
          <p:spPr>
            <a:xfrm>
              <a:off x="6096820" y="3090160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6" y="0"/>
                  </a:moveTo>
                  <a:cubicBezTo>
                    <a:pt x="127" y="0"/>
                    <a:pt x="1" y="159"/>
                    <a:pt x="1" y="380"/>
                  </a:cubicBezTo>
                  <a:cubicBezTo>
                    <a:pt x="1" y="602"/>
                    <a:pt x="127" y="792"/>
                    <a:pt x="286" y="792"/>
                  </a:cubicBezTo>
                  <a:cubicBezTo>
                    <a:pt x="444" y="792"/>
                    <a:pt x="571" y="602"/>
                    <a:pt x="571" y="380"/>
                  </a:cubicBezTo>
                  <a:cubicBezTo>
                    <a:pt x="571" y="159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991;p23">
              <a:extLst>
                <a:ext uri="{FF2B5EF4-FFF2-40B4-BE49-F238E27FC236}">
                  <a16:creationId xmlns:a16="http://schemas.microsoft.com/office/drawing/2014/main" id="{F3FF0370-8C66-4891-8733-9F969EE23FE4}"/>
                </a:ext>
              </a:extLst>
            </p:cNvPr>
            <p:cNvSpPr/>
            <p:nvPr/>
          </p:nvSpPr>
          <p:spPr>
            <a:xfrm>
              <a:off x="6076436" y="3116978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6" y="0"/>
                  </a:moveTo>
                  <a:cubicBezTo>
                    <a:pt x="128" y="0"/>
                    <a:pt x="1" y="190"/>
                    <a:pt x="1" y="412"/>
                  </a:cubicBezTo>
                  <a:cubicBezTo>
                    <a:pt x="1" y="634"/>
                    <a:pt x="128" y="824"/>
                    <a:pt x="286" y="824"/>
                  </a:cubicBezTo>
                  <a:cubicBezTo>
                    <a:pt x="444" y="824"/>
                    <a:pt x="571" y="634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992;p23">
              <a:extLst>
                <a:ext uri="{FF2B5EF4-FFF2-40B4-BE49-F238E27FC236}">
                  <a16:creationId xmlns:a16="http://schemas.microsoft.com/office/drawing/2014/main" id="{8C7BCB88-8EE4-49A1-A236-A2BDCCEE9A9A}"/>
                </a:ext>
              </a:extLst>
            </p:cNvPr>
            <p:cNvSpPr/>
            <p:nvPr/>
          </p:nvSpPr>
          <p:spPr>
            <a:xfrm>
              <a:off x="6117203" y="3116978"/>
              <a:ext cx="20384" cy="24684"/>
            </a:xfrm>
            <a:custGeom>
              <a:avLst/>
              <a:gdLst/>
              <a:ahLst/>
              <a:cxnLst/>
              <a:rect l="l" t="t" r="r" b="b"/>
              <a:pathLst>
                <a:path w="602" h="729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539"/>
                    <a:pt x="64" y="665"/>
                    <a:pt x="127" y="729"/>
                  </a:cubicBezTo>
                  <a:cubicBezTo>
                    <a:pt x="254" y="697"/>
                    <a:pt x="380" y="697"/>
                    <a:pt x="507" y="697"/>
                  </a:cubicBezTo>
                  <a:cubicBezTo>
                    <a:pt x="570" y="602"/>
                    <a:pt x="602" y="507"/>
                    <a:pt x="602" y="412"/>
                  </a:cubicBezTo>
                  <a:cubicBezTo>
                    <a:pt x="602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993;p23">
              <a:extLst>
                <a:ext uri="{FF2B5EF4-FFF2-40B4-BE49-F238E27FC236}">
                  <a16:creationId xmlns:a16="http://schemas.microsoft.com/office/drawing/2014/main" id="{E74FA275-15B1-4C3B-AD0D-983D775DD55E}"/>
                </a:ext>
              </a:extLst>
            </p:cNvPr>
            <p:cNvSpPr/>
            <p:nvPr/>
          </p:nvSpPr>
          <p:spPr>
            <a:xfrm>
              <a:off x="6055002" y="3144844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5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634"/>
                    <a:pt x="127" y="792"/>
                    <a:pt x="285" y="792"/>
                  </a:cubicBezTo>
                  <a:cubicBezTo>
                    <a:pt x="444" y="792"/>
                    <a:pt x="571" y="634"/>
                    <a:pt x="571" y="412"/>
                  </a:cubicBezTo>
                  <a:cubicBezTo>
                    <a:pt x="571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994;p23">
              <a:extLst>
                <a:ext uri="{FF2B5EF4-FFF2-40B4-BE49-F238E27FC236}">
                  <a16:creationId xmlns:a16="http://schemas.microsoft.com/office/drawing/2014/main" id="{D4D8080A-9BF3-4C43-856D-E63FAC752091}"/>
                </a:ext>
              </a:extLst>
            </p:cNvPr>
            <p:cNvSpPr/>
            <p:nvPr/>
          </p:nvSpPr>
          <p:spPr>
            <a:xfrm>
              <a:off x="6097903" y="3144844"/>
              <a:ext cx="11817" cy="7551"/>
            </a:xfrm>
            <a:custGeom>
              <a:avLst/>
              <a:gdLst/>
              <a:ahLst/>
              <a:cxnLst/>
              <a:rect l="l" t="t" r="r" b="b"/>
              <a:pathLst>
                <a:path w="349" h="223" extrusionOk="0">
                  <a:moveTo>
                    <a:pt x="254" y="1"/>
                  </a:moveTo>
                  <a:cubicBezTo>
                    <a:pt x="127" y="1"/>
                    <a:pt x="32" y="96"/>
                    <a:pt x="0" y="222"/>
                  </a:cubicBezTo>
                  <a:cubicBezTo>
                    <a:pt x="95" y="127"/>
                    <a:pt x="222" y="64"/>
                    <a:pt x="349" y="32"/>
                  </a:cubicBezTo>
                  <a:cubicBezTo>
                    <a:pt x="317" y="1"/>
                    <a:pt x="285" y="1"/>
                    <a:pt x="25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995;p23">
              <a:extLst>
                <a:ext uri="{FF2B5EF4-FFF2-40B4-BE49-F238E27FC236}">
                  <a16:creationId xmlns:a16="http://schemas.microsoft.com/office/drawing/2014/main" id="{17CADFEC-473D-41B8-AF4F-DD5658D47D75}"/>
                </a:ext>
              </a:extLst>
            </p:cNvPr>
            <p:cNvSpPr/>
            <p:nvPr/>
          </p:nvSpPr>
          <p:spPr>
            <a:xfrm>
              <a:off x="6075386" y="3172711"/>
              <a:ext cx="7517" cy="21501"/>
            </a:xfrm>
            <a:custGeom>
              <a:avLst/>
              <a:gdLst/>
              <a:ahLst/>
              <a:cxnLst/>
              <a:rect l="l" t="t" r="r" b="b"/>
              <a:pathLst>
                <a:path w="222" h="635" extrusionOk="0">
                  <a:moveTo>
                    <a:pt x="222" y="1"/>
                  </a:moveTo>
                  <a:lnTo>
                    <a:pt x="222" y="1"/>
                  </a:lnTo>
                  <a:cubicBezTo>
                    <a:pt x="95" y="33"/>
                    <a:pt x="0" y="191"/>
                    <a:pt x="0" y="381"/>
                  </a:cubicBezTo>
                  <a:cubicBezTo>
                    <a:pt x="0" y="476"/>
                    <a:pt x="32" y="571"/>
                    <a:pt x="95" y="634"/>
                  </a:cubicBezTo>
                  <a:cubicBezTo>
                    <a:pt x="95" y="413"/>
                    <a:pt x="159" y="191"/>
                    <a:pt x="222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996;p23">
              <a:extLst>
                <a:ext uri="{FF2B5EF4-FFF2-40B4-BE49-F238E27FC236}">
                  <a16:creationId xmlns:a16="http://schemas.microsoft.com/office/drawing/2014/main" id="{D8A8A4B7-AD05-42A9-BB34-F0B22FD21644}"/>
                </a:ext>
              </a:extLst>
            </p:cNvPr>
            <p:cNvSpPr/>
            <p:nvPr/>
          </p:nvSpPr>
          <p:spPr>
            <a:xfrm>
              <a:off x="5973501" y="2760974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6" y="0"/>
                  </a:moveTo>
                  <a:cubicBezTo>
                    <a:pt x="127" y="0"/>
                    <a:pt x="1" y="190"/>
                    <a:pt x="1" y="412"/>
                  </a:cubicBezTo>
                  <a:cubicBezTo>
                    <a:pt x="1" y="633"/>
                    <a:pt x="127" y="823"/>
                    <a:pt x="286" y="823"/>
                  </a:cubicBezTo>
                  <a:cubicBezTo>
                    <a:pt x="444" y="823"/>
                    <a:pt x="571" y="633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997;p23">
              <a:extLst>
                <a:ext uri="{FF2B5EF4-FFF2-40B4-BE49-F238E27FC236}">
                  <a16:creationId xmlns:a16="http://schemas.microsoft.com/office/drawing/2014/main" id="{C2F1F385-61C1-44B8-B061-01AE319619A4}"/>
                </a:ext>
              </a:extLst>
            </p:cNvPr>
            <p:cNvSpPr/>
            <p:nvPr/>
          </p:nvSpPr>
          <p:spPr>
            <a:xfrm>
              <a:off x="6014269" y="2760974"/>
              <a:ext cx="20384" cy="27901"/>
            </a:xfrm>
            <a:custGeom>
              <a:avLst/>
              <a:gdLst/>
              <a:ahLst/>
              <a:cxnLst/>
              <a:rect l="l" t="t" r="r" b="b"/>
              <a:pathLst>
                <a:path w="602" h="824" extrusionOk="0">
                  <a:moveTo>
                    <a:pt x="317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3"/>
                    <a:pt x="127" y="823"/>
                    <a:pt x="317" y="823"/>
                  </a:cubicBezTo>
                  <a:cubicBezTo>
                    <a:pt x="475" y="823"/>
                    <a:pt x="602" y="633"/>
                    <a:pt x="602" y="412"/>
                  </a:cubicBezTo>
                  <a:cubicBezTo>
                    <a:pt x="602" y="190"/>
                    <a:pt x="475" y="0"/>
                    <a:pt x="31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998;p23">
              <a:extLst>
                <a:ext uri="{FF2B5EF4-FFF2-40B4-BE49-F238E27FC236}">
                  <a16:creationId xmlns:a16="http://schemas.microsoft.com/office/drawing/2014/main" id="{A05F2A00-93E2-4410-9E21-6677F8F7E6A9}"/>
                </a:ext>
              </a:extLst>
            </p:cNvPr>
            <p:cNvSpPr/>
            <p:nvPr/>
          </p:nvSpPr>
          <p:spPr>
            <a:xfrm>
              <a:off x="5993885" y="2788840"/>
              <a:ext cx="19334" cy="25767"/>
            </a:xfrm>
            <a:custGeom>
              <a:avLst/>
              <a:gdLst/>
              <a:ahLst/>
              <a:cxnLst/>
              <a:rect l="l" t="t" r="r" b="b"/>
              <a:pathLst>
                <a:path w="571" h="761" extrusionOk="0">
                  <a:moveTo>
                    <a:pt x="285" y="0"/>
                  </a:moveTo>
                  <a:cubicBezTo>
                    <a:pt x="127" y="0"/>
                    <a:pt x="0" y="191"/>
                    <a:pt x="0" y="412"/>
                  </a:cubicBezTo>
                  <a:cubicBezTo>
                    <a:pt x="0" y="444"/>
                    <a:pt x="0" y="507"/>
                    <a:pt x="32" y="539"/>
                  </a:cubicBezTo>
                  <a:cubicBezTo>
                    <a:pt x="159" y="602"/>
                    <a:pt x="317" y="666"/>
                    <a:pt x="444" y="761"/>
                  </a:cubicBezTo>
                  <a:cubicBezTo>
                    <a:pt x="539" y="666"/>
                    <a:pt x="570" y="539"/>
                    <a:pt x="570" y="412"/>
                  </a:cubicBezTo>
                  <a:cubicBezTo>
                    <a:pt x="570" y="159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999;p23">
              <a:extLst>
                <a:ext uri="{FF2B5EF4-FFF2-40B4-BE49-F238E27FC236}">
                  <a16:creationId xmlns:a16="http://schemas.microsoft.com/office/drawing/2014/main" id="{EF1B1C29-700E-45DB-9465-D160A6E1AA5D}"/>
                </a:ext>
              </a:extLst>
            </p:cNvPr>
            <p:cNvSpPr/>
            <p:nvPr/>
          </p:nvSpPr>
          <p:spPr>
            <a:xfrm>
              <a:off x="6035702" y="2788840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5" y="0"/>
                  </a:moveTo>
                  <a:cubicBezTo>
                    <a:pt x="127" y="0"/>
                    <a:pt x="0" y="191"/>
                    <a:pt x="0" y="412"/>
                  </a:cubicBezTo>
                  <a:cubicBezTo>
                    <a:pt x="0" y="634"/>
                    <a:pt x="127" y="792"/>
                    <a:pt x="285" y="792"/>
                  </a:cubicBezTo>
                  <a:cubicBezTo>
                    <a:pt x="444" y="792"/>
                    <a:pt x="570" y="634"/>
                    <a:pt x="570" y="412"/>
                  </a:cubicBezTo>
                  <a:cubicBezTo>
                    <a:pt x="570" y="159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2000;p23">
              <a:extLst>
                <a:ext uri="{FF2B5EF4-FFF2-40B4-BE49-F238E27FC236}">
                  <a16:creationId xmlns:a16="http://schemas.microsoft.com/office/drawing/2014/main" id="{8E456BEE-C5CD-4AA8-A7DF-E700BAC2E9C6}"/>
                </a:ext>
              </a:extLst>
            </p:cNvPr>
            <p:cNvSpPr/>
            <p:nvPr/>
          </p:nvSpPr>
          <p:spPr>
            <a:xfrm>
              <a:off x="6017486" y="2815657"/>
              <a:ext cx="17167" cy="15034"/>
            </a:xfrm>
            <a:custGeom>
              <a:avLst/>
              <a:gdLst/>
              <a:ahLst/>
              <a:cxnLst/>
              <a:rect l="l" t="t" r="r" b="b"/>
              <a:pathLst>
                <a:path w="507" h="444" extrusionOk="0">
                  <a:moveTo>
                    <a:pt x="222" y="0"/>
                  </a:moveTo>
                  <a:cubicBezTo>
                    <a:pt x="127" y="0"/>
                    <a:pt x="63" y="64"/>
                    <a:pt x="0" y="127"/>
                  </a:cubicBezTo>
                  <a:cubicBezTo>
                    <a:pt x="190" y="222"/>
                    <a:pt x="348" y="349"/>
                    <a:pt x="507" y="444"/>
                  </a:cubicBezTo>
                  <a:cubicBezTo>
                    <a:pt x="507" y="444"/>
                    <a:pt x="507" y="444"/>
                    <a:pt x="507" y="412"/>
                  </a:cubicBezTo>
                  <a:cubicBezTo>
                    <a:pt x="507" y="190"/>
                    <a:pt x="380" y="0"/>
                    <a:pt x="22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2001;p23">
              <a:extLst>
                <a:ext uri="{FF2B5EF4-FFF2-40B4-BE49-F238E27FC236}">
                  <a16:creationId xmlns:a16="http://schemas.microsoft.com/office/drawing/2014/main" id="{E8AB8970-C6F8-404C-A378-CC166D33A9E5}"/>
                </a:ext>
              </a:extLst>
            </p:cNvPr>
            <p:cNvSpPr/>
            <p:nvPr/>
          </p:nvSpPr>
          <p:spPr>
            <a:xfrm>
              <a:off x="6035702" y="3118027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349" y="1"/>
                  </a:moveTo>
                  <a:cubicBezTo>
                    <a:pt x="254" y="96"/>
                    <a:pt x="127" y="191"/>
                    <a:pt x="0" y="318"/>
                  </a:cubicBezTo>
                  <a:cubicBezTo>
                    <a:pt x="0" y="318"/>
                    <a:pt x="0" y="349"/>
                    <a:pt x="0" y="381"/>
                  </a:cubicBezTo>
                  <a:cubicBezTo>
                    <a:pt x="0" y="603"/>
                    <a:pt x="127" y="793"/>
                    <a:pt x="285" y="793"/>
                  </a:cubicBezTo>
                  <a:cubicBezTo>
                    <a:pt x="444" y="793"/>
                    <a:pt x="570" y="603"/>
                    <a:pt x="570" y="381"/>
                  </a:cubicBezTo>
                  <a:cubicBezTo>
                    <a:pt x="570" y="191"/>
                    <a:pt x="475" y="33"/>
                    <a:pt x="34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2002;p23">
              <a:extLst>
                <a:ext uri="{FF2B5EF4-FFF2-40B4-BE49-F238E27FC236}">
                  <a16:creationId xmlns:a16="http://schemas.microsoft.com/office/drawing/2014/main" id="{4CC34D6B-ED95-416D-AD59-CC45D547B579}"/>
                </a:ext>
              </a:extLst>
            </p:cNvPr>
            <p:cNvSpPr/>
            <p:nvPr/>
          </p:nvSpPr>
          <p:spPr>
            <a:xfrm>
              <a:off x="5973501" y="3154494"/>
              <a:ext cx="19334" cy="17201"/>
            </a:xfrm>
            <a:custGeom>
              <a:avLst/>
              <a:gdLst/>
              <a:ahLst/>
              <a:cxnLst/>
              <a:rect l="l" t="t" r="r" b="b"/>
              <a:pathLst>
                <a:path w="571" h="508" extrusionOk="0">
                  <a:moveTo>
                    <a:pt x="571" y="1"/>
                  </a:moveTo>
                  <a:cubicBezTo>
                    <a:pt x="381" y="64"/>
                    <a:pt x="191" y="127"/>
                    <a:pt x="1" y="191"/>
                  </a:cubicBezTo>
                  <a:cubicBezTo>
                    <a:pt x="32" y="381"/>
                    <a:pt x="127" y="507"/>
                    <a:pt x="286" y="507"/>
                  </a:cubicBezTo>
                  <a:cubicBezTo>
                    <a:pt x="444" y="507"/>
                    <a:pt x="571" y="349"/>
                    <a:pt x="571" y="127"/>
                  </a:cubicBezTo>
                  <a:cubicBezTo>
                    <a:pt x="571" y="64"/>
                    <a:pt x="571" y="32"/>
                    <a:pt x="57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2003;p23">
              <a:extLst>
                <a:ext uri="{FF2B5EF4-FFF2-40B4-BE49-F238E27FC236}">
                  <a16:creationId xmlns:a16="http://schemas.microsoft.com/office/drawing/2014/main" id="{FE04D230-1EB8-4911-BC64-9F9C1BAD918A}"/>
                </a:ext>
              </a:extLst>
            </p:cNvPr>
            <p:cNvSpPr/>
            <p:nvPr/>
          </p:nvSpPr>
          <p:spPr>
            <a:xfrm>
              <a:off x="6014269" y="3144844"/>
              <a:ext cx="20384" cy="26851"/>
            </a:xfrm>
            <a:custGeom>
              <a:avLst/>
              <a:gdLst/>
              <a:ahLst/>
              <a:cxnLst/>
              <a:rect l="l" t="t" r="r" b="b"/>
              <a:pathLst>
                <a:path w="602" h="793" extrusionOk="0">
                  <a:moveTo>
                    <a:pt x="317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634"/>
                    <a:pt x="127" y="792"/>
                    <a:pt x="317" y="792"/>
                  </a:cubicBezTo>
                  <a:cubicBezTo>
                    <a:pt x="475" y="792"/>
                    <a:pt x="602" y="634"/>
                    <a:pt x="602" y="412"/>
                  </a:cubicBezTo>
                  <a:cubicBezTo>
                    <a:pt x="602" y="191"/>
                    <a:pt x="475" y="1"/>
                    <a:pt x="31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2004;p23">
              <a:extLst>
                <a:ext uri="{FF2B5EF4-FFF2-40B4-BE49-F238E27FC236}">
                  <a16:creationId xmlns:a16="http://schemas.microsoft.com/office/drawing/2014/main" id="{170607F8-1701-4ECD-B39C-B82177A3FE02}"/>
                </a:ext>
              </a:extLst>
            </p:cNvPr>
            <p:cNvSpPr/>
            <p:nvPr/>
          </p:nvSpPr>
          <p:spPr>
            <a:xfrm>
              <a:off x="5993885" y="3171661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0" y="634"/>
                    <a:pt x="570" y="412"/>
                  </a:cubicBezTo>
                  <a:cubicBezTo>
                    <a:pt x="570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2005;p23">
              <a:extLst>
                <a:ext uri="{FF2B5EF4-FFF2-40B4-BE49-F238E27FC236}">
                  <a16:creationId xmlns:a16="http://schemas.microsoft.com/office/drawing/2014/main" id="{DFB5926A-5FAB-42DF-928B-73DB073B2399}"/>
                </a:ext>
              </a:extLst>
            </p:cNvPr>
            <p:cNvSpPr/>
            <p:nvPr/>
          </p:nvSpPr>
          <p:spPr>
            <a:xfrm>
              <a:off x="6035702" y="3171661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0" y="634"/>
                    <a:pt x="570" y="412"/>
                  </a:cubicBezTo>
                  <a:cubicBezTo>
                    <a:pt x="570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2006;p23">
              <a:extLst>
                <a:ext uri="{FF2B5EF4-FFF2-40B4-BE49-F238E27FC236}">
                  <a16:creationId xmlns:a16="http://schemas.microsoft.com/office/drawing/2014/main" id="{5C763BA9-632B-47C0-8F2D-383F9A31BB6A}"/>
                </a:ext>
              </a:extLst>
            </p:cNvPr>
            <p:cNvSpPr/>
            <p:nvPr/>
          </p:nvSpPr>
          <p:spPr>
            <a:xfrm>
              <a:off x="5890951" y="2760974"/>
              <a:ext cx="20384" cy="27901"/>
            </a:xfrm>
            <a:custGeom>
              <a:avLst/>
              <a:gdLst/>
              <a:ahLst/>
              <a:cxnLst/>
              <a:rect l="l" t="t" r="r" b="b"/>
              <a:pathLst>
                <a:path w="602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3"/>
                    <a:pt x="127" y="823"/>
                    <a:pt x="285" y="823"/>
                  </a:cubicBezTo>
                  <a:cubicBezTo>
                    <a:pt x="475" y="823"/>
                    <a:pt x="602" y="633"/>
                    <a:pt x="602" y="412"/>
                  </a:cubicBezTo>
                  <a:cubicBezTo>
                    <a:pt x="602" y="190"/>
                    <a:pt x="475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2007;p23">
              <a:extLst>
                <a:ext uri="{FF2B5EF4-FFF2-40B4-BE49-F238E27FC236}">
                  <a16:creationId xmlns:a16="http://schemas.microsoft.com/office/drawing/2014/main" id="{59845F0D-254E-41C8-9989-FDD5C79D03A0}"/>
                </a:ext>
              </a:extLst>
            </p:cNvPr>
            <p:cNvSpPr/>
            <p:nvPr/>
          </p:nvSpPr>
          <p:spPr>
            <a:xfrm>
              <a:off x="5932768" y="2760974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3"/>
                    <a:pt x="127" y="823"/>
                    <a:pt x="285" y="823"/>
                  </a:cubicBezTo>
                  <a:cubicBezTo>
                    <a:pt x="444" y="823"/>
                    <a:pt x="570" y="633"/>
                    <a:pt x="570" y="412"/>
                  </a:cubicBezTo>
                  <a:cubicBezTo>
                    <a:pt x="570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2008;p23">
              <a:extLst>
                <a:ext uri="{FF2B5EF4-FFF2-40B4-BE49-F238E27FC236}">
                  <a16:creationId xmlns:a16="http://schemas.microsoft.com/office/drawing/2014/main" id="{582C944F-8D6D-4671-B2BB-A451EB50803B}"/>
                </a:ext>
              </a:extLst>
            </p:cNvPr>
            <p:cNvSpPr/>
            <p:nvPr/>
          </p:nvSpPr>
          <p:spPr>
            <a:xfrm>
              <a:off x="5915601" y="2788840"/>
              <a:ext cx="11817" cy="2167"/>
            </a:xfrm>
            <a:custGeom>
              <a:avLst/>
              <a:gdLst/>
              <a:ahLst/>
              <a:cxnLst/>
              <a:rect l="l" t="t" r="r" b="b"/>
              <a:pathLst>
                <a:path w="349" h="64" extrusionOk="0">
                  <a:moveTo>
                    <a:pt x="191" y="0"/>
                  </a:moveTo>
                  <a:cubicBezTo>
                    <a:pt x="127" y="0"/>
                    <a:pt x="64" y="32"/>
                    <a:pt x="0" y="64"/>
                  </a:cubicBezTo>
                  <a:lnTo>
                    <a:pt x="349" y="64"/>
                  </a:lnTo>
                  <a:cubicBezTo>
                    <a:pt x="317" y="32"/>
                    <a:pt x="254" y="0"/>
                    <a:pt x="19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2009;p23">
              <a:extLst>
                <a:ext uri="{FF2B5EF4-FFF2-40B4-BE49-F238E27FC236}">
                  <a16:creationId xmlns:a16="http://schemas.microsoft.com/office/drawing/2014/main" id="{A128D497-1198-404E-96E8-3A5A4A3CF586}"/>
                </a:ext>
              </a:extLst>
            </p:cNvPr>
            <p:cNvSpPr/>
            <p:nvPr/>
          </p:nvSpPr>
          <p:spPr>
            <a:xfrm>
              <a:off x="5955285" y="2788840"/>
              <a:ext cx="18251" cy="10767"/>
            </a:xfrm>
            <a:custGeom>
              <a:avLst/>
              <a:gdLst/>
              <a:ahLst/>
              <a:cxnLst/>
              <a:rect l="l" t="t" r="r" b="b"/>
              <a:pathLst>
                <a:path w="539" h="318" extrusionOk="0">
                  <a:moveTo>
                    <a:pt x="254" y="0"/>
                  </a:moveTo>
                  <a:cubicBezTo>
                    <a:pt x="127" y="0"/>
                    <a:pt x="64" y="64"/>
                    <a:pt x="0" y="191"/>
                  </a:cubicBezTo>
                  <a:cubicBezTo>
                    <a:pt x="190" y="222"/>
                    <a:pt x="349" y="254"/>
                    <a:pt x="539" y="317"/>
                  </a:cubicBezTo>
                  <a:cubicBezTo>
                    <a:pt x="475" y="127"/>
                    <a:pt x="380" y="0"/>
                    <a:pt x="25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2010;p23">
              <a:extLst>
                <a:ext uri="{FF2B5EF4-FFF2-40B4-BE49-F238E27FC236}">
                  <a16:creationId xmlns:a16="http://schemas.microsoft.com/office/drawing/2014/main" id="{9190ED52-72C4-4B5D-8789-E645BE4C7080}"/>
                </a:ext>
              </a:extLst>
            </p:cNvPr>
            <p:cNvSpPr/>
            <p:nvPr/>
          </p:nvSpPr>
          <p:spPr>
            <a:xfrm>
              <a:off x="5894167" y="3167361"/>
              <a:ext cx="12901" cy="4334"/>
            </a:xfrm>
            <a:custGeom>
              <a:avLst/>
              <a:gdLst/>
              <a:ahLst/>
              <a:cxnLst/>
              <a:rect l="l" t="t" r="r" b="b"/>
              <a:pathLst>
                <a:path w="381" h="128" extrusionOk="0">
                  <a:moveTo>
                    <a:pt x="0" y="1"/>
                  </a:moveTo>
                  <a:cubicBezTo>
                    <a:pt x="32" y="96"/>
                    <a:pt x="127" y="127"/>
                    <a:pt x="190" y="127"/>
                  </a:cubicBezTo>
                  <a:cubicBezTo>
                    <a:pt x="285" y="127"/>
                    <a:pt x="348" y="96"/>
                    <a:pt x="380" y="32"/>
                  </a:cubicBezTo>
                  <a:cubicBezTo>
                    <a:pt x="253" y="32"/>
                    <a:pt x="127" y="1"/>
                    <a:pt x="0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2011;p23">
              <a:extLst>
                <a:ext uri="{FF2B5EF4-FFF2-40B4-BE49-F238E27FC236}">
                  <a16:creationId xmlns:a16="http://schemas.microsoft.com/office/drawing/2014/main" id="{ED14FFBC-4AF6-43F8-BB8A-41766BBF6684}"/>
                </a:ext>
              </a:extLst>
            </p:cNvPr>
            <p:cNvSpPr/>
            <p:nvPr/>
          </p:nvSpPr>
          <p:spPr>
            <a:xfrm>
              <a:off x="5935985" y="3166278"/>
              <a:ext cx="15034" cy="5418"/>
            </a:xfrm>
            <a:custGeom>
              <a:avLst/>
              <a:gdLst/>
              <a:ahLst/>
              <a:cxnLst/>
              <a:rect l="l" t="t" r="r" b="b"/>
              <a:pathLst>
                <a:path w="444" h="160" extrusionOk="0">
                  <a:moveTo>
                    <a:pt x="444" y="1"/>
                  </a:moveTo>
                  <a:cubicBezTo>
                    <a:pt x="285" y="33"/>
                    <a:pt x="159" y="64"/>
                    <a:pt x="0" y="64"/>
                  </a:cubicBezTo>
                  <a:cubicBezTo>
                    <a:pt x="64" y="128"/>
                    <a:pt x="127" y="159"/>
                    <a:pt x="190" y="159"/>
                  </a:cubicBezTo>
                  <a:cubicBezTo>
                    <a:pt x="285" y="159"/>
                    <a:pt x="380" y="96"/>
                    <a:pt x="44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2012;p23">
              <a:extLst>
                <a:ext uri="{FF2B5EF4-FFF2-40B4-BE49-F238E27FC236}">
                  <a16:creationId xmlns:a16="http://schemas.microsoft.com/office/drawing/2014/main" id="{69D1871B-1AB1-4160-9E5B-216C74B07918}"/>
                </a:ext>
              </a:extLst>
            </p:cNvPr>
            <p:cNvSpPr/>
            <p:nvPr/>
          </p:nvSpPr>
          <p:spPr>
            <a:xfrm>
              <a:off x="5912384" y="3171661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6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4"/>
                    <a:pt x="127" y="824"/>
                    <a:pt x="286" y="824"/>
                  </a:cubicBezTo>
                  <a:cubicBezTo>
                    <a:pt x="444" y="824"/>
                    <a:pt x="571" y="634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2013;p23">
              <a:extLst>
                <a:ext uri="{FF2B5EF4-FFF2-40B4-BE49-F238E27FC236}">
                  <a16:creationId xmlns:a16="http://schemas.microsoft.com/office/drawing/2014/main" id="{57744002-2B31-4512-BE82-DC443B2F7D1A}"/>
                </a:ext>
              </a:extLst>
            </p:cNvPr>
            <p:cNvSpPr/>
            <p:nvPr/>
          </p:nvSpPr>
          <p:spPr>
            <a:xfrm>
              <a:off x="5953118" y="3171661"/>
              <a:ext cx="20418" cy="27901"/>
            </a:xfrm>
            <a:custGeom>
              <a:avLst/>
              <a:gdLst/>
              <a:ahLst/>
              <a:cxnLst/>
              <a:rect l="l" t="t" r="r" b="b"/>
              <a:pathLst>
                <a:path w="603" h="824" extrusionOk="0">
                  <a:moveTo>
                    <a:pt x="318" y="0"/>
                  </a:moveTo>
                  <a:cubicBezTo>
                    <a:pt x="128" y="0"/>
                    <a:pt x="1" y="190"/>
                    <a:pt x="1" y="412"/>
                  </a:cubicBezTo>
                  <a:cubicBezTo>
                    <a:pt x="1" y="634"/>
                    <a:pt x="159" y="824"/>
                    <a:pt x="318" y="824"/>
                  </a:cubicBezTo>
                  <a:cubicBezTo>
                    <a:pt x="476" y="824"/>
                    <a:pt x="603" y="634"/>
                    <a:pt x="603" y="412"/>
                  </a:cubicBezTo>
                  <a:cubicBezTo>
                    <a:pt x="603" y="190"/>
                    <a:pt x="476" y="0"/>
                    <a:pt x="318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2014;p23">
              <a:extLst>
                <a:ext uri="{FF2B5EF4-FFF2-40B4-BE49-F238E27FC236}">
                  <a16:creationId xmlns:a16="http://schemas.microsoft.com/office/drawing/2014/main" id="{C5439E5F-C536-4511-8245-6ABC8A0C9C6A}"/>
                </a:ext>
              </a:extLst>
            </p:cNvPr>
            <p:cNvSpPr/>
            <p:nvPr/>
          </p:nvSpPr>
          <p:spPr>
            <a:xfrm>
              <a:off x="5809450" y="2760974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3"/>
                    <a:pt x="127" y="823"/>
                    <a:pt x="285" y="823"/>
                  </a:cubicBezTo>
                  <a:cubicBezTo>
                    <a:pt x="444" y="823"/>
                    <a:pt x="570" y="633"/>
                    <a:pt x="570" y="412"/>
                  </a:cubicBezTo>
                  <a:cubicBezTo>
                    <a:pt x="570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2015;p23">
              <a:extLst>
                <a:ext uri="{FF2B5EF4-FFF2-40B4-BE49-F238E27FC236}">
                  <a16:creationId xmlns:a16="http://schemas.microsoft.com/office/drawing/2014/main" id="{53541E88-85B0-45A8-9DC9-2A17EA4ACE54}"/>
                </a:ext>
              </a:extLst>
            </p:cNvPr>
            <p:cNvSpPr/>
            <p:nvPr/>
          </p:nvSpPr>
          <p:spPr>
            <a:xfrm>
              <a:off x="5851267" y="2760974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3"/>
                    <a:pt x="127" y="823"/>
                    <a:pt x="285" y="823"/>
                  </a:cubicBezTo>
                  <a:cubicBezTo>
                    <a:pt x="444" y="823"/>
                    <a:pt x="570" y="633"/>
                    <a:pt x="570" y="412"/>
                  </a:cubicBezTo>
                  <a:cubicBezTo>
                    <a:pt x="570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2016;p23">
              <a:extLst>
                <a:ext uri="{FF2B5EF4-FFF2-40B4-BE49-F238E27FC236}">
                  <a16:creationId xmlns:a16="http://schemas.microsoft.com/office/drawing/2014/main" id="{EEEC6F98-5994-45E7-9297-5A57E91F1868}"/>
                </a:ext>
              </a:extLst>
            </p:cNvPr>
            <p:cNvSpPr/>
            <p:nvPr/>
          </p:nvSpPr>
          <p:spPr>
            <a:xfrm>
              <a:off x="5829800" y="2788840"/>
              <a:ext cx="20418" cy="23634"/>
            </a:xfrm>
            <a:custGeom>
              <a:avLst/>
              <a:gdLst/>
              <a:ahLst/>
              <a:cxnLst/>
              <a:rect l="l" t="t" r="r" b="b"/>
              <a:pathLst>
                <a:path w="603" h="698" extrusionOk="0">
                  <a:moveTo>
                    <a:pt x="286" y="0"/>
                  </a:moveTo>
                  <a:cubicBezTo>
                    <a:pt x="128" y="0"/>
                    <a:pt x="1" y="191"/>
                    <a:pt x="1" y="412"/>
                  </a:cubicBezTo>
                  <a:cubicBezTo>
                    <a:pt x="1" y="507"/>
                    <a:pt x="33" y="602"/>
                    <a:pt x="96" y="697"/>
                  </a:cubicBezTo>
                  <a:cubicBezTo>
                    <a:pt x="254" y="602"/>
                    <a:pt x="413" y="539"/>
                    <a:pt x="571" y="476"/>
                  </a:cubicBezTo>
                  <a:cubicBezTo>
                    <a:pt x="603" y="444"/>
                    <a:pt x="603" y="412"/>
                    <a:pt x="603" y="412"/>
                  </a:cubicBezTo>
                  <a:cubicBezTo>
                    <a:pt x="603" y="159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2017;p23">
              <a:extLst>
                <a:ext uri="{FF2B5EF4-FFF2-40B4-BE49-F238E27FC236}">
                  <a16:creationId xmlns:a16="http://schemas.microsoft.com/office/drawing/2014/main" id="{1F2787EC-4582-4745-A3DB-60EB8663CF17}"/>
                </a:ext>
              </a:extLst>
            </p:cNvPr>
            <p:cNvSpPr/>
            <p:nvPr/>
          </p:nvSpPr>
          <p:spPr>
            <a:xfrm>
              <a:off x="5872700" y="2788840"/>
              <a:ext cx="16117" cy="8600"/>
            </a:xfrm>
            <a:custGeom>
              <a:avLst/>
              <a:gdLst/>
              <a:ahLst/>
              <a:cxnLst/>
              <a:rect l="l" t="t" r="r" b="b"/>
              <a:pathLst>
                <a:path w="476" h="254" extrusionOk="0">
                  <a:moveTo>
                    <a:pt x="254" y="0"/>
                  </a:moveTo>
                  <a:cubicBezTo>
                    <a:pt x="127" y="0"/>
                    <a:pt x="32" y="96"/>
                    <a:pt x="1" y="254"/>
                  </a:cubicBezTo>
                  <a:cubicBezTo>
                    <a:pt x="159" y="191"/>
                    <a:pt x="317" y="159"/>
                    <a:pt x="476" y="159"/>
                  </a:cubicBezTo>
                  <a:cubicBezTo>
                    <a:pt x="444" y="64"/>
                    <a:pt x="349" y="0"/>
                    <a:pt x="25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2018;p23">
              <a:extLst>
                <a:ext uri="{FF2B5EF4-FFF2-40B4-BE49-F238E27FC236}">
                  <a16:creationId xmlns:a16="http://schemas.microsoft.com/office/drawing/2014/main" id="{73A3EE15-82AA-423D-8830-92960677C85E}"/>
                </a:ext>
              </a:extLst>
            </p:cNvPr>
            <p:cNvSpPr/>
            <p:nvPr/>
          </p:nvSpPr>
          <p:spPr>
            <a:xfrm>
              <a:off x="5809450" y="2815657"/>
              <a:ext cx="13950" cy="10734"/>
            </a:xfrm>
            <a:custGeom>
              <a:avLst/>
              <a:gdLst/>
              <a:ahLst/>
              <a:cxnLst/>
              <a:rect l="l" t="t" r="r" b="b"/>
              <a:pathLst>
                <a:path w="412" h="317" extrusionOk="0">
                  <a:moveTo>
                    <a:pt x="285" y="0"/>
                  </a:moveTo>
                  <a:cubicBezTo>
                    <a:pt x="159" y="0"/>
                    <a:pt x="32" y="159"/>
                    <a:pt x="0" y="317"/>
                  </a:cubicBezTo>
                  <a:cubicBezTo>
                    <a:pt x="127" y="222"/>
                    <a:pt x="285" y="127"/>
                    <a:pt x="412" y="64"/>
                  </a:cubicBezTo>
                  <a:cubicBezTo>
                    <a:pt x="380" y="32"/>
                    <a:pt x="349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2019;p23">
              <a:extLst>
                <a:ext uri="{FF2B5EF4-FFF2-40B4-BE49-F238E27FC236}">
                  <a16:creationId xmlns:a16="http://schemas.microsoft.com/office/drawing/2014/main" id="{73BDBBCF-CA78-4FD1-A749-412380A6E2B5}"/>
                </a:ext>
              </a:extLst>
            </p:cNvPr>
            <p:cNvSpPr/>
            <p:nvPr/>
          </p:nvSpPr>
          <p:spPr>
            <a:xfrm>
              <a:off x="5809450" y="3144844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5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634"/>
                    <a:pt x="127" y="792"/>
                    <a:pt x="285" y="792"/>
                  </a:cubicBezTo>
                  <a:cubicBezTo>
                    <a:pt x="444" y="792"/>
                    <a:pt x="570" y="634"/>
                    <a:pt x="570" y="412"/>
                  </a:cubicBezTo>
                  <a:cubicBezTo>
                    <a:pt x="570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2020;p23">
              <a:extLst>
                <a:ext uri="{FF2B5EF4-FFF2-40B4-BE49-F238E27FC236}">
                  <a16:creationId xmlns:a16="http://schemas.microsoft.com/office/drawing/2014/main" id="{2A371CFD-AA85-4186-AEA5-986651811BDB}"/>
                </a:ext>
              </a:extLst>
            </p:cNvPr>
            <p:cNvSpPr/>
            <p:nvPr/>
          </p:nvSpPr>
          <p:spPr>
            <a:xfrm>
              <a:off x="5851267" y="3156628"/>
              <a:ext cx="18251" cy="15068"/>
            </a:xfrm>
            <a:custGeom>
              <a:avLst/>
              <a:gdLst/>
              <a:ahLst/>
              <a:cxnLst/>
              <a:rect l="l" t="t" r="r" b="b"/>
              <a:pathLst>
                <a:path w="539" h="445" extrusionOk="0">
                  <a:moveTo>
                    <a:pt x="0" y="1"/>
                  </a:moveTo>
                  <a:cubicBezTo>
                    <a:pt x="0" y="1"/>
                    <a:pt x="0" y="33"/>
                    <a:pt x="0" y="64"/>
                  </a:cubicBezTo>
                  <a:cubicBezTo>
                    <a:pt x="0" y="286"/>
                    <a:pt x="127" y="444"/>
                    <a:pt x="285" y="444"/>
                  </a:cubicBezTo>
                  <a:cubicBezTo>
                    <a:pt x="412" y="444"/>
                    <a:pt x="507" y="349"/>
                    <a:pt x="539" y="191"/>
                  </a:cubicBezTo>
                  <a:cubicBezTo>
                    <a:pt x="349" y="128"/>
                    <a:pt x="159" y="64"/>
                    <a:pt x="0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2021;p23">
              <a:extLst>
                <a:ext uri="{FF2B5EF4-FFF2-40B4-BE49-F238E27FC236}">
                  <a16:creationId xmlns:a16="http://schemas.microsoft.com/office/drawing/2014/main" id="{93442425-D917-420F-B097-352E7D93854B}"/>
                </a:ext>
              </a:extLst>
            </p:cNvPr>
            <p:cNvSpPr/>
            <p:nvPr/>
          </p:nvSpPr>
          <p:spPr>
            <a:xfrm>
              <a:off x="5829800" y="3171661"/>
              <a:ext cx="20418" cy="27901"/>
            </a:xfrm>
            <a:custGeom>
              <a:avLst/>
              <a:gdLst/>
              <a:ahLst/>
              <a:cxnLst/>
              <a:rect l="l" t="t" r="r" b="b"/>
              <a:pathLst>
                <a:path w="603" h="824" extrusionOk="0">
                  <a:moveTo>
                    <a:pt x="286" y="0"/>
                  </a:moveTo>
                  <a:cubicBezTo>
                    <a:pt x="128" y="0"/>
                    <a:pt x="1" y="190"/>
                    <a:pt x="1" y="412"/>
                  </a:cubicBezTo>
                  <a:cubicBezTo>
                    <a:pt x="1" y="634"/>
                    <a:pt x="128" y="824"/>
                    <a:pt x="286" y="824"/>
                  </a:cubicBezTo>
                  <a:cubicBezTo>
                    <a:pt x="476" y="824"/>
                    <a:pt x="603" y="634"/>
                    <a:pt x="603" y="412"/>
                  </a:cubicBezTo>
                  <a:cubicBezTo>
                    <a:pt x="603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2022;p23">
              <a:extLst>
                <a:ext uri="{FF2B5EF4-FFF2-40B4-BE49-F238E27FC236}">
                  <a16:creationId xmlns:a16="http://schemas.microsoft.com/office/drawing/2014/main" id="{85E854F8-722A-4932-8961-BBCADC11F841}"/>
                </a:ext>
              </a:extLst>
            </p:cNvPr>
            <p:cNvSpPr/>
            <p:nvPr/>
          </p:nvSpPr>
          <p:spPr>
            <a:xfrm>
              <a:off x="5871651" y="3171661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3" y="824"/>
                    <a:pt x="570" y="634"/>
                    <a:pt x="570" y="412"/>
                  </a:cubicBezTo>
                  <a:cubicBezTo>
                    <a:pt x="570" y="190"/>
                    <a:pt x="443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2023;p23">
              <a:extLst>
                <a:ext uri="{FF2B5EF4-FFF2-40B4-BE49-F238E27FC236}">
                  <a16:creationId xmlns:a16="http://schemas.microsoft.com/office/drawing/2014/main" id="{69184C69-2A73-4425-911C-64A40FABBDEC}"/>
                </a:ext>
              </a:extLst>
            </p:cNvPr>
            <p:cNvSpPr/>
            <p:nvPr/>
          </p:nvSpPr>
          <p:spPr>
            <a:xfrm>
              <a:off x="5768682" y="2760974"/>
              <a:ext cx="20418" cy="27901"/>
            </a:xfrm>
            <a:custGeom>
              <a:avLst/>
              <a:gdLst/>
              <a:ahLst/>
              <a:cxnLst/>
              <a:rect l="l" t="t" r="r" b="b"/>
              <a:pathLst>
                <a:path w="603" h="824" extrusionOk="0">
                  <a:moveTo>
                    <a:pt x="286" y="0"/>
                  </a:moveTo>
                  <a:cubicBezTo>
                    <a:pt x="128" y="0"/>
                    <a:pt x="1" y="190"/>
                    <a:pt x="1" y="412"/>
                  </a:cubicBezTo>
                  <a:cubicBezTo>
                    <a:pt x="1" y="633"/>
                    <a:pt x="128" y="823"/>
                    <a:pt x="286" y="823"/>
                  </a:cubicBezTo>
                  <a:cubicBezTo>
                    <a:pt x="444" y="823"/>
                    <a:pt x="571" y="633"/>
                    <a:pt x="571" y="412"/>
                  </a:cubicBezTo>
                  <a:cubicBezTo>
                    <a:pt x="603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2024;p23">
              <a:extLst>
                <a:ext uri="{FF2B5EF4-FFF2-40B4-BE49-F238E27FC236}">
                  <a16:creationId xmlns:a16="http://schemas.microsoft.com/office/drawing/2014/main" id="{5F8D5C4F-EE23-4637-91C9-096AE3E71964}"/>
                </a:ext>
              </a:extLst>
            </p:cNvPr>
            <p:cNvSpPr/>
            <p:nvPr/>
          </p:nvSpPr>
          <p:spPr>
            <a:xfrm>
              <a:off x="5748332" y="2788840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53" y="0"/>
                  </a:moveTo>
                  <a:cubicBezTo>
                    <a:pt x="190" y="127"/>
                    <a:pt x="95" y="254"/>
                    <a:pt x="0" y="349"/>
                  </a:cubicBezTo>
                  <a:cubicBezTo>
                    <a:pt x="0" y="349"/>
                    <a:pt x="0" y="381"/>
                    <a:pt x="0" y="381"/>
                  </a:cubicBezTo>
                  <a:cubicBezTo>
                    <a:pt x="0" y="602"/>
                    <a:pt x="127" y="792"/>
                    <a:pt x="285" y="792"/>
                  </a:cubicBezTo>
                  <a:cubicBezTo>
                    <a:pt x="443" y="792"/>
                    <a:pt x="570" y="602"/>
                    <a:pt x="570" y="381"/>
                  </a:cubicBezTo>
                  <a:cubicBezTo>
                    <a:pt x="570" y="159"/>
                    <a:pt x="443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2025;p23">
              <a:extLst>
                <a:ext uri="{FF2B5EF4-FFF2-40B4-BE49-F238E27FC236}">
                  <a16:creationId xmlns:a16="http://schemas.microsoft.com/office/drawing/2014/main" id="{77BEB08E-CAC0-4249-A847-569B25A9F8CC}"/>
                </a:ext>
              </a:extLst>
            </p:cNvPr>
            <p:cNvSpPr/>
            <p:nvPr/>
          </p:nvSpPr>
          <p:spPr>
            <a:xfrm>
              <a:off x="5790150" y="2788840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5" y="0"/>
                  </a:moveTo>
                  <a:cubicBezTo>
                    <a:pt x="127" y="0"/>
                    <a:pt x="0" y="191"/>
                    <a:pt x="0" y="412"/>
                  </a:cubicBezTo>
                  <a:cubicBezTo>
                    <a:pt x="0" y="634"/>
                    <a:pt x="127" y="792"/>
                    <a:pt x="285" y="792"/>
                  </a:cubicBezTo>
                  <a:cubicBezTo>
                    <a:pt x="444" y="792"/>
                    <a:pt x="570" y="634"/>
                    <a:pt x="570" y="412"/>
                  </a:cubicBezTo>
                  <a:cubicBezTo>
                    <a:pt x="570" y="159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2026;p23">
              <a:extLst>
                <a:ext uri="{FF2B5EF4-FFF2-40B4-BE49-F238E27FC236}">
                  <a16:creationId xmlns:a16="http://schemas.microsoft.com/office/drawing/2014/main" id="{D67D38DB-F15A-4345-B463-8AC7F7929B9A}"/>
                </a:ext>
              </a:extLst>
            </p:cNvPr>
            <p:cNvSpPr/>
            <p:nvPr/>
          </p:nvSpPr>
          <p:spPr>
            <a:xfrm>
              <a:off x="5727949" y="2815657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0" y="634"/>
                    <a:pt x="570" y="412"/>
                  </a:cubicBezTo>
                  <a:cubicBezTo>
                    <a:pt x="570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2027;p23">
              <a:extLst>
                <a:ext uri="{FF2B5EF4-FFF2-40B4-BE49-F238E27FC236}">
                  <a16:creationId xmlns:a16="http://schemas.microsoft.com/office/drawing/2014/main" id="{90064913-63FA-4648-B661-F60E411DCE66}"/>
                </a:ext>
              </a:extLst>
            </p:cNvPr>
            <p:cNvSpPr/>
            <p:nvPr/>
          </p:nvSpPr>
          <p:spPr>
            <a:xfrm>
              <a:off x="5768682" y="2815657"/>
              <a:ext cx="20418" cy="27901"/>
            </a:xfrm>
            <a:custGeom>
              <a:avLst/>
              <a:gdLst/>
              <a:ahLst/>
              <a:cxnLst/>
              <a:rect l="l" t="t" r="r" b="b"/>
              <a:pathLst>
                <a:path w="603" h="824" extrusionOk="0">
                  <a:moveTo>
                    <a:pt x="286" y="0"/>
                  </a:moveTo>
                  <a:cubicBezTo>
                    <a:pt x="128" y="0"/>
                    <a:pt x="1" y="190"/>
                    <a:pt x="1" y="412"/>
                  </a:cubicBezTo>
                  <a:cubicBezTo>
                    <a:pt x="1" y="634"/>
                    <a:pt x="128" y="824"/>
                    <a:pt x="286" y="824"/>
                  </a:cubicBezTo>
                  <a:cubicBezTo>
                    <a:pt x="444" y="824"/>
                    <a:pt x="571" y="634"/>
                    <a:pt x="571" y="412"/>
                  </a:cubicBezTo>
                  <a:cubicBezTo>
                    <a:pt x="603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2028;p23">
              <a:extLst>
                <a:ext uri="{FF2B5EF4-FFF2-40B4-BE49-F238E27FC236}">
                  <a16:creationId xmlns:a16="http://schemas.microsoft.com/office/drawing/2014/main" id="{A890AF7E-242C-432D-A26D-B71DD80EEDC3}"/>
                </a:ext>
              </a:extLst>
            </p:cNvPr>
            <p:cNvSpPr/>
            <p:nvPr/>
          </p:nvSpPr>
          <p:spPr>
            <a:xfrm>
              <a:off x="5748332" y="2843524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5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634"/>
                    <a:pt x="127" y="792"/>
                    <a:pt x="285" y="792"/>
                  </a:cubicBezTo>
                  <a:cubicBezTo>
                    <a:pt x="443" y="792"/>
                    <a:pt x="570" y="634"/>
                    <a:pt x="570" y="412"/>
                  </a:cubicBezTo>
                  <a:cubicBezTo>
                    <a:pt x="570" y="191"/>
                    <a:pt x="443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2029;p23">
              <a:extLst>
                <a:ext uri="{FF2B5EF4-FFF2-40B4-BE49-F238E27FC236}">
                  <a16:creationId xmlns:a16="http://schemas.microsoft.com/office/drawing/2014/main" id="{F42DF95C-A956-4510-AF16-D33DB903C8A4}"/>
                </a:ext>
              </a:extLst>
            </p:cNvPr>
            <p:cNvSpPr/>
            <p:nvPr/>
          </p:nvSpPr>
          <p:spPr>
            <a:xfrm>
              <a:off x="5727949" y="2870341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0" y="634"/>
                    <a:pt x="570" y="412"/>
                  </a:cubicBezTo>
                  <a:cubicBezTo>
                    <a:pt x="570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2030;p23">
              <a:extLst>
                <a:ext uri="{FF2B5EF4-FFF2-40B4-BE49-F238E27FC236}">
                  <a16:creationId xmlns:a16="http://schemas.microsoft.com/office/drawing/2014/main" id="{AE08AC2E-1BC9-416D-A9D0-6CA10417865B}"/>
                </a:ext>
              </a:extLst>
            </p:cNvPr>
            <p:cNvSpPr/>
            <p:nvPr/>
          </p:nvSpPr>
          <p:spPr>
            <a:xfrm>
              <a:off x="5726865" y="2925025"/>
              <a:ext cx="11851" cy="26851"/>
            </a:xfrm>
            <a:custGeom>
              <a:avLst/>
              <a:gdLst/>
              <a:ahLst/>
              <a:cxnLst/>
              <a:rect l="l" t="t" r="r" b="b"/>
              <a:pathLst>
                <a:path w="350" h="793" extrusionOk="0">
                  <a:moveTo>
                    <a:pt x="317" y="0"/>
                  </a:moveTo>
                  <a:cubicBezTo>
                    <a:pt x="159" y="0"/>
                    <a:pt x="1" y="190"/>
                    <a:pt x="1" y="412"/>
                  </a:cubicBezTo>
                  <a:cubicBezTo>
                    <a:pt x="1" y="570"/>
                    <a:pt x="96" y="729"/>
                    <a:pt x="191" y="792"/>
                  </a:cubicBezTo>
                  <a:cubicBezTo>
                    <a:pt x="222" y="539"/>
                    <a:pt x="286" y="285"/>
                    <a:pt x="349" y="32"/>
                  </a:cubicBezTo>
                  <a:cubicBezTo>
                    <a:pt x="349" y="32"/>
                    <a:pt x="317" y="0"/>
                    <a:pt x="31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2031;p23">
              <a:extLst>
                <a:ext uri="{FF2B5EF4-FFF2-40B4-BE49-F238E27FC236}">
                  <a16:creationId xmlns:a16="http://schemas.microsoft.com/office/drawing/2014/main" id="{30FF10F7-8CE7-419C-A61D-307439D27AAA}"/>
                </a:ext>
              </a:extLst>
            </p:cNvPr>
            <p:cNvSpPr/>
            <p:nvPr/>
          </p:nvSpPr>
          <p:spPr>
            <a:xfrm>
              <a:off x="5726865" y="2982926"/>
              <a:ext cx="6467" cy="23634"/>
            </a:xfrm>
            <a:custGeom>
              <a:avLst/>
              <a:gdLst/>
              <a:ahLst/>
              <a:cxnLst/>
              <a:rect l="l" t="t" r="r" b="b"/>
              <a:pathLst>
                <a:path w="191" h="698" extrusionOk="0">
                  <a:moveTo>
                    <a:pt x="127" y="1"/>
                  </a:moveTo>
                  <a:cubicBezTo>
                    <a:pt x="64" y="64"/>
                    <a:pt x="1" y="191"/>
                    <a:pt x="1" y="317"/>
                  </a:cubicBezTo>
                  <a:cubicBezTo>
                    <a:pt x="1" y="476"/>
                    <a:pt x="96" y="634"/>
                    <a:pt x="191" y="697"/>
                  </a:cubicBezTo>
                  <a:cubicBezTo>
                    <a:pt x="159" y="476"/>
                    <a:pt x="127" y="254"/>
                    <a:pt x="12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2032;p23">
              <a:extLst>
                <a:ext uri="{FF2B5EF4-FFF2-40B4-BE49-F238E27FC236}">
                  <a16:creationId xmlns:a16="http://schemas.microsoft.com/office/drawing/2014/main" id="{558D6336-61E5-471F-9478-3A66E96ACE7F}"/>
                </a:ext>
              </a:extLst>
            </p:cNvPr>
            <p:cNvSpPr/>
            <p:nvPr/>
          </p:nvSpPr>
          <p:spPr>
            <a:xfrm>
              <a:off x="5727949" y="3035477"/>
              <a:ext cx="18251" cy="26851"/>
            </a:xfrm>
            <a:custGeom>
              <a:avLst/>
              <a:gdLst/>
              <a:ahLst/>
              <a:cxnLst/>
              <a:rect l="l" t="t" r="r" b="b"/>
              <a:pathLst>
                <a:path w="539" h="793" extrusionOk="0">
                  <a:moveTo>
                    <a:pt x="285" y="0"/>
                  </a:moveTo>
                  <a:cubicBezTo>
                    <a:pt x="127" y="0"/>
                    <a:pt x="0" y="159"/>
                    <a:pt x="0" y="380"/>
                  </a:cubicBezTo>
                  <a:cubicBezTo>
                    <a:pt x="0" y="634"/>
                    <a:pt x="127" y="792"/>
                    <a:pt x="285" y="792"/>
                  </a:cubicBezTo>
                  <a:cubicBezTo>
                    <a:pt x="380" y="792"/>
                    <a:pt x="507" y="697"/>
                    <a:pt x="539" y="539"/>
                  </a:cubicBezTo>
                  <a:cubicBezTo>
                    <a:pt x="475" y="380"/>
                    <a:pt x="412" y="190"/>
                    <a:pt x="34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2033;p23">
              <a:extLst>
                <a:ext uri="{FF2B5EF4-FFF2-40B4-BE49-F238E27FC236}">
                  <a16:creationId xmlns:a16="http://schemas.microsoft.com/office/drawing/2014/main" id="{E2CBA7B4-CBA2-46EE-AE97-B3A0A1139E79}"/>
                </a:ext>
              </a:extLst>
            </p:cNvPr>
            <p:cNvSpPr/>
            <p:nvPr/>
          </p:nvSpPr>
          <p:spPr>
            <a:xfrm>
              <a:off x="5748332" y="3065510"/>
              <a:ext cx="16117" cy="24684"/>
            </a:xfrm>
            <a:custGeom>
              <a:avLst/>
              <a:gdLst/>
              <a:ahLst/>
              <a:cxnLst/>
              <a:rect l="l" t="t" r="r" b="b"/>
              <a:pathLst>
                <a:path w="476" h="729" extrusionOk="0">
                  <a:moveTo>
                    <a:pt x="95" y="0"/>
                  </a:moveTo>
                  <a:cubicBezTo>
                    <a:pt x="32" y="95"/>
                    <a:pt x="0" y="190"/>
                    <a:pt x="0" y="317"/>
                  </a:cubicBezTo>
                  <a:cubicBezTo>
                    <a:pt x="0" y="538"/>
                    <a:pt x="127" y="728"/>
                    <a:pt x="285" y="728"/>
                  </a:cubicBezTo>
                  <a:cubicBezTo>
                    <a:pt x="348" y="728"/>
                    <a:pt x="412" y="697"/>
                    <a:pt x="475" y="633"/>
                  </a:cubicBezTo>
                  <a:cubicBezTo>
                    <a:pt x="317" y="443"/>
                    <a:pt x="190" y="222"/>
                    <a:pt x="9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2034;p23">
              <a:extLst>
                <a:ext uri="{FF2B5EF4-FFF2-40B4-BE49-F238E27FC236}">
                  <a16:creationId xmlns:a16="http://schemas.microsoft.com/office/drawing/2014/main" id="{C13AF8F4-1A3D-4849-AEBD-DD46DFAF9714}"/>
                </a:ext>
              </a:extLst>
            </p:cNvPr>
            <p:cNvSpPr/>
            <p:nvPr/>
          </p:nvSpPr>
          <p:spPr>
            <a:xfrm>
              <a:off x="5727949" y="3090160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5" y="0"/>
                  </a:moveTo>
                  <a:cubicBezTo>
                    <a:pt x="127" y="0"/>
                    <a:pt x="0" y="159"/>
                    <a:pt x="0" y="380"/>
                  </a:cubicBezTo>
                  <a:cubicBezTo>
                    <a:pt x="0" y="634"/>
                    <a:pt x="127" y="792"/>
                    <a:pt x="285" y="792"/>
                  </a:cubicBezTo>
                  <a:cubicBezTo>
                    <a:pt x="444" y="792"/>
                    <a:pt x="570" y="602"/>
                    <a:pt x="570" y="380"/>
                  </a:cubicBezTo>
                  <a:cubicBezTo>
                    <a:pt x="570" y="159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2035;p23">
              <a:extLst>
                <a:ext uri="{FF2B5EF4-FFF2-40B4-BE49-F238E27FC236}">
                  <a16:creationId xmlns:a16="http://schemas.microsoft.com/office/drawing/2014/main" id="{DDDB641C-EE01-4EA0-A5EA-B8F6C84A681E}"/>
                </a:ext>
              </a:extLst>
            </p:cNvPr>
            <p:cNvSpPr/>
            <p:nvPr/>
          </p:nvSpPr>
          <p:spPr>
            <a:xfrm>
              <a:off x="5768682" y="3095510"/>
              <a:ext cx="17201" cy="21501"/>
            </a:xfrm>
            <a:custGeom>
              <a:avLst/>
              <a:gdLst/>
              <a:ahLst/>
              <a:cxnLst/>
              <a:rect l="l" t="t" r="r" b="b"/>
              <a:pathLst>
                <a:path w="508" h="635" extrusionOk="0">
                  <a:moveTo>
                    <a:pt x="64" y="1"/>
                  </a:moveTo>
                  <a:cubicBezTo>
                    <a:pt x="32" y="64"/>
                    <a:pt x="1" y="159"/>
                    <a:pt x="1" y="254"/>
                  </a:cubicBezTo>
                  <a:cubicBezTo>
                    <a:pt x="1" y="476"/>
                    <a:pt x="128" y="634"/>
                    <a:pt x="286" y="634"/>
                  </a:cubicBezTo>
                  <a:cubicBezTo>
                    <a:pt x="381" y="634"/>
                    <a:pt x="444" y="603"/>
                    <a:pt x="508" y="539"/>
                  </a:cubicBezTo>
                  <a:cubicBezTo>
                    <a:pt x="349" y="349"/>
                    <a:pt x="191" y="191"/>
                    <a:pt x="6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2036;p23">
              <a:extLst>
                <a:ext uri="{FF2B5EF4-FFF2-40B4-BE49-F238E27FC236}">
                  <a16:creationId xmlns:a16="http://schemas.microsoft.com/office/drawing/2014/main" id="{B7C3B229-66B9-495D-959C-51BFD17E03F7}"/>
                </a:ext>
              </a:extLst>
            </p:cNvPr>
            <p:cNvSpPr/>
            <p:nvPr/>
          </p:nvSpPr>
          <p:spPr>
            <a:xfrm>
              <a:off x="5748332" y="3116978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3" y="824"/>
                    <a:pt x="570" y="634"/>
                    <a:pt x="570" y="412"/>
                  </a:cubicBezTo>
                  <a:cubicBezTo>
                    <a:pt x="570" y="190"/>
                    <a:pt x="443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2037;p23">
              <a:extLst>
                <a:ext uri="{FF2B5EF4-FFF2-40B4-BE49-F238E27FC236}">
                  <a16:creationId xmlns:a16="http://schemas.microsoft.com/office/drawing/2014/main" id="{A42BD4A8-B2DA-482C-B82B-BEA3488AD4BF}"/>
                </a:ext>
              </a:extLst>
            </p:cNvPr>
            <p:cNvSpPr/>
            <p:nvPr/>
          </p:nvSpPr>
          <p:spPr>
            <a:xfrm>
              <a:off x="5790150" y="3120194"/>
              <a:ext cx="19334" cy="24684"/>
            </a:xfrm>
            <a:custGeom>
              <a:avLst/>
              <a:gdLst/>
              <a:ahLst/>
              <a:cxnLst/>
              <a:rect l="l" t="t" r="r" b="b"/>
              <a:pathLst>
                <a:path w="571" h="729" extrusionOk="0">
                  <a:moveTo>
                    <a:pt x="95" y="0"/>
                  </a:moveTo>
                  <a:cubicBezTo>
                    <a:pt x="32" y="95"/>
                    <a:pt x="0" y="190"/>
                    <a:pt x="0" y="317"/>
                  </a:cubicBezTo>
                  <a:cubicBezTo>
                    <a:pt x="0" y="539"/>
                    <a:pt x="127" y="729"/>
                    <a:pt x="285" y="729"/>
                  </a:cubicBezTo>
                  <a:cubicBezTo>
                    <a:pt x="412" y="729"/>
                    <a:pt x="539" y="570"/>
                    <a:pt x="570" y="380"/>
                  </a:cubicBezTo>
                  <a:cubicBezTo>
                    <a:pt x="412" y="285"/>
                    <a:pt x="254" y="159"/>
                    <a:pt x="9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2038;p23">
              <a:extLst>
                <a:ext uri="{FF2B5EF4-FFF2-40B4-BE49-F238E27FC236}">
                  <a16:creationId xmlns:a16="http://schemas.microsoft.com/office/drawing/2014/main" id="{50C81D5A-613B-476A-95F2-3A1EAE0B1DD1}"/>
                </a:ext>
              </a:extLst>
            </p:cNvPr>
            <p:cNvSpPr/>
            <p:nvPr/>
          </p:nvSpPr>
          <p:spPr>
            <a:xfrm>
              <a:off x="5732249" y="3144844"/>
              <a:ext cx="15034" cy="13984"/>
            </a:xfrm>
            <a:custGeom>
              <a:avLst/>
              <a:gdLst/>
              <a:ahLst/>
              <a:cxnLst/>
              <a:rect l="l" t="t" r="r" b="b"/>
              <a:pathLst>
                <a:path w="444" h="413" extrusionOk="0">
                  <a:moveTo>
                    <a:pt x="158" y="1"/>
                  </a:moveTo>
                  <a:cubicBezTo>
                    <a:pt x="95" y="1"/>
                    <a:pt x="32" y="32"/>
                    <a:pt x="0" y="64"/>
                  </a:cubicBezTo>
                  <a:cubicBezTo>
                    <a:pt x="127" y="127"/>
                    <a:pt x="253" y="222"/>
                    <a:pt x="348" y="317"/>
                  </a:cubicBezTo>
                  <a:cubicBezTo>
                    <a:pt x="380" y="349"/>
                    <a:pt x="412" y="381"/>
                    <a:pt x="443" y="412"/>
                  </a:cubicBezTo>
                  <a:cubicBezTo>
                    <a:pt x="443" y="191"/>
                    <a:pt x="317" y="1"/>
                    <a:pt x="158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2039;p23">
              <a:extLst>
                <a:ext uri="{FF2B5EF4-FFF2-40B4-BE49-F238E27FC236}">
                  <a16:creationId xmlns:a16="http://schemas.microsoft.com/office/drawing/2014/main" id="{0C9AD8BE-5C20-45F7-98F2-9CBFD264BF6F}"/>
                </a:ext>
              </a:extLst>
            </p:cNvPr>
            <p:cNvSpPr/>
            <p:nvPr/>
          </p:nvSpPr>
          <p:spPr>
            <a:xfrm>
              <a:off x="5768682" y="3144844"/>
              <a:ext cx="20418" cy="26851"/>
            </a:xfrm>
            <a:custGeom>
              <a:avLst/>
              <a:gdLst/>
              <a:ahLst/>
              <a:cxnLst/>
              <a:rect l="l" t="t" r="r" b="b"/>
              <a:pathLst>
                <a:path w="603" h="793" extrusionOk="0">
                  <a:moveTo>
                    <a:pt x="286" y="1"/>
                  </a:moveTo>
                  <a:cubicBezTo>
                    <a:pt x="128" y="1"/>
                    <a:pt x="1" y="191"/>
                    <a:pt x="1" y="412"/>
                  </a:cubicBezTo>
                  <a:cubicBezTo>
                    <a:pt x="1" y="634"/>
                    <a:pt x="128" y="792"/>
                    <a:pt x="286" y="792"/>
                  </a:cubicBezTo>
                  <a:cubicBezTo>
                    <a:pt x="444" y="792"/>
                    <a:pt x="571" y="634"/>
                    <a:pt x="571" y="412"/>
                  </a:cubicBezTo>
                  <a:cubicBezTo>
                    <a:pt x="603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2040;p23">
              <a:extLst>
                <a:ext uri="{FF2B5EF4-FFF2-40B4-BE49-F238E27FC236}">
                  <a16:creationId xmlns:a16="http://schemas.microsoft.com/office/drawing/2014/main" id="{7AE9E156-074F-4326-BF7E-3214F4179E3C}"/>
                </a:ext>
              </a:extLst>
            </p:cNvPr>
            <p:cNvSpPr/>
            <p:nvPr/>
          </p:nvSpPr>
          <p:spPr>
            <a:xfrm>
              <a:off x="5756899" y="3171661"/>
              <a:ext cx="10767" cy="21467"/>
            </a:xfrm>
            <a:custGeom>
              <a:avLst/>
              <a:gdLst/>
              <a:ahLst/>
              <a:cxnLst/>
              <a:rect l="l" t="t" r="r" b="b"/>
              <a:pathLst>
                <a:path w="318" h="634" extrusionOk="0">
                  <a:moveTo>
                    <a:pt x="0" y="0"/>
                  </a:moveTo>
                  <a:cubicBezTo>
                    <a:pt x="127" y="222"/>
                    <a:pt x="222" y="412"/>
                    <a:pt x="285" y="634"/>
                  </a:cubicBezTo>
                  <a:cubicBezTo>
                    <a:pt x="317" y="570"/>
                    <a:pt x="317" y="507"/>
                    <a:pt x="317" y="412"/>
                  </a:cubicBezTo>
                  <a:cubicBezTo>
                    <a:pt x="317" y="190"/>
                    <a:pt x="190" y="0"/>
                    <a:pt x="3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2041;p23">
              <a:extLst>
                <a:ext uri="{FF2B5EF4-FFF2-40B4-BE49-F238E27FC236}">
                  <a16:creationId xmlns:a16="http://schemas.microsoft.com/office/drawing/2014/main" id="{8C2D8045-5C7D-4AC7-B114-5040C4BF9502}"/>
                </a:ext>
              </a:extLst>
            </p:cNvPr>
            <p:cNvSpPr/>
            <p:nvPr/>
          </p:nvSpPr>
          <p:spPr>
            <a:xfrm>
              <a:off x="5790150" y="3171661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0" y="634"/>
                    <a:pt x="570" y="412"/>
                  </a:cubicBezTo>
                  <a:cubicBezTo>
                    <a:pt x="570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2042;p23">
              <a:extLst>
                <a:ext uri="{FF2B5EF4-FFF2-40B4-BE49-F238E27FC236}">
                  <a16:creationId xmlns:a16="http://schemas.microsoft.com/office/drawing/2014/main" id="{F6154815-01DA-4626-8FBF-A46FCD62CC77}"/>
                </a:ext>
              </a:extLst>
            </p:cNvPr>
            <p:cNvSpPr/>
            <p:nvPr/>
          </p:nvSpPr>
          <p:spPr>
            <a:xfrm>
              <a:off x="3487873" y="2949675"/>
              <a:ext cx="2469579" cy="1707153"/>
            </a:xfrm>
            <a:custGeom>
              <a:avLst/>
              <a:gdLst/>
              <a:ahLst/>
              <a:cxnLst/>
              <a:rect l="l" t="t" r="r" b="b"/>
              <a:pathLst>
                <a:path w="72935" h="50418" extrusionOk="0">
                  <a:moveTo>
                    <a:pt x="824" y="1"/>
                  </a:moveTo>
                  <a:cubicBezTo>
                    <a:pt x="349" y="1"/>
                    <a:pt x="1" y="381"/>
                    <a:pt x="1" y="793"/>
                  </a:cubicBezTo>
                  <a:lnTo>
                    <a:pt x="1" y="46174"/>
                  </a:lnTo>
                  <a:cubicBezTo>
                    <a:pt x="1" y="46617"/>
                    <a:pt x="349" y="46966"/>
                    <a:pt x="824" y="46966"/>
                  </a:cubicBezTo>
                  <a:lnTo>
                    <a:pt x="34615" y="46966"/>
                  </a:lnTo>
                  <a:lnTo>
                    <a:pt x="34615" y="50418"/>
                  </a:lnTo>
                  <a:lnTo>
                    <a:pt x="38637" y="50418"/>
                  </a:lnTo>
                  <a:lnTo>
                    <a:pt x="38637" y="46966"/>
                  </a:lnTo>
                  <a:lnTo>
                    <a:pt x="72111" y="46966"/>
                  </a:lnTo>
                  <a:cubicBezTo>
                    <a:pt x="72555" y="46966"/>
                    <a:pt x="72935" y="46617"/>
                    <a:pt x="72935" y="46174"/>
                  </a:cubicBezTo>
                  <a:lnTo>
                    <a:pt x="72935" y="793"/>
                  </a:lnTo>
                  <a:cubicBezTo>
                    <a:pt x="72935" y="381"/>
                    <a:pt x="72555" y="1"/>
                    <a:pt x="721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2043;p23">
              <a:extLst>
                <a:ext uri="{FF2B5EF4-FFF2-40B4-BE49-F238E27FC236}">
                  <a16:creationId xmlns:a16="http://schemas.microsoft.com/office/drawing/2014/main" id="{15CE4147-8053-4F3D-A720-E7F84C5F7BD0}"/>
                </a:ext>
              </a:extLst>
            </p:cNvPr>
            <p:cNvSpPr/>
            <p:nvPr/>
          </p:nvSpPr>
          <p:spPr>
            <a:xfrm>
              <a:off x="3483606" y="2945409"/>
              <a:ext cx="2478146" cy="1714637"/>
            </a:xfrm>
            <a:custGeom>
              <a:avLst/>
              <a:gdLst/>
              <a:ahLst/>
              <a:cxnLst/>
              <a:rect l="l" t="t" r="r" b="b"/>
              <a:pathLst>
                <a:path w="73188" h="50639" extrusionOk="0">
                  <a:moveTo>
                    <a:pt x="72237" y="254"/>
                  </a:moveTo>
                  <a:cubicBezTo>
                    <a:pt x="72617" y="254"/>
                    <a:pt x="72934" y="570"/>
                    <a:pt x="72934" y="919"/>
                  </a:cubicBezTo>
                  <a:lnTo>
                    <a:pt x="72934" y="46300"/>
                  </a:lnTo>
                  <a:cubicBezTo>
                    <a:pt x="72934" y="46680"/>
                    <a:pt x="72617" y="46965"/>
                    <a:pt x="72237" y="46965"/>
                  </a:cubicBezTo>
                  <a:lnTo>
                    <a:pt x="38636" y="46965"/>
                  </a:lnTo>
                  <a:lnTo>
                    <a:pt x="38636" y="50417"/>
                  </a:lnTo>
                  <a:lnTo>
                    <a:pt x="34868" y="50417"/>
                  </a:lnTo>
                  <a:lnTo>
                    <a:pt x="34868" y="46965"/>
                  </a:lnTo>
                  <a:lnTo>
                    <a:pt x="950" y="46965"/>
                  </a:lnTo>
                  <a:cubicBezTo>
                    <a:pt x="538" y="46965"/>
                    <a:pt x="222" y="46680"/>
                    <a:pt x="222" y="46300"/>
                  </a:cubicBezTo>
                  <a:lnTo>
                    <a:pt x="222" y="919"/>
                  </a:lnTo>
                  <a:cubicBezTo>
                    <a:pt x="222" y="570"/>
                    <a:pt x="538" y="254"/>
                    <a:pt x="950" y="254"/>
                  </a:cubicBezTo>
                  <a:close/>
                  <a:moveTo>
                    <a:pt x="950" y="0"/>
                  </a:moveTo>
                  <a:cubicBezTo>
                    <a:pt x="412" y="0"/>
                    <a:pt x="0" y="412"/>
                    <a:pt x="0" y="919"/>
                  </a:cubicBezTo>
                  <a:lnTo>
                    <a:pt x="0" y="46300"/>
                  </a:lnTo>
                  <a:cubicBezTo>
                    <a:pt x="0" y="46807"/>
                    <a:pt x="412" y="47218"/>
                    <a:pt x="950" y="47218"/>
                  </a:cubicBezTo>
                  <a:lnTo>
                    <a:pt x="34646" y="47218"/>
                  </a:lnTo>
                  <a:lnTo>
                    <a:pt x="34646" y="50639"/>
                  </a:lnTo>
                  <a:lnTo>
                    <a:pt x="38890" y="50639"/>
                  </a:lnTo>
                  <a:lnTo>
                    <a:pt x="38890" y="47218"/>
                  </a:lnTo>
                  <a:lnTo>
                    <a:pt x="72237" y="47218"/>
                  </a:lnTo>
                  <a:cubicBezTo>
                    <a:pt x="72744" y="47218"/>
                    <a:pt x="73187" y="46807"/>
                    <a:pt x="73187" y="46300"/>
                  </a:cubicBezTo>
                  <a:lnTo>
                    <a:pt x="73187" y="919"/>
                  </a:lnTo>
                  <a:cubicBezTo>
                    <a:pt x="73187" y="412"/>
                    <a:pt x="72744" y="0"/>
                    <a:pt x="7223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2044;p23">
              <a:extLst>
                <a:ext uri="{FF2B5EF4-FFF2-40B4-BE49-F238E27FC236}">
                  <a16:creationId xmlns:a16="http://schemas.microsoft.com/office/drawing/2014/main" id="{A98B069D-D42B-468A-8A28-0AEF031FE8A0}"/>
                </a:ext>
              </a:extLst>
            </p:cNvPr>
            <p:cNvSpPr/>
            <p:nvPr/>
          </p:nvSpPr>
          <p:spPr>
            <a:xfrm>
              <a:off x="3562940" y="3017226"/>
              <a:ext cx="2304444" cy="1446601"/>
            </a:xfrm>
            <a:custGeom>
              <a:avLst/>
              <a:gdLst/>
              <a:ahLst/>
              <a:cxnLst/>
              <a:rect l="l" t="t" r="r" b="b"/>
              <a:pathLst>
                <a:path w="68058" h="42723" extrusionOk="0">
                  <a:moveTo>
                    <a:pt x="1" y="1"/>
                  </a:moveTo>
                  <a:lnTo>
                    <a:pt x="1" y="42722"/>
                  </a:lnTo>
                  <a:lnTo>
                    <a:pt x="68057" y="42722"/>
                  </a:lnTo>
                  <a:lnTo>
                    <a:pt x="68057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2045;p23">
              <a:extLst>
                <a:ext uri="{FF2B5EF4-FFF2-40B4-BE49-F238E27FC236}">
                  <a16:creationId xmlns:a16="http://schemas.microsoft.com/office/drawing/2014/main" id="{8540B7F0-C8B1-42AE-9BF0-EC2EE53D544D}"/>
                </a:ext>
              </a:extLst>
            </p:cNvPr>
            <p:cNvSpPr/>
            <p:nvPr/>
          </p:nvSpPr>
          <p:spPr>
            <a:xfrm>
              <a:off x="4046563" y="4602111"/>
              <a:ext cx="1362933" cy="60101"/>
            </a:xfrm>
            <a:custGeom>
              <a:avLst/>
              <a:gdLst/>
              <a:ahLst/>
              <a:cxnLst/>
              <a:rect l="l" t="t" r="r" b="b"/>
              <a:pathLst>
                <a:path w="40252" h="1775" extrusionOk="0">
                  <a:moveTo>
                    <a:pt x="760" y="1"/>
                  </a:moveTo>
                  <a:cubicBezTo>
                    <a:pt x="349" y="1"/>
                    <a:pt x="0" y="412"/>
                    <a:pt x="0" y="887"/>
                  </a:cubicBezTo>
                  <a:cubicBezTo>
                    <a:pt x="0" y="1362"/>
                    <a:pt x="349" y="1774"/>
                    <a:pt x="760" y="1774"/>
                  </a:cubicBezTo>
                  <a:lnTo>
                    <a:pt x="39492" y="1774"/>
                  </a:lnTo>
                  <a:cubicBezTo>
                    <a:pt x="39903" y="1774"/>
                    <a:pt x="40252" y="1362"/>
                    <a:pt x="40252" y="887"/>
                  </a:cubicBezTo>
                  <a:cubicBezTo>
                    <a:pt x="40252" y="412"/>
                    <a:pt x="39903" y="1"/>
                    <a:pt x="394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46;p23">
              <a:extLst>
                <a:ext uri="{FF2B5EF4-FFF2-40B4-BE49-F238E27FC236}">
                  <a16:creationId xmlns:a16="http://schemas.microsoft.com/office/drawing/2014/main" id="{1AEA54F7-08F3-48AC-AF36-914B69CA019E}"/>
                </a:ext>
              </a:extLst>
            </p:cNvPr>
            <p:cNvSpPr/>
            <p:nvPr/>
          </p:nvSpPr>
          <p:spPr>
            <a:xfrm>
              <a:off x="4043346" y="4598894"/>
              <a:ext cx="1370450" cy="66535"/>
            </a:xfrm>
            <a:custGeom>
              <a:avLst/>
              <a:gdLst/>
              <a:ahLst/>
              <a:cxnLst/>
              <a:rect l="l" t="t" r="r" b="b"/>
              <a:pathLst>
                <a:path w="40474" h="1965" extrusionOk="0">
                  <a:moveTo>
                    <a:pt x="39587" y="222"/>
                  </a:moveTo>
                  <a:cubicBezTo>
                    <a:pt x="39935" y="222"/>
                    <a:pt x="40220" y="571"/>
                    <a:pt x="40220" y="982"/>
                  </a:cubicBezTo>
                  <a:cubicBezTo>
                    <a:pt x="40220" y="1394"/>
                    <a:pt x="39935" y="1742"/>
                    <a:pt x="39587" y="1742"/>
                  </a:cubicBezTo>
                  <a:lnTo>
                    <a:pt x="855" y="1742"/>
                  </a:lnTo>
                  <a:cubicBezTo>
                    <a:pt x="507" y="1742"/>
                    <a:pt x="222" y="1394"/>
                    <a:pt x="222" y="982"/>
                  </a:cubicBezTo>
                  <a:cubicBezTo>
                    <a:pt x="222" y="571"/>
                    <a:pt x="507" y="222"/>
                    <a:pt x="855" y="222"/>
                  </a:cubicBezTo>
                  <a:close/>
                  <a:moveTo>
                    <a:pt x="855" y="1"/>
                  </a:moveTo>
                  <a:cubicBezTo>
                    <a:pt x="380" y="1"/>
                    <a:pt x="0" y="444"/>
                    <a:pt x="0" y="982"/>
                  </a:cubicBezTo>
                  <a:cubicBezTo>
                    <a:pt x="0" y="1521"/>
                    <a:pt x="380" y="1964"/>
                    <a:pt x="855" y="1964"/>
                  </a:cubicBezTo>
                  <a:lnTo>
                    <a:pt x="39587" y="1964"/>
                  </a:lnTo>
                  <a:cubicBezTo>
                    <a:pt x="40062" y="1964"/>
                    <a:pt x="40473" y="1521"/>
                    <a:pt x="40473" y="982"/>
                  </a:cubicBezTo>
                  <a:cubicBezTo>
                    <a:pt x="40473" y="444"/>
                    <a:pt x="40062" y="1"/>
                    <a:pt x="3958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47;p23">
              <a:extLst>
                <a:ext uri="{FF2B5EF4-FFF2-40B4-BE49-F238E27FC236}">
                  <a16:creationId xmlns:a16="http://schemas.microsoft.com/office/drawing/2014/main" id="{4ECD0F31-DD7C-49AC-8803-A22BD94BB282}"/>
                </a:ext>
              </a:extLst>
            </p:cNvPr>
            <p:cNvSpPr/>
            <p:nvPr/>
          </p:nvSpPr>
          <p:spPr>
            <a:xfrm>
              <a:off x="3990795" y="2422103"/>
              <a:ext cx="1493768" cy="1051962"/>
            </a:xfrm>
            <a:custGeom>
              <a:avLst/>
              <a:gdLst/>
              <a:ahLst/>
              <a:cxnLst/>
              <a:rect l="l" t="t" r="r" b="b"/>
              <a:pathLst>
                <a:path w="44116" h="31068" extrusionOk="0">
                  <a:moveTo>
                    <a:pt x="2312" y="1"/>
                  </a:moveTo>
                  <a:cubicBezTo>
                    <a:pt x="1711" y="1"/>
                    <a:pt x="1109" y="222"/>
                    <a:pt x="666" y="571"/>
                  </a:cubicBezTo>
                  <a:cubicBezTo>
                    <a:pt x="317" y="1046"/>
                    <a:pt x="96" y="1616"/>
                    <a:pt x="96" y="2249"/>
                  </a:cubicBezTo>
                  <a:lnTo>
                    <a:pt x="1" y="28344"/>
                  </a:lnTo>
                  <a:cubicBezTo>
                    <a:pt x="1" y="29865"/>
                    <a:pt x="1236" y="31068"/>
                    <a:pt x="2724" y="31068"/>
                  </a:cubicBezTo>
                  <a:lnTo>
                    <a:pt x="41804" y="31068"/>
                  </a:lnTo>
                  <a:cubicBezTo>
                    <a:pt x="42437" y="31068"/>
                    <a:pt x="43007" y="30878"/>
                    <a:pt x="43450" y="30498"/>
                  </a:cubicBezTo>
                  <a:cubicBezTo>
                    <a:pt x="43799" y="30055"/>
                    <a:pt x="44021" y="29484"/>
                    <a:pt x="44021" y="28851"/>
                  </a:cubicBezTo>
                  <a:lnTo>
                    <a:pt x="44116" y="2756"/>
                  </a:lnTo>
                  <a:cubicBezTo>
                    <a:pt x="44116" y="1236"/>
                    <a:pt x="42880" y="1"/>
                    <a:pt x="413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48;p23">
              <a:extLst>
                <a:ext uri="{FF2B5EF4-FFF2-40B4-BE49-F238E27FC236}">
                  <a16:creationId xmlns:a16="http://schemas.microsoft.com/office/drawing/2014/main" id="{04E9C577-E4E0-474C-9018-6E36CA99212A}"/>
                </a:ext>
              </a:extLst>
            </p:cNvPr>
            <p:cNvSpPr/>
            <p:nvPr/>
          </p:nvSpPr>
          <p:spPr>
            <a:xfrm>
              <a:off x="4067996" y="3308896"/>
              <a:ext cx="408589" cy="16117"/>
            </a:xfrm>
            <a:custGeom>
              <a:avLst/>
              <a:gdLst/>
              <a:ahLst/>
              <a:cxnLst/>
              <a:rect l="l" t="t" r="r" b="b"/>
              <a:pathLst>
                <a:path w="12067" h="476" extrusionOk="0">
                  <a:moveTo>
                    <a:pt x="1" y="1"/>
                  </a:moveTo>
                  <a:lnTo>
                    <a:pt x="1" y="476"/>
                  </a:lnTo>
                  <a:lnTo>
                    <a:pt x="12067" y="476"/>
                  </a:lnTo>
                  <a:lnTo>
                    <a:pt x="12067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49;p23">
              <a:extLst>
                <a:ext uri="{FF2B5EF4-FFF2-40B4-BE49-F238E27FC236}">
                  <a16:creationId xmlns:a16="http://schemas.microsoft.com/office/drawing/2014/main" id="{4411382E-C331-489C-8917-BA7D3F6F139B}"/>
                </a:ext>
              </a:extLst>
            </p:cNvPr>
            <p:cNvSpPr/>
            <p:nvPr/>
          </p:nvSpPr>
          <p:spPr>
            <a:xfrm>
              <a:off x="4067996" y="3346447"/>
              <a:ext cx="395722" cy="16117"/>
            </a:xfrm>
            <a:custGeom>
              <a:avLst/>
              <a:gdLst/>
              <a:ahLst/>
              <a:cxnLst/>
              <a:rect l="l" t="t" r="r" b="b"/>
              <a:pathLst>
                <a:path w="11687" h="476" extrusionOk="0">
                  <a:moveTo>
                    <a:pt x="1" y="0"/>
                  </a:moveTo>
                  <a:lnTo>
                    <a:pt x="1" y="475"/>
                  </a:lnTo>
                  <a:lnTo>
                    <a:pt x="11687" y="475"/>
                  </a:lnTo>
                  <a:lnTo>
                    <a:pt x="11687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50;p23">
              <a:extLst>
                <a:ext uri="{FF2B5EF4-FFF2-40B4-BE49-F238E27FC236}">
                  <a16:creationId xmlns:a16="http://schemas.microsoft.com/office/drawing/2014/main" id="{40F16538-667F-46B5-BC0B-7CFD6E095020}"/>
                </a:ext>
              </a:extLst>
            </p:cNvPr>
            <p:cNvSpPr/>
            <p:nvPr/>
          </p:nvSpPr>
          <p:spPr>
            <a:xfrm>
              <a:off x="4067996" y="3383964"/>
              <a:ext cx="361422" cy="17201"/>
            </a:xfrm>
            <a:custGeom>
              <a:avLst/>
              <a:gdLst/>
              <a:ahLst/>
              <a:cxnLst/>
              <a:rect l="l" t="t" r="r" b="b"/>
              <a:pathLst>
                <a:path w="10674" h="508" extrusionOk="0">
                  <a:moveTo>
                    <a:pt x="1" y="1"/>
                  </a:moveTo>
                  <a:lnTo>
                    <a:pt x="1" y="507"/>
                  </a:lnTo>
                  <a:lnTo>
                    <a:pt x="10673" y="507"/>
                  </a:lnTo>
                  <a:lnTo>
                    <a:pt x="10673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1;p23">
              <a:extLst>
                <a:ext uri="{FF2B5EF4-FFF2-40B4-BE49-F238E27FC236}">
                  <a16:creationId xmlns:a16="http://schemas.microsoft.com/office/drawing/2014/main" id="{F0228379-4366-4547-8BCD-C8ABC66DCD62}"/>
                </a:ext>
              </a:extLst>
            </p:cNvPr>
            <p:cNvSpPr/>
            <p:nvPr/>
          </p:nvSpPr>
          <p:spPr>
            <a:xfrm>
              <a:off x="4929056" y="2871425"/>
              <a:ext cx="408589" cy="16117"/>
            </a:xfrm>
            <a:custGeom>
              <a:avLst/>
              <a:gdLst/>
              <a:ahLst/>
              <a:cxnLst/>
              <a:rect l="l" t="t" r="r" b="b"/>
              <a:pathLst>
                <a:path w="12067" h="476" extrusionOk="0">
                  <a:moveTo>
                    <a:pt x="1" y="0"/>
                  </a:moveTo>
                  <a:lnTo>
                    <a:pt x="1" y="475"/>
                  </a:lnTo>
                  <a:lnTo>
                    <a:pt x="12067" y="475"/>
                  </a:lnTo>
                  <a:lnTo>
                    <a:pt x="12067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52;p23">
              <a:extLst>
                <a:ext uri="{FF2B5EF4-FFF2-40B4-BE49-F238E27FC236}">
                  <a16:creationId xmlns:a16="http://schemas.microsoft.com/office/drawing/2014/main" id="{33EF37D6-BADE-4571-ACFE-B96BE7B8CC41}"/>
                </a:ext>
              </a:extLst>
            </p:cNvPr>
            <p:cNvSpPr/>
            <p:nvPr/>
          </p:nvSpPr>
          <p:spPr>
            <a:xfrm>
              <a:off x="4929056" y="2908942"/>
              <a:ext cx="395722" cy="16117"/>
            </a:xfrm>
            <a:custGeom>
              <a:avLst/>
              <a:gdLst/>
              <a:ahLst/>
              <a:cxnLst/>
              <a:rect l="l" t="t" r="r" b="b"/>
              <a:pathLst>
                <a:path w="11687" h="476" extrusionOk="0">
                  <a:moveTo>
                    <a:pt x="1" y="0"/>
                  </a:moveTo>
                  <a:lnTo>
                    <a:pt x="1" y="475"/>
                  </a:lnTo>
                  <a:lnTo>
                    <a:pt x="11687" y="475"/>
                  </a:lnTo>
                  <a:lnTo>
                    <a:pt x="11687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53;p23">
              <a:extLst>
                <a:ext uri="{FF2B5EF4-FFF2-40B4-BE49-F238E27FC236}">
                  <a16:creationId xmlns:a16="http://schemas.microsoft.com/office/drawing/2014/main" id="{03F12361-CBC5-4053-9141-06467772C5C9}"/>
                </a:ext>
              </a:extLst>
            </p:cNvPr>
            <p:cNvSpPr/>
            <p:nvPr/>
          </p:nvSpPr>
          <p:spPr>
            <a:xfrm>
              <a:off x="4929056" y="2946459"/>
              <a:ext cx="361422" cy="17201"/>
            </a:xfrm>
            <a:custGeom>
              <a:avLst/>
              <a:gdLst/>
              <a:ahLst/>
              <a:cxnLst/>
              <a:rect l="l" t="t" r="r" b="b"/>
              <a:pathLst>
                <a:path w="10674" h="508" extrusionOk="0">
                  <a:moveTo>
                    <a:pt x="1" y="1"/>
                  </a:moveTo>
                  <a:lnTo>
                    <a:pt x="1" y="508"/>
                  </a:lnTo>
                  <a:lnTo>
                    <a:pt x="10673" y="508"/>
                  </a:lnTo>
                  <a:lnTo>
                    <a:pt x="10673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54;p23">
              <a:extLst>
                <a:ext uri="{FF2B5EF4-FFF2-40B4-BE49-F238E27FC236}">
                  <a16:creationId xmlns:a16="http://schemas.microsoft.com/office/drawing/2014/main" id="{0179DED4-7B53-4ED3-9174-CB9F9C518468}"/>
                </a:ext>
              </a:extLst>
            </p:cNvPr>
            <p:cNvSpPr/>
            <p:nvPr/>
          </p:nvSpPr>
          <p:spPr>
            <a:xfrm>
              <a:off x="5052374" y="3203828"/>
              <a:ext cx="330304" cy="12901"/>
            </a:xfrm>
            <a:custGeom>
              <a:avLst/>
              <a:gdLst/>
              <a:ahLst/>
              <a:cxnLst/>
              <a:rect l="l" t="t" r="r" b="b"/>
              <a:pathLst>
                <a:path w="9755" h="381" extrusionOk="0">
                  <a:moveTo>
                    <a:pt x="1" y="0"/>
                  </a:moveTo>
                  <a:lnTo>
                    <a:pt x="1" y="380"/>
                  </a:lnTo>
                  <a:lnTo>
                    <a:pt x="9755" y="380"/>
                  </a:lnTo>
                  <a:lnTo>
                    <a:pt x="9755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55;p23">
              <a:extLst>
                <a:ext uri="{FF2B5EF4-FFF2-40B4-BE49-F238E27FC236}">
                  <a16:creationId xmlns:a16="http://schemas.microsoft.com/office/drawing/2014/main" id="{55DB5E59-1E36-4676-802E-646B1ADC87FF}"/>
                </a:ext>
              </a:extLst>
            </p:cNvPr>
            <p:cNvSpPr/>
            <p:nvPr/>
          </p:nvSpPr>
          <p:spPr>
            <a:xfrm>
              <a:off x="5052374" y="3233862"/>
              <a:ext cx="319605" cy="13950"/>
            </a:xfrm>
            <a:custGeom>
              <a:avLst/>
              <a:gdLst/>
              <a:ahLst/>
              <a:cxnLst/>
              <a:rect l="l" t="t" r="r" b="b"/>
              <a:pathLst>
                <a:path w="9439" h="412" extrusionOk="0">
                  <a:moveTo>
                    <a:pt x="1" y="0"/>
                  </a:moveTo>
                  <a:lnTo>
                    <a:pt x="1" y="412"/>
                  </a:lnTo>
                  <a:lnTo>
                    <a:pt x="9438" y="412"/>
                  </a:lnTo>
                  <a:lnTo>
                    <a:pt x="9438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056;p23">
              <a:extLst>
                <a:ext uri="{FF2B5EF4-FFF2-40B4-BE49-F238E27FC236}">
                  <a16:creationId xmlns:a16="http://schemas.microsoft.com/office/drawing/2014/main" id="{7E2B9825-5ADC-41B9-A5DC-2FEA2F62AD98}"/>
                </a:ext>
              </a:extLst>
            </p:cNvPr>
            <p:cNvSpPr/>
            <p:nvPr/>
          </p:nvSpPr>
          <p:spPr>
            <a:xfrm>
              <a:off x="5052374" y="3264946"/>
              <a:ext cx="291704" cy="12901"/>
            </a:xfrm>
            <a:custGeom>
              <a:avLst/>
              <a:gdLst/>
              <a:ahLst/>
              <a:cxnLst/>
              <a:rect l="l" t="t" r="r" b="b"/>
              <a:pathLst>
                <a:path w="8615" h="381" extrusionOk="0">
                  <a:moveTo>
                    <a:pt x="1" y="0"/>
                  </a:moveTo>
                  <a:lnTo>
                    <a:pt x="1" y="381"/>
                  </a:lnTo>
                  <a:lnTo>
                    <a:pt x="8615" y="381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057;p23">
              <a:extLst>
                <a:ext uri="{FF2B5EF4-FFF2-40B4-BE49-F238E27FC236}">
                  <a16:creationId xmlns:a16="http://schemas.microsoft.com/office/drawing/2014/main" id="{5043055E-117C-4B76-A89A-E689F7CDD78A}"/>
                </a:ext>
              </a:extLst>
            </p:cNvPr>
            <p:cNvSpPr/>
            <p:nvPr/>
          </p:nvSpPr>
          <p:spPr>
            <a:xfrm>
              <a:off x="5052374" y="3294980"/>
              <a:ext cx="273487" cy="13950"/>
            </a:xfrm>
            <a:custGeom>
              <a:avLst/>
              <a:gdLst/>
              <a:ahLst/>
              <a:cxnLst/>
              <a:rect l="l" t="t" r="r" b="b"/>
              <a:pathLst>
                <a:path w="8077" h="412" extrusionOk="0">
                  <a:moveTo>
                    <a:pt x="1" y="0"/>
                  </a:moveTo>
                  <a:lnTo>
                    <a:pt x="1" y="412"/>
                  </a:lnTo>
                  <a:lnTo>
                    <a:pt x="8076" y="412"/>
                  </a:lnTo>
                  <a:lnTo>
                    <a:pt x="8076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058;p23">
              <a:extLst>
                <a:ext uri="{FF2B5EF4-FFF2-40B4-BE49-F238E27FC236}">
                  <a16:creationId xmlns:a16="http://schemas.microsoft.com/office/drawing/2014/main" id="{AC03E32F-C4C4-45B9-AD73-F1E43D24BE9D}"/>
                </a:ext>
              </a:extLst>
            </p:cNvPr>
            <p:cNvSpPr/>
            <p:nvPr/>
          </p:nvSpPr>
          <p:spPr>
            <a:xfrm>
              <a:off x="5052374" y="3326063"/>
              <a:ext cx="256320" cy="12901"/>
            </a:xfrm>
            <a:custGeom>
              <a:avLst/>
              <a:gdLst/>
              <a:ahLst/>
              <a:cxnLst/>
              <a:rect l="l" t="t" r="r" b="b"/>
              <a:pathLst>
                <a:path w="7570" h="381" extrusionOk="0">
                  <a:moveTo>
                    <a:pt x="1" y="1"/>
                  </a:moveTo>
                  <a:lnTo>
                    <a:pt x="1" y="381"/>
                  </a:lnTo>
                  <a:lnTo>
                    <a:pt x="7570" y="381"/>
                  </a:lnTo>
                  <a:lnTo>
                    <a:pt x="757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059;p23">
              <a:extLst>
                <a:ext uri="{FF2B5EF4-FFF2-40B4-BE49-F238E27FC236}">
                  <a16:creationId xmlns:a16="http://schemas.microsoft.com/office/drawing/2014/main" id="{6FC3CB35-9598-4E80-80AA-EA089D8AA8AC}"/>
                </a:ext>
              </a:extLst>
            </p:cNvPr>
            <p:cNvSpPr/>
            <p:nvPr/>
          </p:nvSpPr>
          <p:spPr>
            <a:xfrm>
              <a:off x="5052374" y="3356097"/>
              <a:ext cx="235970" cy="13984"/>
            </a:xfrm>
            <a:custGeom>
              <a:avLst/>
              <a:gdLst/>
              <a:ahLst/>
              <a:cxnLst/>
              <a:rect l="l" t="t" r="r" b="b"/>
              <a:pathLst>
                <a:path w="6969" h="413" extrusionOk="0">
                  <a:moveTo>
                    <a:pt x="1" y="0"/>
                  </a:moveTo>
                  <a:lnTo>
                    <a:pt x="1" y="412"/>
                  </a:lnTo>
                  <a:lnTo>
                    <a:pt x="6968" y="412"/>
                  </a:lnTo>
                  <a:lnTo>
                    <a:pt x="6968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060;p23">
              <a:extLst>
                <a:ext uri="{FF2B5EF4-FFF2-40B4-BE49-F238E27FC236}">
                  <a16:creationId xmlns:a16="http://schemas.microsoft.com/office/drawing/2014/main" id="{E7C8BA26-5032-4586-9C80-8B2E0570DBD8}"/>
                </a:ext>
              </a:extLst>
            </p:cNvPr>
            <p:cNvSpPr/>
            <p:nvPr/>
          </p:nvSpPr>
          <p:spPr>
            <a:xfrm>
              <a:off x="4721054" y="3118027"/>
              <a:ext cx="279887" cy="264921"/>
            </a:xfrm>
            <a:custGeom>
              <a:avLst/>
              <a:gdLst/>
              <a:ahLst/>
              <a:cxnLst/>
              <a:rect l="l" t="t" r="r" b="b"/>
              <a:pathLst>
                <a:path w="8266" h="7824" extrusionOk="0">
                  <a:moveTo>
                    <a:pt x="855" y="1"/>
                  </a:moveTo>
                  <a:cubicBezTo>
                    <a:pt x="380" y="1"/>
                    <a:pt x="0" y="413"/>
                    <a:pt x="0" y="951"/>
                  </a:cubicBezTo>
                  <a:lnTo>
                    <a:pt x="0" y="6873"/>
                  </a:lnTo>
                  <a:cubicBezTo>
                    <a:pt x="0" y="7411"/>
                    <a:pt x="380" y="7823"/>
                    <a:pt x="855" y="7823"/>
                  </a:cubicBezTo>
                  <a:lnTo>
                    <a:pt x="7411" y="7823"/>
                  </a:lnTo>
                  <a:cubicBezTo>
                    <a:pt x="7886" y="7823"/>
                    <a:pt x="8266" y="7411"/>
                    <a:pt x="8266" y="6873"/>
                  </a:cubicBezTo>
                  <a:lnTo>
                    <a:pt x="8266" y="5606"/>
                  </a:lnTo>
                  <a:lnTo>
                    <a:pt x="8266" y="951"/>
                  </a:lnTo>
                  <a:cubicBezTo>
                    <a:pt x="8266" y="413"/>
                    <a:pt x="7886" y="1"/>
                    <a:pt x="7411" y="1"/>
                  </a:cubicBez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061;p23">
              <a:extLst>
                <a:ext uri="{FF2B5EF4-FFF2-40B4-BE49-F238E27FC236}">
                  <a16:creationId xmlns:a16="http://schemas.microsoft.com/office/drawing/2014/main" id="{47C3CD49-9708-4E15-ADA1-C9C4819CF9A9}"/>
                </a:ext>
              </a:extLst>
            </p:cNvPr>
            <p:cNvSpPr/>
            <p:nvPr/>
          </p:nvSpPr>
          <p:spPr>
            <a:xfrm>
              <a:off x="4722104" y="3118027"/>
              <a:ext cx="278837" cy="65451"/>
            </a:xfrm>
            <a:custGeom>
              <a:avLst/>
              <a:gdLst/>
              <a:ahLst/>
              <a:cxnLst/>
              <a:rect l="l" t="t" r="r" b="b"/>
              <a:pathLst>
                <a:path w="8235" h="1933" extrusionOk="0">
                  <a:moveTo>
                    <a:pt x="729" y="1"/>
                  </a:moveTo>
                  <a:cubicBezTo>
                    <a:pt x="318" y="1"/>
                    <a:pt x="1" y="318"/>
                    <a:pt x="1" y="729"/>
                  </a:cubicBezTo>
                  <a:lnTo>
                    <a:pt x="1" y="1933"/>
                  </a:lnTo>
                  <a:lnTo>
                    <a:pt x="8235" y="1933"/>
                  </a:lnTo>
                  <a:lnTo>
                    <a:pt x="8235" y="729"/>
                  </a:lnTo>
                  <a:cubicBezTo>
                    <a:pt x="8235" y="318"/>
                    <a:pt x="7886" y="1"/>
                    <a:pt x="7506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062;p23">
              <a:extLst>
                <a:ext uri="{FF2B5EF4-FFF2-40B4-BE49-F238E27FC236}">
                  <a16:creationId xmlns:a16="http://schemas.microsoft.com/office/drawing/2014/main" id="{4E1DE4BC-5819-4AFF-A845-C5F5D2A79B8B}"/>
                </a:ext>
              </a:extLst>
            </p:cNvPr>
            <p:cNvSpPr/>
            <p:nvPr/>
          </p:nvSpPr>
          <p:spPr>
            <a:xfrm>
              <a:off x="4756438" y="3099811"/>
              <a:ext cx="12901" cy="57934"/>
            </a:xfrm>
            <a:custGeom>
              <a:avLst/>
              <a:gdLst/>
              <a:ahLst/>
              <a:cxnLst/>
              <a:rect l="l" t="t" r="r" b="b"/>
              <a:pathLst>
                <a:path w="381" h="1711" extrusionOk="0">
                  <a:moveTo>
                    <a:pt x="190" y="0"/>
                  </a:moveTo>
                  <a:cubicBezTo>
                    <a:pt x="64" y="0"/>
                    <a:pt x="0" y="95"/>
                    <a:pt x="0" y="190"/>
                  </a:cubicBezTo>
                  <a:lnTo>
                    <a:pt x="0" y="1521"/>
                  </a:lnTo>
                  <a:cubicBezTo>
                    <a:pt x="0" y="1616"/>
                    <a:pt x="64" y="1711"/>
                    <a:pt x="190" y="1711"/>
                  </a:cubicBezTo>
                  <a:cubicBezTo>
                    <a:pt x="285" y="1711"/>
                    <a:pt x="380" y="1616"/>
                    <a:pt x="380" y="1521"/>
                  </a:cubicBezTo>
                  <a:lnTo>
                    <a:pt x="380" y="190"/>
                  </a:lnTo>
                  <a:cubicBezTo>
                    <a:pt x="380" y="95"/>
                    <a:pt x="285" y="0"/>
                    <a:pt x="19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063;p23">
              <a:extLst>
                <a:ext uri="{FF2B5EF4-FFF2-40B4-BE49-F238E27FC236}">
                  <a16:creationId xmlns:a16="http://schemas.microsoft.com/office/drawing/2014/main" id="{F1C817EC-65F0-403A-9C1B-03DDBF792E7B}"/>
                </a:ext>
              </a:extLst>
            </p:cNvPr>
            <p:cNvSpPr/>
            <p:nvPr/>
          </p:nvSpPr>
          <p:spPr>
            <a:xfrm>
              <a:off x="4952656" y="3099811"/>
              <a:ext cx="13984" cy="57934"/>
            </a:xfrm>
            <a:custGeom>
              <a:avLst/>
              <a:gdLst/>
              <a:ahLst/>
              <a:cxnLst/>
              <a:rect l="l" t="t" r="r" b="b"/>
              <a:pathLst>
                <a:path w="413" h="1711" extrusionOk="0">
                  <a:moveTo>
                    <a:pt x="191" y="0"/>
                  </a:moveTo>
                  <a:cubicBezTo>
                    <a:pt x="96" y="0"/>
                    <a:pt x="1" y="95"/>
                    <a:pt x="1" y="190"/>
                  </a:cubicBezTo>
                  <a:lnTo>
                    <a:pt x="1" y="1521"/>
                  </a:lnTo>
                  <a:cubicBezTo>
                    <a:pt x="1" y="1616"/>
                    <a:pt x="96" y="1711"/>
                    <a:pt x="191" y="1711"/>
                  </a:cubicBezTo>
                  <a:cubicBezTo>
                    <a:pt x="317" y="1711"/>
                    <a:pt x="412" y="1616"/>
                    <a:pt x="412" y="1521"/>
                  </a:cubicBezTo>
                  <a:lnTo>
                    <a:pt x="412" y="190"/>
                  </a:lnTo>
                  <a:cubicBezTo>
                    <a:pt x="412" y="95"/>
                    <a:pt x="317" y="0"/>
                    <a:pt x="191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064;p23">
              <a:extLst>
                <a:ext uri="{FF2B5EF4-FFF2-40B4-BE49-F238E27FC236}">
                  <a16:creationId xmlns:a16="http://schemas.microsoft.com/office/drawing/2014/main" id="{D477B886-B06D-449C-B8E1-4915C72B2E06}"/>
                </a:ext>
              </a:extLst>
            </p:cNvPr>
            <p:cNvSpPr/>
            <p:nvPr/>
          </p:nvSpPr>
          <p:spPr>
            <a:xfrm>
              <a:off x="4751054" y="3225262"/>
              <a:ext cx="31151" cy="30068"/>
            </a:xfrm>
            <a:custGeom>
              <a:avLst/>
              <a:gdLst/>
              <a:ahLst/>
              <a:cxnLst/>
              <a:rect l="l" t="t" r="r" b="b"/>
              <a:pathLst>
                <a:path w="920" h="888" extrusionOk="0">
                  <a:moveTo>
                    <a:pt x="444" y="1"/>
                  </a:moveTo>
                  <a:cubicBezTo>
                    <a:pt x="223" y="1"/>
                    <a:pt x="1" y="191"/>
                    <a:pt x="1" y="444"/>
                  </a:cubicBezTo>
                  <a:cubicBezTo>
                    <a:pt x="1" y="666"/>
                    <a:pt x="223" y="887"/>
                    <a:pt x="444" y="887"/>
                  </a:cubicBezTo>
                  <a:cubicBezTo>
                    <a:pt x="698" y="887"/>
                    <a:pt x="888" y="666"/>
                    <a:pt x="888" y="444"/>
                  </a:cubicBezTo>
                  <a:cubicBezTo>
                    <a:pt x="919" y="191"/>
                    <a:pt x="698" y="1"/>
                    <a:pt x="44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065;p23">
              <a:extLst>
                <a:ext uri="{FF2B5EF4-FFF2-40B4-BE49-F238E27FC236}">
                  <a16:creationId xmlns:a16="http://schemas.microsoft.com/office/drawing/2014/main" id="{1303488C-C157-4F49-B096-3F07D0F4AEAF}"/>
                </a:ext>
              </a:extLst>
            </p:cNvPr>
            <p:cNvSpPr/>
            <p:nvPr/>
          </p:nvSpPr>
          <p:spPr>
            <a:xfrm>
              <a:off x="4796088" y="3225262"/>
              <a:ext cx="30068" cy="30068"/>
            </a:xfrm>
            <a:custGeom>
              <a:avLst/>
              <a:gdLst/>
              <a:ahLst/>
              <a:cxnLst/>
              <a:rect l="l" t="t" r="r" b="b"/>
              <a:pathLst>
                <a:path w="888" h="888" extrusionOk="0">
                  <a:moveTo>
                    <a:pt x="444" y="1"/>
                  </a:moveTo>
                  <a:cubicBezTo>
                    <a:pt x="223" y="1"/>
                    <a:pt x="1" y="191"/>
                    <a:pt x="1" y="444"/>
                  </a:cubicBezTo>
                  <a:cubicBezTo>
                    <a:pt x="1" y="666"/>
                    <a:pt x="223" y="887"/>
                    <a:pt x="444" y="887"/>
                  </a:cubicBezTo>
                  <a:cubicBezTo>
                    <a:pt x="698" y="887"/>
                    <a:pt x="888" y="666"/>
                    <a:pt x="888" y="444"/>
                  </a:cubicBezTo>
                  <a:cubicBezTo>
                    <a:pt x="888" y="191"/>
                    <a:pt x="698" y="1"/>
                    <a:pt x="44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066;p23">
              <a:extLst>
                <a:ext uri="{FF2B5EF4-FFF2-40B4-BE49-F238E27FC236}">
                  <a16:creationId xmlns:a16="http://schemas.microsoft.com/office/drawing/2014/main" id="{894985AD-707B-4F2A-A134-F8AFF363EC51}"/>
                </a:ext>
              </a:extLst>
            </p:cNvPr>
            <p:cNvSpPr/>
            <p:nvPr/>
          </p:nvSpPr>
          <p:spPr>
            <a:xfrm>
              <a:off x="4841155" y="3225262"/>
              <a:ext cx="30034" cy="30068"/>
            </a:xfrm>
            <a:custGeom>
              <a:avLst/>
              <a:gdLst/>
              <a:ahLst/>
              <a:cxnLst/>
              <a:rect l="l" t="t" r="r" b="b"/>
              <a:pathLst>
                <a:path w="887" h="888" extrusionOk="0">
                  <a:moveTo>
                    <a:pt x="443" y="1"/>
                  </a:moveTo>
                  <a:cubicBezTo>
                    <a:pt x="190" y="1"/>
                    <a:pt x="0" y="191"/>
                    <a:pt x="0" y="444"/>
                  </a:cubicBezTo>
                  <a:cubicBezTo>
                    <a:pt x="0" y="666"/>
                    <a:pt x="190" y="887"/>
                    <a:pt x="443" y="887"/>
                  </a:cubicBezTo>
                  <a:cubicBezTo>
                    <a:pt x="697" y="887"/>
                    <a:pt x="887" y="666"/>
                    <a:pt x="887" y="444"/>
                  </a:cubicBezTo>
                  <a:cubicBezTo>
                    <a:pt x="887" y="191"/>
                    <a:pt x="697" y="1"/>
                    <a:pt x="44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067;p23">
              <a:extLst>
                <a:ext uri="{FF2B5EF4-FFF2-40B4-BE49-F238E27FC236}">
                  <a16:creationId xmlns:a16="http://schemas.microsoft.com/office/drawing/2014/main" id="{B81E0347-8812-4EDB-A665-B83403B81912}"/>
                </a:ext>
              </a:extLst>
            </p:cNvPr>
            <p:cNvSpPr/>
            <p:nvPr/>
          </p:nvSpPr>
          <p:spPr>
            <a:xfrm>
              <a:off x="4886189" y="3225262"/>
              <a:ext cx="30034" cy="30068"/>
            </a:xfrm>
            <a:custGeom>
              <a:avLst/>
              <a:gdLst/>
              <a:ahLst/>
              <a:cxnLst/>
              <a:rect l="l" t="t" r="r" b="b"/>
              <a:pathLst>
                <a:path w="887" h="888" extrusionOk="0">
                  <a:moveTo>
                    <a:pt x="444" y="1"/>
                  </a:moveTo>
                  <a:cubicBezTo>
                    <a:pt x="190" y="1"/>
                    <a:pt x="0" y="191"/>
                    <a:pt x="0" y="444"/>
                  </a:cubicBezTo>
                  <a:cubicBezTo>
                    <a:pt x="0" y="666"/>
                    <a:pt x="190" y="887"/>
                    <a:pt x="444" y="887"/>
                  </a:cubicBezTo>
                  <a:cubicBezTo>
                    <a:pt x="697" y="887"/>
                    <a:pt x="887" y="666"/>
                    <a:pt x="887" y="444"/>
                  </a:cubicBezTo>
                  <a:cubicBezTo>
                    <a:pt x="887" y="191"/>
                    <a:pt x="697" y="1"/>
                    <a:pt x="44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068;p23">
              <a:extLst>
                <a:ext uri="{FF2B5EF4-FFF2-40B4-BE49-F238E27FC236}">
                  <a16:creationId xmlns:a16="http://schemas.microsoft.com/office/drawing/2014/main" id="{CD07BFEF-A601-4979-84BD-3CBC54DE0501}"/>
                </a:ext>
              </a:extLst>
            </p:cNvPr>
            <p:cNvSpPr/>
            <p:nvPr/>
          </p:nvSpPr>
          <p:spPr>
            <a:xfrm>
              <a:off x="4931223" y="3225262"/>
              <a:ext cx="30068" cy="30068"/>
            </a:xfrm>
            <a:custGeom>
              <a:avLst/>
              <a:gdLst/>
              <a:ahLst/>
              <a:cxnLst/>
              <a:rect l="l" t="t" r="r" b="b"/>
              <a:pathLst>
                <a:path w="888" h="888" extrusionOk="0">
                  <a:moveTo>
                    <a:pt x="444" y="1"/>
                  </a:moveTo>
                  <a:cubicBezTo>
                    <a:pt x="190" y="1"/>
                    <a:pt x="0" y="191"/>
                    <a:pt x="0" y="444"/>
                  </a:cubicBezTo>
                  <a:cubicBezTo>
                    <a:pt x="0" y="666"/>
                    <a:pt x="190" y="887"/>
                    <a:pt x="444" y="887"/>
                  </a:cubicBezTo>
                  <a:cubicBezTo>
                    <a:pt x="697" y="887"/>
                    <a:pt x="887" y="666"/>
                    <a:pt x="887" y="444"/>
                  </a:cubicBezTo>
                  <a:cubicBezTo>
                    <a:pt x="887" y="191"/>
                    <a:pt x="697" y="1"/>
                    <a:pt x="44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069;p23">
              <a:extLst>
                <a:ext uri="{FF2B5EF4-FFF2-40B4-BE49-F238E27FC236}">
                  <a16:creationId xmlns:a16="http://schemas.microsoft.com/office/drawing/2014/main" id="{1D7352A8-C249-4CD6-8B6D-1D67B84CB25E}"/>
                </a:ext>
              </a:extLst>
            </p:cNvPr>
            <p:cNvSpPr/>
            <p:nvPr/>
          </p:nvSpPr>
          <p:spPr>
            <a:xfrm>
              <a:off x="4751054" y="3269246"/>
              <a:ext cx="31151" cy="30034"/>
            </a:xfrm>
            <a:custGeom>
              <a:avLst/>
              <a:gdLst/>
              <a:ahLst/>
              <a:cxnLst/>
              <a:rect l="l" t="t" r="r" b="b"/>
              <a:pathLst>
                <a:path w="920" h="887" extrusionOk="0">
                  <a:moveTo>
                    <a:pt x="444" y="0"/>
                  </a:moveTo>
                  <a:cubicBezTo>
                    <a:pt x="223" y="0"/>
                    <a:pt x="1" y="190"/>
                    <a:pt x="1" y="444"/>
                  </a:cubicBezTo>
                  <a:cubicBezTo>
                    <a:pt x="1" y="665"/>
                    <a:pt x="223" y="887"/>
                    <a:pt x="444" y="887"/>
                  </a:cubicBezTo>
                  <a:cubicBezTo>
                    <a:pt x="698" y="887"/>
                    <a:pt x="888" y="665"/>
                    <a:pt x="888" y="444"/>
                  </a:cubicBezTo>
                  <a:cubicBezTo>
                    <a:pt x="919" y="190"/>
                    <a:pt x="698" y="0"/>
                    <a:pt x="444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070;p23">
              <a:extLst>
                <a:ext uri="{FF2B5EF4-FFF2-40B4-BE49-F238E27FC236}">
                  <a16:creationId xmlns:a16="http://schemas.microsoft.com/office/drawing/2014/main" id="{DE4E647E-6A7C-4DFA-9289-0C9DFB2A9A8D}"/>
                </a:ext>
              </a:extLst>
            </p:cNvPr>
            <p:cNvSpPr/>
            <p:nvPr/>
          </p:nvSpPr>
          <p:spPr>
            <a:xfrm>
              <a:off x="4796088" y="3269246"/>
              <a:ext cx="30068" cy="30034"/>
            </a:xfrm>
            <a:custGeom>
              <a:avLst/>
              <a:gdLst/>
              <a:ahLst/>
              <a:cxnLst/>
              <a:rect l="l" t="t" r="r" b="b"/>
              <a:pathLst>
                <a:path w="888" h="887" extrusionOk="0">
                  <a:moveTo>
                    <a:pt x="444" y="0"/>
                  </a:moveTo>
                  <a:cubicBezTo>
                    <a:pt x="223" y="0"/>
                    <a:pt x="1" y="190"/>
                    <a:pt x="1" y="444"/>
                  </a:cubicBezTo>
                  <a:cubicBezTo>
                    <a:pt x="1" y="665"/>
                    <a:pt x="223" y="887"/>
                    <a:pt x="444" y="887"/>
                  </a:cubicBezTo>
                  <a:cubicBezTo>
                    <a:pt x="698" y="887"/>
                    <a:pt x="888" y="665"/>
                    <a:pt x="888" y="444"/>
                  </a:cubicBezTo>
                  <a:cubicBezTo>
                    <a:pt x="888" y="190"/>
                    <a:pt x="698" y="0"/>
                    <a:pt x="444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071;p23">
              <a:extLst>
                <a:ext uri="{FF2B5EF4-FFF2-40B4-BE49-F238E27FC236}">
                  <a16:creationId xmlns:a16="http://schemas.microsoft.com/office/drawing/2014/main" id="{F7027493-8D5F-4CD2-9100-728597A2A3CA}"/>
                </a:ext>
              </a:extLst>
            </p:cNvPr>
            <p:cNvSpPr/>
            <p:nvPr/>
          </p:nvSpPr>
          <p:spPr>
            <a:xfrm>
              <a:off x="4841155" y="3269246"/>
              <a:ext cx="30034" cy="30034"/>
            </a:xfrm>
            <a:custGeom>
              <a:avLst/>
              <a:gdLst/>
              <a:ahLst/>
              <a:cxnLst/>
              <a:rect l="l" t="t" r="r" b="b"/>
              <a:pathLst>
                <a:path w="887" h="887" extrusionOk="0">
                  <a:moveTo>
                    <a:pt x="443" y="0"/>
                  </a:moveTo>
                  <a:cubicBezTo>
                    <a:pt x="190" y="0"/>
                    <a:pt x="0" y="190"/>
                    <a:pt x="0" y="444"/>
                  </a:cubicBezTo>
                  <a:cubicBezTo>
                    <a:pt x="0" y="665"/>
                    <a:pt x="190" y="887"/>
                    <a:pt x="443" y="887"/>
                  </a:cubicBezTo>
                  <a:cubicBezTo>
                    <a:pt x="697" y="887"/>
                    <a:pt x="887" y="665"/>
                    <a:pt x="887" y="444"/>
                  </a:cubicBezTo>
                  <a:cubicBezTo>
                    <a:pt x="887" y="190"/>
                    <a:pt x="697" y="0"/>
                    <a:pt x="44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072;p23">
              <a:extLst>
                <a:ext uri="{FF2B5EF4-FFF2-40B4-BE49-F238E27FC236}">
                  <a16:creationId xmlns:a16="http://schemas.microsoft.com/office/drawing/2014/main" id="{A5D147FE-7448-4ECC-913E-A0266BB6ADE4}"/>
                </a:ext>
              </a:extLst>
            </p:cNvPr>
            <p:cNvSpPr/>
            <p:nvPr/>
          </p:nvSpPr>
          <p:spPr>
            <a:xfrm>
              <a:off x="4886189" y="3269246"/>
              <a:ext cx="30034" cy="30034"/>
            </a:xfrm>
            <a:custGeom>
              <a:avLst/>
              <a:gdLst/>
              <a:ahLst/>
              <a:cxnLst/>
              <a:rect l="l" t="t" r="r" b="b"/>
              <a:pathLst>
                <a:path w="887" h="887" extrusionOk="0">
                  <a:moveTo>
                    <a:pt x="444" y="0"/>
                  </a:moveTo>
                  <a:cubicBezTo>
                    <a:pt x="190" y="0"/>
                    <a:pt x="0" y="190"/>
                    <a:pt x="0" y="444"/>
                  </a:cubicBezTo>
                  <a:cubicBezTo>
                    <a:pt x="0" y="665"/>
                    <a:pt x="190" y="887"/>
                    <a:pt x="444" y="887"/>
                  </a:cubicBezTo>
                  <a:cubicBezTo>
                    <a:pt x="697" y="887"/>
                    <a:pt x="887" y="665"/>
                    <a:pt x="887" y="444"/>
                  </a:cubicBezTo>
                  <a:cubicBezTo>
                    <a:pt x="887" y="190"/>
                    <a:pt x="697" y="0"/>
                    <a:pt x="444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073;p23">
              <a:extLst>
                <a:ext uri="{FF2B5EF4-FFF2-40B4-BE49-F238E27FC236}">
                  <a16:creationId xmlns:a16="http://schemas.microsoft.com/office/drawing/2014/main" id="{73FE5DA6-6677-4F50-8444-BC44CE03FAAF}"/>
                </a:ext>
              </a:extLst>
            </p:cNvPr>
            <p:cNvSpPr/>
            <p:nvPr/>
          </p:nvSpPr>
          <p:spPr>
            <a:xfrm>
              <a:off x="4931223" y="3269246"/>
              <a:ext cx="30068" cy="30034"/>
            </a:xfrm>
            <a:custGeom>
              <a:avLst/>
              <a:gdLst/>
              <a:ahLst/>
              <a:cxnLst/>
              <a:rect l="l" t="t" r="r" b="b"/>
              <a:pathLst>
                <a:path w="888" h="887" extrusionOk="0">
                  <a:moveTo>
                    <a:pt x="444" y="0"/>
                  </a:moveTo>
                  <a:cubicBezTo>
                    <a:pt x="190" y="0"/>
                    <a:pt x="0" y="190"/>
                    <a:pt x="0" y="444"/>
                  </a:cubicBezTo>
                  <a:cubicBezTo>
                    <a:pt x="0" y="665"/>
                    <a:pt x="190" y="887"/>
                    <a:pt x="444" y="887"/>
                  </a:cubicBezTo>
                  <a:cubicBezTo>
                    <a:pt x="697" y="887"/>
                    <a:pt x="887" y="665"/>
                    <a:pt x="887" y="444"/>
                  </a:cubicBezTo>
                  <a:cubicBezTo>
                    <a:pt x="887" y="190"/>
                    <a:pt x="697" y="0"/>
                    <a:pt x="444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074;p23">
              <a:extLst>
                <a:ext uri="{FF2B5EF4-FFF2-40B4-BE49-F238E27FC236}">
                  <a16:creationId xmlns:a16="http://schemas.microsoft.com/office/drawing/2014/main" id="{7A24B9FA-ED3B-43A0-87C1-D44F8E382354}"/>
                </a:ext>
              </a:extLst>
            </p:cNvPr>
            <p:cNvSpPr/>
            <p:nvPr/>
          </p:nvSpPr>
          <p:spPr>
            <a:xfrm>
              <a:off x="4751054" y="3313196"/>
              <a:ext cx="31151" cy="30068"/>
            </a:xfrm>
            <a:custGeom>
              <a:avLst/>
              <a:gdLst/>
              <a:ahLst/>
              <a:cxnLst/>
              <a:rect l="l" t="t" r="r" b="b"/>
              <a:pathLst>
                <a:path w="920" h="888" extrusionOk="0">
                  <a:moveTo>
                    <a:pt x="444" y="1"/>
                  </a:moveTo>
                  <a:cubicBezTo>
                    <a:pt x="223" y="1"/>
                    <a:pt x="1" y="191"/>
                    <a:pt x="1" y="444"/>
                  </a:cubicBezTo>
                  <a:cubicBezTo>
                    <a:pt x="1" y="697"/>
                    <a:pt x="223" y="887"/>
                    <a:pt x="444" y="887"/>
                  </a:cubicBezTo>
                  <a:cubicBezTo>
                    <a:pt x="698" y="887"/>
                    <a:pt x="888" y="697"/>
                    <a:pt x="888" y="444"/>
                  </a:cubicBezTo>
                  <a:cubicBezTo>
                    <a:pt x="919" y="191"/>
                    <a:pt x="698" y="1"/>
                    <a:pt x="44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075;p23">
              <a:extLst>
                <a:ext uri="{FF2B5EF4-FFF2-40B4-BE49-F238E27FC236}">
                  <a16:creationId xmlns:a16="http://schemas.microsoft.com/office/drawing/2014/main" id="{B1384446-0C6C-437D-BC03-26C913AE0C5B}"/>
                </a:ext>
              </a:extLst>
            </p:cNvPr>
            <p:cNvSpPr/>
            <p:nvPr/>
          </p:nvSpPr>
          <p:spPr>
            <a:xfrm>
              <a:off x="4796088" y="3313196"/>
              <a:ext cx="30068" cy="30068"/>
            </a:xfrm>
            <a:custGeom>
              <a:avLst/>
              <a:gdLst/>
              <a:ahLst/>
              <a:cxnLst/>
              <a:rect l="l" t="t" r="r" b="b"/>
              <a:pathLst>
                <a:path w="888" h="888" extrusionOk="0">
                  <a:moveTo>
                    <a:pt x="444" y="1"/>
                  </a:moveTo>
                  <a:cubicBezTo>
                    <a:pt x="223" y="1"/>
                    <a:pt x="1" y="191"/>
                    <a:pt x="1" y="444"/>
                  </a:cubicBezTo>
                  <a:cubicBezTo>
                    <a:pt x="1" y="697"/>
                    <a:pt x="223" y="887"/>
                    <a:pt x="444" y="887"/>
                  </a:cubicBezTo>
                  <a:cubicBezTo>
                    <a:pt x="698" y="887"/>
                    <a:pt x="888" y="697"/>
                    <a:pt x="888" y="444"/>
                  </a:cubicBezTo>
                  <a:cubicBezTo>
                    <a:pt x="888" y="191"/>
                    <a:pt x="698" y="1"/>
                    <a:pt x="44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076;p23">
              <a:extLst>
                <a:ext uri="{FF2B5EF4-FFF2-40B4-BE49-F238E27FC236}">
                  <a16:creationId xmlns:a16="http://schemas.microsoft.com/office/drawing/2014/main" id="{F607AD59-A99D-4200-A160-4426A5463E65}"/>
                </a:ext>
              </a:extLst>
            </p:cNvPr>
            <p:cNvSpPr/>
            <p:nvPr/>
          </p:nvSpPr>
          <p:spPr>
            <a:xfrm>
              <a:off x="4841155" y="3313196"/>
              <a:ext cx="30034" cy="30068"/>
            </a:xfrm>
            <a:custGeom>
              <a:avLst/>
              <a:gdLst/>
              <a:ahLst/>
              <a:cxnLst/>
              <a:rect l="l" t="t" r="r" b="b"/>
              <a:pathLst>
                <a:path w="887" h="888" extrusionOk="0">
                  <a:moveTo>
                    <a:pt x="443" y="1"/>
                  </a:moveTo>
                  <a:cubicBezTo>
                    <a:pt x="190" y="1"/>
                    <a:pt x="0" y="191"/>
                    <a:pt x="0" y="444"/>
                  </a:cubicBezTo>
                  <a:cubicBezTo>
                    <a:pt x="0" y="697"/>
                    <a:pt x="190" y="887"/>
                    <a:pt x="443" y="887"/>
                  </a:cubicBezTo>
                  <a:cubicBezTo>
                    <a:pt x="697" y="887"/>
                    <a:pt x="887" y="697"/>
                    <a:pt x="887" y="444"/>
                  </a:cubicBezTo>
                  <a:cubicBezTo>
                    <a:pt x="887" y="191"/>
                    <a:pt x="697" y="1"/>
                    <a:pt x="44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077;p23">
              <a:extLst>
                <a:ext uri="{FF2B5EF4-FFF2-40B4-BE49-F238E27FC236}">
                  <a16:creationId xmlns:a16="http://schemas.microsoft.com/office/drawing/2014/main" id="{4AAE90F6-3878-4723-BD05-D5D076371C95}"/>
                </a:ext>
              </a:extLst>
            </p:cNvPr>
            <p:cNvSpPr/>
            <p:nvPr/>
          </p:nvSpPr>
          <p:spPr>
            <a:xfrm>
              <a:off x="4886189" y="3313196"/>
              <a:ext cx="30034" cy="30068"/>
            </a:xfrm>
            <a:custGeom>
              <a:avLst/>
              <a:gdLst/>
              <a:ahLst/>
              <a:cxnLst/>
              <a:rect l="l" t="t" r="r" b="b"/>
              <a:pathLst>
                <a:path w="887" h="888" extrusionOk="0">
                  <a:moveTo>
                    <a:pt x="444" y="1"/>
                  </a:moveTo>
                  <a:cubicBezTo>
                    <a:pt x="190" y="1"/>
                    <a:pt x="0" y="191"/>
                    <a:pt x="0" y="444"/>
                  </a:cubicBezTo>
                  <a:cubicBezTo>
                    <a:pt x="0" y="697"/>
                    <a:pt x="190" y="887"/>
                    <a:pt x="444" y="887"/>
                  </a:cubicBezTo>
                  <a:cubicBezTo>
                    <a:pt x="697" y="887"/>
                    <a:pt x="887" y="697"/>
                    <a:pt x="887" y="444"/>
                  </a:cubicBezTo>
                  <a:cubicBezTo>
                    <a:pt x="887" y="191"/>
                    <a:pt x="697" y="1"/>
                    <a:pt x="44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078;p23">
              <a:extLst>
                <a:ext uri="{FF2B5EF4-FFF2-40B4-BE49-F238E27FC236}">
                  <a16:creationId xmlns:a16="http://schemas.microsoft.com/office/drawing/2014/main" id="{6A14655C-D999-4E9C-A55B-27B5C3643026}"/>
                </a:ext>
              </a:extLst>
            </p:cNvPr>
            <p:cNvSpPr/>
            <p:nvPr/>
          </p:nvSpPr>
          <p:spPr>
            <a:xfrm>
              <a:off x="4931223" y="3313196"/>
              <a:ext cx="30068" cy="30068"/>
            </a:xfrm>
            <a:custGeom>
              <a:avLst/>
              <a:gdLst/>
              <a:ahLst/>
              <a:cxnLst/>
              <a:rect l="l" t="t" r="r" b="b"/>
              <a:pathLst>
                <a:path w="888" h="888" extrusionOk="0">
                  <a:moveTo>
                    <a:pt x="444" y="1"/>
                  </a:moveTo>
                  <a:cubicBezTo>
                    <a:pt x="190" y="1"/>
                    <a:pt x="0" y="191"/>
                    <a:pt x="0" y="444"/>
                  </a:cubicBezTo>
                  <a:cubicBezTo>
                    <a:pt x="0" y="697"/>
                    <a:pt x="190" y="887"/>
                    <a:pt x="444" y="887"/>
                  </a:cubicBezTo>
                  <a:cubicBezTo>
                    <a:pt x="697" y="887"/>
                    <a:pt x="887" y="697"/>
                    <a:pt x="887" y="444"/>
                  </a:cubicBezTo>
                  <a:cubicBezTo>
                    <a:pt x="887" y="191"/>
                    <a:pt x="697" y="1"/>
                    <a:pt x="44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079;p23">
              <a:extLst>
                <a:ext uri="{FF2B5EF4-FFF2-40B4-BE49-F238E27FC236}">
                  <a16:creationId xmlns:a16="http://schemas.microsoft.com/office/drawing/2014/main" id="{86D34499-A599-4E10-AB9C-FA59D75E2099}"/>
                </a:ext>
              </a:extLst>
            </p:cNvPr>
            <p:cNvSpPr/>
            <p:nvPr/>
          </p:nvSpPr>
          <p:spPr>
            <a:xfrm>
              <a:off x="4069080" y="2549721"/>
              <a:ext cx="692742" cy="664875"/>
            </a:xfrm>
            <a:custGeom>
              <a:avLst/>
              <a:gdLst/>
              <a:ahLst/>
              <a:cxnLst/>
              <a:rect l="l" t="t" r="r" b="b"/>
              <a:pathLst>
                <a:path w="20459" h="19636" extrusionOk="0">
                  <a:moveTo>
                    <a:pt x="15106" y="0"/>
                  </a:moveTo>
                  <a:cubicBezTo>
                    <a:pt x="14093" y="0"/>
                    <a:pt x="13238" y="824"/>
                    <a:pt x="13238" y="1869"/>
                  </a:cubicBezTo>
                  <a:cubicBezTo>
                    <a:pt x="13238" y="2344"/>
                    <a:pt x="13428" y="2756"/>
                    <a:pt x="13713" y="3104"/>
                  </a:cubicBezTo>
                  <a:lnTo>
                    <a:pt x="10831" y="7728"/>
                  </a:lnTo>
                  <a:lnTo>
                    <a:pt x="10609" y="9628"/>
                  </a:lnTo>
                  <a:lnTo>
                    <a:pt x="8266" y="9818"/>
                  </a:lnTo>
                  <a:lnTo>
                    <a:pt x="3389" y="11496"/>
                  </a:lnTo>
                  <a:cubicBezTo>
                    <a:pt x="3072" y="10989"/>
                    <a:pt x="2502" y="10641"/>
                    <a:pt x="1869" y="10641"/>
                  </a:cubicBezTo>
                  <a:cubicBezTo>
                    <a:pt x="824" y="10641"/>
                    <a:pt x="0" y="11464"/>
                    <a:pt x="0" y="12478"/>
                  </a:cubicBezTo>
                  <a:cubicBezTo>
                    <a:pt x="0" y="13491"/>
                    <a:pt x="824" y="14346"/>
                    <a:pt x="1869" y="14346"/>
                  </a:cubicBezTo>
                  <a:cubicBezTo>
                    <a:pt x="2882" y="14346"/>
                    <a:pt x="3706" y="13491"/>
                    <a:pt x="3706" y="12478"/>
                  </a:cubicBezTo>
                  <a:cubicBezTo>
                    <a:pt x="3706" y="12478"/>
                    <a:pt x="3706" y="12446"/>
                    <a:pt x="3706" y="12446"/>
                  </a:cubicBezTo>
                  <a:lnTo>
                    <a:pt x="8488" y="10799"/>
                  </a:lnTo>
                  <a:lnTo>
                    <a:pt x="10514" y="10641"/>
                  </a:lnTo>
                  <a:lnTo>
                    <a:pt x="10356" y="11971"/>
                  </a:lnTo>
                  <a:lnTo>
                    <a:pt x="11243" y="16215"/>
                  </a:lnTo>
                  <a:cubicBezTo>
                    <a:pt x="10704" y="16563"/>
                    <a:pt x="10356" y="17133"/>
                    <a:pt x="10356" y="17798"/>
                  </a:cubicBezTo>
                  <a:cubicBezTo>
                    <a:pt x="10356" y="18812"/>
                    <a:pt x="11211" y="19635"/>
                    <a:pt x="12225" y="19635"/>
                  </a:cubicBezTo>
                  <a:cubicBezTo>
                    <a:pt x="13238" y="19635"/>
                    <a:pt x="14061" y="18812"/>
                    <a:pt x="14061" y="17798"/>
                  </a:cubicBezTo>
                  <a:cubicBezTo>
                    <a:pt x="14061" y="16785"/>
                    <a:pt x="13238" y="15930"/>
                    <a:pt x="12225" y="15930"/>
                  </a:cubicBezTo>
                  <a:cubicBezTo>
                    <a:pt x="12193" y="15930"/>
                    <a:pt x="11370" y="11940"/>
                    <a:pt x="11370" y="11940"/>
                  </a:cubicBezTo>
                  <a:lnTo>
                    <a:pt x="11528" y="10546"/>
                  </a:lnTo>
                  <a:lnTo>
                    <a:pt x="13238" y="10419"/>
                  </a:lnTo>
                  <a:lnTo>
                    <a:pt x="16785" y="10799"/>
                  </a:lnTo>
                  <a:cubicBezTo>
                    <a:pt x="16975" y="11623"/>
                    <a:pt x="17703" y="12256"/>
                    <a:pt x="18590" y="12256"/>
                  </a:cubicBezTo>
                  <a:cubicBezTo>
                    <a:pt x="19604" y="12256"/>
                    <a:pt x="20459" y="11433"/>
                    <a:pt x="20459" y="10419"/>
                  </a:cubicBezTo>
                  <a:cubicBezTo>
                    <a:pt x="20459" y="9406"/>
                    <a:pt x="19604" y="8583"/>
                    <a:pt x="18590" y="8583"/>
                  </a:cubicBezTo>
                  <a:cubicBezTo>
                    <a:pt x="17798" y="8583"/>
                    <a:pt x="17102" y="9089"/>
                    <a:pt x="16848" y="9818"/>
                  </a:cubicBezTo>
                  <a:lnTo>
                    <a:pt x="13270" y="9406"/>
                  </a:lnTo>
                  <a:lnTo>
                    <a:pt x="11623" y="9533"/>
                  </a:lnTo>
                  <a:lnTo>
                    <a:pt x="11813" y="8044"/>
                  </a:lnTo>
                  <a:lnTo>
                    <a:pt x="14568" y="3611"/>
                  </a:lnTo>
                  <a:cubicBezTo>
                    <a:pt x="14726" y="3674"/>
                    <a:pt x="14916" y="3706"/>
                    <a:pt x="15106" y="3706"/>
                  </a:cubicBezTo>
                  <a:cubicBezTo>
                    <a:pt x="16120" y="3706"/>
                    <a:pt x="16943" y="2882"/>
                    <a:pt x="16943" y="1869"/>
                  </a:cubicBezTo>
                  <a:cubicBezTo>
                    <a:pt x="16943" y="824"/>
                    <a:pt x="16120" y="0"/>
                    <a:pt x="15106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080;p23">
              <a:extLst>
                <a:ext uri="{FF2B5EF4-FFF2-40B4-BE49-F238E27FC236}">
                  <a16:creationId xmlns:a16="http://schemas.microsoft.com/office/drawing/2014/main" id="{371A237C-87C9-4705-8D1C-4686844BB5C1}"/>
                </a:ext>
              </a:extLst>
            </p:cNvPr>
            <p:cNvSpPr/>
            <p:nvPr/>
          </p:nvSpPr>
          <p:spPr>
            <a:xfrm>
              <a:off x="4169881" y="2634439"/>
              <a:ext cx="206986" cy="201602"/>
            </a:xfrm>
            <a:custGeom>
              <a:avLst/>
              <a:gdLst/>
              <a:ahLst/>
              <a:cxnLst/>
              <a:rect l="l" t="t" r="r" b="b"/>
              <a:pathLst>
                <a:path w="6113" h="5954" extrusionOk="0">
                  <a:moveTo>
                    <a:pt x="1837" y="0"/>
                  </a:moveTo>
                  <a:cubicBezTo>
                    <a:pt x="824" y="0"/>
                    <a:pt x="0" y="824"/>
                    <a:pt x="0" y="1837"/>
                  </a:cubicBezTo>
                  <a:cubicBezTo>
                    <a:pt x="0" y="2850"/>
                    <a:pt x="824" y="3674"/>
                    <a:pt x="1837" y="3674"/>
                  </a:cubicBezTo>
                  <a:cubicBezTo>
                    <a:pt x="2185" y="3674"/>
                    <a:pt x="2502" y="3579"/>
                    <a:pt x="2787" y="3420"/>
                  </a:cubicBezTo>
                  <a:lnTo>
                    <a:pt x="5416" y="5954"/>
                  </a:lnTo>
                  <a:lnTo>
                    <a:pt x="6112" y="5226"/>
                  </a:lnTo>
                  <a:lnTo>
                    <a:pt x="3452" y="2692"/>
                  </a:lnTo>
                  <a:cubicBezTo>
                    <a:pt x="3611" y="2439"/>
                    <a:pt x="3674" y="2154"/>
                    <a:pt x="3674" y="1837"/>
                  </a:cubicBezTo>
                  <a:cubicBezTo>
                    <a:pt x="3674" y="824"/>
                    <a:pt x="2850" y="0"/>
                    <a:pt x="183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081;p23">
              <a:extLst>
                <a:ext uri="{FF2B5EF4-FFF2-40B4-BE49-F238E27FC236}">
                  <a16:creationId xmlns:a16="http://schemas.microsoft.com/office/drawing/2014/main" id="{DD415CEE-F5E9-423A-A246-1B85466194BC}"/>
                </a:ext>
              </a:extLst>
            </p:cNvPr>
            <p:cNvSpPr/>
            <p:nvPr/>
          </p:nvSpPr>
          <p:spPr>
            <a:xfrm>
              <a:off x="4314632" y="2769540"/>
              <a:ext cx="211286" cy="210203"/>
            </a:xfrm>
            <a:custGeom>
              <a:avLst/>
              <a:gdLst/>
              <a:ahLst/>
              <a:cxnLst/>
              <a:rect l="l" t="t" r="r" b="b"/>
              <a:pathLst>
                <a:path w="6240" h="6208" extrusionOk="0">
                  <a:moveTo>
                    <a:pt x="3104" y="0"/>
                  </a:moveTo>
                  <a:cubicBezTo>
                    <a:pt x="1394" y="0"/>
                    <a:pt x="1" y="1394"/>
                    <a:pt x="1" y="3104"/>
                  </a:cubicBezTo>
                  <a:cubicBezTo>
                    <a:pt x="1" y="4846"/>
                    <a:pt x="1394" y="6208"/>
                    <a:pt x="3104" y="6208"/>
                  </a:cubicBezTo>
                  <a:cubicBezTo>
                    <a:pt x="4846" y="6208"/>
                    <a:pt x="6239" y="4846"/>
                    <a:pt x="6239" y="3104"/>
                  </a:cubicBezTo>
                  <a:cubicBezTo>
                    <a:pt x="6239" y="1394"/>
                    <a:pt x="4846" y="0"/>
                    <a:pt x="3104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082;p23">
              <a:extLst>
                <a:ext uri="{FF2B5EF4-FFF2-40B4-BE49-F238E27FC236}">
                  <a16:creationId xmlns:a16="http://schemas.microsoft.com/office/drawing/2014/main" id="{0B17B964-9945-4916-A36D-22BDE876E6D9}"/>
                </a:ext>
              </a:extLst>
            </p:cNvPr>
            <p:cNvSpPr/>
            <p:nvPr/>
          </p:nvSpPr>
          <p:spPr>
            <a:xfrm>
              <a:off x="4931223" y="2645646"/>
              <a:ext cx="449322" cy="99278"/>
            </a:xfrm>
            <a:custGeom>
              <a:avLst/>
              <a:gdLst/>
              <a:ahLst/>
              <a:cxnLst/>
              <a:rect l="l" t="t" r="r" b="b"/>
              <a:pathLst>
                <a:path w="13270" h="2932" extrusionOk="0">
                  <a:moveTo>
                    <a:pt x="9462" y="0"/>
                  </a:moveTo>
                  <a:cubicBezTo>
                    <a:pt x="9347" y="0"/>
                    <a:pt x="9223" y="16"/>
                    <a:pt x="9089" y="49"/>
                  </a:cubicBezTo>
                  <a:cubicBezTo>
                    <a:pt x="8298" y="271"/>
                    <a:pt x="7886" y="841"/>
                    <a:pt x="7506" y="1379"/>
                  </a:cubicBezTo>
                  <a:cubicBezTo>
                    <a:pt x="7041" y="2092"/>
                    <a:pt x="6577" y="2774"/>
                    <a:pt x="5401" y="2774"/>
                  </a:cubicBezTo>
                  <a:cubicBezTo>
                    <a:pt x="5375" y="2774"/>
                    <a:pt x="5348" y="2773"/>
                    <a:pt x="5321" y="2773"/>
                  </a:cubicBezTo>
                  <a:cubicBezTo>
                    <a:pt x="4117" y="2741"/>
                    <a:pt x="3262" y="2266"/>
                    <a:pt x="2439" y="1791"/>
                  </a:cubicBezTo>
                  <a:cubicBezTo>
                    <a:pt x="1679" y="1348"/>
                    <a:pt x="950" y="936"/>
                    <a:pt x="0" y="936"/>
                  </a:cubicBezTo>
                  <a:lnTo>
                    <a:pt x="0" y="1094"/>
                  </a:lnTo>
                  <a:cubicBezTo>
                    <a:pt x="887" y="1094"/>
                    <a:pt x="1615" y="1506"/>
                    <a:pt x="2375" y="1949"/>
                  </a:cubicBezTo>
                  <a:cubicBezTo>
                    <a:pt x="3199" y="2424"/>
                    <a:pt x="4086" y="2931"/>
                    <a:pt x="5289" y="2931"/>
                  </a:cubicBezTo>
                  <a:lnTo>
                    <a:pt x="5352" y="2931"/>
                  </a:lnTo>
                  <a:cubicBezTo>
                    <a:pt x="6682" y="2931"/>
                    <a:pt x="7157" y="2203"/>
                    <a:pt x="7664" y="1474"/>
                  </a:cubicBezTo>
                  <a:cubicBezTo>
                    <a:pt x="8013" y="936"/>
                    <a:pt x="8393" y="398"/>
                    <a:pt x="9121" y="208"/>
                  </a:cubicBezTo>
                  <a:cubicBezTo>
                    <a:pt x="9237" y="179"/>
                    <a:pt x="9344" y="165"/>
                    <a:pt x="9445" y="165"/>
                  </a:cubicBezTo>
                  <a:cubicBezTo>
                    <a:pt x="10008" y="165"/>
                    <a:pt x="10365" y="584"/>
                    <a:pt x="10768" y="1094"/>
                  </a:cubicBezTo>
                  <a:cubicBezTo>
                    <a:pt x="11338" y="1759"/>
                    <a:pt x="11940" y="2519"/>
                    <a:pt x="13270" y="2551"/>
                  </a:cubicBezTo>
                  <a:lnTo>
                    <a:pt x="13270" y="2393"/>
                  </a:lnTo>
                  <a:cubicBezTo>
                    <a:pt x="12035" y="2361"/>
                    <a:pt x="11433" y="1633"/>
                    <a:pt x="10926" y="999"/>
                  </a:cubicBezTo>
                  <a:cubicBezTo>
                    <a:pt x="10496" y="488"/>
                    <a:pt x="10111" y="0"/>
                    <a:pt x="9462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083;p23">
              <a:extLst>
                <a:ext uri="{FF2B5EF4-FFF2-40B4-BE49-F238E27FC236}">
                  <a16:creationId xmlns:a16="http://schemas.microsoft.com/office/drawing/2014/main" id="{166870D5-8150-4FB6-970A-58524EE62AB4}"/>
                </a:ext>
              </a:extLst>
            </p:cNvPr>
            <p:cNvSpPr/>
            <p:nvPr/>
          </p:nvSpPr>
          <p:spPr>
            <a:xfrm>
              <a:off x="4931223" y="2589405"/>
              <a:ext cx="450406" cy="160869"/>
            </a:xfrm>
            <a:custGeom>
              <a:avLst/>
              <a:gdLst/>
              <a:ahLst/>
              <a:cxnLst/>
              <a:rect l="l" t="t" r="r" b="b"/>
              <a:pathLst>
                <a:path w="13302" h="4751" extrusionOk="0">
                  <a:moveTo>
                    <a:pt x="4972" y="0"/>
                  </a:moveTo>
                  <a:cubicBezTo>
                    <a:pt x="3547" y="0"/>
                    <a:pt x="2660" y="1235"/>
                    <a:pt x="1900" y="2344"/>
                  </a:cubicBezTo>
                  <a:cubicBezTo>
                    <a:pt x="1299" y="3230"/>
                    <a:pt x="729" y="4054"/>
                    <a:pt x="0" y="4054"/>
                  </a:cubicBezTo>
                  <a:lnTo>
                    <a:pt x="0" y="4212"/>
                  </a:lnTo>
                  <a:cubicBezTo>
                    <a:pt x="824" y="4212"/>
                    <a:pt x="1425" y="3357"/>
                    <a:pt x="2059" y="2439"/>
                  </a:cubicBezTo>
                  <a:cubicBezTo>
                    <a:pt x="2787" y="1362"/>
                    <a:pt x="3642" y="158"/>
                    <a:pt x="4972" y="158"/>
                  </a:cubicBezTo>
                  <a:cubicBezTo>
                    <a:pt x="6271" y="158"/>
                    <a:pt x="6809" y="1394"/>
                    <a:pt x="7348" y="2597"/>
                  </a:cubicBezTo>
                  <a:cubicBezTo>
                    <a:pt x="7854" y="3705"/>
                    <a:pt x="8298" y="4750"/>
                    <a:pt x="9343" y="4750"/>
                  </a:cubicBezTo>
                  <a:cubicBezTo>
                    <a:pt x="10388" y="4750"/>
                    <a:pt x="10863" y="4275"/>
                    <a:pt x="11306" y="3800"/>
                  </a:cubicBezTo>
                  <a:cubicBezTo>
                    <a:pt x="11781" y="3294"/>
                    <a:pt x="12225" y="2819"/>
                    <a:pt x="13301" y="2819"/>
                  </a:cubicBezTo>
                  <a:lnTo>
                    <a:pt x="13301" y="2660"/>
                  </a:lnTo>
                  <a:cubicBezTo>
                    <a:pt x="12130" y="2660"/>
                    <a:pt x="11654" y="3167"/>
                    <a:pt x="11179" y="3674"/>
                  </a:cubicBezTo>
                  <a:cubicBezTo>
                    <a:pt x="10736" y="4149"/>
                    <a:pt x="10324" y="4592"/>
                    <a:pt x="9343" y="4592"/>
                  </a:cubicBezTo>
                  <a:cubicBezTo>
                    <a:pt x="8424" y="4592"/>
                    <a:pt x="7981" y="3579"/>
                    <a:pt x="7506" y="2534"/>
                  </a:cubicBezTo>
                  <a:cubicBezTo>
                    <a:pt x="6936" y="1299"/>
                    <a:pt x="6366" y="0"/>
                    <a:pt x="4972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084;p23">
              <a:extLst>
                <a:ext uri="{FF2B5EF4-FFF2-40B4-BE49-F238E27FC236}">
                  <a16:creationId xmlns:a16="http://schemas.microsoft.com/office/drawing/2014/main" id="{4E170880-7103-4883-9464-785997A202B3}"/>
                </a:ext>
              </a:extLst>
            </p:cNvPr>
            <p:cNvSpPr/>
            <p:nvPr/>
          </p:nvSpPr>
          <p:spPr>
            <a:xfrm>
              <a:off x="4928006" y="2564721"/>
              <a:ext cx="3251" cy="229503"/>
            </a:xfrm>
            <a:custGeom>
              <a:avLst/>
              <a:gdLst/>
              <a:ahLst/>
              <a:cxnLst/>
              <a:rect l="l" t="t" r="r" b="b"/>
              <a:pathLst>
                <a:path w="96" h="6778" extrusionOk="0">
                  <a:moveTo>
                    <a:pt x="0" y="1"/>
                  </a:moveTo>
                  <a:lnTo>
                    <a:pt x="0" y="6778"/>
                  </a:lnTo>
                  <a:lnTo>
                    <a:pt x="95" y="6778"/>
                  </a:lnTo>
                  <a:lnTo>
                    <a:pt x="95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085;p23">
              <a:extLst>
                <a:ext uri="{FF2B5EF4-FFF2-40B4-BE49-F238E27FC236}">
                  <a16:creationId xmlns:a16="http://schemas.microsoft.com/office/drawing/2014/main" id="{A66C2F42-2CDA-4D80-8F67-B347C2CA3AC4}"/>
                </a:ext>
              </a:extLst>
            </p:cNvPr>
            <p:cNvSpPr/>
            <p:nvPr/>
          </p:nvSpPr>
          <p:spPr>
            <a:xfrm>
              <a:off x="5379428" y="2564721"/>
              <a:ext cx="3251" cy="229503"/>
            </a:xfrm>
            <a:custGeom>
              <a:avLst/>
              <a:gdLst/>
              <a:ahLst/>
              <a:cxnLst/>
              <a:rect l="l" t="t" r="r" b="b"/>
              <a:pathLst>
                <a:path w="96" h="6778" extrusionOk="0">
                  <a:moveTo>
                    <a:pt x="1" y="1"/>
                  </a:moveTo>
                  <a:lnTo>
                    <a:pt x="1" y="6778"/>
                  </a:lnTo>
                  <a:lnTo>
                    <a:pt x="96" y="6778"/>
                  </a:lnTo>
                  <a:lnTo>
                    <a:pt x="96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086;p23">
              <a:extLst>
                <a:ext uri="{FF2B5EF4-FFF2-40B4-BE49-F238E27FC236}">
                  <a16:creationId xmlns:a16="http://schemas.microsoft.com/office/drawing/2014/main" id="{5988B36C-8350-4281-B33A-6A9410ED1518}"/>
                </a:ext>
              </a:extLst>
            </p:cNvPr>
            <p:cNvSpPr/>
            <p:nvPr/>
          </p:nvSpPr>
          <p:spPr>
            <a:xfrm>
              <a:off x="4928006" y="2792057"/>
              <a:ext cx="454672" cy="3251"/>
            </a:xfrm>
            <a:custGeom>
              <a:avLst/>
              <a:gdLst/>
              <a:ahLst/>
              <a:cxnLst/>
              <a:rect l="l" t="t" r="r" b="b"/>
              <a:pathLst>
                <a:path w="13428" h="96" extrusionOk="0">
                  <a:moveTo>
                    <a:pt x="0" y="1"/>
                  </a:moveTo>
                  <a:lnTo>
                    <a:pt x="0" y="96"/>
                  </a:lnTo>
                  <a:lnTo>
                    <a:pt x="13428" y="96"/>
                  </a:lnTo>
                  <a:lnTo>
                    <a:pt x="13428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087;p23">
              <a:extLst>
                <a:ext uri="{FF2B5EF4-FFF2-40B4-BE49-F238E27FC236}">
                  <a16:creationId xmlns:a16="http://schemas.microsoft.com/office/drawing/2014/main" id="{6F9BCC0D-56A5-4E12-9ED4-306DA1F7E1F8}"/>
                </a:ext>
              </a:extLst>
            </p:cNvPr>
            <p:cNvSpPr/>
            <p:nvPr/>
          </p:nvSpPr>
          <p:spPr>
            <a:xfrm>
              <a:off x="3990795" y="2422103"/>
              <a:ext cx="1493768" cy="1051962"/>
            </a:xfrm>
            <a:custGeom>
              <a:avLst/>
              <a:gdLst/>
              <a:ahLst/>
              <a:cxnLst/>
              <a:rect l="l" t="t" r="r" b="b"/>
              <a:pathLst>
                <a:path w="44116" h="31068" extrusionOk="0">
                  <a:moveTo>
                    <a:pt x="41392" y="222"/>
                  </a:moveTo>
                  <a:cubicBezTo>
                    <a:pt x="42057" y="222"/>
                    <a:pt x="42690" y="476"/>
                    <a:pt x="43165" y="951"/>
                  </a:cubicBezTo>
                  <a:cubicBezTo>
                    <a:pt x="43640" y="1458"/>
                    <a:pt x="43894" y="2091"/>
                    <a:pt x="43894" y="2756"/>
                  </a:cubicBezTo>
                  <a:lnTo>
                    <a:pt x="43799" y="28851"/>
                  </a:lnTo>
                  <a:cubicBezTo>
                    <a:pt x="43799" y="29389"/>
                    <a:pt x="43640" y="29928"/>
                    <a:pt x="43292" y="30371"/>
                  </a:cubicBezTo>
                  <a:cubicBezTo>
                    <a:pt x="42849" y="30688"/>
                    <a:pt x="42342" y="30878"/>
                    <a:pt x="41804" y="30878"/>
                  </a:cubicBezTo>
                  <a:lnTo>
                    <a:pt x="2724" y="30878"/>
                  </a:lnTo>
                  <a:cubicBezTo>
                    <a:pt x="2059" y="30878"/>
                    <a:pt x="1426" y="30593"/>
                    <a:pt x="951" y="30118"/>
                  </a:cubicBezTo>
                  <a:cubicBezTo>
                    <a:pt x="476" y="29643"/>
                    <a:pt x="222" y="29009"/>
                    <a:pt x="222" y="28344"/>
                  </a:cubicBezTo>
                  <a:lnTo>
                    <a:pt x="317" y="2249"/>
                  </a:lnTo>
                  <a:cubicBezTo>
                    <a:pt x="317" y="1711"/>
                    <a:pt x="476" y="1172"/>
                    <a:pt x="792" y="729"/>
                  </a:cubicBezTo>
                  <a:cubicBezTo>
                    <a:pt x="1236" y="412"/>
                    <a:pt x="1774" y="222"/>
                    <a:pt x="2312" y="222"/>
                  </a:cubicBezTo>
                  <a:close/>
                  <a:moveTo>
                    <a:pt x="2312" y="1"/>
                  </a:moveTo>
                  <a:cubicBezTo>
                    <a:pt x="1711" y="1"/>
                    <a:pt x="1109" y="222"/>
                    <a:pt x="666" y="571"/>
                  </a:cubicBezTo>
                  <a:cubicBezTo>
                    <a:pt x="317" y="1046"/>
                    <a:pt x="96" y="1616"/>
                    <a:pt x="96" y="2249"/>
                  </a:cubicBezTo>
                  <a:lnTo>
                    <a:pt x="1" y="28344"/>
                  </a:lnTo>
                  <a:cubicBezTo>
                    <a:pt x="1" y="29865"/>
                    <a:pt x="1236" y="31068"/>
                    <a:pt x="2724" y="31068"/>
                  </a:cubicBezTo>
                  <a:lnTo>
                    <a:pt x="41804" y="31068"/>
                  </a:lnTo>
                  <a:cubicBezTo>
                    <a:pt x="42437" y="31068"/>
                    <a:pt x="43007" y="30878"/>
                    <a:pt x="43450" y="30498"/>
                  </a:cubicBezTo>
                  <a:cubicBezTo>
                    <a:pt x="43799" y="30055"/>
                    <a:pt x="44021" y="29484"/>
                    <a:pt x="44021" y="28851"/>
                  </a:cubicBezTo>
                  <a:lnTo>
                    <a:pt x="44116" y="2756"/>
                  </a:lnTo>
                  <a:cubicBezTo>
                    <a:pt x="44116" y="1236"/>
                    <a:pt x="42880" y="1"/>
                    <a:pt x="4139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088;p23">
              <a:extLst>
                <a:ext uri="{FF2B5EF4-FFF2-40B4-BE49-F238E27FC236}">
                  <a16:creationId xmlns:a16="http://schemas.microsoft.com/office/drawing/2014/main" id="{897B3B69-1457-44F3-99B6-76E06D7D0BE6}"/>
                </a:ext>
              </a:extLst>
            </p:cNvPr>
            <p:cNvSpPr/>
            <p:nvPr/>
          </p:nvSpPr>
          <p:spPr>
            <a:xfrm>
              <a:off x="4889406" y="3318546"/>
              <a:ext cx="1345766" cy="995145"/>
            </a:xfrm>
            <a:custGeom>
              <a:avLst/>
              <a:gdLst/>
              <a:ahLst/>
              <a:cxnLst/>
              <a:rect l="l" t="t" r="r" b="b"/>
              <a:pathLst>
                <a:path w="39745" h="29390" extrusionOk="0">
                  <a:moveTo>
                    <a:pt x="2090" y="1"/>
                  </a:moveTo>
                  <a:cubicBezTo>
                    <a:pt x="1520" y="1"/>
                    <a:pt x="1014" y="191"/>
                    <a:pt x="602" y="539"/>
                  </a:cubicBezTo>
                  <a:cubicBezTo>
                    <a:pt x="285" y="983"/>
                    <a:pt x="95" y="1521"/>
                    <a:pt x="95" y="2123"/>
                  </a:cubicBezTo>
                  <a:lnTo>
                    <a:pt x="32" y="26793"/>
                  </a:lnTo>
                  <a:cubicBezTo>
                    <a:pt x="0" y="28250"/>
                    <a:pt x="1109" y="29390"/>
                    <a:pt x="2470" y="29390"/>
                  </a:cubicBezTo>
                  <a:lnTo>
                    <a:pt x="37623" y="29390"/>
                  </a:lnTo>
                  <a:cubicBezTo>
                    <a:pt x="38193" y="29390"/>
                    <a:pt x="38731" y="29200"/>
                    <a:pt x="39143" y="28851"/>
                  </a:cubicBezTo>
                  <a:cubicBezTo>
                    <a:pt x="39460" y="28408"/>
                    <a:pt x="39650" y="27870"/>
                    <a:pt x="39650" y="27300"/>
                  </a:cubicBezTo>
                  <a:lnTo>
                    <a:pt x="39713" y="2598"/>
                  </a:lnTo>
                  <a:cubicBezTo>
                    <a:pt x="39745" y="1173"/>
                    <a:pt x="38636" y="1"/>
                    <a:pt x="372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089;p23">
              <a:extLst>
                <a:ext uri="{FF2B5EF4-FFF2-40B4-BE49-F238E27FC236}">
                  <a16:creationId xmlns:a16="http://schemas.microsoft.com/office/drawing/2014/main" id="{D2EE12AD-0F2E-4528-87E0-B4560569D5B4}"/>
                </a:ext>
              </a:extLst>
            </p:cNvPr>
            <p:cNvSpPr/>
            <p:nvPr/>
          </p:nvSpPr>
          <p:spPr>
            <a:xfrm>
              <a:off x="5010557" y="3750634"/>
              <a:ext cx="1086297" cy="377539"/>
            </a:xfrm>
            <a:custGeom>
              <a:avLst/>
              <a:gdLst/>
              <a:ahLst/>
              <a:cxnLst/>
              <a:rect l="l" t="t" r="r" b="b"/>
              <a:pathLst>
                <a:path w="32082" h="11150" extrusionOk="0">
                  <a:moveTo>
                    <a:pt x="9222" y="1"/>
                  </a:moveTo>
                  <a:cubicBezTo>
                    <a:pt x="7670" y="1"/>
                    <a:pt x="6724" y="1219"/>
                    <a:pt x="5733" y="2504"/>
                  </a:cubicBezTo>
                  <a:cubicBezTo>
                    <a:pt x="4466" y="4119"/>
                    <a:pt x="3009" y="5956"/>
                    <a:pt x="1" y="6020"/>
                  </a:cubicBezTo>
                  <a:lnTo>
                    <a:pt x="32" y="11150"/>
                  </a:lnTo>
                  <a:cubicBezTo>
                    <a:pt x="32" y="11150"/>
                    <a:pt x="29865" y="11087"/>
                    <a:pt x="32082" y="11087"/>
                  </a:cubicBezTo>
                  <a:lnTo>
                    <a:pt x="32082" y="2346"/>
                  </a:lnTo>
                  <a:cubicBezTo>
                    <a:pt x="29770" y="2346"/>
                    <a:pt x="27996" y="3423"/>
                    <a:pt x="26128" y="4531"/>
                  </a:cubicBezTo>
                  <a:cubicBezTo>
                    <a:pt x="24164" y="5735"/>
                    <a:pt x="22106" y="6970"/>
                    <a:pt x="19256" y="7001"/>
                  </a:cubicBezTo>
                  <a:cubicBezTo>
                    <a:pt x="19200" y="7002"/>
                    <a:pt x="19146" y="7003"/>
                    <a:pt x="19092" y="7003"/>
                  </a:cubicBezTo>
                  <a:cubicBezTo>
                    <a:pt x="16145" y="7003"/>
                    <a:pt x="15085" y="5321"/>
                    <a:pt x="13904" y="3518"/>
                  </a:cubicBezTo>
                  <a:cubicBezTo>
                    <a:pt x="13017" y="2093"/>
                    <a:pt x="12067" y="604"/>
                    <a:pt x="10135" y="129"/>
                  </a:cubicBezTo>
                  <a:cubicBezTo>
                    <a:pt x="9808" y="41"/>
                    <a:pt x="9505" y="1"/>
                    <a:pt x="922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090;p23">
              <a:extLst>
                <a:ext uri="{FF2B5EF4-FFF2-40B4-BE49-F238E27FC236}">
                  <a16:creationId xmlns:a16="http://schemas.microsoft.com/office/drawing/2014/main" id="{ADF21A2B-A99D-4C29-9462-FFEE1E9359F5}"/>
                </a:ext>
              </a:extLst>
            </p:cNvPr>
            <p:cNvSpPr/>
            <p:nvPr/>
          </p:nvSpPr>
          <p:spPr>
            <a:xfrm>
              <a:off x="5011640" y="3606999"/>
              <a:ext cx="1085213" cy="408589"/>
            </a:xfrm>
            <a:custGeom>
              <a:avLst/>
              <a:gdLst/>
              <a:ahLst/>
              <a:cxnLst/>
              <a:rect l="l" t="t" r="r" b="b"/>
              <a:pathLst>
                <a:path w="32050" h="12067" extrusionOk="0">
                  <a:moveTo>
                    <a:pt x="20015" y="1"/>
                  </a:moveTo>
                  <a:cubicBezTo>
                    <a:pt x="16658" y="1"/>
                    <a:pt x="15265" y="3263"/>
                    <a:pt x="13935" y="6398"/>
                  </a:cubicBezTo>
                  <a:cubicBezTo>
                    <a:pt x="12795" y="9122"/>
                    <a:pt x="11718" y="11655"/>
                    <a:pt x="9501" y="11655"/>
                  </a:cubicBezTo>
                  <a:cubicBezTo>
                    <a:pt x="7126" y="11655"/>
                    <a:pt x="6113" y="10515"/>
                    <a:pt x="5036" y="9312"/>
                  </a:cubicBezTo>
                  <a:cubicBezTo>
                    <a:pt x="3896" y="8045"/>
                    <a:pt x="2724" y="6746"/>
                    <a:pt x="0" y="6746"/>
                  </a:cubicBezTo>
                  <a:lnTo>
                    <a:pt x="0" y="7158"/>
                  </a:lnTo>
                  <a:cubicBezTo>
                    <a:pt x="2566" y="7158"/>
                    <a:pt x="3611" y="8361"/>
                    <a:pt x="4751" y="9597"/>
                  </a:cubicBezTo>
                  <a:cubicBezTo>
                    <a:pt x="5828" y="10832"/>
                    <a:pt x="6936" y="12067"/>
                    <a:pt x="9501" y="12067"/>
                  </a:cubicBezTo>
                  <a:cubicBezTo>
                    <a:pt x="11971" y="12067"/>
                    <a:pt x="13111" y="9407"/>
                    <a:pt x="14315" y="6588"/>
                  </a:cubicBezTo>
                  <a:cubicBezTo>
                    <a:pt x="15582" y="3548"/>
                    <a:pt x="16912" y="413"/>
                    <a:pt x="20015" y="413"/>
                  </a:cubicBezTo>
                  <a:cubicBezTo>
                    <a:pt x="23246" y="413"/>
                    <a:pt x="25272" y="3484"/>
                    <a:pt x="27078" y="6176"/>
                  </a:cubicBezTo>
                  <a:cubicBezTo>
                    <a:pt x="28598" y="8488"/>
                    <a:pt x="30054" y="10673"/>
                    <a:pt x="32050" y="10673"/>
                  </a:cubicBezTo>
                  <a:lnTo>
                    <a:pt x="32050" y="10262"/>
                  </a:lnTo>
                  <a:cubicBezTo>
                    <a:pt x="30244" y="10262"/>
                    <a:pt x="28883" y="8171"/>
                    <a:pt x="27394" y="5955"/>
                  </a:cubicBezTo>
                  <a:cubicBezTo>
                    <a:pt x="25557" y="3168"/>
                    <a:pt x="23467" y="1"/>
                    <a:pt x="20015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091;p23">
              <a:extLst>
                <a:ext uri="{FF2B5EF4-FFF2-40B4-BE49-F238E27FC236}">
                  <a16:creationId xmlns:a16="http://schemas.microsoft.com/office/drawing/2014/main" id="{577D94EC-3177-4B97-BDE4-864514EB3D24}"/>
                </a:ext>
              </a:extLst>
            </p:cNvPr>
            <p:cNvSpPr/>
            <p:nvPr/>
          </p:nvSpPr>
          <p:spPr>
            <a:xfrm>
              <a:off x="6096820" y="3543749"/>
              <a:ext cx="7551" cy="582290"/>
            </a:xfrm>
            <a:custGeom>
              <a:avLst/>
              <a:gdLst/>
              <a:ahLst/>
              <a:cxnLst/>
              <a:rect l="l" t="t" r="r" b="b"/>
              <a:pathLst>
                <a:path w="223" h="17197" extrusionOk="0">
                  <a:moveTo>
                    <a:pt x="1" y="0"/>
                  </a:moveTo>
                  <a:lnTo>
                    <a:pt x="1" y="17197"/>
                  </a:lnTo>
                  <a:lnTo>
                    <a:pt x="222" y="17197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092;p23">
              <a:extLst>
                <a:ext uri="{FF2B5EF4-FFF2-40B4-BE49-F238E27FC236}">
                  <a16:creationId xmlns:a16="http://schemas.microsoft.com/office/drawing/2014/main" id="{12C81F27-422C-496C-9FA3-8D4879DA168B}"/>
                </a:ext>
              </a:extLst>
            </p:cNvPr>
            <p:cNvSpPr/>
            <p:nvPr/>
          </p:nvSpPr>
          <p:spPr>
            <a:xfrm>
              <a:off x="5007340" y="3543749"/>
              <a:ext cx="7551" cy="582290"/>
            </a:xfrm>
            <a:custGeom>
              <a:avLst/>
              <a:gdLst/>
              <a:ahLst/>
              <a:cxnLst/>
              <a:rect l="l" t="t" r="r" b="b"/>
              <a:pathLst>
                <a:path w="223" h="17197" extrusionOk="0">
                  <a:moveTo>
                    <a:pt x="1" y="0"/>
                  </a:moveTo>
                  <a:lnTo>
                    <a:pt x="1" y="17197"/>
                  </a:lnTo>
                  <a:lnTo>
                    <a:pt x="222" y="17197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093;p23">
              <a:extLst>
                <a:ext uri="{FF2B5EF4-FFF2-40B4-BE49-F238E27FC236}">
                  <a16:creationId xmlns:a16="http://schemas.microsoft.com/office/drawing/2014/main" id="{C5CAED7F-4E6F-47AE-834C-41512A33B8BF}"/>
                </a:ext>
              </a:extLst>
            </p:cNvPr>
            <p:cNvSpPr/>
            <p:nvPr/>
          </p:nvSpPr>
          <p:spPr>
            <a:xfrm>
              <a:off x="5007340" y="4121705"/>
              <a:ext cx="1097030" cy="8634"/>
            </a:xfrm>
            <a:custGeom>
              <a:avLst/>
              <a:gdLst/>
              <a:ahLst/>
              <a:cxnLst/>
              <a:rect l="l" t="t" r="r" b="b"/>
              <a:pathLst>
                <a:path w="32399" h="255" extrusionOk="0">
                  <a:moveTo>
                    <a:pt x="1" y="1"/>
                  </a:moveTo>
                  <a:lnTo>
                    <a:pt x="1" y="254"/>
                  </a:lnTo>
                  <a:lnTo>
                    <a:pt x="32398" y="254"/>
                  </a:lnTo>
                  <a:lnTo>
                    <a:pt x="32398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094;p23">
              <a:extLst>
                <a:ext uri="{FF2B5EF4-FFF2-40B4-BE49-F238E27FC236}">
                  <a16:creationId xmlns:a16="http://schemas.microsoft.com/office/drawing/2014/main" id="{D5DE10BC-9A42-448A-8EFF-F36639D6DE59}"/>
                </a:ext>
              </a:extLst>
            </p:cNvPr>
            <p:cNvSpPr/>
            <p:nvPr/>
          </p:nvSpPr>
          <p:spPr>
            <a:xfrm>
              <a:off x="4887239" y="3315329"/>
              <a:ext cx="1350100" cy="1001579"/>
            </a:xfrm>
            <a:custGeom>
              <a:avLst/>
              <a:gdLst/>
              <a:ahLst/>
              <a:cxnLst/>
              <a:rect l="l" t="t" r="r" b="b"/>
              <a:pathLst>
                <a:path w="39873" h="29580" extrusionOk="0">
                  <a:moveTo>
                    <a:pt x="37402" y="191"/>
                  </a:moveTo>
                  <a:cubicBezTo>
                    <a:pt x="38669" y="191"/>
                    <a:pt x="39714" y="1268"/>
                    <a:pt x="39714" y="2598"/>
                  </a:cubicBezTo>
                  <a:lnTo>
                    <a:pt x="39714" y="27521"/>
                  </a:lnTo>
                  <a:cubicBezTo>
                    <a:pt x="39714" y="28566"/>
                    <a:pt x="38890" y="29390"/>
                    <a:pt x="37909" y="29390"/>
                  </a:cubicBezTo>
                  <a:lnTo>
                    <a:pt x="2503" y="29390"/>
                  </a:lnTo>
                  <a:cubicBezTo>
                    <a:pt x="1236" y="29390"/>
                    <a:pt x="159" y="28281"/>
                    <a:pt x="159" y="26919"/>
                  </a:cubicBezTo>
                  <a:lnTo>
                    <a:pt x="159" y="2059"/>
                  </a:lnTo>
                  <a:cubicBezTo>
                    <a:pt x="159" y="1014"/>
                    <a:pt x="983" y="191"/>
                    <a:pt x="1964" y="191"/>
                  </a:cubicBezTo>
                  <a:close/>
                  <a:moveTo>
                    <a:pt x="1964" y="1"/>
                  </a:moveTo>
                  <a:cubicBezTo>
                    <a:pt x="888" y="1"/>
                    <a:pt x="1" y="919"/>
                    <a:pt x="1" y="2059"/>
                  </a:cubicBezTo>
                  <a:lnTo>
                    <a:pt x="1" y="26919"/>
                  </a:lnTo>
                  <a:cubicBezTo>
                    <a:pt x="1" y="28376"/>
                    <a:pt x="1109" y="29580"/>
                    <a:pt x="2503" y="29580"/>
                  </a:cubicBezTo>
                  <a:lnTo>
                    <a:pt x="37909" y="29580"/>
                  </a:lnTo>
                  <a:cubicBezTo>
                    <a:pt x="38985" y="29580"/>
                    <a:pt x="39872" y="28661"/>
                    <a:pt x="39872" y="27521"/>
                  </a:cubicBezTo>
                  <a:lnTo>
                    <a:pt x="39872" y="2598"/>
                  </a:lnTo>
                  <a:cubicBezTo>
                    <a:pt x="39872" y="1173"/>
                    <a:pt x="38764" y="1"/>
                    <a:pt x="3740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095;p23">
              <a:extLst>
                <a:ext uri="{FF2B5EF4-FFF2-40B4-BE49-F238E27FC236}">
                  <a16:creationId xmlns:a16="http://schemas.microsoft.com/office/drawing/2014/main" id="{1884E7F1-ED3C-4F42-A318-739ACA75356B}"/>
                </a:ext>
              </a:extLst>
            </p:cNvPr>
            <p:cNvSpPr/>
            <p:nvPr/>
          </p:nvSpPr>
          <p:spPr>
            <a:xfrm>
              <a:off x="2626813" y="3076210"/>
              <a:ext cx="1828338" cy="1317899"/>
            </a:xfrm>
            <a:custGeom>
              <a:avLst/>
              <a:gdLst/>
              <a:ahLst/>
              <a:cxnLst/>
              <a:rect l="l" t="t" r="r" b="b"/>
              <a:pathLst>
                <a:path w="53997" h="38922" extrusionOk="0">
                  <a:moveTo>
                    <a:pt x="2851" y="1"/>
                  </a:moveTo>
                  <a:cubicBezTo>
                    <a:pt x="2091" y="1"/>
                    <a:pt x="1394" y="254"/>
                    <a:pt x="824" y="697"/>
                  </a:cubicBezTo>
                  <a:cubicBezTo>
                    <a:pt x="380" y="1299"/>
                    <a:pt x="127" y="1996"/>
                    <a:pt x="127" y="2788"/>
                  </a:cubicBezTo>
                  <a:lnTo>
                    <a:pt x="32" y="35470"/>
                  </a:lnTo>
                  <a:cubicBezTo>
                    <a:pt x="0" y="37370"/>
                    <a:pt x="1521" y="38922"/>
                    <a:pt x="3357" y="38922"/>
                  </a:cubicBezTo>
                  <a:lnTo>
                    <a:pt x="51178" y="38922"/>
                  </a:lnTo>
                  <a:cubicBezTo>
                    <a:pt x="51938" y="38922"/>
                    <a:pt x="52634" y="38637"/>
                    <a:pt x="53204" y="38193"/>
                  </a:cubicBezTo>
                  <a:cubicBezTo>
                    <a:pt x="53648" y="37623"/>
                    <a:pt x="53901" y="36895"/>
                    <a:pt x="53901" y="36135"/>
                  </a:cubicBezTo>
                  <a:lnTo>
                    <a:pt x="53996" y="3421"/>
                  </a:lnTo>
                  <a:cubicBezTo>
                    <a:pt x="53996" y="1521"/>
                    <a:pt x="52508" y="1"/>
                    <a:pt x="506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096;p23">
              <a:extLst>
                <a:ext uri="{FF2B5EF4-FFF2-40B4-BE49-F238E27FC236}">
                  <a16:creationId xmlns:a16="http://schemas.microsoft.com/office/drawing/2014/main" id="{AA6E2A1D-C547-46B3-8D68-0D200267CA9F}"/>
                </a:ext>
              </a:extLst>
            </p:cNvPr>
            <p:cNvSpPr/>
            <p:nvPr/>
          </p:nvSpPr>
          <p:spPr>
            <a:xfrm>
              <a:off x="2796248" y="3257429"/>
              <a:ext cx="856793" cy="876128"/>
            </a:xfrm>
            <a:custGeom>
              <a:avLst/>
              <a:gdLst/>
              <a:ahLst/>
              <a:cxnLst/>
              <a:rect l="l" t="t" r="r" b="b"/>
              <a:pathLst>
                <a:path w="25304" h="25875" extrusionOk="0">
                  <a:moveTo>
                    <a:pt x="12636" y="4783"/>
                  </a:moveTo>
                  <a:cubicBezTo>
                    <a:pt x="17038" y="4783"/>
                    <a:pt x="20617" y="8456"/>
                    <a:pt x="20617" y="12922"/>
                  </a:cubicBezTo>
                  <a:cubicBezTo>
                    <a:pt x="20617" y="17419"/>
                    <a:pt x="17038" y="21092"/>
                    <a:pt x="12636" y="21092"/>
                  </a:cubicBezTo>
                  <a:cubicBezTo>
                    <a:pt x="8266" y="21092"/>
                    <a:pt x="4687" y="17419"/>
                    <a:pt x="4687" y="12922"/>
                  </a:cubicBezTo>
                  <a:cubicBezTo>
                    <a:pt x="4687" y="8456"/>
                    <a:pt x="8266" y="4783"/>
                    <a:pt x="12636" y="4783"/>
                  </a:cubicBezTo>
                  <a:close/>
                  <a:moveTo>
                    <a:pt x="12636" y="1"/>
                  </a:moveTo>
                  <a:cubicBezTo>
                    <a:pt x="5669" y="1"/>
                    <a:pt x="0" y="5796"/>
                    <a:pt x="0" y="12922"/>
                  </a:cubicBezTo>
                  <a:cubicBezTo>
                    <a:pt x="0" y="20079"/>
                    <a:pt x="5669" y="25874"/>
                    <a:pt x="12636" y="25874"/>
                  </a:cubicBezTo>
                  <a:cubicBezTo>
                    <a:pt x="19635" y="25874"/>
                    <a:pt x="25304" y="20079"/>
                    <a:pt x="25304" y="12922"/>
                  </a:cubicBezTo>
                  <a:cubicBezTo>
                    <a:pt x="25304" y="5796"/>
                    <a:pt x="19635" y="1"/>
                    <a:pt x="1263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097;p23">
              <a:extLst>
                <a:ext uri="{FF2B5EF4-FFF2-40B4-BE49-F238E27FC236}">
                  <a16:creationId xmlns:a16="http://schemas.microsoft.com/office/drawing/2014/main" id="{B3E97AA0-2024-4182-81FC-16FEA159CD1D}"/>
                </a:ext>
              </a:extLst>
            </p:cNvPr>
            <p:cNvSpPr/>
            <p:nvPr/>
          </p:nvSpPr>
          <p:spPr>
            <a:xfrm>
              <a:off x="2796248" y="3257429"/>
              <a:ext cx="856793" cy="876128"/>
            </a:xfrm>
            <a:custGeom>
              <a:avLst/>
              <a:gdLst/>
              <a:ahLst/>
              <a:cxnLst/>
              <a:rect l="l" t="t" r="r" b="b"/>
              <a:pathLst>
                <a:path w="25304" h="25875" extrusionOk="0">
                  <a:moveTo>
                    <a:pt x="12636" y="1"/>
                  </a:moveTo>
                  <a:lnTo>
                    <a:pt x="12636" y="4783"/>
                  </a:lnTo>
                  <a:cubicBezTo>
                    <a:pt x="17038" y="4783"/>
                    <a:pt x="20617" y="8456"/>
                    <a:pt x="20617" y="12922"/>
                  </a:cubicBezTo>
                  <a:cubicBezTo>
                    <a:pt x="20617" y="17419"/>
                    <a:pt x="17038" y="21092"/>
                    <a:pt x="12636" y="21092"/>
                  </a:cubicBezTo>
                  <a:cubicBezTo>
                    <a:pt x="8266" y="21092"/>
                    <a:pt x="4687" y="17419"/>
                    <a:pt x="4687" y="12922"/>
                  </a:cubicBezTo>
                  <a:cubicBezTo>
                    <a:pt x="4687" y="12130"/>
                    <a:pt x="4782" y="11338"/>
                    <a:pt x="5004" y="10578"/>
                  </a:cubicBezTo>
                  <a:lnTo>
                    <a:pt x="539" y="9216"/>
                  </a:lnTo>
                  <a:cubicBezTo>
                    <a:pt x="159" y="10420"/>
                    <a:pt x="0" y="11655"/>
                    <a:pt x="0" y="12922"/>
                  </a:cubicBezTo>
                  <a:cubicBezTo>
                    <a:pt x="0" y="20079"/>
                    <a:pt x="5669" y="25874"/>
                    <a:pt x="12636" y="25874"/>
                  </a:cubicBezTo>
                  <a:cubicBezTo>
                    <a:pt x="19635" y="25874"/>
                    <a:pt x="25304" y="20079"/>
                    <a:pt x="25304" y="12922"/>
                  </a:cubicBezTo>
                  <a:cubicBezTo>
                    <a:pt x="25304" y="5796"/>
                    <a:pt x="19635" y="1"/>
                    <a:pt x="12636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098;p23">
              <a:extLst>
                <a:ext uri="{FF2B5EF4-FFF2-40B4-BE49-F238E27FC236}">
                  <a16:creationId xmlns:a16="http://schemas.microsoft.com/office/drawing/2014/main" id="{BCFF9A76-3361-41D7-BF98-585CD1B88CD5}"/>
                </a:ext>
              </a:extLst>
            </p:cNvPr>
            <p:cNvSpPr/>
            <p:nvPr/>
          </p:nvSpPr>
          <p:spPr>
            <a:xfrm>
              <a:off x="2796248" y="3314280"/>
              <a:ext cx="856793" cy="819277"/>
            </a:xfrm>
            <a:custGeom>
              <a:avLst/>
              <a:gdLst/>
              <a:ahLst/>
              <a:cxnLst/>
              <a:rect l="l" t="t" r="r" b="b"/>
              <a:pathLst>
                <a:path w="25304" h="24196" extrusionOk="0">
                  <a:moveTo>
                    <a:pt x="18907" y="0"/>
                  </a:moveTo>
                  <a:lnTo>
                    <a:pt x="16595" y="4181"/>
                  </a:lnTo>
                  <a:cubicBezTo>
                    <a:pt x="19065" y="5637"/>
                    <a:pt x="20617" y="8329"/>
                    <a:pt x="20617" y="11243"/>
                  </a:cubicBezTo>
                  <a:cubicBezTo>
                    <a:pt x="20617" y="15740"/>
                    <a:pt x="17038" y="19382"/>
                    <a:pt x="12636" y="19382"/>
                  </a:cubicBezTo>
                  <a:cubicBezTo>
                    <a:pt x="10514" y="19382"/>
                    <a:pt x="8487" y="18527"/>
                    <a:pt x="6967" y="16975"/>
                  </a:cubicBezTo>
                  <a:cubicBezTo>
                    <a:pt x="5511" y="15423"/>
                    <a:pt x="4687" y="13396"/>
                    <a:pt x="4687" y="11243"/>
                  </a:cubicBezTo>
                  <a:lnTo>
                    <a:pt x="0" y="11243"/>
                  </a:lnTo>
                  <a:cubicBezTo>
                    <a:pt x="0" y="14695"/>
                    <a:pt x="1299" y="17925"/>
                    <a:pt x="3642" y="20363"/>
                  </a:cubicBezTo>
                  <a:cubicBezTo>
                    <a:pt x="6049" y="22834"/>
                    <a:pt x="9248" y="24195"/>
                    <a:pt x="12636" y="24195"/>
                  </a:cubicBezTo>
                  <a:cubicBezTo>
                    <a:pt x="19635" y="24195"/>
                    <a:pt x="25304" y="18400"/>
                    <a:pt x="25304" y="11243"/>
                  </a:cubicBezTo>
                  <a:cubicBezTo>
                    <a:pt x="25304" y="6619"/>
                    <a:pt x="22865" y="2312"/>
                    <a:pt x="1890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099;p23">
              <a:extLst>
                <a:ext uri="{FF2B5EF4-FFF2-40B4-BE49-F238E27FC236}">
                  <a16:creationId xmlns:a16="http://schemas.microsoft.com/office/drawing/2014/main" id="{CEE0BDCA-AA79-4246-944D-7B1A418E2CF5}"/>
                </a:ext>
              </a:extLst>
            </p:cNvPr>
            <p:cNvSpPr/>
            <p:nvPr/>
          </p:nvSpPr>
          <p:spPr>
            <a:xfrm>
              <a:off x="3853527" y="3390397"/>
              <a:ext cx="413972" cy="17201"/>
            </a:xfrm>
            <a:custGeom>
              <a:avLst/>
              <a:gdLst/>
              <a:ahLst/>
              <a:cxnLst/>
              <a:rect l="l" t="t" r="r" b="b"/>
              <a:pathLst>
                <a:path w="12226" h="508" extrusionOk="0">
                  <a:moveTo>
                    <a:pt x="1" y="1"/>
                  </a:moveTo>
                  <a:lnTo>
                    <a:pt x="1" y="507"/>
                  </a:lnTo>
                  <a:lnTo>
                    <a:pt x="12225" y="507"/>
                  </a:lnTo>
                  <a:lnTo>
                    <a:pt x="12225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100;p23">
              <a:extLst>
                <a:ext uri="{FF2B5EF4-FFF2-40B4-BE49-F238E27FC236}">
                  <a16:creationId xmlns:a16="http://schemas.microsoft.com/office/drawing/2014/main" id="{24A84773-FD6B-419D-91DC-8390C2D3AC38}"/>
                </a:ext>
              </a:extLst>
            </p:cNvPr>
            <p:cNvSpPr/>
            <p:nvPr/>
          </p:nvSpPr>
          <p:spPr>
            <a:xfrm>
              <a:off x="3853527" y="3430081"/>
              <a:ext cx="401106" cy="17201"/>
            </a:xfrm>
            <a:custGeom>
              <a:avLst/>
              <a:gdLst/>
              <a:ahLst/>
              <a:cxnLst/>
              <a:rect l="l" t="t" r="r" b="b"/>
              <a:pathLst>
                <a:path w="11846" h="508" extrusionOk="0">
                  <a:moveTo>
                    <a:pt x="1" y="0"/>
                  </a:moveTo>
                  <a:lnTo>
                    <a:pt x="1" y="507"/>
                  </a:lnTo>
                  <a:lnTo>
                    <a:pt x="11845" y="507"/>
                  </a:lnTo>
                  <a:lnTo>
                    <a:pt x="11845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101;p23">
              <a:extLst>
                <a:ext uri="{FF2B5EF4-FFF2-40B4-BE49-F238E27FC236}">
                  <a16:creationId xmlns:a16="http://schemas.microsoft.com/office/drawing/2014/main" id="{32A6795F-7AEF-41D5-820A-E49CF769CB07}"/>
                </a:ext>
              </a:extLst>
            </p:cNvPr>
            <p:cNvSpPr/>
            <p:nvPr/>
          </p:nvSpPr>
          <p:spPr>
            <a:xfrm>
              <a:off x="3853527" y="3468681"/>
              <a:ext cx="365722" cy="17201"/>
            </a:xfrm>
            <a:custGeom>
              <a:avLst/>
              <a:gdLst/>
              <a:ahLst/>
              <a:cxnLst/>
              <a:rect l="l" t="t" r="r" b="b"/>
              <a:pathLst>
                <a:path w="10801" h="508" extrusionOk="0">
                  <a:moveTo>
                    <a:pt x="1" y="1"/>
                  </a:moveTo>
                  <a:lnTo>
                    <a:pt x="1" y="507"/>
                  </a:lnTo>
                  <a:lnTo>
                    <a:pt x="10800" y="507"/>
                  </a:lnTo>
                  <a:lnTo>
                    <a:pt x="1080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102;p23">
              <a:extLst>
                <a:ext uri="{FF2B5EF4-FFF2-40B4-BE49-F238E27FC236}">
                  <a16:creationId xmlns:a16="http://schemas.microsoft.com/office/drawing/2014/main" id="{776A6737-FD55-4660-81CC-0DC99C23520A}"/>
                </a:ext>
              </a:extLst>
            </p:cNvPr>
            <p:cNvSpPr/>
            <p:nvPr/>
          </p:nvSpPr>
          <p:spPr>
            <a:xfrm>
              <a:off x="3853527" y="3508365"/>
              <a:ext cx="342121" cy="17201"/>
            </a:xfrm>
            <a:custGeom>
              <a:avLst/>
              <a:gdLst/>
              <a:ahLst/>
              <a:cxnLst/>
              <a:rect l="l" t="t" r="r" b="b"/>
              <a:pathLst>
                <a:path w="10104" h="508" extrusionOk="0">
                  <a:moveTo>
                    <a:pt x="1" y="0"/>
                  </a:moveTo>
                  <a:lnTo>
                    <a:pt x="1" y="507"/>
                  </a:lnTo>
                  <a:lnTo>
                    <a:pt x="10103" y="507"/>
                  </a:lnTo>
                  <a:lnTo>
                    <a:pt x="10103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103;p23">
              <a:extLst>
                <a:ext uri="{FF2B5EF4-FFF2-40B4-BE49-F238E27FC236}">
                  <a16:creationId xmlns:a16="http://schemas.microsoft.com/office/drawing/2014/main" id="{EEC6C95A-3E0C-4DDC-B94B-2922BF97763D}"/>
                </a:ext>
              </a:extLst>
            </p:cNvPr>
            <p:cNvSpPr/>
            <p:nvPr/>
          </p:nvSpPr>
          <p:spPr>
            <a:xfrm>
              <a:off x="3853527" y="3548049"/>
              <a:ext cx="321738" cy="16117"/>
            </a:xfrm>
            <a:custGeom>
              <a:avLst/>
              <a:gdLst/>
              <a:ahLst/>
              <a:cxnLst/>
              <a:rect l="l" t="t" r="r" b="b"/>
              <a:pathLst>
                <a:path w="9502" h="476" extrusionOk="0">
                  <a:moveTo>
                    <a:pt x="1" y="0"/>
                  </a:moveTo>
                  <a:lnTo>
                    <a:pt x="1" y="475"/>
                  </a:lnTo>
                  <a:lnTo>
                    <a:pt x="9502" y="475"/>
                  </a:lnTo>
                  <a:lnTo>
                    <a:pt x="9502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104;p23">
              <a:extLst>
                <a:ext uri="{FF2B5EF4-FFF2-40B4-BE49-F238E27FC236}">
                  <a16:creationId xmlns:a16="http://schemas.microsoft.com/office/drawing/2014/main" id="{DAFE7080-0822-43E8-89D3-40092481776A}"/>
                </a:ext>
              </a:extLst>
            </p:cNvPr>
            <p:cNvSpPr/>
            <p:nvPr/>
          </p:nvSpPr>
          <p:spPr>
            <a:xfrm>
              <a:off x="3853527" y="3586650"/>
              <a:ext cx="296004" cy="17167"/>
            </a:xfrm>
            <a:custGeom>
              <a:avLst/>
              <a:gdLst/>
              <a:ahLst/>
              <a:cxnLst/>
              <a:rect l="l" t="t" r="r" b="b"/>
              <a:pathLst>
                <a:path w="8742" h="507" extrusionOk="0">
                  <a:moveTo>
                    <a:pt x="1" y="0"/>
                  </a:moveTo>
                  <a:lnTo>
                    <a:pt x="1" y="507"/>
                  </a:lnTo>
                  <a:lnTo>
                    <a:pt x="8742" y="507"/>
                  </a:lnTo>
                  <a:lnTo>
                    <a:pt x="8742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105;p23">
              <a:extLst>
                <a:ext uri="{FF2B5EF4-FFF2-40B4-BE49-F238E27FC236}">
                  <a16:creationId xmlns:a16="http://schemas.microsoft.com/office/drawing/2014/main" id="{FC011AE1-E2C2-444B-AC1C-9EF760DC0303}"/>
                </a:ext>
              </a:extLst>
            </p:cNvPr>
            <p:cNvSpPr/>
            <p:nvPr/>
          </p:nvSpPr>
          <p:spPr>
            <a:xfrm>
              <a:off x="3853527" y="3879369"/>
              <a:ext cx="413972" cy="17201"/>
            </a:xfrm>
            <a:custGeom>
              <a:avLst/>
              <a:gdLst/>
              <a:ahLst/>
              <a:cxnLst/>
              <a:rect l="l" t="t" r="r" b="b"/>
              <a:pathLst>
                <a:path w="12226" h="508" extrusionOk="0">
                  <a:moveTo>
                    <a:pt x="1" y="1"/>
                  </a:moveTo>
                  <a:lnTo>
                    <a:pt x="1" y="507"/>
                  </a:lnTo>
                  <a:lnTo>
                    <a:pt x="12225" y="507"/>
                  </a:lnTo>
                  <a:lnTo>
                    <a:pt x="12225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106;p23">
              <a:extLst>
                <a:ext uri="{FF2B5EF4-FFF2-40B4-BE49-F238E27FC236}">
                  <a16:creationId xmlns:a16="http://schemas.microsoft.com/office/drawing/2014/main" id="{ADB8495E-F42F-4DD9-B74D-E5EFEB8F623E}"/>
                </a:ext>
              </a:extLst>
            </p:cNvPr>
            <p:cNvSpPr/>
            <p:nvPr/>
          </p:nvSpPr>
          <p:spPr>
            <a:xfrm>
              <a:off x="3853527" y="3919053"/>
              <a:ext cx="401106" cy="17201"/>
            </a:xfrm>
            <a:custGeom>
              <a:avLst/>
              <a:gdLst/>
              <a:ahLst/>
              <a:cxnLst/>
              <a:rect l="l" t="t" r="r" b="b"/>
              <a:pathLst>
                <a:path w="11846" h="508" extrusionOk="0">
                  <a:moveTo>
                    <a:pt x="1" y="1"/>
                  </a:moveTo>
                  <a:lnTo>
                    <a:pt x="1" y="507"/>
                  </a:lnTo>
                  <a:lnTo>
                    <a:pt x="11845" y="507"/>
                  </a:lnTo>
                  <a:lnTo>
                    <a:pt x="11845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107;p23">
              <a:extLst>
                <a:ext uri="{FF2B5EF4-FFF2-40B4-BE49-F238E27FC236}">
                  <a16:creationId xmlns:a16="http://schemas.microsoft.com/office/drawing/2014/main" id="{12688226-B602-4C20-AD26-1403F28A48A9}"/>
                </a:ext>
              </a:extLst>
            </p:cNvPr>
            <p:cNvSpPr/>
            <p:nvPr/>
          </p:nvSpPr>
          <p:spPr>
            <a:xfrm>
              <a:off x="3853527" y="3957654"/>
              <a:ext cx="365722" cy="17201"/>
            </a:xfrm>
            <a:custGeom>
              <a:avLst/>
              <a:gdLst/>
              <a:ahLst/>
              <a:cxnLst/>
              <a:rect l="l" t="t" r="r" b="b"/>
              <a:pathLst>
                <a:path w="10801" h="508" extrusionOk="0">
                  <a:moveTo>
                    <a:pt x="1" y="1"/>
                  </a:moveTo>
                  <a:lnTo>
                    <a:pt x="1" y="507"/>
                  </a:lnTo>
                  <a:lnTo>
                    <a:pt x="10800" y="507"/>
                  </a:lnTo>
                  <a:lnTo>
                    <a:pt x="1080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108;p23">
              <a:extLst>
                <a:ext uri="{FF2B5EF4-FFF2-40B4-BE49-F238E27FC236}">
                  <a16:creationId xmlns:a16="http://schemas.microsoft.com/office/drawing/2014/main" id="{2F969938-036D-4FFB-9207-84B15BCE5975}"/>
                </a:ext>
              </a:extLst>
            </p:cNvPr>
            <p:cNvSpPr/>
            <p:nvPr/>
          </p:nvSpPr>
          <p:spPr>
            <a:xfrm>
              <a:off x="3853527" y="3997338"/>
              <a:ext cx="342121" cy="17201"/>
            </a:xfrm>
            <a:custGeom>
              <a:avLst/>
              <a:gdLst/>
              <a:ahLst/>
              <a:cxnLst/>
              <a:rect l="l" t="t" r="r" b="b"/>
              <a:pathLst>
                <a:path w="10104" h="508" extrusionOk="0">
                  <a:moveTo>
                    <a:pt x="1" y="0"/>
                  </a:moveTo>
                  <a:lnTo>
                    <a:pt x="1" y="507"/>
                  </a:lnTo>
                  <a:lnTo>
                    <a:pt x="10103" y="507"/>
                  </a:lnTo>
                  <a:lnTo>
                    <a:pt x="10103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109;p23">
              <a:extLst>
                <a:ext uri="{FF2B5EF4-FFF2-40B4-BE49-F238E27FC236}">
                  <a16:creationId xmlns:a16="http://schemas.microsoft.com/office/drawing/2014/main" id="{38EF9934-EC77-4BBE-B19A-4E09A649E0DC}"/>
                </a:ext>
              </a:extLst>
            </p:cNvPr>
            <p:cNvSpPr/>
            <p:nvPr/>
          </p:nvSpPr>
          <p:spPr>
            <a:xfrm>
              <a:off x="3853527" y="4035938"/>
              <a:ext cx="321738" cy="17201"/>
            </a:xfrm>
            <a:custGeom>
              <a:avLst/>
              <a:gdLst/>
              <a:ahLst/>
              <a:cxnLst/>
              <a:rect l="l" t="t" r="r" b="b"/>
              <a:pathLst>
                <a:path w="9502" h="508" extrusionOk="0">
                  <a:moveTo>
                    <a:pt x="1" y="0"/>
                  </a:moveTo>
                  <a:lnTo>
                    <a:pt x="1" y="507"/>
                  </a:lnTo>
                  <a:lnTo>
                    <a:pt x="9502" y="507"/>
                  </a:lnTo>
                  <a:lnTo>
                    <a:pt x="9502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110;p23">
              <a:extLst>
                <a:ext uri="{FF2B5EF4-FFF2-40B4-BE49-F238E27FC236}">
                  <a16:creationId xmlns:a16="http://schemas.microsoft.com/office/drawing/2014/main" id="{DF230903-E596-4E89-9431-6F94BA8ED037}"/>
                </a:ext>
              </a:extLst>
            </p:cNvPr>
            <p:cNvSpPr/>
            <p:nvPr/>
          </p:nvSpPr>
          <p:spPr>
            <a:xfrm>
              <a:off x="3853527" y="4075622"/>
              <a:ext cx="296004" cy="17167"/>
            </a:xfrm>
            <a:custGeom>
              <a:avLst/>
              <a:gdLst/>
              <a:ahLst/>
              <a:cxnLst/>
              <a:rect l="l" t="t" r="r" b="b"/>
              <a:pathLst>
                <a:path w="8742" h="507" extrusionOk="0">
                  <a:moveTo>
                    <a:pt x="1" y="0"/>
                  </a:moveTo>
                  <a:lnTo>
                    <a:pt x="1" y="507"/>
                  </a:lnTo>
                  <a:lnTo>
                    <a:pt x="8742" y="507"/>
                  </a:lnTo>
                  <a:lnTo>
                    <a:pt x="8742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111;p23">
              <a:extLst>
                <a:ext uri="{FF2B5EF4-FFF2-40B4-BE49-F238E27FC236}">
                  <a16:creationId xmlns:a16="http://schemas.microsoft.com/office/drawing/2014/main" id="{31A7AE04-32AD-4804-A072-766A232F0219}"/>
                </a:ext>
              </a:extLst>
            </p:cNvPr>
            <p:cNvSpPr/>
            <p:nvPr/>
          </p:nvSpPr>
          <p:spPr>
            <a:xfrm>
              <a:off x="6125770" y="2472080"/>
              <a:ext cx="305654" cy="306061"/>
            </a:xfrm>
            <a:custGeom>
              <a:avLst/>
              <a:gdLst/>
              <a:ahLst/>
              <a:cxnLst/>
              <a:rect l="l" t="t" r="r" b="b"/>
              <a:pathLst>
                <a:path w="9027" h="9039" extrusionOk="0">
                  <a:moveTo>
                    <a:pt x="4494" y="3326"/>
                  </a:moveTo>
                  <a:cubicBezTo>
                    <a:pt x="4547" y="3326"/>
                    <a:pt x="4602" y="3330"/>
                    <a:pt x="4656" y="3338"/>
                  </a:cubicBezTo>
                  <a:cubicBezTo>
                    <a:pt x="5321" y="3433"/>
                    <a:pt x="5796" y="4035"/>
                    <a:pt x="5701" y="4669"/>
                  </a:cubicBezTo>
                  <a:cubicBezTo>
                    <a:pt x="5612" y="5291"/>
                    <a:pt x="5079" y="5720"/>
                    <a:pt x="4491" y="5720"/>
                  </a:cubicBezTo>
                  <a:cubicBezTo>
                    <a:pt x="4451" y="5720"/>
                    <a:pt x="4411" y="5718"/>
                    <a:pt x="4371" y="5714"/>
                  </a:cubicBezTo>
                  <a:cubicBezTo>
                    <a:pt x="3706" y="5619"/>
                    <a:pt x="3231" y="5017"/>
                    <a:pt x="3326" y="4352"/>
                  </a:cubicBezTo>
                  <a:cubicBezTo>
                    <a:pt x="3413" y="3773"/>
                    <a:pt x="3923" y="3326"/>
                    <a:pt x="4494" y="3326"/>
                  </a:cubicBezTo>
                  <a:close/>
                  <a:moveTo>
                    <a:pt x="3923" y="0"/>
                  </a:moveTo>
                  <a:cubicBezTo>
                    <a:pt x="3914" y="0"/>
                    <a:pt x="3905" y="4"/>
                    <a:pt x="3896" y="13"/>
                  </a:cubicBezTo>
                  <a:lnTo>
                    <a:pt x="2788" y="298"/>
                  </a:lnTo>
                  <a:cubicBezTo>
                    <a:pt x="2756" y="298"/>
                    <a:pt x="2756" y="330"/>
                    <a:pt x="2756" y="362"/>
                  </a:cubicBezTo>
                  <a:cubicBezTo>
                    <a:pt x="2756" y="362"/>
                    <a:pt x="2914" y="1470"/>
                    <a:pt x="2439" y="1818"/>
                  </a:cubicBezTo>
                  <a:cubicBezTo>
                    <a:pt x="2239" y="1969"/>
                    <a:pt x="1999" y="2060"/>
                    <a:pt x="1766" y="2060"/>
                  </a:cubicBezTo>
                  <a:cubicBezTo>
                    <a:pt x="1704" y="2060"/>
                    <a:pt x="1644" y="2053"/>
                    <a:pt x="1584" y="2040"/>
                  </a:cubicBezTo>
                  <a:cubicBezTo>
                    <a:pt x="1331" y="2008"/>
                    <a:pt x="951" y="1755"/>
                    <a:pt x="951" y="1755"/>
                  </a:cubicBezTo>
                  <a:cubicBezTo>
                    <a:pt x="940" y="1744"/>
                    <a:pt x="930" y="1741"/>
                    <a:pt x="920" y="1741"/>
                  </a:cubicBezTo>
                  <a:cubicBezTo>
                    <a:pt x="901" y="1741"/>
                    <a:pt x="887" y="1755"/>
                    <a:pt x="887" y="1755"/>
                  </a:cubicBezTo>
                  <a:lnTo>
                    <a:pt x="317" y="2737"/>
                  </a:lnTo>
                  <a:cubicBezTo>
                    <a:pt x="286" y="2768"/>
                    <a:pt x="317" y="2832"/>
                    <a:pt x="317" y="2832"/>
                  </a:cubicBezTo>
                  <a:cubicBezTo>
                    <a:pt x="317" y="2832"/>
                    <a:pt x="1204" y="3497"/>
                    <a:pt x="1141" y="4067"/>
                  </a:cubicBezTo>
                  <a:cubicBezTo>
                    <a:pt x="1077" y="4669"/>
                    <a:pt x="32" y="5049"/>
                    <a:pt x="32" y="5049"/>
                  </a:cubicBezTo>
                  <a:cubicBezTo>
                    <a:pt x="1" y="5080"/>
                    <a:pt x="1" y="5112"/>
                    <a:pt x="1" y="5144"/>
                  </a:cubicBezTo>
                  <a:lnTo>
                    <a:pt x="286" y="6220"/>
                  </a:lnTo>
                  <a:cubicBezTo>
                    <a:pt x="317" y="6252"/>
                    <a:pt x="349" y="6284"/>
                    <a:pt x="381" y="6284"/>
                  </a:cubicBezTo>
                  <a:cubicBezTo>
                    <a:pt x="381" y="6284"/>
                    <a:pt x="553" y="6258"/>
                    <a:pt x="782" y="6258"/>
                  </a:cubicBezTo>
                  <a:cubicBezTo>
                    <a:pt x="1126" y="6258"/>
                    <a:pt x="1597" y="6315"/>
                    <a:pt x="1806" y="6600"/>
                  </a:cubicBezTo>
                  <a:cubicBezTo>
                    <a:pt x="2186" y="7044"/>
                    <a:pt x="1742" y="8057"/>
                    <a:pt x="1742" y="8057"/>
                  </a:cubicBezTo>
                  <a:cubicBezTo>
                    <a:pt x="1742" y="8089"/>
                    <a:pt x="1742" y="8120"/>
                    <a:pt x="1774" y="8152"/>
                  </a:cubicBezTo>
                  <a:lnTo>
                    <a:pt x="2756" y="8722"/>
                  </a:lnTo>
                  <a:cubicBezTo>
                    <a:pt x="2788" y="8722"/>
                    <a:pt x="2819" y="8722"/>
                    <a:pt x="2819" y="8690"/>
                  </a:cubicBezTo>
                  <a:cubicBezTo>
                    <a:pt x="2819" y="8690"/>
                    <a:pt x="3418" y="7892"/>
                    <a:pt x="3967" y="7892"/>
                  </a:cubicBezTo>
                  <a:cubicBezTo>
                    <a:pt x="3996" y="7892"/>
                    <a:pt x="4025" y="7894"/>
                    <a:pt x="4054" y="7899"/>
                  </a:cubicBezTo>
                  <a:cubicBezTo>
                    <a:pt x="4656" y="7962"/>
                    <a:pt x="5068" y="8975"/>
                    <a:pt x="5068" y="8975"/>
                  </a:cubicBezTo>
                  <a:cubicBezTo>
                    <a:pt x="5068" y="9007"/>
                    <a:pt x="5099" y="9039"/>
                    <a:pt x="5131" y="9039"/>
                  </a:cubicBezTo>
                  <a:lnTo>
                    <a:pt x="6239" y="8722"/>
                  </a:lnTo>
                  <a:cubicBezTo>
                    <a:pt x="6271" y="8722"/>
                    <a:pt x="6271" y="8690"/>
                    <a:pt x="6271" y="8659"/>
                  </a:cubicBezTo>
                  <a:cubicBezTo>
                    <a:pt x="6271" y="8659"/>
                    <a:pt x="6113" y="7582"/>
                    <a:pt x="6588" y="7202"/>
                  </a:cubicBezTo>
                  <a:cubicBezTo>
                    <a:pt x="6722" y="7104"/>
                    <a:pt x="6896" y="7068"/>
                    <a:pt x="7077" y="7068"/>
                  </a:cubicBezTo>
                  <a:cubicBezTo>
                    <a:pt x="7539" y="7068"/>
                    <a:pt x="8045" y="7297"/>
                    <a:pt x="8045" y="7297"/>
                  </a:cubicBezTo>
                  <a:cubicBezTo>
                    <a:pt x="8076" y="7297"/>
                    <a:pt x="8140" y="7297"/>
                    <a:pt x="8140" y="7265"/>
                  </a:cubicBezTo>
                  <a:lnTo>
                    <a:pt x="8710" y="6284"/>
                  </a:lnTo>
                  <a:cubicBezTo>
                    <a:pt x="8710" y="6252"/>
                    <a:pt x="8710" y="6220"/>
                    <a:pt x="8678" y="6189"/>
                  </a:cubicBezTo>
                  <a:cubicBezTo>
                    <a:pt x="8678" y="6189"/>
                    <a:pt x="7791" y="5555"/>
                    <a:pt x="7886" y="4954"/>
                  </a:cubicBezTo>
                  <a:cubicBezTo>
                    <a:pt x="7950" y="4383"/>
                    <a:pt x="8995" y="3972"/>
                    <a:pt x="8995" y="3972"/>
                  </a:cubicBezTo>
                  <a:cubicBezTo>
                    <a:pt x="9026" y="3972"/>
                    <a:pt x="9026" y="3908"/>
                    <a:pt x="9026" y="3877"/>
                  </a:cubicBezTo>
                  <a:lnTo>
                    <a:pt x="8741" y="2800"/>
                  </a:lnTo>
                  <a:cubicBezTo>
                    <a:pt x="8719" y="2778"/>
                    <a:pt x="8696" y="2755"/>
                    <a:pt x="8674" y="2755"/>
                  </a:cubicBezTo>
                  <a:cubicBezTo>
                    <a:pt x="8665" y="2755"/>
                    <a:pt x="8656" y="2759"/>
                    <a:pt x="8646" y="2768"/>
                  </a:cubicBezTo>
                  <a:cubicBezTo>
                    <a:pt x="8646" y="2768"/>
                    <a:pt x="8306" y="2899"/>
                    <a:pt x="8054" y="2899"/>
                  </a:cubicBezTo>
                  <a:cubicBezTo>
                    <a:pt x="8029" y="2899"/>
                    <a:pt x="8004" y="2898"/>
                    <a:pt x="7981" y="2895"/>
                  </a:cubicBezTo>
                  <a:cubicBezTo>
                    <a:pt x="7665" y="2832"/>
                    <a:pt x="7411" y="2705"/>
                    <a:pt x="7221" y="2452"/>
                  </a:cubicBezTo>
                  <a:cubicBezTo>
                    <a:pt x="6841" y="1977"/>
                    <a:pt x="7285" y="963"/>
                    <a:pt x="7285" y="963"/>
                  </a:cubicBezTo>
                  <a:cubicBezTo>
                    <a:pt x="7285" y="932"/>
                    <a:pt x="7285" y="900"/>
                    <a:pt x="7253" y="868"/>
                  </a:cubicBezTo>
                  <a:lnTo>
                    <a:pt x="6271" y="298"/>
                  </a:lnTo>
                  <a:cubicBezTo>
                    <a:pt x="6239" y="298"/>
                    <a:pt x="6208" y="298"/>
                    <a:pt x="6176" y="330"/>
                  </a:cubicBezTo>
                  <a:cubicBezTo>
                    <a:pt x="6176" y="330"/>
                    <a:pt x="5586" y="1156"/>
                    <a:pt x="5003" y="1156"/>
                  </a:cubicBezTo>
                  <a:cubicBezTo>
                    <a:pt x="4983" y="1156"/>
                    <a:pt x="4962" y="1155"/>
                    <a:pt x="4941" y="1153"/>
                  </a:cubicBezTo>
                  <a:cubicBezTo>
                    <a:pt x="4371" y="1058"/>
                    <a:pt x="3959" y="45"/>
                    <a:pt x="3959" y="45"/>
                  </a:cubicBezTo>
                  <a:cubicBezTo>
                    <a:pt x="3959" y="22"/>
                    <a:pt x="3943" y="0"/>
                    <a:pt x="392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112;p23">
              <a:extLst>
                <a:ext uri="{FF2B5EF4-FFF2-40B4-BE49-F238E27FC236}">
                  <a16:creationId xmlns:a16="http://schemas.microsoft.com/office/drawing/2014/main" id="{C3F2F5BB-40C4-479E-8736-27737DE18189}"/>
                </a:ext>
              </a:extLst>
            </p:cNvPr>
            <p:cNvSpPr/>
            <p:nvPr/>
          </p:nvSpPr>
          <p:spPr>
            <a:xfrm>
              <a:off x="6278038" y="2808919"/>
              <a:ext cx="314221" cy="313442"/>
            </a:xfrm>
            <a:custGeom>
              <a:avLst/>
              <a:gdLst/>
              <a:ahLst/>
              <a:cxnLst/>
              <a:rect l="l" t="t" r="r" b="b"/>
              <a:pathLst>
                <a:path w="9280" h="9257" extrusionOk="0">
                  <a:moveTo>
                    <a:pt x="4656" y="3556"/>
                  </a:moveTo>
                  <a:cubicBezTo>
                    <a:pt x="4688" y="3556"/>
                    <a:pt x="4751" y="3556"/>
                    <a:pt x="4783" y="3588"/>
                  </a:cubicBezTo>
                  <a:cubicBezTo>
                    <a:pt x="5353" y="3651"/>
                    <a:pt x="5796" y="4190"/>
                    <a:pt x="5701" y="4760"/>
                  </a:cubicBezTo>
                  <a:cubicBezTo>
                    <a:pt x="5642" y="5320"/>
                    <a:pt x="5170" y="5716"/>
                    <a:pt x="4619" y="5716"/>
                  </a:cubicBezTo>
                  <a:cubicBezTo>
                    <a:pt x="4579" y="5716"/>
                    <a:pt x="4539" y="5714"/>
                    <a:pt x="4498" y="5710"/>
                  </a:cubicBezTo>
                  <a:cubicBezTo>
                    <a:pt x="4213" y="5646"/>
                    <a:pt x="3959" y="5520"/>
                    <a:pt x="3801" y="5298"/>
                  </a:cubicBezTo>
                  <a:cubicBezTo>
                    <a:pt x="3611" y="5076"/>
                    <a:pt x="3548" y="4791"/>
                    <a:pt x="3579" y="4506"/>
                  </a:cubicBezTo>
                  <a:cubicBezTo>
                    <a:pt x="3611" y="4221"/>
                    <a:pt x="3769" y="3968"/>
                    <a:pt x="3991" y="3778"/>
                  </a:cubicBezTo>
                  <a:cubicBezTo>
                    <a:pt x="4181" y="3651"/>
                    <a:pt x="4403" y="3556"/>
                    <a:pt x="4656" y="3556"/>
                  </a:cubicBezTo>
                  <a:close/>
                  <a:moveTo>
                    <a:pt x="4682" y="3328"/>
                  </a:moveTo>
                  <a:cubicBezTo>
                    <a:pt x="4379" y="3328"/>
                    <a:pt x="4085" y="3422"/>
                    <a:pt x="3864" y="3588"/>
                  </a:cubicBezTo>
                  <a:cubicBezTo>
                    <a:pt x="3579" y="3809"/>
                    <a:pt x="3389" y="4126"/>
                    <a:pt x="3358" y="4475"/>
                  </a:cubicBezTo>
                  <a:cubicBezTo>
                    <a:pt x="3294" y="4823"/>
                    <a:pt x="3389" y="5171"/>
                    <a:pt x="3611" y="5425"/>
                  </a:cubicBezTo>
                  <a:cubicBezTo>
                    <a:pt x="3801" y="5710"/>
                    <a:pt x="4118" y="5900"/>
                    <a:pt x="4466" y="5931"/>
                  </a:cubicBezTo>
                  <a:cubicBezTo>
                    <a:pt x="4529" y="5931"/>
                    <a:pt x="4593" y="5963"/>
                    <a:pt x="4656" y="5963"/>
                  </a:cubicBezTo>
                  <a:cubicBezTo>
                    <a:pt x="5289" y="5963"/>
                    <a:pt x="5859" y="5456"/>
                    <a:pt x="5954" y="4791"/>
                  </a:cubicBezTo>
                  <a:cubicBezTo>
                    <a:pt x="6049" y="4094"/>
                    <a:pt x="5543" y="3429"/>
                    <a:pt x="4814" y="3334"/>
                  </a:cubicBezTo>
                  <a:cubicBezTo>
                    <a:pt x="4770" y="3330"/>
                    <a:pt x="4726" y="3328"/>
                    <a:pt x="4682" y="3328"/>
                  </a:cubicBezTo>
                  <a:close/>
                  <a:moveTo>
                    <a:pt x="3991" y="263"/>
                  </a:moveTo>
                  <a:cubicBezTo>
                    <a:pt x="4086" y="453"/>
                    <a:pt x="4466" y="1308"/>
                    <a:pt x="5068" y="1371"/>
                  </a:cubicBezTo>
                  <a:cubicBezTo>
                    <a:pt x="5102" y="1377"/>
                    <a:pt x="5137" y="1379"/>
                    <a:pt x="5172" y="1379"/>
                  </a:cubicBezTo>
                  <a:cubicBezTo>
                    <a:pt x="5709" y="1379"/>
                    <a:pt x="6249" y="726"/>
                    <a:pt x="6398" y="548"/>
                  </a:cubicBezTo>
                  <a:lnTo>
                    <a:pt x="7285" y="1086"/>
                  </a:lnTo>
                  <a:cubicBezTo>
                    <a:pt x="7190" y="1276"/>
                    <a:pt x="6873" y="2163"/>
                    <a:pt x="7253" y="2638"/>
                  </a:cubicBezTo>
                  <a:cubicBezTo>
                    <a:pt x="7443" y="2891"/>
                    <a:pt x="7760" y="3081"/>
                    <a:pt x="8076" y="3113"/>
                  </a:cubicBezTo>
                  <a:cubicBezTo>
                    <a:pt x="8107" y="3117"/>
                    <a:pt x="8140" y="3119"/>
                    <a:pt x="8174" y="3119"/>
                  </a:cubicBezTo>
                  <a:cubicBezTo>
                    <a:pt x="8383" y="3119"/>
                    <a:pt x="8637" y="3045"/>
                    <a:pt x="8773" y="3018"/>
                  </a:cubicBezTo>
                  <a:lnTo>
                    <a:pt x="9026" y="3999"/>
                  </a:lnTo>
                  <a:cubicBezTo>
                    <a:pt x="8836" y="4063"/>
                    <a:pt x="7981" y="4475"/>
                    <a:pt x="7886" y="5076"/>
                  </a:cubicBezTo>
                  <a:cubicBezTo>
                    <a:pt x="7823" y="5646"/>
                    <a:pt x="8551" y="6248"/>
                    <a:pt x="8710" y="6375"/>
                  </a:cubicBezTo>
                  <a:lnTo>
                    <a:pt x="8203" y="7293"/>
                  </a:lnTo>
                  <a:cubicBezTo>
                    <a:pt x="8056" y="7230"/>
                    <a:pt x="7618" y="7070"/>
                    <a:pt x="7210" y="7070"/>
                  </a:cubicBezTo>
                  <a:cubicBezTo>
                    <a:pt x="7002" y="7070"/>
                    <a:pt x="6801" y="7112"/>
                    <a:pt x="6651" y="7230"/>
                  </a:cubicBezTo>
                  <a:cubicBezTo>
                    <a:pt x="6176" y="7610"/>
                    <a:pt x="6271" y="8528"/>
                    <a:pt x="6271" y="8750"/>
                  </a:cubicBezTo>
                  <a:lnTo>
                    <a:pt x="5289" y="9035"/>
                  </a:lnTo>
                  <a:cubicBezTo>
                    <a:pt x="5194" y="8813"/>
                    <a:pt x="4814" y="7958"/>
                    <a:pt x="4213" y="7895"/>
                  </a:cubicBezTo>
                  <a:lnTo>
                    <a:pt x="4118" y="7895"/>
                  </a:lnTo>
                  <a:cubicBezTo>
                    <a:pt x="3579" y="7895"/>
                    <a:pt x="3009" y="8560"/>
                    <a:pt x="2883" y="8686"/>
                  </a:cubicBezTo>
                  <a:lnTo>
                    <a:pt x="1996" y="8180"/>
                  </a:lnTo>
                  <a:cubicBezTo>
                    <a:pt x="2059" y="7990"/>
                    <a:pt x="2407" y="7103"/>
                    <a:pt x="2027" y="6628"/>
                  </a:cubicBezTo>
                  <a:cubicBezTo>
                    <a:pt x="1799" y="6317"/>
                    <a:pt x="1313" y="6250"/>
                    <a:pt x="942" y="6250"/>
                  </a:cubicBezTo>
                  <a:cubicBezTo>
                    <a:pt x="747" y="6250"/>
                    <a:pt x="584" y="6269"/>
                    <a:pt x="507" y="6280"/>
                  </a:cubicBezTo>
                  <a:lnTo>
                    <a:pt x="254" y="5266"/>
                  </a:lnTo>
                  <a:cubicBezTo>
                    <a:pt x="444" y="5171"/>
                    <a:pt x="1299" y="4791"/>
                    <a:pt x="1394" y="4190"/>
                  </a:cubicBezTo>
                  <a:cubicBezTo>
                    <a:pt x="1457" y="3619"/>
                    <a:pt x="729" y="3018"/>
                    <a:pt x="571" y="2891"/>
                  </a:cubicBezTo>
                  <a:lnTo>
                    <a:pt x="1077" y="2004"/>
                  </a:lnTo>
                  <a:cubicBezTo>
                    <a:pt x="1204" y="2068"/>
                    <a:pt x="1457" y="2258"/>
                    <a:pt x="1679" y="2289"/>
                  </a:cubicBezTo>
                  <a:cubicBezTo>
                    <a:pt x="1723" y="2293"/>
                    <a:pt x="1768" y="2295"/>
                    <a:pt x="1812" y="2295"/>
                  </a:cubicBezTo>
                  <a:cubicBezTo>
                    <a:pt x="2114" y="2295"/>
                    <a:pt x="2408" y="2202"/>
                    <a:pt x="2629" y="2036"/>
                  </a:cubicBezTo>
                  <a:cubicBezTo>
                    <a:pt x="3104" y="1688"/>
                    <a:pt x="3009" y="738"/>
                    <a:pt x="2978" y="516"/>
                  </a:cubicBezTo>
                  <a:lnTo>
                    <a:pt x="3991" y="263"/>
                  </a:lnTo>
                  <a:close/>
                  <a:moveTo>
                    <a:pt x="4041" y="1"/>
                  </a:moveTo>
                  <a:cubicBezTo>
                    <a:pt x="4025" y="1"/>
                    <a:pt x="4008" y="4"/>
                    <a:pt x="3991" y="9"/>
                  </a:cubicBezTo>
                  <a:lnTo>
                    <a:pt x="2883" y="294"/>
                  </a:lnTo>
                  <a:cubicBezTo>
                    <a:pt x="2788" y="358"/>
                    <a:pt x="2724" y="421"/>
                    <a:pt x="2756" y="516"/>
                  </a:cubicBezTo>
                  <a:cubicBezTo>
                    <a:pt x="2788" y="801"/>
                    <a:pt x="2819" y="1593"/>
                    <a:pt x="2502" y="1846"/>
                  </a:cubicBezTo>
                  <a:cubicBezTo>
                    <a:pt x="2317" y="2005"/>
                    <a:pt x="2087" y="2075"/>
                    <a:pt x="1849" y="2075"/>
                  </a:cubicBezTo>
                  <a:cubicBezTo>
                    <a:pt x="1803" y="2075"/>
                    <a:pt x="1757" y="2073"/>
                    <a:pt x="1711" y="2068"/>
                  </a:cubicBezTo>
                  <a:cubicBezTo>
                    <a:pt x="1552" y="2036"/>
                    <a:pt x="1267" y="1846"/>
                    <a:pt x="1141" y="1783"/>
                  </a:cubicBezTo>
                  <a:cubicBezTo>
                    <a:pt x="1109" y="1751"/>
                    <a:pt x="1077" y="1751"/>
                    <a:pt x="1014" y="1751"/>
                  </a:cubicBezTo>
                  <a:cubicBezTo>
                    <a:pt x="982" y="1751"/>
                    <a:pt x="919" y="1783"/>
                    <a:pt x="887" y="1846"/>
                  </a:cubicBezTo>
                  <a:lnTo>
                    <a:pt x="317" y="2828"/>
                  </a:lnTo>
                  <a:cubicBezTo>
                    <a:pt x="286" y="2891"/>
                    <a:pt x="317" y="3018"/>
                    <a:pt x="381" y="3049"/>
                  </a:cubicBezTo>
                  <a:cubicBezTo>
                    <a:pt x="634" y="3239"/>
                    <a:pt x="1204" y="3746"/>
                    <a:pt x="1141" y="4190"/>
                  </a:cubicBezTo>
                  <a:cubicBezTo>
                    <a:pt x="1109" y="4601"/>
                    <a:pt x="381" y="4981"/>
                    <a:pt x="127" y="5076"/>
                  </a:cubicBezTo>
                  <a:cubicBezTo>
                    <a:pt x="32" y="5108"/>
                    <a:pt x="1" y="5203"/>
                    <a:pt x="1" y="5298"/>
                  </a:cubicBezTo>
                  <a:lnTo>
                    <a:pt x="317" y="6406"/>
                  </a:lnTo>
                  <a:cubicBezTo>
                    <a:pt x="349" y="6501"/>
                    <a:pt x="444" y="6533"/>
                    <a:pt x="507" y="6533"/>
                  </a:cubicBezTo>
                  <a:cubicBezTo>
                    <a:pt x="606" y="6511"/>
                    <a:pt x="764" y="6493"/>
                    <a:pt x="940" y="6493"/>
                  </a:cubicBezTo>
                  <a:cubicBezTo>
                    <a:pt x="1275" y="6493"/>
                    <a:pt x="1672" y="6558"/>
                    <a:pt x="1837" y="6786"/>
                  </a:cubicBezTo>
                  <a:cubicBezTo>
                    <a:pt x="2122" y="7135"/>
                    <a:pt x="1869" y="7863"/>
                    <a:pt x="1742" y="8148"/>
                  </a:cubicBezTo>
                  <a:cubicBezTo>
                    <a:pt x="1711" y="8211"/>
                    <a:pt x="1742" y="8306"/>
                    <a:pt x="1837" y="8370"/>
                  </a:cubicBezTo>
                  <a:lnTo>
                    <a:pt x="2819" y="8940"/>
                  </a:lnTo>
                  <a:cubicBezTo>
                    <a:pt x="2854" y="8951"/>
                    <a:pt x="2889" y="8959"/>
                    <a:pt x="2922" y="8959"/>
                  </a:cubicBezTo>
                  <a:cubicBezTo>
                    <a:pt x="2979" y="8959"/>
                    <a:pt x="3032" y="8937"/>
                    <a:pt x="3073" y="8876"/>
                  </a:cubicBezTo>
                  <a:cubicBezTo>
                    <a:pt x="3227" y="8661"/>
                    <a:pt x="3741" y="8115"/>
                    <a:pt x="4147" y="8115"/>
                  </a:cubicBezTo>
                  <a:cubicBezTo>
                    <a:pt x="4159" y="8115"/>
                    <a:pt x="4170" y="8116"/>
                    <a:pt x="4181" y="8116"/>
                  </a:cubicBezTo>
                  <a:cubicBezTo>
                    <a:pt x="4593" y="8180"/>
                    <a:pt x="4973" y="8876"/>
                    <a:pt x="5068" y="9162"/>
                  </a:cubicBezTo>
                  <a:cubicBezTo>
                    <a:pt x="5099" y="9225"/>
                    <a:pt x="5163" y="9257"/>
                    <a:pt x="5258" y="9257"/>
                  </a:cubicBezTo>
                  <a:lnTo>
                    <a:pt x="5289" y="9257"/>
                  </a:lnTo>
                  <a:lnTo>
                    <a:pt x="6398" y="8972"/>
                  </a:lnTo>
                  <a:cubicBezTo>
                    <a:pt x="6493" y="8940"/>
                    <a:pt x="6524" y="8845"/>
                    <a:pt x="6524" y="8750"/>
                  </a:cubicBezTo>
                  <a:cubicBezTo>
                    <a:pt x="6493" y="8465"/>
                    <a:pt x="6429" y="7673"/>
                    <a:pt x="6778" y="7420"/>
                  </a:cubicBezTo>
                  <a:cubicBezTo>
                    <a:pt x="6888" y="7340"/>
                    <a:pt x="7038" y="7310"/>
                    <a:pt x="7201" y="7310"/>
                  </a:cubicBezTo>
                  <a:cubicBezTo>
                    <a:pt x="7555" y="7310"/>
                    <a:pt x="7966" y="7450"/>
                    <a:pt x="8140" y="7515"/>
                  </a:cubicBezTo>
                  <a:cubicBezTo>
                    <a:pt x="8157" y="7523"/>
                    <a:pt x="8178" y="7527"/>
                    <a:pt x="8201" y="7527"/>
                  </a:cubicBezTo>
                  <a:cubicBezTo>
                    <a:pt x="8264" y="7527"/>
                    <a:pt x="8338" y="7498"/>
                    <a:pt x="8361" y="7451"/>
                  </a:cubicBezTo>
                  <a:lnTo>
                    <a:pt x="8931" y="6470"/>
                  </a:lnTo>
                  <a:cubicBezTo>
                    <a:pt x="8995" y="6375"/>
                    <a:pt x="8963" y="6280"/>
                    <a:pt x="8868" y="6216"/>
                  </a:cubicBezTo>
                  <a:cubicBezTo>
                    <a:pt x="8646" y="6058"/>
                    <a:pt x="8076" y="5520"/>
                    <a:pt x="8108" y="5108"/>
                  </a:cubicBezTo>
                  <a:lnTo>
                    <a:pt x="8140" y="5076"/>
                  </a:lnTo>
                  <a:cubicBezTo>
                    <a:pt x="8171" y="4665"/>
                    <a:pt x="8868" y="4285"/>
                    <a:pt x="9153" y="4190"/>
                  </a:cubicBezTo>
                  <a:cubicBezTo>
                    <a:pt x="9216" y="4158"/>
                    <a:pt x="9280" y="4063"/>
                    <a:pt x="9248" y="3968"/>
                  </a:cubicBezTo>
                  <a:lnTo>
                    <a:pt x="8963" y="2859"/>
                  </a:lnTo>
                  <a:cubicBezTo>
                    <a:pt x="8963" y="2828"/>
                    <a:pt x="8931" y="2796"/>
                    <a:pt x="8868" y="2764"/>
                  </a:cubicBezTo>
                  <a:cubicBezTo>
                    <a:pt x="8852" y="2749"/>
                    <a:pt x="8828" y="2741"/>
                    <a:pt x="8805" y="2741"/>
                  </a:cubicBezTo>
                  <a:cubicBezTo>
                    <a:pt x="8781" y="2741"/>
                    <a:pt x="8757" y="2749"/>
                    <a:pt x="8741" y="2764"/>
                  </a:cubicBezTo>
                  <a:cubicBezTo>
                    <a:pt x="8629" y="2793"/>
                    <a:pt x="8365" y="2896"/>
                    <a:pt x="8175" y="2896"/>
                  </a:cubicBezTo>
                  <a:cubicBezTo>
                    <a:pt x="8151" y="2896"/>
                    <a:pt x="8129" y="2895"/>
                    <a:pt x="8108" y="2891"/>
                  </a:cubicBezTo>
                  <a:cubicBezTo>
                    <a:pt x="7823" y="2859"/>
                    <a:pt x="7601" y="2701"/>
                    <a:pt x="7411" y="2479"/>
                  </a:cubicBezTo>
                  <a:cubicBezTo>
                    <a:pt x="7158" y="2163"/>
                    <a:pt x="7411" y="1403"/>
                    <a:pt x="7506" y="1149"/>
                  </a:cubicBezTo>
                  <a:cubicBezTo>
                    <a:pt x="7538" y="1054"/>
                    <a:pt x="7538" y="959"/>
                    <a:pt x="7443" y="896"/>
                  </a:cubicBezTo>
                  <a:lnTo>
                    <a:pt x="6461" y="326"/>
                  </a:lnTo>
                  <a:cubicBezTo>
                    <a:pt x="6436" y="317"/>
                    <a:pt x="6410" y="313"/>
                    <a:pt x="6385" y="313"/>
                  </a:cubicBezTo>
                  <a:cubicBezTo>
                    <a:pt x="6317" y="313"/>
                    <a:pt x="6254" y="343"/>
                    <a:pt x="6208" y="389"/>
                  </a:cubicBezTo>
                  <a:cubicBezTo>
                    <a:pt x="6057" y="600"/>
                    <a:pt x="5563" y="1154"/>
                    <a:pt x="5161" y="1154"/>
                  </a:cubicBezTo>
                  <a:cubicBezTo>
                    <a:pt x="5140" y="1154"/>
                    <a:pt x="5120" y="1152"/>
                    <a:pt x="5099" y="1149"/>
                  </a:cubicBezTo>
                  <a:cubicBezTo>
                    <a:pt x="4656" y="1086"/>
                    <a:pt x="4308" y="389"/>
                    <a:pt x="4213" y="136"/>
                  </a:cubicBezTo>
                  <a:cubicBezTo>
                    <a:pt x="4187" y="58"/>
                    <a:pt x="4118" y="1"/>
                    <a:pt x="404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113;p23">
              <a:extLst>
                <a:ext uri="{FF2B5EF4-FFF2-40B4-BE49-F238E27FC236}">
                  <a16:creationId xmlns:a16="http://schemas.microsoft.com/office/drawing/2014/main" id="{43D235D3-405E-43DF-8F62-16FA5CB647F4}"/>
                </a:ext>
              </a:extLst>
            </p:cNvPr>
            <p:cNvSpPr/>
            <p:nvPr/>
          </p:nvSpPr>
          <p:spPr>
            <a:xfrm>
              <a:off x="2856282" y="2566888"/>
              <a:ext cx="315304" cy="315270"/>
            </a:xfrm>
            <a:custGeom>
              <a:avLst/>
              <a:gdLst/>
              <a:ahLst/>
              <a:cxnLst/>
              <a:rect l="l" t="t" r="r" b="b"/>
              <a:pathLst>
                <a:path w="9312" h="9311" extrusionOk="0">
                  <a:moveTo>
                    <a:pt x="4656" y="3579"/>
                  </a:moveTo>
                  <a:cubicBezTo>
                    <a:pt x="4719" y="3579"/>
                    <a:pt x="4783" y="3579"/>
                    <a:pt x="4846" y="3610"/>
                  </a:cubicBezTo>
                  <a:cubicBezTo>
                    <a:pt x="5131" y="3642"/>
                    <a:pt x="5384" y="3800"/>
                    <a:pt x="5543" y="4054"/>
                  </a:cubicBezTo>
                  <a:cubicBezTo>
                    <a:pt x="5701" y="4275"/>
                    <a:pt x="5764" y="4560"/>
                    <a:pt x="5701" y="4845"/>
                  </a:cubicBezTo>
                  <a:cubicBezTo>
                    <a:pt x="5618" y="5345"/>
                    <a:pt x="5193" y="5723"/>
                    <a:pt x="4684" y="5723"/>
                  </a:cubicBezTo>
                  <a:cubicBezTo>
                    <a:pt x="4613" y="5723"/>
                    <a:pt x="4540" y="5716"/>
                    <a:pt x="4466" y="5700"/>
                  </a:cubicBezTo>
                  <a:cubicBezTo>
                    <a:pt x="4181" y="5669"/>
                    <a:pt x="3959" y="5510"/>
                    <a:pt x="3769" y="5257"/>
                  </a:cubicBezTo>
                  <a:cubicBezTo>
                    <a:pt x="3611" y="5035"/>
                    <a:pt x="3548" y="4750"/>
                    <a:pt x="3611" y="4465"/>
                  </a:cubicBezTo>
                  <a:cubicBezTo>
                    <a:pt x="3674" y="4180"/>
                    <a:pt x="3801" y="3959"/>
                    <a:pt x="4054" y="3769"/>
                  </a:cubicBezTo>
                  <a:cubicBezTo>
                    <a:pt x="4244" y="3642"/>
                    <a:pt x="4434" y="3579"/>
                    <a:pt x="4656" y="3579"/>
                  </a:cubicBezTo>
                  <a:close/>
                  <a:moveTo>
                    <a:pt x="4676" y="3337"/>
                  </a:moveTo>
                  <a:cubicBezTo>
                    <a:pt x="4418" y="3337"/>
                    <a:pt x="4153" y="3428"/>
                    <a:pt x="3928" y="3579"/>
                  </a:cubicBezTo>
                  <a:cubicBezTo>
                    <a:pt x="3611" y="3769"/>
                    <a:pt x="3421" y="4085"/>
                    <a:pt x="3389" y="4434"/>
                  </a:cubicBezTo>
                  <a:cubicBezTo>
                    <a:pt x="3326" y="4782"/>
                    <a:pt x="3389" y="5130"/>
                    <a:pt x="3579" y="5415"/>
                  </a:cubicBezTo>
                  <a:cubicBezTo>
                    <a:pt x="3801" y="5700"/>
                    <a:pt x="4086" y="5890"/>
                    <a:pt x="4434" y="5954"/>
                  </a:cubicBezTo>
                  <a:lnTo>
                    <a:pt x="4656" y="5954"/>
                  </a:lnTo>
                  <a:cubicBezTo>
                    <a:pt x="5289" y="5954"/>
                    <a:pt x="5859" y="5510"/>
                    <a:pt x="5954" y="4877"/>
                  </a:cubicBezTo>
                  <a:cubicBezTo>
                    <a:pt x="6018" y="4529"/>
                    <a:pt x="5954" y="4180"/>
                    <a:pt x="5733" y="3895"/>
                  </a:cubicBezTo>
                  <a:cubicBezTo>
                    <a:pt x="5543" y="3610"/>
                    <a:pt x="5226" y="3420"/>
                    <a:pt x="4878" y="3357"/>
                  </a:cubicBezTo>
                  <a:cubicBezTo>
                    <a:pt x="4812" y="3344"/>
                    <a:pt x="4744" y="3337"/>
                    <a:pt x="4676" y="3337"/>
                  </a:cubicBezTo>
                  <a:close/>
                  <a:moveTo>
                    <a:pt x="4213" y="253"/>
                  </a:moveTo>
                  <a:cubicBezTo>
                    <a:pt x="4276" y="475"/>
                    <a:pt x="4656" y="1330"/>
                    <a:pt x="5226" y="1425"/>
                  </a:cubicBezTo>
                  <a:cubicBezTo>
                    <a:pt x="5264" y="1431"/>
                    <a:pt x="5302" y="1434"/>
                    <a:pt x="5341" y="1434"/>
                  </a:cubicBezTo>
                  <a:cubicBezTo>
                    <a:pt x="5906" y="1434"/>
                    <a:pt x="6469" y="813"/>
                    <a:pt x="6588" y="665"/>
                  </a:cubicBezTo>
                  <a:lnTo>
                    <a:pt x="7443" y="1203"/>
                  </a:lnTo>
                  <a:cubicBezTo>
                    <a:pt x="7348" y="1330"/>
                    <a:pt x="7190" y="1615"/>
                    <a:pt x="7126" y="1805"/>
                  </a:cubicBezTo>
                  <a:cubicBezTo>
                    <a:pt x="7063" y="2154"/>
                    <a:pt x="7158" y="2502"/>
                    <a:pt x="7348" y="2787"/>
                  </a:cubicBezTo>
                  <a:cubicBezTo>
                    <a:pt x="7623" y="3162"/>
                    <a:pt x="8253" y="3201"/>
                    <a:pt x="8615" y="3201"/>
                  </a:cubicBezTo>
                  <a:cubicBezTo>
                    <a:pt x="8712" y="3201"/>
                    <a:pt x="8790" y="3199"/>
                    <a:pt x="8836" y="3199"/>
                  </a:cubicBezTo>
                  <a:lnTo>
                    <a:pt x="9090" y="4212"/>
                  </a:lnTo>
                  <a:cubicBezTo>
                    <a:pt x="8868" y="4275"/>
                    <a:pt x="8013" y="4624"/>
                    <a:pt x="7886" y="5225"/>
                  </a:cubicBezTo>
                  <a:cubicBezTo>
                    <a:pt x="7791" y="5795"/>
                    <a:pt x="8488" y="6429"/>
                    <a:pt x="8678" y="6587"/>
                  </a:cubicBezTo>
                  <a:lnTo>
                    <a:pt x="8108" y="7442"/>
                  </a:lnTo>
                  <a:cubicBezTo>
                    <a:pt x="7979" y="7378"/>
                    <a:pt x="7527" y="7196"/>
                    <a:pt x="7102" y="7196"/>
                  </a:cubicBezTo>
                  <a:cubicBezTo>
                    <a:pt x="6902" y="7196"/>
                    <a:pt x="6708" y="7236"/>
                    <a:pt x="6556" y="7347"/>
                  </a:cubicBezTo>
                  <a:cubicBezTo>
                    <a:pt x="6271" y="7537"/>
                    <a:pt x="6113" y="7822"/>
                    <a:pt x="6049" y="8171"/>
                  </a:cubicBezTo>
                  <a:cubicBezTo>
                    <a:pt x="5986" y="8392"/>
                    <a:pt x="6081" y="8709"/>
                    <a:pt x="6113" y="8836"/>
                  </a:cubicBezTo>
                  <a:lnTo>
                    <a:pt x="5131" y="9057"/>
                  </a:lnTo>
                  <a:cubicBezTo>
                    <a:pt x="5036" y="8867"/>
                    <a:pt x="4688" y="7981"/>
                    <a:pt x="4118" y="7886"/>
                  </a:cubicBezTo>
                  <a:lnTo>
                    <a:pt x="3991" y="7886"/>
                  </a:lnTo>
                  <a:cubicBezTo>
                    <a:pt x="3453" y="7886"/>
                    <a:pt x="2883" y="8487"/>
                    <a:pt x="2756" y="8677"/>
                  </a:cubicBezTo>
                  <a:lnTo>
                    <a:pt x="1869" y="8107"/>
                  </a:lnTo>
                  <a:cubicBezTo>
                    <a:pt x="1964" y="7917"/>
                    <a:pt x="2344" y="7031"/>
                    <a:pt x="1996" y="6555"/>
                  </a:cubicBezTo>
                  <a:cubicBezTo>
                    <a:pt x="1735" y="6199"/>
                    <a:pt x="1135" y="6128"/>
                    <a:pt x="771" y="6128"/>
                  </a:cubicBezTo>
                  <a:cubicBezTo>
                    <a:pt x="650" y="6128"/>
                    <a:pt x="555" y="6136"/>
                    <a:pt x="507" y="6144"/>
                  </a:cubicBezTo>
                  <a:lnTo>
                    <a:pt x="254" y="5130"/>
                  </a:lnTo>
                  <a:cubicBezTo>
                    <a:pt x="476" y="5035"/>
                    <a:pt x="1331" y="4687"/>
                    <a:pt x="1426" y="4117"/>
                  </a:cubicBezTo>
                  <a:cubicBezTo>
                    <a:pt x="1552" y="3515"/>
                    <a:pt x="856" y="2882"/>
                    <a:pt x="666" y="2755"/>
                  </a:cubicBezTo>
                  <a:lnTo>
                    <a:pt x="1236" y="1869"/>
                  </a:lnTo>
                  <a:cubicBezTo>
                    <a:pt x="1369" y="1935"/>
                    <a:pt x="1843" y="2125"/>
                    <a:pt x="2278" y="2125"/>
                  </a:cubicBezTo>
                  <a:cubicBezTo>
                    <a:pt x="2465" y="2125"/>
                    <a:pt x="2645" y="2090"/>
                    <a:pt x="2788" y="1995"/>
                  </a:cubicBezTo>
                  <a:cubicBezTo>
                    <a:pt x="3263" y="1647"/>
                    <a:pt x="3231" y="697"/>
                    <a:pt x="3199" y="475"/>
                  </a:cubicBezTo>
                  <a:lnTo>
                    <a:pt x="4213" y="253"/>
                  </a:lnTo>
                  <a:close/>
                  <a:moveTo>
                    <a:pt x="4213" y="0"/>
                  </a:moveTo>
                  <a:lnTo>
                    <a:pt x="3073" y="253"/>
                  </a:lnTo>
                  <a:cubicBezTo>
                    <a:pt x="3009" y="285"/>
                    <a:pt x="2946" y="380"/>
                    <a:pt x="2946" y="443"/>
                  </a:cubicBezTo>
                  <a:cubicBezTo>
                    <a:pt x="2978" y="728"/>
                    <a:pt x="2978" y="1520"/>
                    <a:pt x="2629" y="1773"/>
                  </a:cubicBezTo>
                  <a:cubicBezTo>
                    <a:pt x="2528" y="1847"/>
                    <a:pt x="2396" y="1875"/>
                    <a:pt x="2252" y="1875"/>
                  </a:cubicBezTo>
                  <a:cubicBezTo>
                    <a:pt x="1899" y="1875"/>
                    <a:pt x="1479" y="1705"/>
                    <a:pt x="1299" y="1615"/>
                  </a:cubicBezTo>
                  <a:cubicBezTo>
                    <a:pt x="1274" y="1607"/>
                    <a:pt x="1248" y="1603"/>
                    <a:pt x="1223" y="1603"/>
                  </a:cubicBezTo>
                  <a:cubicBezTo>
                    <a:pt x="1155" y="1603"/>
                    <a:pt x="1092" y="1632"/>
                    <a:pt x="1046" y="1678"/>
                  </a:cubicBezTo>
                  <a:lnTo>
                    <a:pt x="444" y="2660"/>
                  </a:lnTo>
                  <a:cubicBezTo>
                    <a:pt x="381" y="2755"/>
                    <a:pt x="412" y="2850"/>
                    <a:pt x="476" y="2914"/>
                  </a:cubicBezTo>
                  <a:cubicBezTo>
                    <a:pt x="697" y="3072"/>
                    <a:pt x="1267" y="3642"/>
                    <a:pt x="1204" y="4054"/>
                  </a:cubicBezTo>
                  <a:cubicBezTo>
                    <a:pt x="1141" y="4465"/>
                    <a:pt x="412" y="4814"/>
                    <a:pt x="127" y="4909"/>
                  </a:cubicBezTo>
                  <a:cubicBezTo>
                    <a:pt x="64" y="4940"/>
                    <a:pt x="1" y="5035"/>
                    <a:pt x="1" y="5130"/>
                  </a:cubicBezTo>
                  <a:lnTo>
                    <a:pt x="254" y="6239"/>
                  </a:lnTo>
                  <a:cubicBezTo>
                    <a:pt x="280" y="6317"/>
                    <a:pt x="349" y="6374"/>
                    <a:pt x="426" y="6374"/>
                  </a:cubicBezTo>
                  <a:cubicBezTo>
                    <a:pt x="442" y="6374"/>
                    <a:pt x="459" y="6371"/>
                    <a:pt x="476" y="6365"/>
                  </a:cubicBezTo>
                  <a:cubicBezTo>
                    <a:pt x="542" y="6358"/>
                    <a:pt x="635" y="6353"/>
                    <a:pt x="742" y="6353"/>
                  </a:cubicBezTo>
                  <a:cubicBezTo>
                    <a:pt x="1097" y="6353"/>
                    <a:pt x="1604" y="6415"/>
                    <a:pt x="1774" y="6682"/>
                  </a:cubicBezTo>
                  <a:cubicBezTo>
                    <a:pt x="2027" y="7031"/>
                    <a:pt x="1742" y="7759"/>
                    <a:pt x="1647" y="8044"/>
                  </a:cubicBezTo>
                  <a:cubicBezTo>
                    <a:pt x="1584" y="8107"/>
                    <a:pt x="1616" y="8202"/>
                    <a:pt x="1711" y="8266"/>
                  </a:cubicBezTo>
                  <a:lnTo>
                    <a:pt x="2661" y="8867"/>
                  </a:lnTo>
                  <a:cubicBezTo>
                    <a:pt x="2697" y="8892"/>
                    <a:pt x="2733" y="8902"/>
                    <a:pt x="2768" y="8902"/>
                  </a:cubicBezTo>
                  <a:cubicBezTo>
                    <a:pt x="2824" y="8902"/>
                    <a:pt x="2875" y="8875"/>
                    <a:pt x="2914" y="8836"/>
                  </a:cubicBezTo>
                  <a:cubicBezTo>
                    <a:pt x="3061" y="8631"/>
                    <a:pt x="3559" y="8128"/>
                    <a:pt x="3958" y="8128"/>
                  </a:cubicBezTo>
                  <a:cubicBezTo>
                    <a:pt x="3991" y="8128"/>
                    <a:pt x="4023" y="8132"/>
                    <a:pt x="4054" y="8139"/>
                  </a:cubicBezTo>
                  <a:cubicBezTo>
                    <a:pt x="4498" y="8202"/>
                    <a:pt x="4814" y="8899"/>
                    <a:pt x="4909" y="9184"/>
                  </a:cubicBezTo>
                  <a:cubicBezTo>
                    <a:pt x="4941" y="9247"/>
                    <a:pt x="5004" y="9311"/>
                    <a:pt x="5099" y="9311"/>
                  </a:cubicBezTo>
                  <a:lnTo>
                    <a:pt x="5131" y="9311"/>
                  </a:lnTo>
                  <a:lnTo>
                    <a:pt x="6239" y="9057"/>
                  </a:lnTo>
                  <a:cubicBezTo>
                    <a:pt x="6303" y="9026"/>
                    <a:pt x="6334" y="8994"/>
                    <a:pt x="6334" y="8962"/>
                  </a:cubicBezTo>
                  <a:cubicBezTo>
                    <a:pt x="6366" y="8931"/>
                    <a:pt x="6366" y="8867"/>
                    <a:pt x="6366" y="8804"/>
                  </a:cubicBezTo>
                  <a:cubicBezTo>
                    <a:pt x="6334" y="8709"/>
                    <a:pt x="6239" y="8361"/>
                    <a:pt x="6271" y="8202"/>
                  </a:cubicBezTo>
                  <a:cubicBezTo>
                    <a:pt x="6303" y="7917"/>
                    <a:pt x="6461" y="7696"/>
                    <a:pt x="6683" y="7537"/>
                  </a:cubicBezTo>
                  <a:cubicBezTo>
                    <a:pt x="6791" y="7459"/>
                    <a:pt x="6938" y="7429"/>
                    <a:pt x="7098" y="7429"/>
                  </a:cubicBezTo>
                  <a:cubicBezTo>
                    <a:pt x="7454" y="7429"/>
                    <a:pt x="7870" y="7577"/>
                    <a:pt x="8045" y="7664"/>
                  </a:cubicBezTo>
                  <a:cubicBezTo>
                    <a:pt x="8067" y="7686"/>
                    <a:pt x="8093" y="7697"/>
                    <a:pt x="8121" y="7697"/>
                  </a:cubicBezTo>
                  <a:cubicBezTo>
                    <a:pt x="8171" y="7697"/>
                    <a:pt x="8225" y="7662"/>
                    <a:pt x="8266" y="7601"/>
                  </a:cubicBezTo>
                  <a:lnTo>
                    <a:pt x="8900" y="6651"/>
                  </a:lnTo>
                  <a:cubicBezTo>
                    <a:pt x="8931" y="6555"/>
                    <a:pt x="8900" y="6460"/>
                    <a:pt x="8836" y="6397"/>
                  </a:cubicBezTo>
                  <a:cubicBezTo>
                    <a:pt x="8615" y="6239"/>
                    <a:pt x="8045" y="5669"/>
                    <a:pt x="8140" y="5257"/>
                  </a:cubicBezTo>
                  <a:cubicBezTo>
                    <a:pt x="8203" y="4845"/>
                    <a:pt x="8900" y="4497"/>
                    <a:pt x="9185" y="4402"/>
                  </a:cubicBezTo>
                  <a:cubicBezTo>
                    <a:pt x="9280" y="4370"/>
                    <a:pt x="9311" y="4275"/>
                    <a:pt x="9311" y="4180"/>
                  </a:cubicBezTo>
                  <a:lnTo>
                    <a:pt x="9058" y="3072"/>
                  </a:lnTo>
                  <a:cubicBezTo>
                    <a:pt x="9032" y="2994"/>
                    <a:pt x="8963" y="2937"/>
                    <a:pt x="8886" y="2937"/>
                  </a:cubicBezTo>
                  <a:cubicBezTo>
                    <a:pt x="8870" y="2937"/>
                    <a:pt x="8853" y="2940"/>
                    <a:pt x="8836" y="2945"/>
                  </a:cubicBezTo>
                  <a:cubicBezTo>
                    <a:pt x="8770" y="2953"/>
                    <a:pt x="8679" y="2958"/>
                    <a:pt x="8574" y="2958"/>
                  </a:cubicBezTo>
                  <a:cubicBezTo>
                    <a:pt x="8226" y="2958"/>
                    <a:pt x="7733" y="2896"/>
                    <a:pt x="7538" y="2629"/>
                  </a:cubicBezTo>
                  <a:cubicBezTo>
                    <a:pt x="7380" y="2407"/>
                    <a:pt x="7316" y="2122"/>
                    <a:pt x="7348" y="1837"/>
                  </a:cubicBezTo>
                  <a:cubicBezTo>
                    <a:pt x="7380" y="1678"/>
                    <a:pt x="7601" y="1393"/>
                    <a:pt x="7665" y="1298"/>
                  </a:cubicBezTo>
                  <a:cubicBezTo>
                    <a:pt x="7696" y="1235"/>
                    <a:pt x="7696" y="1203"/>
                    <a:pt x="7696" y="1140"/>
                  </a:cubicBezTo>
                  <a:cubicBezTo>
                    <a:pt x="7696" y="1108"/>
                    <a:pt x="7665" y="1077"/>
                    <a:pt x="7601" y="1045"/>
                  </a:cubicBezTo>
                  <a:lnTo>
                    <a:pt x="6651" y="412"/>
                  </a:lnTo>
                  <a:cubicBezTo>
                    <a:pt x="6634" y="403"/>
                    <a:pt x="6613" y="399"/>
                    <a:pt x="6589" y="399"/>
                  </a:cubicBezTo>
                  <a:cubicBezTo>
                    <a:pt x="6524" y="399"/>
                    <a:pt x="6444" y="429"/>
                    <a:pt x="6398" y="475"/>
                  </a:cubicBezTo>
                  <a:cubicBezTo>
                    <a:pt x="6251" y="680"/>
                    <a:pt x="5753" y="1182"/>
                    <a:pt x="5354" y="1182"/>
                  </a:cubicBezTo>
                  <a:cubicBezTo>
                    <a:pt x="5321" y="1182"/>
                    <a:pt x="5289" y="1179"/>
                    <a:pt x="5258" y="1172"/>
                  </a:cubicBezTo>
                  <a:cubicBezTo>
                    <a:pt x="4846" y="1108"/>
                    <a:pt x="4498" y="380"/>
                    <a:pt x="4403" y="127"/>
                  </a:cubicBezTo>
                  <a:cubicBezTo>
                    <a:pt x="4371" y="32"/>
                    <a:pt x="4308" y="0"/>
                    <a:pt x="421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114;p23">
              <a:extLst>
                <a:ext uri="{FF2B5EF4-FFF2-40B4-BE49-F238E27FC236}">
                  <a16:creationId xmlns:a16="http://schemas.microsoft.com/office/drawing/2014/main" id="{FB1B41E7-BF98-44B9-91D3-2AC64EB3C794}"/>
                </a:ext>
              </a:extLst>
            </p:cNvPr>
            <p:cNvSpPr/>
            <p:nvPr/>
          </p:nvSpPr>
          <p:spPr>
            <a:xfrm>
              <a:off x="2553878" y="2454913"/>
              <a:ext cx="307787" cy="307144"/>
            </a:xfrm>
            <a:custGeom>
              <a:avLst/>
              <a:gdLst/>
              <a:ahLst/>
              <a:cxnLst/>
              <a:rect l="l" t="t" r="r" b="b"/>
              <a:pathLst>
                <a:path w="9090" h="9071" extrusionOk="0">
                  <a:moveTo>
                    <a:pt x="4524" y="3349"/>
                  </a:moveTo>
                  <a:cubicBezTo>
                    <a:pt x="4598" y="3349"/>
                    <a:pt x="4674" y="3356"/>
                    <a:pt x="4751" y="3370"/>
                  </a:cubicBezTo>
                  <a:cubicBezTo>
                    <a:pt x="5385" y="3465"/>
                    <a:pt x="5828" y="4099"/>
                    <a:pt x="5733" y="4732"/>
                  </a:cubicBezTo>
                  <a:cubicBezTo>
                    <a:pt x="5619" y="5333"/>
                    <a:pt x="5116" y="5727"/>
                    <a:pt x="4529" y="5727"/>
                  </a:cubicBezTo>
                  <a:cubicBezTo>
                    <a:pt x="4467" y="5727"/>
                    <a:pt x="4403" y="5723"/>
                    <a:pt x="4340" y="5714"/>
                  </a:cubicBezTo>
                  <a:cubicBezTo>
                    <a:pt x="3706" y="5587"/>
                    <a:pt x="3263" y="4985"/>
                    <a:pt x="3358" y="4320"/>
                  </a:cubicBezTo>
                  <a:cubicBezTo>
                    <a:pt x="3470" y="3760"/>
                    <a:pt x="3954" y="3349"/>
                    <a:pt x="4524" y="3349"/>
                  </a:cubicBezTo>
                  <a:close/>
                  <a:moveTo>
                    <a:pt x="4145" y="0"/>
                  </a:moveTo>
                  <a:cubicBezTo>
                    <a:pt x="4136" y="0"/>
                    <a:pt x="4127" y="4"/>
                    <a:pt x="4118" y="13"/>
                  </a:cubicBezTo>
                  <a:lnTo>
                    <a:pt x="3010" y="235"/>
                  </a:lnTo>
                  <a:cubicBezTo>
                    <a:pt x="2978" y="267"/>
                    <a:pt x="2946" y="298"/>
                    <a:pt x="2946" y="330"/>
                  </a:cubicBezTo>
                  <a:cubicBezTo>
                    <a:pt x="2946" y="330"/>
                    <a:pt x="3073" y="1407"/>
                    <a:pt x="2598" y="1755"/>
                  </a:cubicBezTo>
                  <a:cubicBezTo>
                    <a:pt x="2462" y="1849"/>
                    <a:pt x="2292" y="1883"/>
                    <a:pt x="2116" y="1883"/>
                  </a:cubicBezTo>
                  <a:cubicBezTo>
                    <a:pt x="1635" y="1883"/>
                    <a:pt x="1109" y="1629"/>
                    <a:pt x="1109" y="1629"/>
                  </a:cubicBezTo>
                  <a:cubicBezTo>
                    <a:pt x="1094" y="1613"/>
                    <a:pt x="1078" y="1605"/>
                    <a:pt x="1066" y="1605"/>
                  </a:cubicBezTo>
                  <a:cubicBezTo>
                    <a:pt x="1054" y="1605"/>
                    <a:pt x="1046" y="1613"/>
                    <a:pt x="1046" y="1629"/>
                  </a:cubicBezTo>
                  <a:lnTo>
                    <a:pt x="413" y="2610"/>
                  </a:lnTo>
                  <a:cubicBezTo>
                    <a:pt x="413" y="2610"/>
                    <a:pt x="413" y="2674"/>
                    <a:pt x="444" y="2674"/>
                  </a:cubicBezTo>
                  <a:cubicBezTo>
                    <a:pt x="444" y="2674"/>
                    <a:pt x="1299" y="3370"/>
                    <a:pt x="1204" y="3940"/>
                  </a:cubicBezTo>
                  <a:cubicBezTo>
                    <a:pt x="1109" y="4542"/>
                    <a:pt x="64" y="4890"/>
                    <a:pt x="64" y="4890"/>
                  </a:cubicBezTo>
                  <a:cubicBezTo>
                    <a:pt x="33" y="4890"/>
                    <a:pt x="1" y="4954"/>
                    <a:pt x="33" y="4985"/>
                  </a:cubicBezTo>
                  <a:lnTo>
                    <a:pt x="254" y="6094"/>
                  </a:lnTo>
                  <a:cubicBezTo>
                    <a:pt x="286" y="6126"/>
                    <a:pt x="318" y="6126"/>
                    <a:pt x="349" y="6126"/>
                  </a:cubicBezTo>
                  <a:cubicBezTo>
                    <a:pt x="349" y="6126"/>
                    <a:pt x="469" y="6111"/>
                    <a:pt x="641" y="6111"/>
                  </a:cubicBezTo>
                  <a:cubicBezTo>
                    <a:pt x="986" y="6111"/>
                    <a:pt x="1542" y="6168"/>
                    <a:pt x="1774" y="6506"/>
                  </a:cubicBezTo>
                  <a:cubicBezTo>
                    <a:pt x="2123" y="6981"/>
                    <a:pt x="1648" y="7962"/>
                    <a:pt x="1648" y="7962"/>
                  </a:cubicBezTo>
                  <a:cubicBezTo>
                    <a:pt x="1616" y="7994"/>
                    <a:pt x="1616" y="8026"/>
                    <a:pt x="1648" y="8057"/>
                  </a:cubicBezTo>
                  <a:lnTo>
                    <a:pt x="2629" y="8659"/>
                  </a:lnTo>
                  <a:cubicBezTo>
                    <a:pt x="2629" y="8659"/>
                    <a:pt x="2693" y="8659"/>
                    <a:pt x="2693" y="8627"/>
                  </a:cubicBezTo>
                  <a:cubicBezTo>
                    <a:pt x="2693" y="8627"/>
                    <a:pt x="3318" y="7860"/>
                    <a:pt x="3869" y="7860"/>
                  </a:cubicBezTo>
                  <a:cubicBezTo>
                    <a:pt x="3899" y="7860"/>
                    <a:pt x="3930" y="7862"/>
                    <a:pt x="3960" y="7867"/>
                  </a:cubicBezTo>
                  <a:cubicBezTo>
                    <a:pt x="4561" y="7994"/>
                    <a:pt x="4910" y="9007"/>
                    <a:pt x="4910" y="9007"/>
                  </a:cubicBezTo>
                  <a:cubicBezTo>
                    <a:pt x="4941" y="9039"/>
                    <a:pt x="4973" y="9071"/>
                    <a:pt x="5005" y="9071"/>
                  </a:cubicBezTo>
                  <a:lnTo>
                    <a:pt x="6113" y="8817"/>
                  </a:lnTo>
                  <a:cubicBezTo>
                    <a:pt x="6145" y="8817"/>
                    <a:pt x="6145" y="8786"/>
                    <a:pt x="6145" y="8754"/>
                  </a:cubicBezTo>
                  <a:cubicBezTo>
                    <a:pt x="6145" y="8754"/>
                    <a:pt x="5986" y="8311"/>
                    <a:pt x="6050" y="8057"/>
                  </a:cubicBezTo>
                  <a:cubicBezTo>
                    <a:pt x="6081" y="7772"/>
                    <a:pt x="6271" y="7487"/>
                    <a:pt x="6525" y="7297"/>
                  </a:cubicBezTo>
                  <a:cubicBezTo>
                    <a:pt x="6644" y="7218"/>
                    <a:pt x="6794" y="7188"/>
                    <a:pt x="6953" y="7188"/>
                  </a:cubicBezTo>
                  <a:cubicBezTo>
                    <a:pt x="7429" y="7188"/>
                    <a:pt x="7982" y="7456"/>
                    <a:pt x="7982" y="7456"/>
                  </a:cubicBezTo>
                  <a:cubicBezTo>
                    <a:pt x="8013" y="7456"/>
                    <a:pt x="8045" y="7456"/>
                    <a:pt x="8077" y="7424"/>
                  </a:cubicBezTo>
                  <a:lnTo>
                    <a:pt x="8678" y="6474"/>
                  </a:lnTo>
                  <a:cubicBezTo>
                    <a:pt x="8678" y="6442"/>
                    <a:pt x="8678" y="6411"/>
                    <a:pt x="8647" y="6379"/>
                  </a:cubicBezTo>
                  <a:cubicBezTo>
                    <a:pt x="8647" y="6379"/>
                    <a:pt x="7792" y="5682"/>
                    <a:pt x="7887" y="5112"/>
                  </a:cubicBezTo>
                  <a:cubicBezTo>
                    <a:pt x="8013" y="4542"/>
                    <a:pt x="9027" y="4162"/>
                    <a:pt x="9027" y="4162"/>
                  </a:cubicBezTo>
                  <a:cubicBezTo>
                    <a:pt x="9058" y="4162"/>
                    <a:pt x="9090" y="4130"/>
                    <a:pt x="9090" y="4099"/>
                  </a:cubicBezTo>
                  <a:lnTo>
                    <a:pt x="8837" y="2990"/>
                  </a:lnTo>
                  <a:cubicBezTo>
                    <a:pt x="8805" y="2959"/>
                    <a:pt x="8773" y="2927"/>
                    <a:pt x="8742" y="2927"/>
                  </a:cubicBezTo>
                  <a:cubicBezTo>
                    <a:pt x="8742" y="2927"/>
                    <a:pt x="8611" y="2942"/>
                    <a:pt x="8427" y="2942"/>
                  </a:cubicBezTo>
                  <a:cubicBezTo>
                    <a:pt x="8081" y="2942"/>
                    <a:pt x="7544" y="2888"/>
                    <a:pt x="7317" y="2579"/>
                  </a:cubicBezTo>
                  <a:cubicBezTo>
                    <a:pt x="7126" y="2325"/>
                    <a:pt x="7063" y="2009"/>
                    <a:pt x="7126" y="1692"/>
                  </a:cubicBezTo>
                  <a:cubicBezTo>
                    <a:pt x="7190" y="1470"/>
                    <a:pt x="7443" y="1090"/>
                    <a:pt x="7443" y="1090"/>
                  </a:cubicBezTo>
                  <a:cubicBezTo>
                    <a:pt x="7475" y="1059"/>
                    <a:pt x="7475" y="1027"/>
                    <a:pt x="7443" y="1027"/>
                  </a:cubicBezTo>
                  <a:lnTo>
                    <a:pt x="6493" y="394"/>
                  </a:lnTo>
                  <a:cubicBezTo>
                    <a:pt x="6461" y="394"/>
                    <a:pt x="6430" y="394"/>
                    <a:pt x="6398" y="425"/>
                  </a:cubicBezTo>
                  <a:cubicBezTo>
                    <a:pt x="6398" y="425"/>
                    <a:pt x="5773" y="1193"/>
                    <a:pt x="5222" y="1193"/>
                  </a:cubicBezTo>
                  <a:cubicBezTo>
                    <a:pt x="5192" y="1193"/>
                    <a:pt x="5161" y="1190"/>
                    <a:pt x="5131" y="1185"/>
                  </a:cubicBezTo>
                  <a:cubicBezTo>
                    <a:pt x="4561" y="1090"/>
                    <a:pt x="4181" y="45"/>
                    <a:pt x="4181" y="45"/>
                  </a:cubicBezTo>
                  <a:cubicBezTo>
                    <a:pt x="4181" y="23"/>
                    <a:pt x="4165" y="0"/>
                    <a:pt x="414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115;p23">
              <a:extLst>
                <a:ext uri="{FF2B5EF4-FFF2-40B4-BE49-F238E27FC236}">
                  <a16:creationId xmlns:a16="http://schemas.microsoft.com/office/drawing/2014/main" id="{62D99A32-BF17-42C8-B14A-C5F55EEC6BF1}"/>
                </a:ext>
              </a:extLst>
            </p:cNvPr>
            <p:cNvSpPr/>
            <p:nvPr/>
          </p:nvSpPr>
          <p:spPr>
            <a:xfrm>
              <a:off x="2583750" y="3076200"/>
              <a:ext cx="1871401" cy="1331885"/>
            </a:xfrm>
            <a:custGeom>
              <a:avLst/>
              <a:gdLst/>
              <a:ahLst/>
              <a:cxnLst/>
              <a:rect l="l" t="t" r="r" b="b"/>
              <a:pathLst>
                <a:path w="44116" h="31068" extrusionOk="0">
                  <a:moveTo>
                    <a:pt x="41392" y="222"/>
                  </a:moveTo>
                  <a:cubicBezTo>
                    <a:pt x="42057" y="222"/>
                    <a:pt x="42690" y="476"/>
                    <a:pt x="43165" y="951"/>
                  </a:cubicBezTo>
                  <a:cubicBezTo>
                    <a:pt x="43640" y="1458"/>
                    <a:pt x="43894" y="2091"/>
                    <a:pt x="43894" y="2756"/>
                  </a:cubicBezTo>
                  <a:lnTo>
                    <a:pt x="43799" y="28851"/>
                  </a:lnTo>
                  <a:cubicBezTo>
                    <a:pt x="43799" y="29389"/>
                    <a:pt x="43640" y="29928"/>
                    <a:pt x="43292" y="30371"/>
                  </a:cubicBezTo>
                  <a:cubicBezTo>
                    <a:pt x="42849" y="30688"/>
                    <a:pt x="42342" y="30878"/>
                    <a:pt x="41804" y="30878"/>
                  </a:cubicBezTo>
                  <a:lnTo>
                    <a:pt x="2724" y="30878"/>
                  </a:lnTo>
                  <a:cubicBezTo>
                    <a:pt x="2059" y="30878"/>
                    <a:pt x="1426" y="30593"/>
                    <a:pt x="951" y="30118"/>
                  </a:cubicBezTo>
                  <a:cubicBezTo>
                    <a:pt x="476" y="29643"/>
                    <a:pt x="222" y="29009"/>
                    <a:pt x="222" y="28344"/>
                  </a:cubicBezTo>
                  <a:lnTo>
                    <a:pt x="317" y="2249"/>
                  </a:lnTo>
                  <a:cubicBezTo>
                    <a:pt x="317" y="1711"/>
                    <a:pt x="476" y="1172"/>
                    <a:pt x="792" y="729"/>
                  </a:cubicBezTo>
                  <a:cubicBezTo>
                    <a:pt x="1236" y="412"/>
                    <a:pt x="1774" y="222"/>
                    <a:pt x="2312" y="222"/>
                  </a:cubicBezTo>
                  <a:close/>
                  <a:moveTo>
                    <a:pt x="2312" y="1"/>
                  </a:moveTo>
                  <a:cubicBezTo>
                    <a:pt x="1711" y="1"/>
                    <a:pt x="1109" y="222"/>
                    <a:pt x="666" y="571"/>
                  </a:cubicBezTo>
                  <a:cubicBezTo>
                    <a:pt x="317" y="1046"/>
                    <a:pt x="96" y="1616"/>
                    <a:pt x="96" y="2249"/>
                  </a:cubicBezTo>
                  <a:lnTo>
                    <a:pt x="1" y="28344"/>
                  </a:lnTo>
                  <a:cubicBezTo>
                    <a:pt x="1" y="29865"/>
                    <a:pt x="1236" y="31068"/>
                    <a:pt x="2724" y="31068"/>
                  </a:cubicBezTo>
                  <a:lnTo>
                    <a:pt x="41804" y="31068"/>
                  </a:lnTo>
                  <a:cubicBezTo>
                    <a:pt x="42437" y="31068"/>
                    <a:pt x="43007" y="30878"/>
                    <a:pt x="43450" y="30498"/>
                  </a:cubicBezTo>
                  <a:cubicBezTo>
                    <a:pt x="43799" y="30055"/>
                    <a:pt x="44021" y="29484"/>
                    <a:pt x="44021" y="28851"/>
                  </a:cubicBezTo>
                  <a:lnTo>
                    <a:pt x="44116" y="2756"/>
                  </a:lnTo>
                  <a:cubicBezTo>
                    <a:pt x="44116" y="1236"/>
                    <a:pt x="42880" y="1"/>
                    <a:pt x="4139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0" name="Hộp Văn bản 269">
            <a:extLst>
              <a:ext uri="{FF2B5EF4-FFF2-40B4-BE49-F238E27FC236}">
                <a16:creationId xmlns:a16="http://schemas.microsoft.com/office/drawing/2014/main" id="{D99E72DB-B1AB-4739-B066-4F33959830E2}"/>
              </a:ext>
            </a:extLst>
          </p:cNvPr>
          <p:cNvSpPr txBox="1"/>
          <p:nvPr/>
        </p:nvSpPr>
        <p:spPr>
          <a:xfrm>
            <a:off x="5479473" y="1339638"/>
            <a:ext cx="12479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>
                <a:latin typeface="Bahnschrift Light Condensed" panose="020B0502040204020203" pitchFamily="34" charset="0"/>
              </a:rPr>
              <a:t>01 </a:t>
            </a:r>
          </a:p>
        </p:txBody>
      </p:sp>
      <p:cxnSp>
        <p:nvCxnSpPr>
          <p:cNvPr id="272" name="Đường nối Thẳng 271">
            <a:extLst>
              <a:ext uri="{FF2B5EF4-FFF2-40B4-BE49-F238E27FC236}">
                <a16:creationId xmlns:a16="http://schemas.microsoft.com/office/drawing/2014/main" id="{9BBDFE01-859F-4F74-85CB-0A6B47D845DF}"/>
              </a:ext>
            </a:extLst>
          </p:cNvPr>
          <p:cNvCxnSpPr/>
          <p:nvPr/>
        </p:nvCxnSpPr>
        <p:spPr>
          <a:xfrm>
            <a:off x="5576455" y="2909298"/>
            <a:ext cx="2874818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Hộp Văn bản 272">
            <a:extLst>
              <a:ext uri="{FF2B5EF4-FFF2-40B4-BE49-F238E27FC236}">
                <a16:creationId xmlns:a16="http://schemas.microsoft.com/office/drawing/2014/main" id="{EC445C73-B953-49C3-9F83-63A5C9FC2C3E}"/>
              </a:ext>
            </a:extLst>
          </p:cNvPr>
          <p:cNvSpPr txBox="1"/>
          <p:nvPr/>
        </p:nvSpPr>
        <p:spPr>
          <a:xfrm>
            <a:off x="5576455" y="3233169"/>
            <a:ext cx="30040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Fira Sans Medium" panose="020B0603050000020004" pitchFamily="34" charset="0"/>
              </a:rPr>
              <a:t>Mục đích đồ án</a:t>
            </a:r>
          </a:p>
        </p:txBody>
      </p:sp>
    </p:spTree>
    <p:extLst>
      <p:ext uri="{BB962C8B-B14F-4D97-AF65-F5344CB8AC3E}">
        <p14:creationId xmlns:p14="http://schemas.microsoft.com/office/powerpoint/2010/main" val="860570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4"/>
          <p:cNvSpPr txBox="1"/>
          <p:nvPr/>
        </p:nvSpPr>
        <p:spPr>
          <a:xfrm>
            <a:off x="1117098" y="2471965"/>
            <a:ext cx="16368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Khuôn mặt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75" name="Google Shape;175;p14"/>
          <p:cNvSpPr txBox="1"/>
          <p:nvPr/>
        </p:nvSpPr>
        <p:spPr>
          <a:xfrm>
            <a:off x="1135682" y="2704094"/>
            <a:ext cx="1725342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Nhận diện khuôn mặt người trong ảnh tĩnh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6" name="Google Shape;176;p14"/>
          <p:cNvSpPr txBox="1"/>
          <p:nvPr/>
        </p:nvSpPr>
        <p:spPr>
          <a:xfrm>
            <a:off x="717400" y="411475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Fira Sans Medium"/>
                <a:ea typeface="Fira Sans Medium"/>
                <a:cs typeface="Fira Sans Medium"/>
                <a:sym typeface="Fira Sans Medium"/>
              </a:rPr>
              <a:t>Mục đích đồ án</a:t>
            </a:r>
            <a:endParaRPr sz="28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77" name="Google Shape;177;p14"/>
          <p:cNvSpPr txBox="1"/>
          <p:nvPr/>
        </p:nvSpPr>
        <p:spPr>
          <a:xfrm>
            <a:off x="6371500" y="2393351"/>
            <a:ext cx="16368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Khẩu trang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78" name="Google Shape;178;p14"/>
          <p:cNvSpPr txBox="1"/>
          <p:nvPr/>
        </p:nvSpPr>
        <p:spPr>
          <a:xfrm>
            <a:off x="6228508" y="2609602"/>
            <a:ext cx="1779792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Phân biệt khuôn mặt có đeo khẩu trang hay không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183" name="Google Shape;183;p14"/>
          <p:cNvGrpSpPr/>
          <p:nvPr/>
        </p:nvGrpSpPr>
        <p:grpSpPr>
          <a:xfrm>
            <a:off x="502782" y="2518070"/>
            <a:ext cx="630131" cy="630131"/>
            <a:chOff x="6323089" y="1361318"/>
            <a:chExt cx="630131" cy="630131"/>
          </a:xfrm>
        </p:grpSpPr>
        <p:sp>
          <p:nvSpPr>
            <p:cNvPr id="184" name="Google Shape;184;p14"/>
            <p:cNvSpPr/>
            <p:nvPr/>
          </p:nvSpPr>
          <p:spPr>
            <a:xfrm>
              <a:off x="6332385" y="1406385"/>
              <a:ext cx="612392" cy="539652"/>
            </a:xfrm>
            <a:custGeom>
              <a:avLst/>
              <a:gdLst/>
              <a:ahLst/>
              <a:cxnLst/>
              <a:rect l="l" t="t" r="r" b="b"/>
              <a:pathLst>
                <a:path w="22992" h="20261" extrusionOk="0">
                  <a:moveTo>
                    <a:pt x="11488" y="0"/>
                  </a:moveTo>
                  <a:cubicBezTo>
                    <a:pt x="7517" y="0"/>
                    <a:pt x="3747" y="2363"/>
                    <a:pt x="2122" y="6258"/>
                  </a:cubicBezTo>
                  <a:cubicBezTo>
                    <a:pt x="0" y="11420"/>
                    <a:pt x="2439" y="17342"/>
                    <a:pt x="7601" y="19495"/>
                  </a:cubicBezTo>
                  <a:cubicBezTo>
                    <a:pt x="8872" y="20014"/>
                    <a:pt x="10186" y="20261"/>
                    <a:pt x="11478" y="20261"/>
                  </a:cubicBezTo>
                  <a:cubicBezTo>
                    <a:pt x="15465" y="20261"/>
                    <a:pt x="19236" y="17915"/>
                    <a:pt x="20838" y="14017"/>
                  </a:cubicBezTo>
                  <a:cubicBezTo>
                    <a:pt x="22992" y="8823"/>
                    <a:pt x="20522" y="2901"/>
                    <a:pt x="15360" y="779"/>
                  </a:cubicBezTo>
                  <a:cubicBezTo>
                    <a:pt x="14093" y="250"/>
                    <a:pt x="12780" y="0"/>
                    <a:pt x="11488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4"/>
            <p:cNvSpPr/>
            <p:nvPr/>
          </p:nvSpPr>
          <p:spPr>
            <a:xfrm>
              <a:off x="6474935" y="1526642"/>
              <a:ext cx="326465" cy="299484"/>
            </a:xfrm>
            <a:custGeom>
              <a:avLst/>
              <a:gdLst/>
              <a:ahLst/>
              <a:cxnLst/>
              <a:rect l="l" t="t" r="r" b="b"/>
              <a:pathLst>
                <a:path w="12257" h="11244" extrusionOk="0">
                  <a:moveTo>
                    <a:pt x="3896" y="1838"/>
                  </a:moveTo>
                  <a:cubicBezTo>
                    <a:pt x="4371" y="1838"/>
                    <a:pt x="4782" y="1964"/>
                    <a:pt x="5099" y="2186"/>
                  </a:cubicBezTo>
                  <a:lnTo>
                    <a:pt x="5099" y="3136"/>
                  </a:lnTo>
                  <a:cubicBezTo>
                    <a:pt x="4972" y="3294"/>
                    <a:pt x="4909" y="3484"/>
                    <a:pt x="4909" y="3674"/>
                  </a:cubicBezTo>
                  <a:lnTo>
                    <a:pt x="4909" y="4498"/>
                  </a:lnTo>
                  <a:cubicBezTo>
                    <a:pt x="4909" y="4561"/>
                    <a:pt x="4909" y="4625"/>
                    <a:pt x="4941" y="4688"/>
                  </a:cubicBezTo>
                  <a:cubicBezTo>
                    <a:pt x="4941" y="4688"/>
                    <a:pt x="4941" y="4720"/>
                    <a:pt x="4941" y="4751"/>
                  </a:cubicBezTo>
                  <a:cubicBezTo>
                    <a:pt x="4972" y="4783"/>
                    <a:pt x="4972" y="4815"/>
                    <a:pt x="4972" y="4846"/>
                  </a:cubicBezTo>
                  <a:cubicBezTo>
                    <a:pt x="5036" y="4941"/>
                    <a:pt x="5099" y="5036"/>
                    <a:pt x="5226" y="5131"/>
                  </a:cubicBezTo>
                  <a:cubicBezTo>
                    <a:pt x="5226" y="5195"/>
                    <a:pt x="5226" y="5226"/>
                    <a:pt x="5257" y="5290"/>
                  </a:cubicBezTo>
                  <a:lnTo>
                    <a:pt x="5257" y="5321"/>
                  </a:lnTo>
                  <a:cubicBezTo>
                    <a:pt x="5289" y="5353"/>
                    <a:pt x="5289" y="5353"/>
                    <a:pt x="5289" y="5353"/>
                  </a:cubicBezTo>
                  <a:cubicBezTo>
                    <a:pt x="5289" y="5385"/>
                    <a:pt x="5289" y="5385"/>
                    <a:pt x="5289" y="5416"/>
                  </a:cubicBezTo>
                  <a:cubicBezTo>
                    <a:pt x="5321" y="5448"/>
                    <a:pt x="5321" y="5480"/>
                    <a:pt x="5352" y="5543"/>
                  </a:cubicBezTo>
                  <a:cubicBezTo>
                    <a:pt x="5352" y="5543"/>
                    <a:pt x="5352" y="5575"/>
                    <a:pt x="5352" y="5575"/>
                  </a:cubicBezTo>
                  <a:cubicBezTo>
                    <a:pt x="5384" y="5638"/>
                    <a:pt x="5384" y="5670"/>
                    <a:pt x="5416" y="5701"/>
                  </a:cubicBezTo>
                  <a:cubicBezTo>
                    <a:pt x="5416" y="5701"/>
                    <a:pt x="5416" y="5733"/>
                    <a:pt x="5416" y="5733"/>
                  </a:cubicBezTo>
                  <a:lnTo>
                    <a:pt x="5447" y="5765"/>
                  </a:lnTo>
                  <a:cubicBezTo>
                    <a:pt x="5447" y="5765"/>
                    <a:pt x="5447" y="5796"/>
                    <a:pt x="5447" y="5796"/>
                  </a:cubicBezTo>
                  <a:cubicBezTo>
                    <a:pt x="5479" y="5828"/>
                    <a:pt x="5479" y="5891"/>
                    <a:pt x="5511" y="5923"/>
                  </a:cubicBezTo>
                  <a:cubicBezTo>
                    <a:pt x="5511" y="5923"/>
                    <a:pt x="5511" y="5923"/>
                    <a:pt x="5511" y="5955"/>
                  </a:cubicBezTo>
                  <a:cubicBezTo>
                    <a:pt x="5542" y="5955"/>
                    <a:pt x="5542" y="5986"/>
                    <a:pt x="5574" y="6018"/>
                  </a:cubicBezTo>
                  <a:cubicBezTo>
                    <a:pt x="5574" y="6050"/>
                    <a:pt x="5606" y="6113"/>
                    <a:pt x="5637" y="6145"/>
                  </a:cubicBezTo>
                  <a:cubicBezTo>
                    <a:pt x="5637" y="6145"/>
                    <a:pt x="5637" y="6176"/>
                    <a:pt x="5669" y="6208"/>
                  </a:cubicBezTo>
                  <a:cubicBezTo>
                    <a:pt x="5701" y="6240"/>
                    <a:pt x="5732" y="6303"/>
                    <a:pt x="5732" y="6335"/>
                  </a:cubicBezTo>
                  <a:cubicBezTo>
                    <a:pt x="5732" y="6335"/>
                    <a:pt x="5764" y="6366"/>
                    <a:pt x="5764" y="6366"/>
                  </a:cubicBezTo>
                  <a:cubicBezTo>
                    <a:pt x="5796" y="6430"/>
                    <a:pt x="5859" y="6493"/>
                    <a:pt x="5891" y="6556"/>
                  </a:cubicBezTo>
                  <a:lnTo>
                    <a:pt x="5922" y="6588"/>
                  </a:lnTo>
                  <a:lnTo>
                    <a:pt x="5922" y="7285"/>
                  </a:lnTo>
                  <a:cubicBezTo>
                    <a:pt x="5922" y="7475"/>
                    <a:pt x="5827" y="7665"/>
                    <a:pt x="5637" y="7760"/>
                  </a:cubicBezTo>
                  <a:lnTo>
                    <a:pt x="5099" y="8045"/>
                  </a:lnTo>
                  <a:lnTo>
                    <a:pt x="5004" y="8045"/>
                  </a:lnTo>
                  <a:lnTo>
                    <a:pt x="4972" y="8108"/>
                  </a:lnTo>
                  <a:lnTo>
                    <a:pt x="3832" y="8742"/>
                  </a:lnTo>
                  <a:cubicBezTo>
                    <a:pt x="3230" y="9090"/>
                    <a:pt x="2850" y="9692"/>
                    <a:pt x="2850" y="10357"/>
                  </a:cubicBezTo>
                  <a:lnTo>
                    <a:pt x="2850" y="10832"/>
                  </a:lnTo>
                  <a:lnTo>
                    <a:pt x="412" y="10832"/>
                  </a:lnTo>
                  <a:lnTo>
                    <a:pt x="412" y="10452"/>
                  </a:lnTo>
                  <a:cubicBezTo>
                    <a:pt x="412" y="10008"/>
                    <a:pt x="665" y="9597"/>
                    <a:pt x="1045" y="9375"/>
                  </a:cubicBezTo>
                  <a:lnTo>
                    <a:pt x="2407" y="8520"/>
                  </a:lnTo>
                  <a:cubicBezTo>
                    <a:pt x="2692" y="8393"/>
                    <a:pt x="2850" y="8108"/>
                    <a:pt x="2850" y="7791"/>
                  </a:cubicBezTo>
                  <a:lnTo>
                    <a:pt x="2850" y="7063"/>
                  </a:lnTo>
                  <a:lnTo>
                    <a:pt x="2787" y="7000"/>
                  </a:lnTo>
                  <a:cubicBezTo>
                    <a:pt x="2787" y="7000"/>
                    <a:pt x="2249" y="6493"/>
                    <a:pt x="2090" y="5796"/>
                  </a:cubicBezTo>
                  <a:lnTo>
                    <a:pt x="2059" y="5701"/>
                  </a:lnTo>
                  <a:lnTo>
                    <a:pt x="1995" y="5670"/>
                  </a:lnTo>
                  <a:cubicBezTo>
                    <a:pt x="1900" y="5606"/>
                    <a:pt x="1837" y="5511"/>
                    <a:pt x="1837" y="5385"/>
                  </a:cubicBezTo>
                  <a:lnTo>
                    <a:pt x="1837" y="4688"/>
                  </a:lnTo>
                  <a:cubicBezTo>
                    <a:pt x="1837" y="4593"/>
                    <a:pt x="1900" y="4530"/>
                    <a:pt x="1995" y="4435"/>
                  </a:cubicBezTo>
                  <a:lnTo>
                    <a:pt x="2059" y="4371"/>
                  </a:lnTo>
                  <a:lnTo>
                    <a:pt x="2059" y="3294"/>
                  </a:lnTo>
                  <a:cubicBezTo>
                    <a:pt x="2059" y="3231"/>
                    <a:pt x="2154" y="1838"/>
                    <a:pt x="3896" y="1838"/>
                  </a:cubicBezTo>
                  <a:close/>
                  <a:moveTo>
                    <a:pt x="7569" y="413"/>
                  </a:moveTo>
                  <a:cubicBezTo>
                    <a:pt x="8361" y="413"/>
                    <a:pt x="8931" y="634"/>
                    <a:pt x="9279" y="1014"/>
                  </a:cubicBezTo>
                  <a:cubicBezTo>
                    <a:pt x="9659" y="1458"/>
                    <a:pt x="9596" y="2028"/>
                    <a:pt x="9596" y="2028"/>
                  </a:cubicBezTo>
                  <a:lnTo>
                    <a:pt x="9596" y="3326"/>
                  </a:lnTo>
                  <a:lnTo>
                    <a:pt x="9659" y="3389"/>
                  </a:lnTo>
                  <a:cubicBezTo>
                    <a:pt x="9754" y="3484"/>
                    <a:pt x="9818" y="3579"/>
                    <a:pt x="9818" y="3706"/>
                  </a:cubicBezTo>
                  <a:lnTo>
                    <a:pt x="9818" y="4530"/>
                  </a:lnTo>
                  <a:cubicBezTo>
                    <a:pt x="9818" y="4688"/>
                    <a:pt x="9691" y="4846"/>
                    <a:pt x="9533" y="4910"/>
                  </a:cubicBezTo>
                  <a:lnTo>
                    <a:pt x="9406" y="4941"/>
                  </a:lnTo>
                  <a:lnTo>
                    <a:pt x="9374" y="5036"/>
                  </a:lnTo>
                  <a:cubicBezTo>
                    <a:pt x="9248" y="5448"/>
                    <a:pt x="9058" y="5860"/>
                    <a:pt x="8804" y="6208"/>
                  </a:cubicBezTo>
                  <a:cubicBezTo>
                    <a:pt x="8741" y="6303"/>
                    <a:pt x="8678" y="6366"/>
                    <a:pt x="8646" y="6430"/>
                  </a:cubicBezTo>
                  <a:lnTo>
                    <a:pt x="8583" y="6493"/>
                  </a:lnTo>
                  <a:lnTo>
                    <a:pt x="8583" y="7316"/>
                  </a:lnTo>
                  <a:cubicBezTo>
                    <a:pt x="8583" y="7696"/>
                    <a:pt x="8773" y="8013"/>
                    <a:pt x="9121" y="8171"/>
                  </a:cubicBezTo>
                  <a:lnTo>
                    <a:pt x="11053" y="9153"/>
                  </a:lnTo>
                  <a:cubicBezTo>
                    <a:pt x="11559" y="9407"/>
                    <a:pt x="11844" y="9882"/>
                    <a:pt x="11844" y="10420"/>
                  </a:cubicBezTo>
                  <a:lnTo>
                    <a:pt x="11844" y="10832"/>
                  </a:lnTo>
                  <a:lnTo>
                    <a:pt x="3262" y="10832"/>
                  </a:lnTo>
                  <a:lnTo>
                    <a:pt x="3262" y="10388"/>
                  </a:lnTo>
                  <a:cubicBezTo>
                    <a:pt x="3262" y="9850"/>
                    <a:pt x="3547" y="9375"/>
                    <a:pt x="4022" y="9122"/>
                  </a:cubicBezTo>
                  <a:lnTo>
                    <a:pt x="5859" y="8108"/>
                  </a:lnTo>
                  <a:cubicBezTo>
                    <a:pt x="6144" y="7950"/>
                    <a:pt x="6334" y="7633"/>
                    <a:pt x="6334" y="7285"/>
                  </a:cubicBezTo>
                  <a:lnTo>
                    <a:pt x="6334" y="6461"/>
                  </a:lnTo>
                  <a:lnTo>
                    <a:pt x="6302" y="6430"/>
                  </a:lnTo>
                  <a:lnTo>
                    <a:pt x="6302" y="6398"/>
                  </a:lnTo>
                  <a:cubicBezTo>
                    <a:pt x="6302" y="6398"/>
                    <a:pt x="6271" y="6398"/>
                    <a:pt x="6271" y="6366"/>
                  </a:cubicBezTo>
                  <a:lnTo>
                    <a:pt x="6239" y="6366"/>
                  </a:lnTo>
                  <a:cubicBezTo>
                    <a:pt x="6239" y="6335"/>
                    <a:pt x="6239" y="6335"/>
                    <a:pt x="6207" y="6303"/>
                  </a:cubicBezTo>
                  <a:cubicBezTo>
                    <a:pt x="6176" y="6271"/>
                    <a:pt x="6144" y="6208"/>
                    <a:pt x="6112" y="6145"/>
                  </a:cubicBezTo>
                  <a:cubicBezTo>
                    <a:pt x="6081" y="6113"/>
                    <a:pt x="6049" y="6081"/>
                    <a:pt x="6049" y="6050"/>
                  </a:cubicBezTo>
                  <a:lnTo>
                    <a:pt x="6017" y="6050"/>
                  </a:lnTo>
                  <a:cubicBezTo>
                    <a:pt x="5986" y="5955"/>
                    <a:pt x="5922" y="5860"/>
                    <a:pt x="5891" y="5765"/>
                  </a:cubicBezTo>
                  <a:cubicBezTo>
                    <a:pt x="5859" y="5733"/>
                    <a:pt x="5827" y="5670"/>
                    <a:pt x="5796" y="5606"/>
                  </a:cubicBezTo>
                  <a:lnTo>
                    <a:pt x="5796" y="5575"/>
                  </a:lnTo>
                  <a:cubicBezTo>
                    <a:pt x="5796" y="5575"/>
                    <a:pt x="5764" y="5543"/>
                    <a:pt x="5764" y="5511"/>
                  </a:cubicBezTo>
                  <a:cubicBezTo>
                    <a:pt x="5764" y="5511"/>
                    <a:pt x="5764" y="5480"/>
                    <a:pt x="5764" y="5480"/>
                  </a:cubicBezTo>
                  <a:cubicBezTo>
                    <a:pt x="5732" y="5448"/>
                    <a:pt x="5732" y="5416"/>
                    <a:pt x="5701" y="5385"/>
                  </a:cubicBezTo>
                  <a:cubicBezTo>
                    <a:pt x="5701" y="5353"/>
                    <a:pt x="5669" y="5290"/>
                    <a:pt x="5669" y="5226"/>
                  </a:cubicBezTo>
                  <a:lnTo>
                    <a:pt x="5637" y="5195"/>
                  </a:lnTo>
                  <a:cubicBezTo>
                    <a:pt x="5637" y="5163"/>
                    <a:pt x="5637" y="5163"/>
                    <a:pt x="5637" y="5163"/>
                  </a:cubicBezTo>
                  <a:cubicBezTo>
                    <a:pt x="5637" y="5100"/>
                    <a:pt x="5606" y="5036"/>
                    <a:pt x="5606" y="4973"/>
                  </a:cubicBezTo>
                  <a:lnTo>
                    <a:pt x="5574" y="4910"/>
                  </a:lnTo>
                  <a:lnTo>
                    <a:pt x="5511" y="4846"/>
                  </a:lnTo>
                  <a:cubicBezTo>
                    <a:pt x="5384" y="4783"/>
                    <a:pt x="5321" y="4656"/>
                    <a:pt x="5321" y="4498"/>
                  </a:cubicBezTo>
                  <a:lnTo>
                    <a:pt x="5321" y="3706"/>
                  </a:lnTo>
                  <a:cubicBezTo>
                    <a:pt x="5321" y="3579"/>
                    <a:pt x="5352" y="3484"/>
                    <a:pt x="5447" y="3389"/>
                  </a:cubicBezTo>
                  <a:lnTo>
                    <a:pt x="5511" y="3326"/>
                  </a:lnTo>
                  <a:lnTo>
                    <a:pt x="5511" y="1996"/>
                  </a:lnTo>
                  <a:cubicBezTo>
                    <a:pt x="5511" y="1838"/>
                    <a:pt x="5511" y="1394"/>
                    <a:pt x="5827" y="1014"/>
                  </a:cubicBezTo>
                  <a:cubicBezTo>
                    <a:pt x="6176" y="634"/>
                    <a:pt x="6746" y="413"/>
                    <a:pt x="7569" y="413"/>
                  </a:cubicBezTo>
                  <a:close/>
                  <a:moveTo>
                    <a:pt x="7569" y="1"/>
                  </a:moveTo>
                  <a:cubicBezTo>
                    <a:pt x="6651" y="1"/>
                    <a:pt x="5954" y="254"/>
                    <a:pt x="5542" y="729"/>
                  </a:cubicBezTo>
                  <a:cubicBezTo>
                    <a:pt x="5257" y="1046"/>
                    <a:pt x="5131" y="1426"/>
                    <a:pt x="5131" y="1711"/>
                  </a:cubicBezTo>
                  <a:cubicBezTo>
                    <a:pt x="4782" y="1521"/>
                    <a:pt x="4339" y="1426"/>
                    <a:pt x="3896" y="1426"/>
                  </a:cubicBezTo>
                  <a:cubicBezTo>
                    <a:pt x="1774" y="1426"/>
                    <a:pt x="1647" y="3231"/>
                    <a:pt x="1647" y="3263"/>
                  </a:cubicBezTo>
                  <a:lnTo>
                    <a:pt x="1647" y="4213"/>
                  </a:lnTo>
                  <a:cubicBezTo>
                    <a:pt x="1520" y="4340"/>
                    <a:pt x="1425" y="4530"/>
                    <a:pt x="1425" y="4688"/>
                  </a:cubicBezTo>
                  <a:lnTo>
                    <a:pt x="1425" y="5385"/>
                  </a:lnTo>
                  <a:cubicBezTo>
                    <a:pt x="1425" y="5606"/>
                    <a:pt x="1520" y="5828"/>
                    <a:pt x="1710" y="5955"/>
                  </a:cubicBezTo>
                  <a:cubicBezTo>
                    <a:pt x="1869" y="6588"/>
                    <a:pt x="2280" y="7063"/>
                    <a:pt x="2439" y="7253"/>
                  </a:cubicBezTo>
                  <a:lnTo>
                    <a:pt x="2439" y="7791"/>
                  </a:lnTo>
                  <a:cubicBezTo>
                    <a:pt x="2439" y="7950"/>
                    <a:pt x="2344" y="8108"/>
                    <a:pt x="2217" y="8203"/>
                  </a:cubicBezTo>
                  <a:lnTo>
                    <a:pt x="855" y="9027"/>
                  </a:lnTo>
                  <a:cubicBezTo>
                    <a:pt x="317" y="9312"/>
                    <a:pt x="0" y="9882"/>
                    <a:pt x="0" y="10452"/>
                  </a:cubicBezTo>
                  <a:lnTo>
                    <a:pt x="0" y="11243"/>
                  </a:lnTo>
                  <a:lnTo>
                    <a:pt x="12256" y="11243"/>
                  </a:lnTo>
                  <a:lnTo>
                    <a:pt x="12256" y="10420"/>
                  </a:lnTo>
                  <a:cubicBezTo>
                    <a:pt x="12256" y="9723"/>
                    <a:pt x="11876" y="9090"/>
                    <a:pt x="11243" y="8773"/>
                  </a:cubicBezTo>
                  <a:lnTo>
                    <a:pt x="9279" y="7791"/>
                  </a:lnTo>
                  <a:cubicBezTo>
                    <a:pt x="9121" y="7696"/>
                    <a:pt x="8994" y="7506"/>
                    <a:pt x="8994" y="7316"/>
                  </a:cubicBezTo>
                  <a:lnTo>
                    <a:pt x="8994" y="6620"/>
                  </a:lnTo>
                  <a:cubicBezTo>
                    <a:pt x="9058" y="6556"/>
                    <a:pt x="9089" y="6493"/>
                    <a:pt x="9153" y="6430"/>
                  </a:cubicBezTo>
                  <a:cubicBezTo>
                    <a:pt x="9406" y="6081"/>
                    <a:pt x="9596" y="5670"/>
                    <a:pt x="9754" y="5226"/>
                  </a:cubicBezTo>
                  <a:cubicBezTo>
                    <a:pt x="10039" y="5100"/>
                    <a:pt x="10229" y="4815"/>
                    <a:pt x="10229" y="4498"/>
                  </a:cubicBezTo>
                  <a:lnTo>
                    <a:pt x="10229" y="3674"/>
                  </a:lnTo>
                  <a:cubicBezTo>
                    <a:pt x="10229" y="3484"/>
                    <a:pt x="10134" y="3294"/>
                    <a:pt x="10008" y="3136"/>
                  </a:cubicBezTo>
                  <a:lnTo>
                    <a:pt x="10008" y="2059"/>
                  </a:lnTo>
                  <a:cubicBezTo>
                    <a:pt x="10039" y="1964"/>
                    <a:pt x="10071" y="1268"/>
                    <a:pt x="9596" y="729"/>
                  </a:cubicBezTo>
                  <a:cubicBezTo>
                    <a:pt x="9153" y="254"/>
                    <a:pt x="8488" y="1"/>
                    <a:pt x="75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4"/>
            <p:cNvSpPr/>
            <p:nvPr/>
          </p:nvSpPr>
          <p:spPr>
            <a:xfrm>
              <a:off x="6533133" y="1361318"/>
              <a:ext cx="420087" cy="535656"/>
            </a:xfrm>
            <a:custGeom>
              <a:avLst/>
              <a:gdLst/>
              <a:ahLst/>
              <a:cxnLst/>
              <a:rect l="l" t="t" r="r" b="b"/>
              <a:pathLst>
                <a:path w="15772" h="20111" fill="none" extrusionOk="0">
                  <a:moveTo>
                    <a:pt x="12383" y="20111"/>
                  </a:moveTo>
                  <a:cubicBezTo>
                    <a:pt x="14473" y="17989"/>
                    <a:pt x="15772" y="15044"/>
                    <a:pt x="15772" y="11813"/>
                  </a:cubicBezTo>
                  <a:cubicBezTo>
                    <a:pt x="15772" y="5289"/>
                    <a:pt x="10483" y="1"/>
                    <a:pt x="3959" y="1"/>
                  </a:cubicBezTo>
                  <a:cubicBezTo>
                    <a:pt x="2566" y="1"/>
                    <a:pt x="1235" y="254"/>
                    <a:pt x="0" y="698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4"/>
            <p:cNvSpPr/>
            <p:nvPr/>
          </p:nvSpPr>
          <p:spPr>
            <a:xfrm>
              <a:off x="6323089" y="1446524"/>
              <a:ext cx="315518" cy="544925"/>
            </a:xfrm>
            <a:custGeom>
              <a:avLst/>
              <a:gdLst/>
              <a:ahLst/>
              <a:cxnLst/>
              <a:rect l="l" t="t" r="r" b="b"/>
              <a:pathLst>
                <a:path w="11846" h="20459" fill="none" extrusionOk="0">
                  <a:moveTo>
                    <a:pt x="3738" y="0"/>
                  </a:moveTo>
                  <a:cubicBezTo>
                    <a:pt x="1458" y="2154"/>
                    <a:pt x="1" y="5226"/>
                    <a:pt x="1" y="8614"/>
                  </a:cubicBezTo>
                  <a:cubicBezTo>
                    <a:pt x="1" y="15138"/>
                    <a:pt x="5321" y="20458"/>
                    <a:pt x="11845" y="20458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" name="Google Shape;210;p14"/>
          <p:cNvGrpSpPr/>
          <p:nvPr/>
        </p:nvGrpSpPr>
        <p:grpSpPr>
          <a:xfrm>
            <a:off x="8001818" y="2488697"/>
            <a:ext cx="630104" cy="630130"/>
            <a:chOff x="2190776" y="3637093"/>
            <a:chExt cx="630104" cy="630130"/>
          </a:xfrm>
        </p:grpSpPr>
        <p:sp>
          <p:nvSpPr>
            <p:cNvPr id="211" name="Google Shape;211;p14"/>
            <p:cNvSpPr/>
            <p:nvPr/>
          </p:nvSpPr>
          <p:spPr>
            <a:xfrm>
              <a:off x="2236321" y="3682639"/>
              <a:ext cx="539012" cy="539012"/>
            </a:xfrm>
            <a:custGeom>
              <a:avLst/>
              <a:gdLst/>
              <a:ahLst/>
              <a:cxnLst/>
              <a:rect l="l" t="t" r="r" b="b"/>
              <a:pathLst>
                <a:path w="20237" h="20237" extrusionOk="0">
                  <a:moveTo>
                    <a:pt x="10103" y="1"/>
                  </a:moveTo>
                  <a:cubicBezTo>
                    <a:pt x="4529" y="1"/>
                    <a:pt x="0" y="4529"/>
                    <a:pt x="0" y="10103"/>
                  </a:cubicBezTo>
                  <a:cubicBezTo>
                    <a:pt x="0" y="15708"/>
                    <a:pt x="4529" y="20237"/>
                    <a:pt x="10103" y="20237"/>
                  </a:cubicBezTo>
                  <a:cubicBezTo>
                    <a:pt x="15708" y="20237"/>
                    <a:pt x="20237" y="15708"/>
                    <a:pt x="20237" y="10103"/>
                  </a:cubicBezTo>
                  <a:cubicBezTo>
                    <a:pt x="20237" y="4529"/>
                    <a:pt x="15708" y="1"/>
                    <a:pt x="10103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4"/>
            <p:cNvSpPr/>
            <p:nvPr/>
          </p:nvSpPr>
          <p:spPr>
            <a:xfrm>
              <a:off x="2343447" y="3828572"/>
              <a:ext cx="308753" cy="247173"/>
            </a:xfrm>
            <a:custGeom>
              <a:avLst/>
              <a:gdLst/>
              <a:ahLst/>
              <a:cxnLst/>
              <a:rect l="l" t="t" r="r" b="b"/>
              <a:pathLst>
                <a:path w="11592" h="9280" extrusionOk="0">
                  <a:moveTo>
                    <a:pt x="11211" y="380"/>
                  </a:moveTo>
                  <a:lnTo>
                    <a:pt x="11211" y="6176"/>
                  </a:lnTo>
                  <a:lnTo>
                    <a:pt x="3104" y="6176"/>
                  </a:lnTo>
                  <a:lnTo>
                    <a:pt x="3104" y="380"/>
                  </a:lnTo>
                  <a:close/>
                  <a:moveTo>
                    <a:pt x="2692" y="1742"/>
                  </a:moveTo>
                  <a:lnTo>
                    <a:pt x="2692" y="6556"/>
                  </a:lnTo>
                  <a:lnTo>
                    <a:pt x="9849" y="6556"/>
                  </a:lnTo>
                  <a:lnTo>
                    <a:pt x="9849" y="7537"/>
                  </a:lnTo>
                  <a:lnTo>
                    <a:pt x="1742" y="7537"/>
                  </a:lnTo>
                  <a:lnTo>
                    <a:pt x="1742" y="1742"/>
                  </a:lnTo>
                  <a:close/>
                  <a:moveTo>
                    <a:pt x="1362" y="3104"/>
                  </a:moveTo>
                  <a:lnTo>
                    <a:pt x="1362" y="7918"/>
                  </a:lnTo>
                  <a:lnTo>
                    <a:pt x="8487" y="7918"/>
                  </a:lnTo>
                  <a:lnTo>
                    <a:pt x="8487" y="8899"/>
                  </a:lnTo>
                  <a:lnTo>
                    <a:pt x="380" y="8899"/>
                  </a:lnTo>
                  <a:lnTo>
                    <a:pt x="380" y="3104"/>
                  </a:lnTo>
                  <a:close/>
                  <a:moveTo>
                    <a:pt x="2692" y="0"/>
                  </a:moveTo>
                  <a:lnTo>
                    <a:pt x="2692" y="1362"/>
                  </a:lnTo>
                  <a:lnTo>
                    <a:pt x="1362" y="1362"/>
                  </a:lnTo>
                  <a:lnTo>
                    <a:pt x="1362" y="2692"/>
                  </a:lnTo>
                  <a:lnTo>
                    <a:pt x="0" y="2692"/>
                  </a:lnTo>
                  <a:lnTo>
                    <a:pt x="0" y="9279"/>
                  </a:lnTo>
                  <a:lnTo>
                    <a:pt x="8899" y="9279"/>
                  </a:lnTo>
                  <a:lnTo>
                    <a:pt x="8899" y="7918"/>
                  </a:lnTo>
                  <a:lnTo>
                    <a:pt x="10229" y="7918"/>
                  </a:lnTo>
                  <a:lnTo>
                    <a:pt x="10229" y="6556"/>
                  </a:lnTo>
                  <a:lnTo>
                    <a:pt x="11591" y="6556"/>
                  </a:lnTo>
                  <a:lnTo>
                    <a:pt x="115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4"/>
            <p:cNvSpPr/>
            <p:nvPr/>
          </p:nvSpPr>
          <p:spPr>
            <a:xfrm>
              <a:off x="2190776" y="3637093"/>
              <a:ext cx="420087" cy="535656"/>
            </a:xfrm>
            <a:custGeom>
              <a:avLst/>
              <a:gdLst/>
              <a:ahLst/>
              <a:cxnLst/>
              <a:rect l="l" t="t" r="r" b="b"/>
              <a:pathLst>
                <a:path w="15772" h="20111" fill="none" extrusionOk="0">
                  <a:moveTo>
                    <a:pt x="3389" y="20110"/>
                  </a:moveTo>
                  <a:cubicBezTo>
                    <a:pt x="1298" y="17988"/>
                    <a:pt x="0" y="15043"/>
                    <a:pt x="0" y="11813"/>
                  </a:cubicBezTo>
                  <a:cubicBezTo>
                    <a:pt x="0" y="5289"/>
                    <a:pt x="5289" y="0"/>
                    <a:pt x="11813" y="0"/>
                  </a:cubicBezTo>
                  <a:cubicBezTo>
                    <a:pt x="13206" y="0"/>
                    <a:pt x="14536" y="254"/>
                    <a:pt x="15771" y="666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4"/>
            <p:cNvSpPr/>
            <p:nvPr/>
          </p:nvSpPr>
          <p:spPr>
            <a:xfrm>
              <a:off x="2505388" y="3722298"/>
              <a:ext cx="315492" cy="544925"/>
            </a:xfrm>
            <a:custGeom>
              <a:avLst/>
              <a:gdLst/>
              <a:ahLst/>
              <a:cxnLst/>
              <a:rect l="l" t="t" r="r" b="b"/>
              <a:pathLst>
                <a:path w="11845" h="20459" fill="none" extrusionOk="0">
                  <a:moveTo>
                    <a:pt x="8108" y="0"/>
                  </a:moveTo>
                  <a:cubicBezTo>
                    <a:pt x="10388" y="2154"/>
                    <a:pt x="11845" y="5225"/>
                    <a:pt x="11845" y="8614"/>
                  </a:cubicBezTo>
                  <a:cubicBezTo>
                    <a:pt x="11845" y="15138"/>
                    <a:pt x="6556" y="20458"/>
                    <a:pt x="1" y="20458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2" name="Google Shape;222;p14"/>
          <p:cNvSpPr/>
          <p:nvPr/>
        </p:nvSpPr>
        <p:spPr>
          <a:xfrm>
            <a:off x="2941912" y="1429362"/>
            <a:ext cx="3260177" cy="2951424"/>
          </a:xfrm>
          <a:custGeom>
            <a:avLst/>
            <a:gdLst/>
            <a:ahLst/>
            <a:cxnLst/>
            <a:rect l="l" t="t" r="r" b="b"/>
            <a:pathLst>
              <a:path w="122402" h="110810" fill="none" extrusionOk="0">
                <a:moveTo>
                  <a:pt x="25335" y="0"/>
                </a:moveTo>
                <a:cubicBezTo>
                  <a:pt x="10008" y="11148"/>
                  <a:pt x="0" y="29199"/>
                  <a:pt x="0" y="49594"/>
                </a:cubicBezTo>
                <a:cubicBezTo>
                  <a:pt x="0" y="83416"/>
                  <a:pt x="27394" y="110810"/>
                  <a:pt x="61185" y="110810"/>
                </a:cubicBezTo>
                <a:cubicBezTo>
                  <a:pt x="95007" y="110810"/>
                  <a:pt x="122401" y="83416"/>
                  <a:pt x="122401" y="49594"/>
                </a:cubicBezTo>
                <a:cubicBezTo>
                  <a:pt x="122401" y="29199"/>
                  <a:pt x="112394" y="11116"/>
                  <a:pt x="97034" y="0"/>
                </a:cubicBezTo>
              </a:path>
            </a:pathLst>
          </a:custGeom>
          <a:noFill/>
          <a:ln w="7925" cap="flat" cmpd="sng">
            <a:solidFill>
              <a:srgbClr val="CECEC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4"/>
          <p:cNvSpPr/>
          <p:nvPr/>
        </p:nvSpPr>
        <p:spPr>
          <a:xfrm>
            <a:off x="6195721" y="2828161"/>
            <a:ext cx="127395" cy="27"/>
          </a:xfrm>
          <a:custGeom>
            <a:avLst/>
            <a:gdLst/>
            <a:ahLst/>
            <a:cxnLst/>
            <a:rect l="l" t="t" r="r" b="b"/>
            <a:pathLst>
              <a:path w="4783" h="1" fill="none" extrusionOk="0">
                <a:moveTo>
                  <a:pt x="4783" y="1"/>
                </a:moveTo>
                <a:lnTo>
                  <a:pt x="1" y="1"/>
                </a:lnTo>
              </a:path>
            </a:pathLst>
          </a:custGeom>
          <a:noFill/>
          <a:ln w="7925" cap="flat" cmpd="sng">
            <a:solidFill>
              <a:srgbClr val="CECEC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Nhóm 1">
            <a:extLst>
              <a:ext uri="{FF2B5EF4-FFF2-40B4-BE49-F238E27FC236}">
                <a16:creationId xmlns:a16="http://schemas.microsoft.com/office/drawing/2014/main" id="{D9543D4D-65D9-44F1-A86E-6027A293EBCC}"/>
              </a:ext>
            </a:extLst>
          </p:cNvPr>
          <p:cNvGrpSpPr>
            <a:grpSpLocks noChangeAspect="1"/>
          </p:cNvGrpSpPr>
          <p:nvPr/>
        </p:nvGrpSpPr>
        <p:grpSpPr>
          <a:xfrm>
            <a:off x="4058676" y="1750935"/>
            <a:ext cx="1026649" cy="2103120"/>
            <a:chOff x="4146131" y="2950547"/>
            <a:chExt cx="856497" cy="1754559"/>
          </a:xfrm>
        </p:grpSpPr>
        <p:sp>
          <p:nvSpPr>
            <p:cNvPr id="147" name="Google Shape;1577;p19">
              <a:extLst>
                <a:ext uri="{FF2B5EF4-FFF2-40B4-BE49-F238E27FC236}">
                  <a16:creationId xmlns:a16="http://schemas.microsoft.com/office/drawing/2014/main" id="{02990A87-377A-4DCB-BDEB-43C0C693414D}"/>
                </a:ext>
              </a:extLst>
            </p:cNvPr>
            <p:cNvSpPr/>
            <p:nvPr/>
          </p:nvSpPr>
          <p:spPr>
            <a:xfrm>
              <a:off x="4146131" y="2950547"/>
              <a:ext cx="856497" cy="1754559"/>
            </a:xfrm>
            <a:custGeom>
              <a:avLst/>
              <a:gdLst/>
              <a:ahLst/>
              <a:cxnLst/>
              <a:rect l="l" t="t" r="r" b="b"/>
              <a:pathLst>
                <a:path w="31259" h="64035" extrusionOk="0">
                  <a:moveTo>
                    <a:pt x="4693" y="0"/>
                  </a:moveTo>
                  <a:cubicBezTo>
                    <a:pt x="2092" y="0"/>
                    <a:pt x="1" y="2110"/>
                    <a:pt x="1" y="4719"/>
                  </a:cubicBezTo>
                  <a:lnTo>
                    <a:pt x="1" y="59285"/>
                  </a:lnTo>
                  <a:cubicBezTo>
                    <a:pt x="1" y="61913"/>
                    <a:pt x="2123" y="64035"/>
                    <a:pt x="4751" y="64035"/>
                  </a:cubicBezTo>
                  <a:lnTo>
                    <a:pt x="26508" y="64035"/>
                  </a:lnTo>
                  <a:cubicBezTo>
                    <a:pt x="29105" y="64035"/>
                    <a:pt x="31227" y="61913"/>
                    <a:pt x="31227" y="59285"/>
                  </a:cubicBezTo>
                  <a:lnTo>
                    <a:pt x="31258" y="4751"/>
                  </a:lnTo>
                  <a:cubicBezTo>
                    <a:pt x="31258" y="2122"/>
                    <a:pt x="29136" y="0"/>
                    <a:pt x="26508" y="0"/>
                  </a:cubicBezTo>
                  <a:lnTo>
                    <a:pt x="4751" y="0"/>
                  </a:lnTo>
                  <a:cubicBezTo>
                    <a:pt x="4732" y="0"/>
                    <a:pt x="4713" y="0"/>
                    <a:pt x="469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578;p19">
              <a:extLst>
                <a:ext uri="{FF2B5EF4-FFF2-40B4-BE49-F238E27FC236}">
                  <a16:creationId xmlns:a16="http://schemas.microsoft.com/office/drawing/2014/main" id="{3586C9D2-AF9E-44FA-8791-0B80DA9B4257}"/>
                </a:ext>
              </a:extLst>
            </p:cNvPr>
            <p:cNvSpPr/>
            <p:nvPr/>
          </p:nvSpPr>
          <p:spPr>
            <a:xfrm>
              <a:off x="4185203" y="3002607"/>
              <a:ext cx="777502" cy="1641781"/>
            </a:xfrm>
            <a:custGeom>
              <a:avLst/>
              <a:gdLst/>
              <a:ahLst/>
              <a:cxnLst/>
              <a:rect l="l" t="t" r="r" b="b"/>
              <a:pathLst>
                <a:path w="28376" h="59919" extrusionOk="0">
                  <a:moveTo>
                    <a:pt x="3325" y="1"/>
                  </a:moveTo>
                  <a:cubicBezTo>
                    <a:pt x="1520" y="1"/>
                    <a:pt x="32" y="1489"/>
                    <a:pt x="32" y="3326"/>
                  </a:cubicBezTo>
                  <a:lnTo>
                    <a:pt x="0" y="56593"/>
                  </a:lnTo>
                  <a:cubicBezTo>
                    <a:pt x="0" y="58398"/>
                    <a:pt x="1489" y="59886"/>
                    <a:pt x="3325" y="59886"/>
                  </a:cubicBezTo>
                  <a:lnTo>
                    <a:pt x="25050" y="59918"/>
                  </a:lnTo>
                  <a:cubicBezTo>
                    <a:pt x="26887" y="59918"/>
                    <a:pt x="28376" y="58430"/>
                    <a:pt x="28376" y="56593"/>
                  </a:cubicBezTo>
                  <a:lnTo>
                    <a:pt x="28376" y="3326"/>
                  </a:lnTo>
                  <a:cubicBezTo>
                    <a:pt x="28376" y="1521"/>
                    <a:pt x="26887" y="32"/>
                    <a:pt x="25050" y="32"/>
                  </a:cubicBezTo>
                  <a:lnTo>
                    <a:pt x="20838" y="32"/>
                  </a:lnTo>
                  <a:cubicBezTo>
                    <a:pt x="20268" y="32"/>
                    <a:pt x="19825" y="507"/>
                    <a:pt x="19825" y="1077"/>
                  </a:cubicBezTo>
                  <a:lnTo>
                    <a:pt x="19825" y="1869"/>
                  </a:lnTo>
                  <a:cubicBezTo>
                    <a:pt x="19825" y="2439"/>
                    <a:pt x="19350" y="2914"/>
                    <a:pt x="18780" y="2914"/>
                  </a:cubicBezTo>
                  <a:lnTo>
                    <a:pt x="10578" y="2914"/>
                  </a:lnTo>
                  <a:cubicBezTo>
                    <a:pt x="10007" y="2914"/>
                    <a:pt x="9532" y="2439"/>
                    <a:pt x="9532" y="1837"/>
                  </a:cubicBezTo>
                  <a:lnTo>
                    <a:pt x="9532" y="1077"/>
                  </a:lnTo>
                  <a:cubicBezTo>
                    <a:pt x="9532" y="476"/>
                    <a:pt x="9089" y="1"/>
                    <a:pt x="85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579;p19">
              <a:extLst>
                <a:ext uri="{FF2B5EF4-FFF2-40B4-BE49-F238E27FC236}">
                  <a16:creationId xmlns:a16="http://schemas.microsoft.com/office/drawing/2014/main" id="{E41BB99A-5BF0-4B32-8DCB-051E2E212866}"/>
                </a:ext>
              </a:extLst>
            </p:cNvPr>
            <p:cNvSpPr/>
            <p:nvPr/>
          </p:nvSpPr>
          <p:spPr>
            <a:xfrm>
              <a:off x="4325765" y="3325406"/>
              <a:ext cx="26057" cy="32140"/>
            </a:xfrm>
            <a:custGeom>
              <a:avLst/>
              <a:gdLst/>
              <a:ahLst/>
              <a:cxnLst/>
              <a:rect l="l" t="t" r="r" b="b"/>
              <a:pathLst>
                <a:path w="951" h="1173" extrusionOk="0">
                  <a:moveTo>
                    <a:pt x="0" y="0"/>
                  </a:moveTo>
                  <a:lnTo>
                    <a:pt x="0" y="95"/>
                  </a:lnTo>
                  <a:lnTo>
                    <a:pt x="412" y="95"/>
                  </a:lnTo>
                  <a:lnTo>
                    <a:pt x="412" y="1172"/>
                  </a:lnTo>
                  <a:lnTo>
                    <a:pt x="539" y="1172"/>
                  </a:lnTo>
                  <a:lnTo>
                    <a:pt x="539" y="95"/>
                  </a:lnTo>
                  <a:lnTo>
                    <a:pt x="951" y="95"/>
                  </a:lnTo>
                  <a:lnTo>
                    <a:pt x="95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80;p19">
              <a:extLst>
                <a:ext uri="{FF2B5EF4-FFF2-40B4-BE49-F238E27FC236}">
                  <a16:creationId xmlns:a16="http://schemas.microsoft.com/office/drawing/2014/main" id="{21EDCA2E-686F-4989-9D84-6CF3CDE255AF}"/>
                </a:ext>
              </a:extLst>
            </p:cNvPr>
            <p:cNvSpPr/>
            <p:nvPr/>
          </p:nvSpPr>
          <p:spPr>
            <a:xfrm>
              <a:off x="4351795" y="3333215"/>
              <a:ext cx="23454" cy="24331"/>
            </a:xfrm>
            <a:custGeom>
              <a:avLst/>
              <a:gdLst/>
              <a:ahLst/>
              <a:cxnLst/>
              <a:rect l="l" t="t" r="r" b="b"/>
              <a:pathLst>
                <a:path w="856" h="888" extrusionOk="0">
                  <a:moveTo>
                    <a:pt x="444" y="95"/>
                  </a:moveTo>
                  <a:cubicBezTo>
                    <a:pt x="602" y="95"/>
                    <a:pt x="729" y="222"/>
                    <a:pt x="729" y="380"/>
                  </a:cubicBezTo>
                  <a:lnTo>
                    <a:pt x="127" y="380"/>
                  </a:lnTo>
                  <a:cubicBezTo>
                    <a:pt x="127" y="222"/>
                    <a:pt x="254" y="95"/>
                    <a:pt x="444" y="95"/>
                  </a:cubicBezTo>
                  <a:close/>
                  <a:moveTo>
                    <a:pt x="412" y="0"/>
                  </a:moveTo>
                  <a:cubicBezTo>
                    <a:pt x="191" y="0"/>
                    <a:pt x="1" y="190"/>
                    <a:pt x="1" y="444"/>
                  </a:cubicBezTo>
                  <a:cubicBezTo>
                    <a:pt x="1" y="697"/>
                    <a:pt x="191" y="887"/>
                    <a:pt x="476" y="887"/>
                  </a:cubicBezTo>
                  <a:cubicBezTo>
                    <a:pt x="602" y="887"/>
                    <a:pt x="729" y="855"/>
                    <a:pt x="792" y="760"/>
                  </a:cubicBezTo>
                  <a:lnTo>
                    <a:pt x="729" y="665"/>
                  </a:lnTo>
                  <a:cubicBezTo>
                    <a:pt x="666" y="760"/>
                    <a:pt x="571" y="792"/>
                    <a:pt x="476" y="792"/>
                  </a:cubicBezTo>
                  <a:cubicBezTo>
                    <a:pt x="286" y="792"/>
                    <a:pt x="127" y="665"/>
                    <a:pt x="127" y="475"/>
                  </a:cubicBezTo>
                  <a:lnTo>
                    <a:pt x="856" y="475"/>
                  </a:lnTo>
                  <a:cubicBezTo>
                    <a:pt x="856" y="475"/>
                    <a:pt x="856" y="444"/>
                    <a:pt x="856" y="444"/>
                  </a:cubicBezTo>
                  <a:cubicBezTo>
                    <a:pt x="856" y="190"/>
                    <a:pt x="666" y="0"/>
                    <a:pt x="41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81;p19">
              <a:extLst>
                <a:ext uri="{FF2B5EF4-FFF2-40B4-BE49-F238E27FC236}">
                  <a16:creationId xmlns:a16="http://schemas.microsoft.com/office/drawing/2014/main" id="{D1CC8EAC-BC7A-4283-8730-0238C9A99FD1}"/>
                </a:ext>
              </a:extLst>
            </p:cNvPr>
            <p:cNvSpPr/>
            <p:nvPr/>
          </p:nvSpPr>
          <p:spPr>
            <a:xfrm>
              <a:off x="4377825" y="3333215"/>
              <a:ext cx="22578" cy="24331"/>
            </a:xfrm>
            <a:custGeom>
              <a:avLst/>
              <a:gdLst/>
              <a:ahLst/>
              <a:cxnLst/>
              <a:rect l="l" t="t" r="r" b="b"/>
              <a:pathLst>
                <a:path w="824" h="888" extrusionOk="0">
                  <a:moveTo>
                    <a:pt x="1" y="0"/>
                  </a:moveTo>
                  <a:lnTo>
                    <a:pt x="349" y="412"/>
                  </a:lnTo>
                  <a:lnTo>
                    <a:pt x="1" y="887"/>
                  </a:lnTo>
                  <a:lnTo>
                    <a:pt x="127" y="887"/>
                  </a:lnTo>
                  <a:lnTo>
                    <a:pt x="412" y="507"/>
                  </a:lnTo>
                  <a:lnTo>
                    <a:pt x="697" y="887"/>
                  </a:lnTo>
                  <a:lnTo>
                    <a:pt x="824" y="887"/>
                  </a:lnTo>
                  <a:lnTo>
                    <a:pt x="476" y="412"/>
                  </a:lnTo>
                  <a:lnTo>
                    <a:pt x="792" y="0"/>
                  </a:lnTo>
                  <a:lnTo>
                    <a:pt x="666" y="0"/>
                  </a:lnTo>
                  <a:lnTo>
                    <a:pt x="412" y="349"/>
                  </a:lnTo>
                  <a:lnTo>
                    <a:pt x="15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82;p19">
              <a:extLst>
                <a:ext uri="{FF2B5EF4-FFF2-40B4-BE49-F238E27FC236}">
                  <a16:creationId xmlns:a16="http://schemas.microsoft.com/office/drawing/2014/main" id="{E938BA1D-F92A-4B4B-AFDE-E36721B9CD86}"/>
                </a:ext>
              </a:extLst>
            </p:cNvPr>
            <p:cNvSpPr/>
            <p:nvPr/>
          </p:nvSpPr>
          <p:spPr>
            <a:xfrm>
              <a:off x="4402129" y="3328009"/>
              <a:ext cx="16522" cy="29537"/>
            </a:xfrm>
            <a:custGeom>
              <a:avLst/>
              <a:gdLst/>
              <a:ahLst/>
              <a:cxnLst/>
              <a:rect l="l" t="t" r="r" b="b"/>
              <a:pathLst>
                <a:path w="603" h="1078" extrusionOk="0">
                  <a:moveTo>
                    <a:pt x="159" y="0"/>
                  </a:moveTo>
                  <a:lnTo>
                    <a:pt x="159" y="190"/>
                  </a:lnTo>
                  <a:lnTo>
                    <a:pt x="0" y="190"/>
                  </a:lnTo>
                  <a:lnTo>
                    <a:pt x="0" y="285"/>
                  </a:lnTo>
                  <a:lnTo>
                    <a:pt x="159" y="285"/>
                  </a:lnTo>
                  <a:lnTo>
                    <a:pt x="159" y="824"/>
                  </a:lnTo>
                  <a:cubicBezTo>
                    <a:pt x="159" y="982"/>
                    <a:pt x="254" y="1077"/>
                    <a:pt x="412" y="1077"/>
                  </a:cubicBezTo>
                  <a:cubicBezTo>
                    <a:pt x="475" y="1077"/>
                    <a:pt x="570" y="1077"/>
                    <a:pt x="602" y="1014"/>
                  </a:cubicBezTo>
                  <a:lnTo>
                    <a:pt x="570" y="950"/>
                  </a:lnTo>
                  <a:cubicBezTo>
                    <a:pt x="539" y="950"/>
                    <a:pt x="475" y="982"/>
                    <a:pt x="444" y="982"/>
                  </a:cubicBezTo>
                  <a:cubicBezTo>
                    <a:pt x="349" y="982"/>
                    <a:pt x="285" y="919"/>
                    <a:pt x="285" y="824"/>
                  </a:cubicBezTo>
                  <a:lnTo>
                    <a:pt x="285" y="285"/>
                  </a:lnTo>
                  <a:lnTo>
                    <a:pt x="539" y="285"/>
                  </a:lnTo>
                  <a:lnTo>
                    <a:pt x="539" y="190"/>
                  </a:lnTo>
                  <a:lnTo>
                    <a:pt x="285" y="190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83;p19">
              <a:extLst>
                <a:ext uri="{FF2B5EF4-FFF2-40B4-BE49-F238E27FC236}">
                  <a16:creationId xmlns:a16="http://schemas.microsoft.com/office/drawing/2014/main" id="{5374EFE5-DA0D-41D3-A03D-25404001AE9C}"/>
                </a:ext>
              </a:extLst>
            </p:cNvPr>
            <p:cNvSpPr/>
            <p:nvPr/>
          </p:nvSpPr>
          <p:spPr>
            <a:xfrm>
              <a:off x="4278035" y="3491998"/>
              <a:ext cx="138863" cy="138863"/>
            </a:xfrm>
            <a:custGeom>
              <a:avLst/>
              <a:gdLst/>
              <a:ahLst/>
              <a:cxnLst/>
              <a:rect l="l" t="t" r="r" b="b"/>
              <a:pathLst>
                <a:path w="5068" h="5068" extrusionOk="0">
                  <a:moveTo>
                    <a:pt x="1" y="1"/>
                  </a:moveTo>
                  <a:lnTo>
                    <a:pt x="1" y="5068"/>
                  </a:lnTo>
                  <a:lnTo>
                    <a:pt x="5068" y="5068"/>
                  </a:lnTo>
                  <a:lnTo>
                    <a:pt x="5068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84;p19">
              <a:extLst>
                <a:ext uri="{FF2B5EF4-FFF2-40B4-BE49-F238E27FC236}">
                  <a16:creationId xmlns:a16="http://schemas.microsoft.com/office/drawing/2014/main" id="{40D7AA7B-0345-4B0B-9D23-41003592452F}"/>
                </a:ext>
              </a:extLst>
            </p:cNvPr>
            <p:cNvSpPr/>
            <p:nvPr/>
          </p:nvSpPr>
          <p:spPr>
            <a:xfrm>
              <a:off x="4278035" y="3723693"/>
              <a:ext cx="138863" cy="138863"/>
            </a:xfrm>
            <a:custGeom>
              <a:avLst/>
              <a:gdLst/>
              <a:ahLst/>
              <a:cxnLst/>
              <a:rect l="l" t="t" r="r" b="b"/>
              <a:pathLst>
                <a:path w="5068" h="5068" extrusionOk="0">
                  <a:moveTo>
                    <a:pt x="1" y="0"/>
                  </a:moveTo>
                  <a:lnTo>
                    <a:pt x="1" y="5067"/>
                  </a:lnTo>
                  <a:lnTo>
                    <a:pt x="5068" y="5067"/>
                  </a:lnTo>
                  <a:lnTo>
                    <a:pt x="5068" y="0"/>
                  </a:ln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85;p19">
              <a:extLst>
                <a:ext uri="{FF2B5EF4-FFF2-40B4-BE49-F238E27FC236}">
                  <a16:creationId xmlns:a16="http://schemas.microsoft.com/office/drawing/2014/main" id="{8EA60A38-6B1C-44D8-A27F-353CA018687F}"/>
                </a:ext>
              </a:extLst>
            </p:cNvPr>
            <p:cNvSpPr/>
            <p:nvPr/>
          </p:nvSpPr>
          <p:spPr>
            <a:xfrm>
              <a:off x="4278035" y="3955387"/>
              <a:ext cx="138863" cy="138863"/>
            </a:xfrm>
            <a:custGeom>
              <a:avLst/>
              <a:gdLst/>
              <a:ahLst/>
              <a:cxnLst/>
              <a:rect l="l" t="t" r="r" b="b"/>
              <a:pathLst>
                <a:path w="5068" h="5068" extrusionOk="0">
                  <a:moveTo>
                    <a:pt x="1" y="0"/>
                  </a:moveTo>
                  <a:lnTo>
                    <a:pt x="1" y="5067"/>
                  </a:lnTo>
                  <a:lnTo>
                    <a:pt x="5068" y="5067"/>
                  </a:lnTo>
                  <a:lnTo>
                    <a:pt x="5068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86;p19">
              <a:extLst>
                <a:ext uri="{FF2B5EF4-FFF2-40B4-BE49-F238E27FC236}">
                  <a16:creationId xmlns:a16="http://schemas.microsoft.com/office/drawing/2014/main" id="{D364B38A-BEF9-4D6C-B5AE-485B8CD2798A}"/>
                </a:ext>
              </a:extLst>
            </p:cNvPr>
            <p:cNvSpPr/>
            <p:nvPr/>
          </p:nvSpPr>
          <p:spPr>
            <a:xfrm>
              <a:off x="4278035" y="4186177"/>
              <a:ext cx="138863" cy="138863"/>
            </a:xfrm>
            <a:custGeom>
              <a:avLst/>
              <a:gdLst/>
              <a:ahLst/>
              <a:cxnLst/>
              <a:rect l="l" t="t" r="r" b="b"/>
              <a:pathLst>
                <a:path w="5068" h="5068" extrusionOk="0">
                  <a:moveTo>
                    <a:pt x="1" y="1"/>
                  </a:moveTo>
                  <a:lnTo>
                    <a:pt x="1" y="5068"/>
                  </a:lnTo>
                  <a:lnTo>
                    <a:pt x="5068" y="5068"/>
                  </a:lnTo>
                  <a:lnTo>
                    <a:pt x="5068" y="1"/>
                  </a:ln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87;p19">
              <a:extLst>
                <a:ext uri="{FF2B5EF4-FFF2-40B4-BE49-F238E27FC236}">
                  <a16:creationId xmlns:a16="http://schemas.microsoft.com/office/drawing/2014/main" id="{0CDACCE9-AEB9-412F-A46B-C58A439A58CD}"/>
                </a:ext>
              </a:extLst>
            </p:cNvPr>
            <p:cNvSpPr/>
            <p:nvPr/>
          </p:nvSpPr>
          <p:spPr>
            <a:xfrm>
              <a:off x="4278035" y="4417872"/>
              <a:ext cx="138863" cy="138863"/>
            </a:xfrm>
            <a:custGeom>
              <a:avLst/>
              <a:gdLst/>
              <a:ahLst/>
              <a:cxnLst/>
              <a:rect l="l" t="t" r="r" b="b"/>
              <a:pathLst>
                <a:path w="5068" h="5068" extrusionOk="0">
                  <a:moveTo>
                    <a:pt x="1" y="1"/>
                  </a:moveTo>
                  <a:lnTo>
                    <a:pt x="1" y="5068"/>
                  </a:lnTo>
                  <a:lnTo>
                    <a:pt x="5068" y="5068"/>
                  </a:lnTo>
                  <a:lnTo>
                    <a:pt x="506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8;p19">
              <a:extLst>
                <a:ext uri="{FF2B5EF4-FFF2-40B4-BE49-F238E27FC236}">
                  <a16:creationId xmlns:a16="http://schemas.microsoft.com/office/drawing/2014/main" id="{D3435EB1-768A-4B53-AE85-C0B7F229B4E7}"/>
                </a:ext>
              </a:extLst>
            </p:cNvPr>
            <p:cNvSpPr/>
            <p:nvPr/>
          </p:nvSpPr>
          <p:spPr>
            <a:xfrm>
              <a:off x="4278035" y="4186177"/>
              <a:ext cx="138863" cy="138863"/>
            </a:xfrm>
            <a:custGeom>
              <a:avLst/>
              <a:gdLst/>
              <a:ahLst/>
              <a:cxnLst/>
              <a:rect l="l" t="t" r="r" b="b"/>
              <a:pathLst>
                <a:path w="5068" h="5068" extrusionOk="0">
                  <a:moveTo>
                    <a:pt x="1" y="1"/>
                  </a:moveTo>
                  <a:lnTo>
                    <a:pt x="1" y="5068"/>
                  </a:lnTo>
                  <a:lnTo>
                    <a:pt x="5068" y="5068"/>
                  </a:lnTo>
                  <a:lnTo>
                    <a:pt x="5068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89;p19">
              <a:extLst>
                <a:ext uri="{FF2B5EF4-FFF2-40B4-BE49-F238E27FC236}">
                  <a16:creationId xmlns:a16="http://schemas.microsoft.com/office/drawing/2014/main" id="{FED83496-B9F5-4805-BB8C-0BCD42E1672B}"/>
                </a:ext>
              </a:extLst>
            </p:cNvPr>
            <p:cNvSpPr/>
            <p:nvPr/>
          </p:nvSpPr>
          <p:spPr>
            <a:xfrm>
              <a:off x="4278035" y="3723693"/>
              <a:ext cx="138863" cy="138863"/>
            </a:xfrm>
            <a:custGeom>
              <a:avLst/>
              <a:gdLst/>
              <a:ahLst/>
              <a:cxnLst/>
              <a:rect l="l" t="t" r="r" b="b"/>
              <a:pathLst>
                <a:path w="5068" h="5068" extrusionOk="0">
                  <a:moveTo>
                    <a:pt x="1" y="0"/>
                  </a:moveTo>
                  <a:lnTo>
                    <a:pt x="1" y="5067"/>
                  </a:lnTo>
                  <a:lnTo>
                    <a:pt x="5068" y="5067"/>
                  </a:lnTo>
                  <a:lnTo>
                    <a:pt x="5068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590;p19">
              <a:extLst>
                <a:ext uri="{FF2B5EF4-FFF2-40B4-BE49-F238E27FC236}">
                  <a16:creationId xmlns:a16="http://schemas.microsoft.com/office/drawing/2014/main" id="{11779A42-E2E3-461D-A22D-C36A809AD4A2}"/>
                </a:ext>
              </a:extLst>
            </p:cNvPr>
            <p:cNvSpPr/>
            <p:nvPr/>
          </p:nvSpPr>
          <p:spPr>
            <a:xfrm>
              <a:off x="4477616" y="3507616"/>
              <a:ext cx="207418" cy="27"/>
            </a:xfrm>
            <a:custGeom>
              <a:avLst/>
              <a:gdLst/>
              <a:ahLst/>
              <a:cxnLst/>
              <a:rect l="l" t="t" r="r" b="b"/>
              <a:pathLst>
                <a:path w="7570" h="1" fill="none" extrusionOk="0">
                  <a:moveTo>
                    <a:pt x="1" y="1"/>
                  </a:moveTo>
                  <a:lnTo>
                    <a:pt x="7569" y="1"/>
                  </a:lnTo>
                </a:path>
              </a:pathLst>
            </a:custGeom>
            <a:noFill/>
            <a:ln w="3175" cap="rnd" cmpd="sng">
              <a:solidFill>
                <a:srgbClr val="22283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591;p19">
              <a:extLst>
                <a:ext uri="{FF2B5EF4-FFF2-40B4-BE49-F238E27FC236}">
                  <a16:creationId xmlns:a16="http://schemas.microsoft.com/office/drawing/2014/main" id="{B4D80F26-B408-4212-831A-EFFA6FA7D2B5}"/>
                </a:ext>
              </a:extLst>
            </p:cNvPr>
            <p:cNvSpPr/>
            <p:nvPr/>
          </p:nvSpPr>
          <p:spPr>
            <a:xfrm>
              <a:off x="4477616" y="3608284"/>
              <a:ext cx="216953" cy="27"/>
            </a:xfrm>
            <a:custGeom>
              <a:avLst/>
              <a:gdLst/>
              <a:ahLst/>
              <a:cxnLst/>
              <a:rect l="l" t="t" r="r" b="b"/>
              <a:pathLst>
                <a:path w="7918" h="1" fill="none" extrusionOk="0">
                  <a:moveTo>
                    <a:pt x="1" y="0"/>
                  </a:moveTo>
                  <a:lnTo>
                    <a:pt x="7918" y="0"/>
                  </a:lnTo>
                </a:path>
              </a:pathLst>
            </a:custGeom>
            <a:noFill/>
            <a:ln w="3175" cap="rnd" cmpd="sng">
              <a:solidFill>
                <a:srgbClr val="22283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592;p19">
              <a:extLst>
                <a:ext uri="{FF2B5EF4-FFF2-40B4-BE49-F238E27FC236}">
                  <a16:creationId xmlns:a16="http://schemas.microsoft.com/office/drawing/2014/main" id="{3C0E5CE9-D20E-47F6-AD06-8839CCAD8DAB}"/>
                </a:ext>
              </a:extLst>
            </p:cNvPr>
            <p:cNvSpPr/>
            <p:nvPr/>
          </p:nvSpPr>
          <p:spPr>
            <a:xfrm>
              <a:off x="4477616" y="3550141"/>
              <a:ext cx="371407" cy="27"/>
            </a:xfrm>
            <a:custGeom>
              <a:avLst/>
              <a:gdLst/>
              <a:ahLst/>
              <a:cxnLst/>
              <a:rect l="l" t="t" r="r" b="b"/>
              <a:pathLst>
                <a:path w="13555" h="1" fill="none" extrusionOk="0">
                  <a:moveTo>
                    <a:pt x="1" y="1"/>
                  </a:moveTo>
                  <a:lnTo>
                    <a:pt x="13555" y="1"/>
                  </a:lnTo>
                </a:path>
              </a:pathLst>
            </a:custGeom>
            <a:noFill/>
            <a:ln w="3175" cap="rnd" cmpd="sng">
              <a:solidFill>
                <a:srgbClr val="22283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593;p19">
              <a:extLst>
                <a:ext uri="{FF2B5EF4-FFF2-40B4-BE49-F238E27FC236}">
                  <a16:creationId xmlns:a16="http://schemas.microsoft.com/office/drawing/2014/main" id="{51A5EABF-DCDD-41CA-9DDA-E6ACED353EDC}"/>
                </a:ext>
              </a:extLst>
            </p:cNvPr>
            <p:cNvSpPr/>
            <p:nvPr/>
          </p:nvSpPr>
          <p:spPr>
            <a:xfrm>
              <a:off x="4477616" y="3580528"/>
              <a:ext cx="371407" cy="27"/>
            </a:xfrm>
            <a:custGeom>
              <a:avLst/>
              <a:gdLst/>
              <a:ahLst/>
              <a:cxnLst/>
              <a:rect l="l" t="t" r="r" b="b"/>
              <a:pathLst>
                <a:path w="13555" h="1" fill="none" extrusionOk="0">
                  <a:moveTo>
                    <a:pt x="1" y="0"/>
                  </a:moveTo>
                  <a:lnTo>
                    <a:pt x="13555" y="0"/>
                  </a:lnTo>
                </a:path>
              </a:pathLst>
            </a:custGeom>
            <a:noFill/>
            <a:ln w="3175" cap="rnd" cmpd="sng">
              <a:solidFill>
                <a:srgbClr val="22283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594;p19">
              <a:extLst>
                <a:ext uri="{FF2B5EF4-FFF2-40B4-BE49-F238E27FC236}">
                  <a16:creationId xmlns:a16="http://schemas.microsoft.com/office/drawing/2014/main" id="{3B555AB8-04A8-43F5-ADD3-506BAFBD1CAC}"/>
                </a:ext>
              </a:extLst>
            </p:cNvPr>
            <p:cNvSpPr/>
            <p:nvPr/>
          </p:nvSpPr>
          <p:spPr>
            <a:xfrm>
              <a:off x="4477616" y="3739311"/>
              <a:ext cx="207418" cy="27"/>
            </a:xfrm>
            <a:custGeom>
              <a:avLst/>
              <a:gdLst/>
              <a:ahLst/>
              <a:cxnLst/>
              <a:rect l="l" t="t" r="r" b="b"/>
              <a:pathLst>
                <a:path w="7570" h="1" fill="none" extrusionOk="0">
                  <a:moveTo>
                    <a:pt x="1" y="0"/>
                  </a:moveTo>
                  <a:lnTo>
                    <a:pt x="7569" y="0"/>
                  </a:lnTo>
                </a:path>
              </a:pathLst>
            </a:custGeom>
            <a:noFill/>
            <a:ln w="3175" cap="rnd" cmpd="sng">
              <a:solidFill>
                <a:srgbClr val="22283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595;p19">
              <a:extLst>
                <a:ext uri="{FF2B5EF4-FFF2-40B4-BE49-F238E27FC236}">
                  <a16:creationId xmlns:a16="http://schemas.microsoft.com/office/drawing/2014/main" id="{1884422A-BBD7-4499-AFCC-CBD963D66487}"/>
                </a:ext>
              </a:extLst>
            </p:cNvPr>
            <p:cNvSpPr/>
            <p:nvPr/>
          </p:nvSpPr>
          <p:spPr>
            <a:xfrm>
              <a:off x="4477616" y="3839978"/>
              <a:ext cx="216953" cy="27"/>
            </a:xfrm>
            <a:custGeom>
              <a:avLst/>
              <a:gdLst/>
              <a:ahLst/>
              <a:cxnLst/>
              <a:rect l="l" t="t" r="r" b="b"/>
              <a:pathLst>
                <a:path w="7918" h="1" fill="none" extrusionOk="0">
                  <a:moveTo>
                    <a:pt x="1" y="0"/>
                  </a:moveTo>
                  <a:lnTo>
                    <a:pt x="7918" y="0"/>
                  </a:lnTo>
                </a:path>
              </a:pathLst>
            </a:custGeom>
            <a:noFill/>
            <a:ln w="3175" cap="rnd" cmpd="sng">
              <a:solidFill>
                <a:srgbClr val="22283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596;p19">
              <a:extLst>
                <a:ext uri="{FF2B5EF4-FFF2-40B4-BE49-F238E27FC236}">
                  <a16:creationId xmlns:a16="http://schemas.microsoft.com/office/drawing/2014/main" id="{053E79AB-B858-46A4-A571-164CD54CA1A5}"/>
                </a:ext>
              </a:extLst>
            </p:cNvPr>
            <p:cNvSpPr/>
            <p:nvPr/>
          </p:nvSpPr>
          <p:spPr>
            <a:xfrm>
              <a:off x="4477616" y="3781836"/>
              <a:ext cx="371407" cy="27"/>
            </a:xfrm>
            <a:custGeom>
              <a:avLst/>
              <a:gdLst/>
              <a:ahLst/>
              <a:cxnLst/>
              <a:rect l="l" t="t" r="r" b="b"/>
              <a:pathLst>
                <a:path w="13555" h="1" fill="none" extrusionOk="0">
                  <a:moveTo>
                    <a:pt x="1" y="0"/>
                  </a:moveTo>
                  <a:lnTo>
                    <a:pt x="13555" y="0"/>
                  </a:lnTo>
                </a:path>
              </a:pathLst>
            </a:custGeom>
            <a:noFill/>
            <a:ln w="3175" cap="rnd" cmpd="sng">
              <a:solidFill>
                <a:srgbClr val="22283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597;p19">
              <a:extLst>
                <a:ext uri="{FF2B5EF4-FFF2-40B4-BE49-F238E27FC236}">
                  <a16:creationId xmlns:a16="http://schemas.microsoft.com/office/drawing/2014/main" id="{3A8A091E-3259-4489-9A40-2C5E78766938}"/>
                </a:ext>
              </a:extLst>
            </p:cNvPr>
            <p:cNvSpPr/>
            <p:nvPr/>
          </p:nvSpPr>
          <p:spPr>
            <a:xfrm>
              <a:off x="4477616" y="3812195"/>
              <a:ext cx="371407" cy="27"/>
            </a:xfrm>
            <a:custGeom>
              <a:avLst/>
              <a:gdLst/>
              <a:ahLst/>
              <a:cxnLst/>
              <a:rect l="l" t="t" r="r" b="b"/>
              <a:pathLst>
                <a:path w="13555" h="1" fill="none" extrusionOk="0">
                  <a:moveTo>
                    <a:pt x="1" y="1"/>
                  </a:moveTo>
                  <a:lnTo>
                    <a:pt x="13555" y="1"/>
                  </a:lnTo>
                </a:path>
              </a:pathLst>
            </a:custGeom>
            <a:noFill/>
            <a:ln w="3175" cap="rnd" cmpd="sng">
              <a:solidFill>
                <a:srgbClr val="22283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598;p19">
              <a:extLst>
                <a:ext uri="{FF2B5EF4-FFF2-40B4-BE49-F238E27FC236}">
                  <a16:creationId xmlns:a16="http://schemas.microsoft.com/office/drawing/2014/main" id="{9C0C2EAF-B7F2-4FC8-8DC7-41C86FBD88D8}"/>
                </a:ext>
              </a:extLst>
            </p:cNvPr>
            <p:cNvSpPr/>
            <p:nvPr/>
          </p:nvSpPr>
          <p:spPr>
            <a:xfrm>
              <a:off x="4477616" y="3969252"/>
              <a:ext cx="207418" cy="27"/>
            </a:xfrm>
            <a:custGeom>
              <a:avLst/>
              <a:gdLst/>
              <a:ahLst/>
              <a:cxnLst/>
              <a:rect l="l" t="t" r="r" b="b"/>
              <a:pathLst>
                <a:path w="7570" h="1" fill="none" extrusionOk="0">
                  <a:moveTo>
                    <a:pt x="1" y="1"/>
                  </a:moveTo>
                  <a:lnTo>
                    <a:pt x="7569" y="1"/>
                  </a:lnTo>
                </a:path>
              </a:pathLst>
            </a:custGeom>
            <a:noFill/>
            <a:ln w="3175" cap="rnd" cmpd="sng">
              <a:solidFill>
                <a:srgbClr val="22283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599;p19">
              <a:extLst>
                <a:ext uri="{FF2B5EF4-FFF2-40B4-BE49-F238E27FC236}">
                  <a16:creationId xmlns:a16="http://schemas.microsoft.com/office/drawing/2014/main" id="{E2E1E8BC-D2DA-4636-96AC-DAE124E1F72A}"/>
                </a:ext>
              </a:extLst>
            </p:cNvPr>
            <p:cNvSpPr/>
            <p:nvPr/>
          </p:nvSpPr>
          <p:spPr>
            <a:xfrm>
              <a:off x="4477616" y="4070769"/>
              <a:ext cx="216953" cy="27"/>
            </a:xfrm>
            <a:custGeom>
              <a:avLst/>
              <a:gdLst/>
              <a:ahLst/>
              <a:cxnLst/>
              <a:rect l="l" t="t" r="r" b="b"/>
              <a:pathLst>
                <a:path w="7918" h="1" fill="none" extrusionOk="0">
                  <a:moveTo>
                    <a:pt x="1" y="1"/>
                  </a:moveTo>
                  <a:lnTo>
                    <a:pt x="7918" y="1"/>
                  </a:lnTo>
                </a:path>
              </a:pathLst>
            </a:custGeom>
            <a:noFill/>
            <a:ln w="3175" cap="rnd" cmpd="sng">
              <a:solidFill>
                <a:srgbClr val="22283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1600;p19">
              <a:extLst>
                <a:ext uri="{FF2B5EF4-FFF2-40B4-BE49-F238E27FC236}">
                  <a16:creationId xmlns:a16="http://schemas.microsoft.com/office/drawing/2014/main" id="{6F31F073-EF50-4997-B24F-20F9442541BC}"/>
                </a:ext>
              </a:extLst>
            </p:cNvPr>
            <p:cNvSpPr/>
            <p:nvPr/>
          </p:nvSpPr>
          <p:spPr>
            <a:xfrm>
              <a:off x="4477616" y="4012653"/>
              <a:ext cx="371407" cy="27"/>
            </a:xfrm>
            <a:custGeom>
              <a:avLst/>
              <a:gdLst/>
              <a:ahLst/>
              <a:cxnLst/>
              <a:rect l="l" t="t" r="r" b="b"/>
              <a:pathLst>
                <a:path w="13555" h="1" fill="none" extrusionOk="0">
                  <a:moveTo>
                    <a:pt x="1" y="0"/>
                  </a:moveTo>
                  <a:lnTo>
                    <a:pt x="13555" y="0"/>
                  </a:lnTo>
                </a:path>
              </a:pathLst>
            </a:custGeom>
            <a:noFill/>
            <a:ln w="3175" cap="rnd" cmpd="sng">
              <a:solidFill>
                <a:srgbClr val="22283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1601;p19">
              <a:extLst>
                <a:ext uri="{FF2B5EF4-FFF2-40B4-BE49-F238E27FC236}">
                  <a16:creationId xmlns:a16="http://schemas.microsoft.com/office/drawing/2014/main" id="{C8EBE1F6-B760-45D9-ABBD-6DC922C5599D}"/>
                </a:ext>
              </a:extLst>
            </p:cNvPr>
            <p:cNvSpPr/>
            <p:nvPr/>
          </p:nvSpPr>
          <p:spPr>
            <a:xfrm>
              <a:off x="4477616" y="4043012"/>
              <a:ext cx="371407" cy="27"/>
            </a:xfrm>
            <a:custGeom>
              <a:avLst/>
              <a:gdLst/>
              <a:ahLst/>
              <a:cxnLst/>
              <a:rect l="l" t="t" r="r" b="b"/>
              <a:pathLst>
                <a:path w="13555" h="1" fill="none" extrusionOk="0">
                  <a:moveTo>
                    <a:pt x="1" y="1"/>
                  </a:moveTo>
                  <a:lnTo>
                    <a:pt x="13555" y="1"/>
                  </a:lnTo>
                </a:path>
              </a:pathLst>
            </a:custGeom>
            <a:noFill/>
            <a:ln w="3175" cap="rnd" cmpd="sng">
              <a:solidFill>
                <a:srgbClr val="22283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1602;p19">
              <a:extLst>
                <a:ext uri="{FF2B5EF4-FFF2-40B4-BE49-F238E27FC236}">
                  <a16:creationId xmlns:a16="http://schemas.microsoft.com/office/drawing/2014/main" id="{C46A5E16-CF3B-4A9C-9629-9503FACA4943}"/>
                </a:ext>
              </a:extLst>
            </p:cNvPr>
            <p:cNvSpPr/>
            <p:nvPr/>
          </p:nvSpPr>
          <p:spPr>
            <a:xfrm>
              <a:off x="4477616" y="4200946"/>
              <a:ext cx="207418" cy="27"/>
            </a:xfrm>
            <a:custGeom>
              <a:avLst/>
              <a:gdLst/>
              <a:ahLst/>
              <a:cxnLst/>
              <a:rect l="l" t="t" r="r" b="b"/>
              <a:pathLst>
                <a:path w="7570" h="1" fill="none" extrusionOk="0">
                  <a:moveTo>
                    <a:pt x="1" y="0"/>
                  </a:moveTo>
                  <a:lnTo>
                    <a:pt x="7569" y="0"/>
                  </a:lnTo>
                </a:path>
              </a:pathLst>
            </a:custGeom>
            <a:noFill/>
            <a:ln w="3175" cap="rnd" cmpd="sng">
              <a:solidFill>
                <a:srgbClr val="22283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1603;p19">
              <a:extLst>
                <a:ext uri="{FF2B5EF4-FFF2-40B4-BE49-F238E27FC236}">
                  <a16:creationId xmlns:a16="http://schemas.microsoft.com/office/drawing/2014/main" id="{60A23B7D-62D6-4B25-B4ED-77B5AD75BA2A}"/>
                </a:ext>
              </a:extLst>
            </p:cNvPr>
            <p:cNvSpPr/>
            <p:nvPr/>
          </p:nvSpPr>
          <p:spPr>
            <a:xfrm>
              <a:off x="4477616" y="4302463"/>
              <a:ext cx="216953" cy="27"/>
            </a:xfrm>
            <a:custGeom>
              <a:avLst/>
              <a:gdLst/>
              <a:ahLst/>
              <a:cxnLst/>
              <a:rect l="l" t="t" r="r" b="b"/>
              <a:pathLst>
                <a:path w="7918" h="1" fill="none" extrusionOk="0">
                  <a:moveTo>
                    <a:pt x="1" y="1"/>
                  </a:moveTo>
                  <a:lnTo>
                    <a:pt x="7918" y="1"/>
                  </a:lnTo>
                </a:path>
              </a:pathLst>
            </a:custGeom>
            <a:noFill/>
            <a:ln w="3175" cap="rnd" cmpd="sng">
              <a:solidFill>
                <a:srgbClr val="22283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1604;p19">
              <a:extLst>
                <a:ext uri="{FF2B5EF4-FFF2-40B4-BE49-F238E27FC236}">
                  <a16:creationId xmlns:a16="http://schemas.microsoft.com/office/drawing/2014/main" id="{FA73A385-66C9-46FA-BD7D-A2B539B21379}"/>
                </a:ext>
              </a:extLst>
            </p:cNvPr>
            <p:cNvSpPr/>
            <p:nvPr/>
          </p:nvSpPr>
          <p:spPr>
            <a:xfrm>
              <a:off x="4477616" y="4244320"/>
              <a:ext cx="371407" cy="27"/>
            </a:xfrm>
            <a:custGeom>
              <a:avLst/>
              <a:gdLst/>
              <a:ahLst/>
              <a:cxnLst/>
              <a:rect l="l" t="t" r="r" b="b"/>
              <a:pathLst>
                <a:path w="13555" h="1" fill="none" extrusionOk="0">
                  <a:moveTo>
                    <a:pt x="1" y="1"/>
                  </a:moveTo>
                  <a:lnTo>
                    <a:pt x="13555" y="1"/>
                  </a:lnTo>
                </a:path>
              </a:pathLst>
            </a:custGeom>
            <a:noFill/>
            <a:ln w="3175" cap="rnd" cmpd="sng">
              <a:solidFill>
                <a:srgbClr val="22283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1605;p19">
              <a:extLst>
                <a:ext uri="{FF2B5EF4-FFF2-40B4-BE49-F238E27FC236}">
                  <a16:creationId xmlns:a16="http://schemas.microsoft.com/office/drawing/2014/main" id="{1DCD98EC-9994-47C2-887D-9D85C9B4C925}"/>
                </a:ext>
              </a:extLst>
            </p:cNvPr>
            <p:cNvSpPr/>
            <p:nvPr/>
          </p:nvSpPr>
          <p:spPr>
            <a:xfrm>
              <a:off x="4477616" y="4274707"/>
              <a:ext cx="371407" cy="27"/>
            </a:xfrm>
            <a:custGeom>
              <a:avLst/>
              <a:gdLst/>
              <a:ahLst/>
              <a:cxnLst/>
              <a:rect l="l" t="t" r="r" b="b"/>
              <a:pathLst>
                <a:path w="13555" h="1" fill="none" extrusionOk="0">
                  <a:moveTo>
                    <a:pt x="1" y="0"/>
                  </a:moveTo>
                  <a:lnTo>
                    <a:pt x="13555" y="0"/>
                  </a:lnTo>
                </a:path>
              </a:pathLst>
            </a:custGeom>
            <a:noFill/>
            <a:ln w="3175" cap="rnd" cmpd="sng">
              <a:solidFill>
                <a:srgbClr val="22283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1606;p19">
              <a:extLst>
                <a:ext uri="{FF2B5EF4-FFF2-40B4-BE49-F238E27FC236}">
                  <a16:creationId xmlns:a16="http://schemas.microsoft.com/office/drawing/2014/main" id="{346F267F-3925-43A4-82C5-91D073E904E2}"/>
                </a:ext>
              </a:extLst>
            </p:cNvPr>
            <p:cNvSpPr/>
            <p:nvPr/>
          </p:nvSpPr>
          <p:spPr>
            <a:xfrm>
              <a:off x="4477616" y="4431764"/>
              <a:ext cx="207418" cy="27"/>
            </a:xfrm>
            <a:custGeom>
              <a:avLst/>
              <a:gdLst/>
              <a:ahLst/>
              <a:cxnLst/>
              <a:rect l="l" t="t" r="r" b="b"/>
              <a:pathLst>
                <a:path w="7570" h="1" fill="none" extrusionOk="0">
                  <a:moveTo>
                    <a:pt x="1" y="0"/>
                  </a:moveTo>
                  <a:lnTo>
                    <a:pt x="7569" y="0"/>
                  </a:lnTo>
                </a:path>
              </a:pathLst>
            </a:custGeom>
            <a:noFill/>
            <a:ln w="3175" cap="rnd" cmpd="sng">
              <a:solidFill>
                <a:srgbClr val="22283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1607;p19">
              <a:extLst>
                <a:ext uri="{FF2B5EF4-FFF2-40B4-BE49-F238E27FC236}">
                  <a16:creationId xmlns:a16="http://schemas.microsoft.com/office/drawing/2014/main" id="{E1017CD0-1CE3-4586-8E76-D9AF1AD56009}"/>
                </a:ext>
              </a:extLst>
            </p:cNvPr>
            <p:cNvSpPr/>
            <p:nvPr/>
          </p:nvSpPr>
          <p:spPr>
            <a:xfrm>
              <a:off x="4477616" y="4532404"/>
              <a:ext cx="216953" cy="27"/>
            </a:xfrm>
            <a:custGeom>
              <a:avLst/>
              <a:gdLst/>
              <a:ahLst/>
              <a:cxnLst/>
              <a:rect l="l" t="t" r="r" b="b"/>
              <a:pathLst>
                <a:path w="7918" h="1" fill="none" extrusionOk="0">
                  <a:moveTo>
                    <a:pt x="1" y="1"/>
                  </a:moveTo>
                  <a:lnTo>
                    <a:pt x="7918" y="1"/>
                  </a:lnTo>
                </a:path>
              </a:pathLst>
            </a:custGeom>
            <a:noFill/>
            <a:ln w="3175" cap="rnd" cmpd="sng">
              <a:solidFill>
                <a:srgbClr val="22283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1608;p19">
              <a:extLst>
                <a:ext uri="{FF2B5EF4-FFF2-40B4-BE49-F238E27FC236}">
                  <a16:creationId xmlns:a16="http://schemas.microsoft.com/office/drawing/2014/main" id="{CDD498A8-083C-4E2F-8F6E-4EE4DAB0E52C}"/>
                </a:ext>
              </a:extLst>
            </p:cNvPr>
            <p:cNvSpPr/>
            <p:nvPr/>
          </p:nvSpPr>
          <p:spPr>
            <a:xfrm>
              <a:off x="4477616" y="4475138"/>
              <a:ext cx="371407" cy="27"/>
            </a:xfrm>
            <a:custGeom>
              <a:avLst/>
              <a:gdLst/>
              <a:ahLst/>
              <a:cxnLst/>
              <a:rect l="l" t="t" r="r" b="b"/>
              <a:pathLst>
                <a:path w="13555" h="1" fill="none" extrusionOk="0">
                  <a:moveTo>
                    <a:pt x="1" y="1"/>
                  </a:moveTo>
                  <a:lnTo>
                    <a:pt x="13555" y="1"/>
                  </a:lnTo>
                </a:path>
              </a:pathLst>
            </a:custGeom>
            <a:noFill/>
            <a:ln w="3175" cap="rnd" cmpd="sng">
              <a:solidFill>
                <a:srgbClr val="22283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1609;p19">
              <a:extLst>
                <a:ext uri="{FF2B5EF4-FFF2-40B4-BE49-F238E27FC236}">
                  <a16:creationId xmlns:a16="http://schemas.microsoft.com/office/drawing/2014/main" id="{7BCF0B80-1F04-4125-9523-C8B5578BA5CE}"/>
                </a:ext>
              </a:extLst>
            </p:cNvPr>
            <p:cNvSpPr/>
            <p:nvPr/>
          </p:nvSpPr>
          <p:spPr>
            <a:xfrm>
              <a:off x="4477616" y="4504648"/>
              <a:ext cx="371407" cy="27"/>
            </a:xfrm>
            <a:custGeom>
              <a:avLst/>
              <a:gdLst/>
              <a:ahLst/>
              <a:cxnLst/>
              <a:rect l="l" t="t" r="r" b="b"/>
              <a:pathLst>
                <a:path w="13555" h="1" fill="none" extrusionOk="0">
                  <a:moveTo>
                    <a:pt x="1" y="0"/>
                  </a:moveTo>
                  <a:lnTo>
                    <a:pt x="13555" y="0"/>
                  </a:lnTo>
                </a:path>
              </a:pathLst>
            </a:custGeom>
            <a:noFill/>
            <a:ln w="3175" cap="rnd" cmpd="sng">
              <a:solidFill>
                <a:srgbClr val="22283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1610;p19">
              <a:extLst>
                <a:ext uri="{FF2B5EF4-FFF2-40B4-BE49-F238E27FC236}">
                  <a16:creationId xmlns:a16="http://schemas.microsoft.com/office/drawing/2014/main" id="{5BE0A9E5-10FB-47F5-8E46-002753F63C08}"/>
                </a:ext>
              </a:extLst>
            </p:cNvPr>
            <p:cNvSpPr/>
            <p:nvPr/>
          </p:nvSpPr>
          <p:spPr>
            <a:xfrm>
              <a:off x="4822117" y="3137114"/>
              <a:ext cx="67705" cy="27"/>
            </a:xfrm>
            <a:custGeom>
              <a:avLst/>
              <a:gdLst/>
              <a:ahLst/>
              <a:cxnLst/>
              <a:rect l="l" t="t" r="r" b="b"/>
              <a:pathLst>
                <a:path w="2471" h="1" fill="none" extrusionOk="0">
                  <a:moveTo>
                    <a:pt x="0" y="0"/>
                  </a:moveTo>
                  <a:lnTo>
                    <a:pt x="2470" y="0"/>
                  </a:lnTo>
                </a:path>
              </a:pathLst>
            </a:custGeom>
            <a:noFill/>
            <a:ln w="3175" cap="rnd" cmpd="sng">
              <a:solidFill>
                <a:srgbClr val="22283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1611;p19">
              <a:extLst>
                <a:ext uri="{FF2B5EF4-FFF2-40B4-BE49-F238E27FC236}">
                  <a16:creationId xmlns:a16="http://schemas.microsoft.com/office/drawing/2014/main" id="{239D1264-AA97-4321-ABD5-CED41D5AD1C0}"/>
                </a:ext>
              </a:extLst>
            </p:cNvPr>
            <p:cNvSpPr/>
            <p:nvPr/>
          </p:nvSpPr>
          <p:spPr>
            <a:xfrm>
              <a:off x="4822117" y="3154458"/>
              <a:ext cx="67705" cy="27"/>
            </a:xfrm>
            <a:custGeom>
              <a:avLst/>
              <a:gdLst/>
              <a:ahLst/>
              <a:cxnLst/>
              <a:rect l="l" t="t" r="r" b="b"/>
              <a:pathLst>
                <a:path w="2471" h="1" fill="none" extrusionOk="0">
                  <a:moveTo>
                    <a:pt x="0" y="1"/>
                  </a:moveTo>
                  <a:lnTo>
                    <a:pt x="2470" y="1"/>
                  </a:lnTo>
                </a:path>
              </a:pathLst>
            </a:custGeom>
            <a:noFill/>
            <a:ln w="3175" cap="rnd" cmpd="sng">
              <a:solidFill>
                <a:srgbClr val="22283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1612;p19">
              <a:extLst>
                <a:ext uri="{FF2B5EF4-FFF2-40B4-BE49-F238E27FC236}">
                  <a16:creationId xmlns:a16="http://schemas.microsoft.com/office/drawing/2014/main" id="{9E29BD1E-66CF-4B28-8599-15312FBD554F}"/>
                </a:ext>
              </a:extLst>
            </p:cNvPr>
            <p:cNvSpPr/>
            <p:nvPr/>
          </p:nvSpPr>
          <p:spPr>
            <a:xfrm>
              <a:off x="4822117" y="3171829"/>
              <a:ext cx="67705" cy="27"/>
            </a:xfrm>
            <a:custGeom>
              <a:avLst/>
              <a:gdLst/>
              <a:ahLst/>
              <a:cxnLst/>
              <a:rect l="l" t="t" r="r" b="b"/>
              <a:pathLst>
                <a:path w="2471" h="1" fill="none" extrusionOk="0">
                  <a:moveTo>
                    <a:pt x="0" y="0"/>
                  </a:moveTo>
                  <a:lnTo>
                    <a:pt x="2470" y="0"/>
                  </a:lnTo>
                </a:path>
              </a:pathLst>
            </a:custGeom>
            <a:noFill/>
            <a:ln w="3175" cap="rnd" cmpd="sng">
              <a:solidFill>
                <a:srgbClr val="22283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1613;p19">
              <a:extLst>
                <a:ext uri="{FF2B5EF4-FFF2-40B4-BE49-F238E27FC236}">
                  <a16:creationId xmlns:a16="http://schemas.microsoft.com/office/drawing/2014/main" id="{66BFF68A-0405-445D-8ECB-2E3E5543A56B}"/>
                </a:ext>
              </a:extLst>
            </p:cNvPr>
            <p:cNvSpPr/>
            <p:nvPr/>
          </p:nvSpPr>
          <p:spPr>
            <a:xfrm>
              <a:off x="4788278" y="3308912"/>
              <a:ext cx="60746" cy="61431"/>
            </a:xfrm>
            <a:custGeom>
              <a:avLst/>
              <a:gdLst/>
              <a:ahLst/>
              <a:cxnLst/>
              <a:rect l="l" t="t" r="r" b="b"/>
              <a:pathLst>
                <a:path w="2217" h="2242" extrusionOk="0">
                  <a:moveTo>
                    <a:pt x="855" y="191"/>
                  </a:moveTo>
                  <a:cubicBezTo>
                    <a:pt x="1203" y="191"/>
                    <a:pt x="1520" y="476"/>
                    <a:pt x="1520" y="856"/>
                  </a:cubicBezTo>
                  <a:cubicBezTo>
                    <a:pt x="1520" y="1236"/>
                    <a:pt x="1203" y="1552"/>
                    <a:pt x="855" y="1552"/>
                  </a:cubicBezTo>
                  <a:cubicBezTo>
                    <a:pt x="475" y="1552"/>
                    <a:pt x="158" y="1236"/>
                    <a:pt x="158" y="856"/>
                  </a:cubicBezTo>
                  <a:cubicBezTo>
                    <a:pt x="158" y="476"/>
                    <a:pt x="475" y="191"/>
                    <a:pt x="855" y="191"/>
                  </a:cubicBezTo>
                  <a:close/>
                  <a:moveTo>
                    <a:pt x="855" y="1"/>
                  </a:moveTo>
                  <a:cubicBezTo>
                    <a:pt x="380" y="1"/>
                    <a:pt x="0" y="381"/>
                    <a:pt x="0" y="856"/>
                  </a:cubicBezTo>
                  <a:cubicBezTo>
                    <a:pt x="0" y="1331"/>
                    <a:pt x="380" y="1711"/>
                    <a:pt x="855" y="1711"/>
                  </a:cubicBezTo>
                  <a:cubicBezTo>
                    <a:pt x="1045" y="1711"/>
                    <a:pt x="1235" y="1647"/>
                    <a:pt x="1393" y="1521"/>
                  </a:cubicBezTo>
                  <a:lnTo>
                    <a:pt x="2090" y="2218"/>
                  </a:lnTo>
                  <a:cubicBezTo>
                    <a:pt x="2106" y="2233"/>
                    <a:pt x="2122" y="2241"/>
                    <a:pt x="2138" y="2241"/>
                  </a:cubicBezTo>
                  <a:cubicBezTo>
                    <a:pt x="2154" y="2241"/>
                    <a:pt x="2169" y="2233"/>
                    <a:pt x="2185" y="2218"/>
                  </a:cubicBezTo>
                  <a:cubicBezTo>
                    <a:pt x="2217" y="2186"/>
                    <a:pt x="2217" y="2123"/>
                    <a:pt x="2185" y="2091"/>
                  </a:cubicBezTo>
                  <a:lnTo>
                    <a:pt x="1489" y="1394"/>
                  </a:lnTo>
                  <a:cubicBezTo>
                    <a:pt x="1615" y="1236"/>
                    <a:pt x="1679" y="1046"/>
                    <a:pt x="1679" y="856"/>
                  </a:cubicBezTo>
                  <a:cubicBezTo>
                    <a:pt x="1679" y="381"/>
                    <a:pt x="1298" y="1"/>
                    <a:pt x="85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1614;p19">
              <a:extLst>
                <a:ext uri="{FF2B5EF4-FFF2-40B4-BE49-F238E27FC236}">
                  <a16:creationId xmlns:a16="http://schemas.microsoft.com/office/drawing/2014/main" id="{C07D03BF-49FC-44B7-B446-E6438B24D5B2}"/>
                </a:ext>
              </a:extLst>
            </p:cNvPr>
            <p:cNvSpPr/>
            <p:nvPr/>
          </p:nvSpPr>
          <p:spPr>
            <a:xfrm>
              <a:off x="4252005" y="3281155"/>
              <a:ext cx="636064" cy="118039"/>
            </a:xfrm>
            <a:custGeom>
              <a:avLst/>
              <a:gdLst/>
              <a:ahLst/>
              <a:cxnLst/>
              <a:rect l="l" t="t" r="r" b="b"/>
              <a:pathLst>
                <a:path w="23214" h="4308" fill="none" extrusionOk="0">
                  <a:moveTo>
                    <a:pt x="21536" y="4307"/>
                  </a:moveTo>
                  <a:lnTo>
                    <a:pt x="1679" y="4307"/>
                  </a:lnTo>
                  <a:cubicBezTo>
                    <a:pt x="761" y="4307"/>
                    <a:pt x="1" y="3547"/>
                    <a:pt x="1" y="2629"/>
                  </a:cubicBezTo>
                  <a:lnTo>
                    <a:pt x="1" y="1710"/>
                  </a:lnTo>
                  <a:cubicBezTo>
                    <a:pt x="1" y="760"/>
                    <a:pt x="761" y="0"/>
                    <a:pt x="1679" y="0"/>
                  </a:cubicBezTo>
                  <a:lnTo>
                    <a:pt x="21536" y="0"/>
                  </a:lnTo>
                  <a:cubicBezTo>
                    <a:pt x="22454" y="0"/>
                    <a:pt x="23214" y="760"/>
                    <a:pt x="23214" y="1710"/>
                  </a:cubicBezTo>
                  <a:lnTo>
                    <a:pt x="23214" y="2629"/>
                  </a:lnTo>
                  <a:cubicBezTo>
                    <a:pt x="23214" y="3547"/>
                    <a:pt x="22454" y="4307"/>
                    <a:pt x="21536" y="4307"/>
                  </a:cubicBezTo>
                  <a:close/>
                </a:path>
              </a:pathLst>
            </a:custGeom>
            <a:noFill/>
            <a:ln w="3175" cap="rnd" cmpd="sng">
              <a:solidFill>
                <a:srgbClr val="22283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1615;p19">
              <a:extLst>
                <a:ext uri="{FF2B5EF4-FFF2-40B4-BE49-F238E27FC236}">
                  <a16:creationId xmlns:a16="http://schemas.microsoft.com/office/drawing/2014/main" id="{C1F4534D-2546-43C5-B9B5-088DB8A5F92E}"/>
                </a:ext>
              </a:extLst>
            </p:cNvPr>
            <p:cNvSpPr/>
            <p:nvPr/>
          </p:nvSpPr>
          <p:spPr>
            <a:xfrm>
              <a:off x="4280638" y="3136456"/>
              <a:ext cx="46881" cy="53622"/>
            </a:xfrm>
            <a:custGeom>
              <a:avLst/>
              <a:gdLst/>
              <a:ahLst/>
              <a:cxnLst/>
              <a:rect l="l" t="t" r="r" b="b"/>
              <a:pathLst>
                <a:path w="1711" h="1957" extrusionOk="0">
                  <a:moveTo>
                    <a:pt x="856" y="183"/>
                  </a:moveTo>
                  <a:lnTo>
                    <a:pt x="1584" y="848"/>
                  </a:lnTo>
                  <a:lnTo>
                    <a:pt x="1584" y="1798"/>
                  </a:lnTo>
                  <a:lnTo>
                    <a:pt x="1172" y="1798"/>
                  </a:lnTo>
                  <a:lnTo>
                    <a:pt x="1172" y="1323"/>
                  </a:lnTo>
                  <a:cubicBezTo>
                    <a:pt x="1172" y="1291"/>
                    <a:pt x="1141" y="1259"/>
                    <a:pt x="1109" y="1259"/>
                  </a:cubicBezTo>
                  <a:lnTo>
                    <a:pt x="634" y="1259"/>
                  </a:lnTo>
                  <a:cubicBezTo>
                    <a:pt x="602" y="1259"/>
                    <a:pt x="571" y="1291"/>
                    <a:pt x="571" y="1323"/>
                  </a:cubicBezTo>
                  <a:lnTo>
                    <a:pt x="571" y="1798"/>
                  </a:lnTo>
                  <a:lnTo>
                    <a:pt x="159" y="1798"/>
                  </a:lnTo>
                  <a:lnTo>
                    <a:pt x="159" y="848"/>
                  </a:lnTo>
                  <a:lnTo>
                    <a:pt x="856" y="183"/>
                  </a:lnTo>
                  <a:close/>
                  <a:moveTo>
                    <a:pt x="840" y="1"/>
                  </a:moveTo>
                  <a:cubicBezTo>
                    <a:pt x="824" y="1"/>
                    <a:pt x="808" y="8"/>
                    <a:pt x="792" y="24"/>
                  </a:cubicBezTo>
                  <a:lnTo>
                    <a:pt x="32" y="784"/>
                  </a:lnTo>
                  <a:cubicBezTo>
                    <a:pt x="32" y="784"/>
                    <a:pt x="1" y="784"/>
                    <a:pt x="1" y="816"/>
                  </a:cubicBezTo>
                  <a:lnTo>
                    <a:pt x="1" y="1893"/>
                  </a:lnTo>
                  <a:cubicBezTo>
                    <a:pt x="1" y="1924"/>
                    <a:pt x="64" y="1956"/>
                    <a:pt x="96" y="1956"/>
                  </a:cubicBezTo>
                  <a:lnTo>
                    <a:pt x="634" y="1956"/>
                  </a:lnTo>
                  <a:cubicBezTo>
                    <a:pt x="697" y="1956"/>
                    <a:pt x="729" y="1924"/>
                    <a:pt x="729" y="1893"/>
                  </a:cubicBezTo>
                  <a:lnTo>
                    <a:pt x="729" y="1386"/>
                  </a:lnTo>
                  <a:lnTo>
                    <a:pt x="1014" y="1386"/>
                  </a:lnTo>
                  <a:lnTo>
                    <a:pt x="1014" y="1893"/>
                  </a:lnTo>
                  <a:cubicBezTo>
                    <a:pt x="1014" y="1924"/>
                    <a:pt x="1046" y="1956"/>
                    <a:pt x="1109" y="1956"/>
                  </a:cubicBezTo>
                  <a:lnTo>
                    <a:pt x="1647" y="1956"/>
                  </a:lnTo>
                  <a:cubicBezTo>
                    <a:pt x="1679" y="1956"/>
                    <a:pt x="1711" y="1924"/>
                    <a:pt x="1711" y="1893"/>
                  </a:cubicBezTo>
                  <a:lnTo>
                    <a:pt x="1711" y="816"/>
                  </a:lnTo>
                  <a:cubicBezTo>
                    <a:pt x="1711" y="816"/>
                    <a:pt x="1711" y="784"/>
                    <a:pt x="1711" y="784"/>
                  </a:cubicBezTo>
                  <a:lnTo>
                    <a:pt x="887" y="24"/>
                  </a:lnTo>
                  <a:cubicBezTo>
                    <a:pt x="872" y="8"/>
                    <a:pt x="856" y="1"/>
                    <a:pt x="84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0" name="Google Shape;228;p14">
            <a:extLst>
              <a:ext uri="{FF2B5EF4-FFF2-40B4-BE49-F238E27FC236}">
                <a16:creationId xmlns:a16="http://schemas.microsoft.com/office/drawing/2014/main" id="{570588D2-773D-4516-98C0-F9027747FA56}"/>
              </a:ext>
            </a:extLst>
          </p:cNvPr>
          <p:cNvSpPr/>
          <p:nvPr/>
        </p:nvSpPr>
        <p:spPr>
          <a:xfrm>
            <a:off x="2807712" y="2850301"/>
            <a:ext cx="127395" cy="27"/>
          </a:xfrm>
          <a:custGeom>
            <a:avLst/>
            <a:gdLst/>
            <a:ahLst/>
            <a:cxnLst/>
            <a:rect l="l" t="t" r="r" b="b"/>
            <a:pathLst>
              <a:path w="4783" h="1" fill="none" extrusionOk="0">
                <a:moveTo>
                  <a:pt x="4783" y="1"/>
                </a:moveTo>
                <a:lnTo>
                  <a:pt x="1" y="1"/>
                </a:lnTo>
              </a:path>
            </a:pathLst>
          </a:custGeom>
          <a:noFill/>
          <a:ln w="7925" cap="flat" cmpd="sng">
            <a:solidFill>
              <a:srgbClr val="CECEC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Hộp Văn bản 269">
            <a:extLst>
              <a:ext uri="{FF2B5EF4-FFF2-40B4-BE49-F238E27FC236}">
                <a16:creationId xmlns:a16="http://schemas.microsoft.com/office/drawing/2014/main" id="{D99E72DB-B1AB-4739-B066-4F33959830E2}"/>
              </a:ext>
            </a:extLst>
          </p:cNvPr>
          <p:cNvSpPr txBox="1"/>
          <p:nvPr/>
        </p:nvSpPr>
        <p:spPr>
          <a:xfrm>
            <a:off x="901902" y="1386596"/>
            <a:ext cx="28748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>
                <a:latin typeface="Bahnschrift Light Condensed" panose="020B0502040204020203" pitchFamily="34" charset="0"/>
              </a:rPr>
              <a:t>02 </a:t>
            </a:r>
          </a:p>
        </p:txBody>
      </p:sp>
      <p:cxnSp>
        <p:nvCxnSpPr>
          <p:cNvPr id="272" name="Đường nối Thẳng 271">
            <a:extLst>
              <a:ext uri="{FF2B5EF4-FFF2-40B4-BE49-F238E27FC236}">
                <a16:creationId xmlns:a16="http://schemas.microsoft.com/office/drawing/2014/main" id="{9BBDFE01-859F-4F74-85CB-0A6B47D845DF}"/>
              </a:ext>
            </a:extLst>
          </p:cNvPr>
          <p:cNvCxnSpPr/>
          <p:nvPr/>
        </p:nvCxnSpPr>
        <p:spPr>
          <a:xfrm>
            <a:off x="901902" y="2956256"/>
            <a:ext cx="2874818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Hộp Văn bản 272">
            <a:extLst>
              <a:ext uri="{FF2B5EF4-FFF2-40B4-BE49-F238E27FC236}">
                <a16:creationId xmlns:a16="http://schemas.microsoft.com/office/drawing/2014/main" id="{EC445C73-B953-49C3-9F83-63A5C9FC2C3E}"/>
              </a:ext>
            </a:extLst>
          </p:cNvPr>
          <p:cNvSpPr txBox="1"/>
          <p:nvPr/>
        </p:nvSpPr>
        <p:spPr>
          <a:xfrm>
            <a:off x="901902" y="3206975"/>
            <a:ext cx="30040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>
                <a:latin typeface="Fira Sans Medium" panose="020B0603050000020004" pitchFamily="34" charset="0"/>
              </a:rPr>
              <a:t>Tại sao chọn giải pháp này ?</a:t>
            </a:r>
          </a:p>
        </p:txBody>
      </p:sp>
      <p:grpSp>
        <p:nvGrpSpPr>
          <p:cNvPr id="274" name="Google Shape;2535;p29">
            <a:extLst>
              <a:ext uri="{FF2B5EF4-FFF2-40B4-BE49-F238E27FC236}">
                <a16:creationId xmlns:a16="http://schemas.microsoft.com/office/drawing/2014/main" id="{838D5BD7-F49B-4E6C-9997-1AFBB8B92DF5}"/>
              </a:ext>
            </a:extLst>
          </p:cNvPr>
          <p:cNvGrpSpPr>
            <a:grpSpLocks noChangeAspect="1"/>
          </p:cNvGrpSpPr>
          <p:nvPr/>
        </p:nvGrpSpPr>
        <p:grpSpPr>
          <a:xfrm>
            <a:off x="5295900" y="651510"/>
            <a:ext cx="2775847" cy="3840480"/>
            <a:chOff x="680166" y="937073"/>
            <a:chExt cx="2112291" cy="3228610"/>
          </a:xfrm>
        </p:grpSpPr>
        <p:sp>
          <p:nvSpPr>
            <p:cNvPr id="275" name="Google Shape;2536;p29">
              <a:extLst>
                <a:ext uri="{FF2B5EF4-FFF2-40B4-BE49-F238E27FC236}">
                  <a16:creationId xmlns:a16="http://schemas.microsoft.com/office/drawing/2014/main" id="{5A89D51E-BB98-4ED5-BB88-DC80C2EA96B7}"/>
                </a:ext>
              </a:extLst>
            </p:cNvPr>
            <p:cNvSpPr/>
            <p:nvPr/>
          </p:nvSpPr>
          <p:spPr>
            <a:xfrm>
              <a:off x="1065189" y="3325504"/>
              <a:ext cx="579599" cy="579599"/>
            </a:xfrm>
            <a:custGeom>
              <a:avLst/>
              <a:gdLst/>
              <a:ahLst/>
              <a:cxnLst/>
              <a:rect l="l" t="t" r="r" b="b"/>
              <a:pathLst>
                <a:path w="17545" h="17545" extrusionOk="0">
                  <a:moveTo>
                    <a:pt x="8772" y="0"/>
                  </a:moveTo>
                  <a:cubicBezTo>
                    <a:pt x="3927" y="0"/>
                    <a:pt x="0" y="3927"/>
                    <a:pt x="0" y="8773"/>
                  </a:cubicBezTo>
                  <a:cubicBezTo>
                    <a:pt x="0" y="13618"/>
                    <a:pt x="3927" y="17545"/>
                    <a:pt x="8772" y="17545"/>
                  </a:cubicBezTo>
                  <a:cubicBezTo>
                    <a:pt x="13618" y="17545"/>
                    <a:pt x="17545" y="13618"/>
                    <a:pt x="17545" y="8773"/>
                  </a:cubicBezTo>
                  <a:cubicBezTo>
                    <a:pt x="17545" y="3927"/>
                    <a:pt x="13618" y="0"/>
                    <a:pt x="8772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537;p29">
              <a:extLst>
                <a:ext uri="{FF2B5EF4-FFF2-40B4-BE49-F238E27FC236}">
                  <a16:creationId xmlns:a16="http://schemas.microsoft.com/office/drawing/2014/main" id="{E812766E-C684-4BCE-9799-1D72193CA435}"/>
                </a:ext>
              </a:extLst>
            </p:cNvPr>
            <p:cNvSpPr/>
            <p:nvPr/>
          </p:nvSpPr>
          <p:spPr>
            <a:xfrm>
              <a:off x="1118540" y="3379912"/>
              <a:ext cx="472896" cy="471839"/>
            </a:xfrm>
            <a:custGeom>
              <a:avLst/>
              <a:gdLst/>
              <a:ahLst/>
              <a:cxnLst/>
              <a:rect l="l" t="t" r="r" b="b"/>
              <a:pathLst>
                <a:path w="14315" h="14283" extrusionOk="0">
                  <a:moveTo>
                    <a:pt x="7157" y="0"/>
                  </a:moveTo>
                  <a:cubicBezTo>
                    <a:pt x="3199" y="0"/>
                    <a:pt x="0" y="3199"/>
                    <a:pt x="0" y="7126"/>
                  </a:cubicBezTo>
                  <a:cubicBezTo>
                    <a:pt x="0" y="11084"/>
                    <a:pt x="3199" y="14283"/>
                    <a:pt x="7157" y="14283"/>
                  </a:cubicBezTo>
                  <a:cubicBezTo>
                    <a:pt x="11116" y="14283"/>
                    <a:pt x="14315" y="11084"/>
                    <a:pt x="14315" y="7126"/>
                  </a:cubicBezTo>
                  <a:cubicBezTo>
                    <a:pt x="14315" y="3199"/>
                    <a:pt x="11116" y="0"/>
                    <a:pt x="71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538;p29">
              <a:extLst>
                <a:ext uri="{FF2B5EF4-FFF2-40B4-BE49-F238E27FC236}">
                  <a16:creationId xmlns:a16="http://schemas.microsoft.com/office/drawing/2014/main" id="{D489E600-9361-437B-A0AF-BB8494200B4C}"/>
                </a:ext>
              </a:extLst>
            </p:cNvPr>
            <p:cNvSpPr/>
            <p:nvPr/>
          </p:nvSpPr>
          <p:spPr>
            <a:xfrm>
              <a:off x="1992085" y="1448653"/>
              <a:ext cx="556607" cy="556607"/>
            </a:xfrm>
            <a:custGeom>
              <a:avLst/>
              <a:gdLst/>
              <a:ahLst/>
              <a:cxnLst/>
              <a:rect l="l" t="t" r="r" b="b"/>
              <a:pathLst>
                <a:path w="16849" h="16849" extrusionOk="0">
                  <a:moveTo>
                    <a:pt x="8425" y="0"/>
                  </a:moveTo>
                  <a:cubicBezTo>
                    <a:pt x="3770" y="0"/>
                    <a:pt x="1" y="3769"/>
                    <a:pt x="1" y="8424"/>
                  </a:cubicBezTo>
                  <a:cubicBezTo>
                    <a:pt x="1" y="13080"/>
                    <a:pt x="3770" y="16848"/>
                    <a:pt x="8425" y="16848"/>
                  </a:cubicBezTo>
                  <a:cubicBezTo>
                    <a:pt x="13080" y="16848"/>
                    <a:pt x="16849" y="13080"/>
                    <a:pt x="16849" y="8424"/>
                  </a:cubicBezTo>
                  <a:cubicBezTo>
                    <a:pt x="16849" y="3769"/>
                    <a:pt x="13080" y="0"/>
                    <a:pt x="8425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539;p29">
              <a:extLst>
                <a:ext uri="{FF2B5EF4-FFF2-40B4-BE49-F238E27FC236}">
                  <a16:creationId xmlns:a16="http://schemas.microsoft.com/office/drawing/2014/main" id="{938DE8D7-7F28-4EAA-ADC4-B60C662F8965}"/>
                </a:ext>
              </a:extLst>
            </p:cNvPr>
            <p:cNvSpPr/>
            <p:nvPr/>
          </p:nvSpPr>
          <p:spPr>
            <a:xfrm>
              <a:off x="2237964" y="1698497"/>
              <a:ext cx="63824" cy="56093"/>
            </a:xfrm>
            <a:custGeom>
              <a:avLst/>
              <a:gdLst/>
              <a:ahLst/>
              <a:cxnLst/>
              <a:rect l="l" t="t" r="r" b="b"/>
              <a:pathLst>
                <a:path w="1932" h="1698" extrusionOk="0">
                  <a:moveTo>
                    <a:pt x="982" y="1"/>
                  </a:moveTo>
                  <a:cubicBezTo>
                    <a:pt x="700" y="1"/>
                    <a:pt x="417" y="141"/>
                    <a:pt x="254" y="386"/>
                  </a:cubicBezTo>
                  <a:cubicBezTo>
                    <a:pt x="0" y="766"/>
                    <a:pt x="95" y="1305"/>
                    <a:pt x="507" y="1558"/>
                  </a:cubicBezTo>
                  <a:cubicBezTo>
                    <a:pt x="647" y="1652"/>
                    <a:pt x="810" y="1698"/>
                    <a:pt x="971" y="1698"/>
                  </a:cubicBezTo>
                  <a:cubicBezTo>
                    <a:pt x="1246" y="1698"/>
                    <a:pt x="1519" y="1564"/>
                    <a:pt x="1679" y="1305"/>
                  </a:cubicBezTo>
                  <a:cubicBezTo>
                    <a:pt x="1932" y="925"/>
                    <a:pt x="1805" y="386"/>
                    <a:pt x="1425" y="133"/>
                  </a:cubicBezTo>
                  <a:cubicBezTo>
                    <a:pt x="1291" y="43"/>
                    <a:pt x="1136" y="1"/>
                    <a:pt x="98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540;p29">
              <a:extLst>
                <a:ext uri="{FF2B5EF4-FFF2-40B4-BE49-F238E27FC236}">
                  <a16:creationId xmlns:a16="http://schemas.microsoft.com/office/drawing/2014/main" id="{F4331433-F07C-4AE9-BE52-A2C5F6A54871}"/>
                </a:ext>
              </a:extLst>
            </p:cNvPr>
            <p:cNvSpPr/>
            <p:nvPr/>
          </p:nvSpPr>
          <p:spPr>
            <a:xfrm>
              <a:off x="2107179" y="1563714"/>
              <a:ext cx="326452" cy="325692"/>
            </a:xfrm>
            <a:custGeom>
              <a:avLst/>
              <a:gdLst/>
              <a:ahLst/>
              <a:cxnLst/>
              <a:rect l="l" t="t" r="r" b="b"/>
              <a:pathLst>
                <a:path w="9882" h="9859" extrusionOk="0">
                  <a:moveTo>
                    <a:pt x="4933" y="2888"/>
                  </a:moveTo>
                  <a:cubicBezTo>
                    <a:pt x="5192" y="2888"/>
                    <a:pt x="5453" y="2938"/>
                    <a:pt x="5701" y="3041"/>
                  </a:cubicBezTo>
                  <a:cubicBezTo>
                    <a:pt x="7063" y="3611"/>
                    <a:pt x="7411" y="5321"/>
                    <a:pt x="6366" y="6366"/>
                  </a:cubicBezTo>
                  <a:cubicBezTo>
                    <a:pt x="5988" y="6765"/>
                    <a:pt x="5471" y="6969"/>
                    <a:pt x="4944" y="6969"/>
                  </a:cubicBezTo>
                  <a:cubicBezTo>
                    <a:pt x="4676" y="6969"/>
                    <a:pt x="4405" y="6916"/>
                    <a:pt x="4149" y="6810"/>
                  </a:cubicBezTo>
                  <a:cubicBezTo>
                    <a:pt x="2787" y="6271"/>
                    <a:pt x="2439" y="4529"/>
                    <a:pt x="3484" y="3484"/>
                  </a:cubicBezTo>
                  <a:cubicBezTo>
                    <a:pt x="3868" y="3100"/>
                    <a:pt x="4397" y="2888"/>
                    <a:pt x="4933" y="2888"/>
                  </a:cubicBezTo>
                  <a:close/>
                  <a:moveTo>
                    <a:pt x="4529" y="1"/>
                  </a:moveTo>
                  <a:lnTo>
                    <a:pt x="3357" y="254"/>
                  </a:lnTo>
                  <a:cubicBezTo>
                    <a:pt x="3231" y="286"/>
                    <a:pt x="3167" y="381"/>
                    <a:pt x="3167" y="508"/>
                  </a:cubicBezTo>
                  <a:lnTo>
                    <a:pt x="3167" y="1711"/>
                  </a:lnTo>
                  <a:cubicBezTo>
                    <a:pt x="2977" y="1806"/>
                    <a:pt x="2756" y="1964"/>
                    <a:pt x="2566" y="2123"/>
                  </a:cubicBezTo>
                  <a:lnTo>
                    <a:pt x="1457" y="1648"/>
                  </a:lnTo>
                  <a:cubicBezTo>
                    <a:pt x="1431" y="1630"/>
                    <a:pt x="1402" y="1622"/>
                    <a:pt x="1372" y="1622"/>
                  </a:cubicBezTo>
                  <a:cubicBezTo>
                    <a:pt x="1297" y="1622"/>
                    <a:pt x="1218" y="1674"/>
                    <a:pt x="1172" y="1743"/>
                  </a:cubicBezTo>
                  <a:lnTo>
                    <a:pt x="507" y="2724"/>
                  </a:lnTo>
                  <a:cubicBezTo>
                    <a:pt x="444" y="2819"/>
                    <a:pt x="444" y="2946"/>
                    <a:pt x="539" y="3041"/>
                  </a:cubicBezTo>
                  <a:lnTo>
                    <a:pt x="1394" y="3864"/>
                  </a:lnTo>
                  <a:cubicBezTo>
                    <a:pt x="1331" y="4118"/>
                    <a:pt x="1267" y="4371"/>
                    <a:pt x="1267" y="4593"/>
                  </a:cubicBezTo>
                  <a:lnTo>
                    <a:pt x="159" y="5068"/>
                  </a:lnTo>
                  <a:cubicBezTo>
                    <a:pt x="64" y="5100"/>
                    <a:pt x="1" y="5226"/>
                    <a:pt x="1" y="5321"/>
                  </a:cubicBezTo>
                  <a:lnTo>
                    <a:pt x="254" y="6493"/>
                  </a:lnTo>
                  <a:cubicBezTo>
                    <a:pt x="286" y="6620"/>
                    <a:pt x="381" y="6683"/>
                    <a:pt x="507" y="6683"/>
                  </a:cubicBezTo>
                  <a:lnTo>
                    <a:pt x="1679" y="6683"/>
                  </a:lnTo>
                  <a:cubicBezTo>
                    <a:pt x="1806" y="6873"/>
                    <a:pt x="1932" y="7095"/>
                    <a:pt x="2091" y="7285"/>
                  </a:cubicBezTo>
                  <a:lnTo>
                    <a:pt x="1616" y="8393"/>
                  </a:lnTo>
                  <a:cubicBezTo>
                    <a:pt x="1584" y="8488"/>
                    <a:pt x="1616" y="8615"/>
                    <a:pt x="1711" y="8678"/>
                  </a:cubicBezTo>
                  <a:lnTo>
                    <a:pt x="2692" y="9343"/>
                  </a:lnTo>
                  <a:cubicBezTo>
                    <a:pt x="2729" y="9367"/>
                    <a:pt x="2774" y="9378"/>
                    <a:pt x="2820" y="9378"/>
                  </a:cubicBezTo>
                  <a:cubicBezTo>
                    <a:pt x="2895" y="9378"/>
                    <a:pt x="2970" y="9351"/>
                    <a:pt x="3009" y="9311"/>
                  </a:cubicBezTo>
                  <a:lnTo>
                    <a:pt x="3833" y="8456"/>
                  </a:lnTo>
                  <a:cubicBezTo>
                    <a:pt x="4086" y="8520"/>
                    <a:pt x="4339" y="8583"/>
                    <a:pt x="4593" y="8583"/>
                  </a:cubicBezTo>
                  <a:lnTo>
                    <a:pt x="5036" y="9723"/>
                  </a:lnTo>
                  <a:cubicBezTo>
                    <a:pt x="5062" y="9801"/>
                    <a:pt x="5152" y="9858"/>
                    <a:pt x="5254" y="9858"/>
                  </a:cubicBezTo>
                  <a:cubicBezTo>
                    <a:pt x="5276" y="9858"/>
                    <a:pt x="5299" y="9855"/>
                    <a:pt x="5321" y="9850"/>
                  </a:cubicBezTo>
                  <a:lnTo>
                    <a:pt x="6493" y="9628"/>
                  </a:lnTo>
                  <a:cubicBezTo>
                    <a:pt x="6588" y="9597"/>
                    <a:pt x="6683" y="9502"/>
                    <a:pt x="6683" y="9375"/>
                  </a:cubicBezTo>
                  <a:lnTo>
                    <a:pt x="6651" y="8171"/>
                  </a:lnTo>
                  <a:cubicBezTo>
                    <a:pt x="6873" y="8076"/>
                    <a:pt x="7094" y="7918"/>
                    <a:pt x="7284" y="7760"/>
                  </a:cubicBezTo>
                  <a:lnTo>
                    <a:pt x="8393" y="8235"/>
                  </a:lnTo>
                  <a:cubicBezTo>
                    <a:pt x="8417" y="8243"/>
                    <a:pt x="8442" y="8247"/>
                    <a:pt x="8469" y="8247"/>
                  </a:cubicBezTo>
                  <a:cubicBezTo>
                    <a:pt x="8547" y="8247"/>
                    <a:pt x="8630" y="8211"/>
                    <a:pt x="8678" y="8140"/>
                  </a:cubicBezTo>
                  <a:lnTo>
                    <a:pt x="9343" y="7126"/>
                  </a:lnTo>
                  <a:cubicBezTo>
                    <a:pt x="9406" y="7031"/>
                    <a:pt x="9375" y="6905"/>
                    <a:pt x="9311" y="6810"/>
                  </a:cubicBezTo>
                  <a:lnTo>
                    <a:pt x="8456" y="5986"/>
                  </a:lnTo>
                  <a:cubicBezTo>
                    <a:pt x="8520" y="5765"/>
                    <a:pt x="8551" y="5511"/>
                    <a:pt x="8583" y="5258"/>
                  </a:cubicBezTo>
                  <a:lnTo>
                    <a:pt x="9723" y="4815"/>
                  </a:lnTo>
                  <a:cubicBezTo>
                    <a:pt x="9818" y="4751"/>
                    <a:pt x="9881" y="4624"/>
                    <a:pt x="9850" y="4529"/>
                  </a:cubicBezTo>
                  <a:lnTo>
                    <a:pt x="9628" y="3358"/>
                  </a:lnTo>
                  <a:cubicBezTo>
                    <a:pt x="9596" y="3263"/>
                    <a:pt x="9501" y="3168"/>
                    <a:pt x="9375" y="3168"/>
                  </a:cubicBezTo>
                  <a:lnTo>
                    <a:pt x="8171" y="3199"/>
                  </a:lnTo>
                  <a:cubicBezTo>
                    <a:pt x="8045" y="2978"/>
                    <a:pt x="7918" y="2756"/>
                    <a:pt x="7728" y="2566"/>
                  </a:cubicBezTo>
                  <a:lnTo>
                    <a:pt x="8203" y="1458"/>
                  </a:lnTo>
                  <a:cubicBezTo>
                    <a:pt x="8235" y="1363"/>
                    <a:pt x="8203" y="1236"/>
                    <a:pt x="8108" y="1173"/>
                  </a:cubicBezTo>
                  <a:lnTo>
                    <a:pt x="7126" y="508"/>
                  </a:lnTo>
                  <a:cubicBezTo>
                    <a:pt x="7083" y="479"/>
                    <a:pt x="7028" y="463"/>
                    <a:pt x="6974" y="463"/>
                  </a:cubicBezTo>
                  <a:cubicBezTo>
                    <a:pt x="6908" y="463"/>
                    <a:pt x="6844" y="487"/>
                    <a:pt x="6809" y="539"/>
                  </a:cubicBezTo>
                  <a:lnTo>
                    <a:pt x="5954" y="1394"/>
                  </a:lnTo>
                  <a:cubicBezTo>
                    <a:pt x="5733" y="1331"/>
                    <a:pt x="5479" y="1299"/>
                    <a:pt x="5258" y="1268"/>
                  </a:cubicBezTo>
                  <a:lnTo>
                    <a:pt x="4783" y="159"/>
                  </a:lnTo>
                  <a:cubicBezTo>
                    <a:pt x="4751" y="64"/>
                    <a:pt x="4624" y="1"/>
                    <a:pt x="452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541;p29">
              <a:extLst>
                <a:ext uri="{FF2B5EF4-FFF2-40B4-BE49-F238E27FC236}">
                  <a16:creationId xmlns:a16="http://schemas.microsoft.com/office/drawing/2014/main" id="{C6EBED80-37C3-4822-A428-7BDD368771C2}"/>
                </a:ext>
              </a:extLst>
            </p:cNvPr>
            <p:cNvSpPr/>
            <p:nvPr/>
          </p:nvSpPr>
          <p:spPr>
            <a:xfrm>
              <a:off x="2447208" y="1159894"/>
              <a:ext cx="330614" cy="327245"/>
            </a:xfrm>
            <a:custGeom>
              <a:avLst/>
              <a:gdLst/>
              <a:ahLst/>
              <a:cxnLst/>
              <a:rect l="l" t="t" r="r" b="b"/>
              <a:pathLst>
                <a:path w="10008" h="9906" extrusionOk="0">
                  <a:moveTo>
                    <a:pt x="1583" y="1"/>
                  </a:moveTo>
                  <a:cubicBezTo>
                    <a:pt x="665" y="1"/>
                    <a:pt x="0" y="634"/>
                    <a:pt x="0" y="1616"/>
                  </a:cubicBezTo>
                  <a:lnTo>
                    <a:pt x="0" y="6081"/>
                  </a:lnTo>
                  <a:cubicBezTo>
                    <a:pt x="0" y="6968"/>
                    <a:pt x="602" y="7696"/>
                    <a:pt x="1583" y="7696"/>
                  </a:cubicBezTo>
                  <a:lnTo>
                    <a:pt x="1995" y="7696"/>
                  </a:lnTo>
                  <a:cubicBezTo>
                    <a:pt x="2185" y="7696"/>
                    <a:pt x="2407" y="7886"/>
                    <a:pt x="2439" y="8140"/>
                  </a:cubicBezTo>
                  <a:lnTo>
                    <a:pt x="2755" y="9691"/>
                  </a:lnTo>
                  <a:cubicBezTo>
                    <a:pt x="2775" y="9829"/>
                    <a:pt x="2856" y="9906"/>
                    <a:pt x="2960" y="9906"/>
                  </a:cubicBezTo>
                  <a:cubicBezTo>
                    <a:pt x="3023" y="9906"/>
                    <a:pt x="3095" y="9878"/>
                    <a:pt x="3167" y="9818"/>
                  </a:cubicBezTo>
                  <a:lnTo>
                    <a:pt x="4909" y="8013"/>
                  </a:lnTo>
                  <a:cubicBezTo>
                    <a:pt x="5099" y="7823"/>
                    <a:pt x="5447" y="7696"/>
                    <a:pt x="5700" y="7696"/>
                  </a:cubicBezTo>
                  <a:lnTo>
                    <a:pt x="8424" y="7696"/>
                  </a:lnTo>
                  <a:cubicBezTo>
                    <a:pt x="9374" y="7696"/>
                    <a:pt x="10007" y="6904"/>
                    <a:pt x="10007" y="6081"/>
                  </a:cubicBezTo>
                  <a:lnTo>
                    <a:pt x="10007" y="1616"/>
                  </a:lnTo>
                  <a:cubicBezTo>
                    <a:pt x="10007" y="666"/>
                    <a:pt x="9342" y="1"/>
                    <a:pt x="842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542;p29">
              <a:extLst>
                <a:ext uri="{FF2B5EF4-FFF2-40B4-BE49-F238E27FC236}">
                  <a16:creationId xmlns:a16="http://schemas.microsoft.com/office/drawing/2014/main" id="{61A7C746-FF1B-4807-B583-45A6D5A84AE1}"/>
                </a:ext>
              </a:extLst>
            </p:cNvPr>
            <p:cNvSpPr/>
            <p:nvPr/>
          </p:nvSpPr>
          <p:spPr>
            <a:xfrm>
              <a:off x="2507860" y="1191443"/>
              <a:ext cx="207196" cy="183840"/>
            </a:xfrm>
            <a:custGeom>
              <a:avLst/>
              <a:gdLst/>
              <a:ahLst/>
              <a:cxnLst/>
              <a:rect l="l" t="t" r="r" b="b"/>
              <a:pathLst>
                <a:path w="6272" h="5565" extrusionOk="0">
                  <a:moveTo>
                    <a:pt x="3152" y="1"/>
                  </a:moveTo>
                  <a:cubicBezTo>
                    <a:pt x="2853" y="1"/>
                    <a:pt x="2549" y="50"/>
                    <a:pt x="2249" y="154"/>
                  </a:cubicBezTo>
                  <a:cubicBezTo>
                    <a:pt x="793" y="629"/>
                    <a:pt x="1" y="2213"/>
                    <a:pt x="508" y="3669"/>
                  </a:cubicBezTo>
                  <a:cubicBezTo>
                    <a:pt x="885" y="4827"/>
                    <a:pt x="1962" y="5564"/>
                    <a:pt x="3120" y="5564"/>
                  </a:cubicBezTo>
                  <a:cubicBezTo>
                    <a:pt x="3419" y="5564"/>
                    <a:pt x="3724" y="5515"/>
                    <a:pt x="4023" y="5411"/>
                  </a:cubicBezTo>
                  <a:cubicBezTo>
                    <a:pt x="5480" y="4936"/>
                    <a:pt x="6271" y="3353"/>
                    <a:pt x="5765" y="1896"/>
                  </a:cubicBezTo>
                  <a:cubicBezTo>
                    <a:pt x="5387" y="738"/>
                    <a:pt x="4310" y="1"/>
                    <a:pt x="3152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543;p29">
              <a:extLst>
                <a:ext uri="{FF2B5EF4-FFF2-40B4-BE49-F238E27FC236}">
                  <a16:creationId xmlns:a16="http://schemas.microsoft.com/office/drawing/2014/main" id="{8025C09B-0ABC-4A70-AE1A-57BC239511DF}"/>
                </a:ext>
              </a:extLst>
            </p:cNvPr>
            <p:cNvSpPr/>
            <p:nvPr/>
          </p:nvSpPr>
          <p:spPr>
            <a:xfrm>
              <a:off x="2559131" y="1226856"/>
              <a:ext cx="106736" cy="137095"/>
            </a:xfrm>
            <a:custGeom>
              <a:avLst/>
              <a:gdLst/>
              <a:ahLst/>
              <a:cxnLst/>
              <a:rect l="l" t="t" r="r" b="b"/>
              <a:pathLst>
                <a:path w="3231" h="4150" extrusionOk="0">
                  <a:moveTo>
                    <a:pt x="1616" y="0"/>
                  </a:moveTo>
                  <a:cubicBezTo>
                    <a:pt x="1141" y="0"/>
                    <a:pt x="761" y="380"/>
                    <a:pt x="697" y="856"/>
                  </a:cubicBezTo>
                  <a:cubicBezTo>
                    <a:pt x="634" y="1236"/>
                    <a:pt x="729" y="1616"/>
                    <a:pt x="887" y="1964"/>
                  </a:cubicBezTo>
                  <a:cubicBezTo>
                    <a:pt x="919" y="2059"/>
                    <a:pt x="982" y="2186"/>
                    <a:pt x="1046" y="2281"/>
                  </a:cubicBezTo>
                  <a:lnTo>
                    <a:pt x="1046" y="2502"/>
                  </a:lnTo>
                  <a:cubicBezTo>
                    <a:pt x="1046" y="2597"/>
                    <a:pt x="1014" y="2661"/>
                    <a:pt x="951" y="2692"/>
                  </a:cubicBezTo>
                  <a:lnTo>
                    <a:pt x="349" y="3009"/>
                  </a:lnTo>
                  <a:cubicBezTo>
                    <a:pt x="127" y="3136"/>
                    <a:pt x="1" y="3326"/>
                    <a:pt x="1" y="3547"/>
                  </a:cubicBezTo>
                  <a:cubicBezTo>
                    <a:pt x="444" y="3927"/>
                    <a:pt x="1014" y="4149"/>
                    <a:pt x="1616" y="4149"/>
                  </a:cubicBezTo>
                  <a:cubicBezTo>
                    <a:pt x="2249" y="4149"/>
                    <a:pt x="2787" y="3927"/>
                    <a:pt x="3231" y="3547"/>
                  </a:cubicBezTo>
                  <a:cubicBezTo>
                    <a:pt x="3231" y="3326"/>
                    <a:pt x="3072" y="3136"/>
                    <a:pt x="2882" y="3009"/>
                  </a:cubicBezTo>
                  <a:lnTo>
                    <a:pt x="2217" y="2692"/>
                  </a:lnTo>
                  <a:cubicBezTo>
                    <a:pt x="2154" y="2661"/>
                    <a:pt x="2122" y="2597"/>
                    <a:pt x="2122" y="2534"/>
                  </a:cubicBezTo>
                  <a:cubicBezTo>
                    <a:pt x="2122" y="2407"/>
                    <a:pt x="2091" y="2312"/>
                    <a:pt x="2154" y="2217"/>
                  </a:cubicBezTo>
                  <a:cubicBezTo>
                    <a:pt x="2502" y="1711"/>
                    <a:pt x="2566" y="1299"/>
                    <a:pt x="2471" y="792"/>
                  </a:cubicBezTo>
                  <a:cubicBezTo>
                    <a:pt x="2407" y="317"/>
                    <a:pt x="2091" y="0"/>
                    <a:pt x="16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544;p29">
              <a:extLst>
                <a:ext uri="{FF2B5EF4-FFF2-40B4-BE49-F238E27FC236}">
                  <a16:creationId xmlns:a16="http://schemas.microsoft.com/office/drawing/2014/main" id="{850AA2E2-7ADF-4527-9461-B37051BD9D40}"/>
                </a:ext>
              </a:extLst>
            </p:cNvPr>
            <p:cNvSpPr/>
            <p:nvPr/>
          </p:nvSpPr>
          <p:spPr>
            <a:xfrm>
              <a:off x="771210" y="3734543"/>
              <a:ext cx="418487" cy="351823"/>
            </a:xfrm>
            <a:custGeom>
              <a:avLst/>
              <a:gdLst/>
              <a:ahLst/>
              <a:cxnLst/>
              <a:rect l="l" t="t" r="r" b="b"/>
              <a:pathLst>
                <a:path w="12668" h="10650" extrusionOk="0">
                  <a:moveTo>
                    <a:pt x="10514" y="1"/>
                  </a:moveTo>
                  <a:lnTo>
                    <a:pt x="887" y="7538"/>
                  </a:lnTo>
                  <a:cubicBezTo>
                    <a:pt x="127" y="8140"/>
                    <a:pt x="0" y="9248"/>
                    <a:pt x="602" y="10008"/>
                  </a:cubicBezTo>
                  <a:cubicBezTo>
                    <a:pt x="932" y="10430"/>
                    <a:pt x="1442" y="10650"/>
                    <a:pt x="1961" y="10650"/>
                  </a:cubicBezTo>
                  <a:cubicBezTo>
                    <a:pt x="2338" y="10650"/>
                    <a:pt x="2720" y="10533"/>
                    <a:pt x="3040" y="10293"/>
                  </a:cubicBezTo>
                  <a:lnTo>
                    <a:pt x="12668" y="2724"/>
                  </a:lnTo>
                  <a:cubicBezTo>
                    <a:pt x="11939" y="1838"/>
                    <a:pt x="11274" y="856"/>
                    <a:pt x="1051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545;p29">
              <a:extLst>
                <a:ext uri="{FF2B5EF4-FFF2-40B4-BE49-F238E27FC236}">
                  <a16:creationId xmlns:a16="http://schemas.microsoft.com/office/drawing/2014/main" id="{BBE4E3DB-D013-42D4-863A-DB6C054D4FE8}"/>
                </a:ext>
              </a:extLst>
            </p:cNvPr>
            <p:cNvSpPr/>
            <p:nvPr/>
          </p:nvSpPr>
          <p:spPr>
            <a:xfrm>
              <a:off x="680166" y="3780165"/>
              <a:ext cx="397609" cy="346735"/>
            </a:xfrm>
            <a:custGeom>
              <a:avLst/>
              <a:gdLst/>
              <a:ahLst/>
              <a:cxnLst/>
              <a:rect l="l" t="t" r="r" b="b"/>
              <a:pathLst>
                <a:path w="12036" h="10496" extrusionOk="0">
                  <a:moveTo>
                    <a:pt x="10255" y="0"/>
                  </a:moveTo>
                  <a:cubicBezTo>
                    <a:pt x="10056" y="0"/>
                    <a:pt x="9856" y="66"/>
                    <a:pt x="9692" y="203"/>
                  </a:cubicBezTo>
                  <a:lnTo>
                    <a:pt x="1394" y="6885"/>
                  </a:lnTo>
                  <a:cubicBezTo>
                    <a:pt x="318" y="7740"/>
                    <a:pt x="1" y="9292"/>
                    <a:pt x="761" y="10464"/>
                  </a:cubicBezTo>
                  <a:cubicBezTo>
                    <a:pt x="761" y="10464"/>
                    <a:pt x="761" y="10464"/>
                    <a:pt x="761" y="10496"/>
                  </a:cubicBezTo>
                  <a:lnTo>
                    <a:pt x="12035" y="1723"/>
                  </a:lnTo>
                  <a:cubicBezTo>
                    <a:pt x="11655" y="1280"/>
                    <a:pt x="11307" y="805"/>
                    <a:pt x="10958" y="330"/>
                  </a:cubicBezTo>
                  <a:cubicBezTo>
                    <a:pt x="10779" y="114"/>
                    <a:pt x="10517" y="0"/>
                    <a:pt x="1025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546;p29">
              <a:extLst>
                <a:ext uri="{FF2B5EF4-FFF2-40B4-BE49-F238E27FC236}">
                  <a16:creationId xmlns:a16="http://schemas.microsoft.com/office/drawing/2014/main" id="{3CB2CC1A-C56D-4590-AD35-8491D6E7B743}"/>
                </a:ext>
              </a:extLst>
            </p:cNvPr>
            <p:cNvSpPr/>
            <p:nvPr/>
          </p:nvSpPr>
          <p:spPr>
            <a:xfrm>
              <a:off x="705306" y="3837084"/>
              <a:ext cx="419544" cy="328599"/>
            </a:xfrm>
            <a:custGeom>
              <a:avLst/>
              <a:gdLst/>
              <a:ahLst/>
              <a:cxnLst/>
              <a:rect l="l" t="t" r="r" b="b"/>
              <a:pathLst>
                <a:path w="12700" h="9947" extrusionOk="0">
                  <a:moveTo>
                    <a:pt x="11243" y="0"/>
                  </a:moveTo>
                  <a:lnTo>
                    <a:pt x="0" y="8773"/>
                  </a:lnTo>
                  <a:cubicBezTo>
                    <a:pt x="527" y="9544"/>
                    <a:pt x="1368" y="9947"/>
                    <a:pt x="2215" y="9947"/>
                  </a:cubicBezTo>
                  <a:cubicBezTo>
                    <a:pt x="2794" y="9947"/>
                    <a:pt x="3376" y="9760"/>
                    <a:pt x="3864" y="9374"/>
                  </a:cubicBezTo>
                  <a:lnTo>
                    <a:pt x="12351" y="2534"/>
                  </a:lnTo>
                  <a:cubicBezTo>
                    <a:pt x="12668" y="2280"/>
                    <a:pt x="12699" y="1869"/>
                    <a:pt x="12478" y="1552"/>
                  </a:cubicBezTo>
                  <a:cubicBezTo>
                    <a:pt x="12066" y="1045"/>
                    <a:pt x="11654" y="539"/>
                    <a:pt x="11243" y="0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547;p29">
              <a:extLst>
                <a:ext uri="{FF2B5EF4-FFF2-40B4-BE49-F238E27FC236}">
                  <a16:creationId xmlns:a16="http://schemas.microsoft.com/office/drawing/2014/main" id="{69FDDFDC-A774-4A6E-8631-C392908AB17D}"/>
                </a:ext>
              </a:extLst>
            </p:cNvPr>
            <p:cNvSpPr/>
            <p:nvPr/>
          </p:nvSpPr>
          <p:spPr>
            <a:xfrm>
              <a:off x="1227325" y="3473798"/>
              <a:ext cx="255328" cy="296357"/>
            </a:xfrm>
            <a:custGeom>
              <a:avLst/>
              <a:gdLst/>
              <a:ahLst/>
              <a:cxnLst/>
              <a:rect l="l" t="t" r="r" b="b"/>
              <a:pathLst>
                <a:path w="7729" h="8971" extrusionOk="0">
                  <a:moveTo>
                    <a:pt x="3864" y="0"/>
                  </a:moveTo>
                  <a:cubicBezTo>
                    <a:pt x="3785" y="0"/>
                    <a:pt x="3706" y="24"/>
                    <a:pt x="3643" y="72"/>
                  </a:cubicBezTo>
                  <a:cubicBezTo>
                    <a:pt x="2788" y="927"/>
                    <a:pt x="1774" y="1307"/>
                    <a:pt x="444" y="1307"/>
                  </a:cubicBezTo>
                  <a:cubicBezTo>
                    <a:pt x="254" y="1307"/>
                    <a:pt x="128" y="1433"/>
                    <a:pt x="128" y="1623"/>
                  </a:cubicBezTo>
                  <a:cubicBezTo>
                    <a:pt x="128" y="1845"/>
                    <a:pt x="128" y="2067"/>
                    <a:pt x="96" y="2288"/>
                  </a:cubicBezTo>
                  <a:cubicBezTo>
                    <a:pt x="64" y="4569"/>
                    <a:pt x="1" y="7640"/>
                    <a:pt x="3769" y="8939"/>
                  </a:cubicBezTo>
                  <a:lnTo>
                    <a:pt x="3864" y="8971"/>
                  </a:lnTo>
                  <a:lnTo>
                    <a:pt x="3960" y="8939"/>
                  </a:lnTo>
                  <a:cubicBezTo>
                    <a:pt x="7728" y="7640"/>
                    <a:pt x="7665" y="4569"/>
                    <a:pt x="7633" y="2288"/>
                  </a:cubicBezTo>
                  <a:cubicBezTo>
                    <a:pt x="7633" y="2067"/>
                    <a:pt x="7633" y="1845"/>
                    <a:pt x="7633" y="1623"/>
                  </a:cubicBezTo>
                  <a:cubicBezTo>
                    <a:pt x="7633" y="1433"/>
                    <a:pt x="7475" y="1307"/>
                    <a:pt x="7285" y="1307"/>
                  </a:cubicBezTo>
                  <a:cubicBezTo>
                    <a:pt x="5955" y="1307"/>
                    <a:pt x="4941" y="895"/>
                    <a:pt x="4086" y="72"/>
                  </a:cubicBezTo>
                  <a:cubicBezTo>
                    <a:pt x="4023" y="24"/>
                    <a:pt x="3944" y="0"/>
                    <a:pt x="3864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548;p29">
              <a:extLst>
                <a:ext uri="{FF2B5EF4-FFF2-40B4-BE49-F238E27FC236}">
                  <a16:creationId xmlns:a16="http://schemas.microsoft.com/office/drawing/2014/main" id="{99B1AC54-31CB-4976-9C48-E8859688BA40}"/>
                </a:ext>
              </a:extLst>
            </p:cNvPr>
            <p:cNvSpPr/>
            <p:nvPr/>
          </p:nvSpPr>
          <p:spPr>
            <a:xfrm>
              <a:off x="1290124" y="3557211"/>
              <a:ext cx="129728" cy="118265"/>
            </a:xfrm>
            <a:custGeom>
              <a:avLst/>
              <a:gdLst/>
              <a:ahLst/>
              <a:cxnLst/>
              <a:rect l="l" t="t" r="r" b="b"/>
              <a:pathLst>
                <a:path w="3927" h="3580" extrusionOk="0">
                  <a:moveTo>
                    <a:pt x="1330" y="365"/>
                  </a:moveTo>
                  <a:lnTo>
                    <a:pt x="1330" y="365"/>
                  </a:lnTo>
                  <a:cubicBezTo>
                    <a:pt x="1235" y="492"/>
                    <a:pt x="1172" y="618"/>
                    <a:pt x="1108" y="777"/>
                  </a:cubicBezTo>
                  <a:cubicBezTo>
                    <a:pt x="1045" y="713"/>
                    <a:pt x="982" y="682"/>
                    <a:pt x="950" y="618"/>
                  </a:cubicBezTo>
                  <a:cubicBezTo>
                    <a:pt x="1045" y="523"/>
                    <a:pt x="1203" y="428"/>
                    <a:pt x="1330" y="365"/>
                  </a:cubicBezTo>
                  <a:close/>
                  <a:moveTo>
                    <a:pt x="2597" y="365"/>
                  </a:moveTo>
                  <a:lnTo>
                    <a:pt x="2597" y="365"/>
                  </a:lnTo>
                  <a:cubicBezTo>
                    <a:pt x="2724" y="428"/>
                    <a:pt x="2882" y="523"/>
                    <a:pt x="3009" y="618"/>
                  </a:cubicBezTo>
                  <a:cubicBezTo>
                    <a:pt x="2945" y="682"/>
                    <a:pt x="2882" y="713"/>
                    <a:pt x="2819" y="777"/>
                  </a:cubicBezTo>
                  <a:cubicBezTo>
                    <a:pt x="2755" y="618"/>
                    <a:pt x="2692" y="492"/>
                    <a:pt x="2597" y="365"/>
                  </a:cubicBezTo>
                  <a:close/>
                  <a:moveTo>
                    <a:pt x="1868" y="238"/>
                  </a:moveTo>
                  <a:lnTo>
                    <a:pt x="1868" y="998"/>
                  </a:lnTo>
                  <a:cubicBezTo>
                    <a:pt x="1678" y="998"/>
                    <a:pt x="1488" y="935"/>
                    <a:pt x="1330" y="872"/>
                  </a:cubicBezTo>
                  <a:cubicBezTo>
                    <a:pt x="1425" y="618"/>
                    <a:pt x="1583" y="333"/>
                    <a:pt x="1868" y="238"/>
                  </a:cubicBezTo>
                  <a:close/>
                  <a:moveTo>
                    <a:pt x="2090" y="238"/>
                  </a:moveTo>
                  <a:cubicBezTo>
                    <a:pt x="2344" y="333"/>
                    <a:pt x="2502" y="618"/>
                    <a:pt x="2597" y="872"/>
                  </a:cubicBezTo>
                  <a:cubicBezTo>
                    <a:pt x="2439" y="935"/>
                    <a:pt x="2280" y="998"/>
                    <a:pt x="2090" y="998"/>
                  </a:cubicBezTo>
                  <a:lnTo>
                    <a:pt x="2090" y="238"/>
                  </a:lnTo>
                  <a:close/>
                  <a:moveTo>
                    <a:pt x="2692" y="1093"/>
                  </a:moveTo>
                  <a:cubicBezTo>
                    <a:pt x="2724" y="1252"/>
                    <a:pt x="2755" y="1474"/>
                    <a:pt x="2755" y="1664"/>
                  </a:cubicBezTo>
                  <a:lnTo>
                    <a:pt x="2090" y="1664"/>
                  </a:lnTo>
                  <a:lnTo>
                    <a:pt x="2090" y="1220"/>
                  </a:lnTo>
                  <a:cubicBezTo>
                    <a:pt x="2280" y="1220"/>
                    <a:pt x="2502" y="1157"/>
                    <a:pt x="2692" y="1093"/>
                  </a:cubicBezTo>
                  <a:close/>
                  <a:moveTo>
                    <a:pt x="792" y="777"/>
                  </a:moveTo>
                  <a:cubicBezTo>
                    <a:pt x="855" y="872"/>
                    <a:pt x="950" y="935"/>
                    <a:pt x="1045" y="998"/>
                  </a:cubicBezTo>
                  <a:cubicBezTo>
                    <a:pt x="982" y="1188"/>
                    <a:pt x="950" y="1442"/>
                    <a:pt x="950" y="1695"/>
                  </a:cubicBezTo>
                  <a:lnTo>
                    <a:pt x="412" y="1695"/>
                  </a:lnTo>
                  <a:cubicBezTo>
                    <a:pt x="443" y="1347"/>
                    <a:pt x="570" y="1030"/>
                    <a:pt x="792" y="777"/>
                  </a:cubicBezTo>
                  <a:close/>
                  <a:moveTo>
                    <a:pt x="1267" y="1093"/>
                  </a:moveTo>
                  <a:cubicBezTo>
                    <a:pt x="1425" y="1188"/>
                    <a:pt x="1647" y="1220"/>
                    <a:pt x="1868" y="1252"/>
                  </a:cubicBezTo>
                  <a:lnTo>
                    <a:pt x="1868" y="1695"/>
                  </a:lnTo>
                  <a:lnTo>
                    <a:pt x="1172" y="1695"/>
                  </a:lnTo>
                  <a:cubicBezTo>
                    <a:pt x="1172" y="1474"/>
                    <a:pt x="1203" y="1283"/>
                    <a:pt x="1267" y="1093"/>
                  </a:cubicBezTo>
                  <a:close/>
                  <a:moveTo>
                    <a:pt x="3167" y="777"/>
                  </a:moveTo>
                  <a:cubicBezTo>
                    <a:pt x="3389" y="1030"/>
                    <a:pt x="3515" y="1347"/>
                    <a:pt x="3515" y="1695"/>
                  </a:cubicBezTo>
                  <a:lnTo>
                    <a:pt x="3009" y="1695"/>
                  </a:lnTo>
                  <a:cubicBezTo>
                    <a:pt x="2977" y="1442"/>
                    <a:pt x="2945" y="1188"/>
                    <a:pt x="2882" y="998"/>
                  </a:cubicBezTo>
                  <a:cubicBezTo>
                    <a:pt x="2977" y="935"/>
                    <a:pt x="3072" y="872"/>
                    <a:pt x="3167" y="777"/>
                  </a:cubicBezTo>
                  <a:close/>
                  <a:moveTo>
                    <a:pt x="1868" y="1917"/>
                  </a:moveTo>
                  <a:lnTo>
                    <a:pt x="1868" y="2360"/>
                  </a:lnTo>
                  <a:cubicBezTo>
                    <a:pt x="1647" y="2360"/>
                    <a:pt x="1457" y="2424"/>
                    <a:pt x="1267" y="2487"/>
                  </a:cubicBezTo>
                  <a:cubicBezTo>
                    <a:pt x="1203" y="2329"/>
                    <a:pt x="1172" y="2107"/>
                    <a:pt x="1172" y="1917"/>
                  </a:cubicBezTo>
                  <a:close/>
                  <a:moveTo>
                    <a:pt x="2755" y="1917"/>
                  </a:moveTo>
                  <a:cubicBezTo>
                    <a:pt x="2755" y="2107"/>
                    <a:pt x="2724" y="2297"/>
                    <a:pt x="2692" y="2487"/>
                  </a:cubicBezTo>
                  <a:cubicBezTo>
                    <a:pt x="2502" y="2424"/>
                    <a:pt x="2280" y="2360"/>
                    <a:pt x="2090" y="2360"/>
                  </a:cubicBezTo>
                  <a:lnTo>
                    <a:pt x="2090" y="1917"/>
                  </a:lnTo>
                  <a:close/>
                  <a:moveTo>
                    <a:pt x="950" y="1917"/>
                  </a:moveTo>
                  <a:cubicBezTo>
                    <a:pt x="950" y="2139"/>
                    <a:pt x="982" y="2392"/>
                    <a:pt x="1045" y="2614"/>
                  </a:cubicBezTo>
                  <a:cubicBezTo>
                    <a:pt x="950" y="2645"/>
                    <a:pt x="855" y="2740"/>
                    <a:pt x="760" y="2804"/>
                  </a:cubicBezTo>
                  <a:cubicBezTo>
                    <a:pt x="570" y="2550"/>
                    <a:pt x="443" y="2234"/>
                    <a:pt x="412" y="1917"/>
                  </a:cubicBezTo>
                  <a:close/>
                  <a:moveTo>
                    <a:pt x="3515" y="1917"/>
                  </a:moveTo>
                  <a:cubicBezTo>
                    <a:pt x="3515" y="2234"/>
                    <a:pt x="3357" y="2550"/>
                    <a:pt x="3167" y="2804"/>
                  </a:cubicBezTo>
                  <a:cubicBezTo>
                    <a:pt x="3072" y="2740"/>
                    <a:pt x="2977" y="2677"/>
                    <a:pt x="2882" y="2614"/>
                  </a:cubicBezTo>
                  <a:cubicBezTo>
                    <a:pt x="2945" y="2392"/>
                    <a:pt x="2977" y="2170"/>
                    <a:pt x="3009" y="1917"/>
                  </a:cubicBezTo>
                  <a:close/>
                  <a:moveTo>
                    <a:pt x="1108" y="2835"/>
                  </a:moveTo>
                  <a:cubicBezTo>
                    <a:pt x="1172" y="2962"/>
                    <a:pt x="1235" y="3120"/>
                    <a:pt x="1330" y="3215"/>
                  </a:cubicBezTo>
                  <a:cubicBezTo>
                    <a:pt x="1203" y="3152"/>
                    <a:pt x="1045" y="3089"/>
                    <a:pt x="950" y="2962"/>
                  </a:cubicBezTo>
                  <a:cubicBezTo>
                    <a:pt x="982" y="2930"/>
                    <a:pt x="1045" y="2867"/>
                    <a:pt x="1108" y="2835"/>
                  </a:cubicBezTo>
                  <a:close/>
                  <a:moveTo>
                    <a:pt x="2819" y="2835"/>
                  </a:moveTo>
                  <a:cubicBezTo>
                    <a:pt x="2882" y="2867"/>
                    <a:pt x="2945" y="2930"/>
                    <a:pt x="3009" y="2962"/>
                  </a:cubicBezTo>
                  <a:cubicBezTo>
                    <a:pt x="2882" y="3089"/>
                    <a:pt x="2724" y="3152"/>
                    <a:pt x="2597" y="3215"/>
                  </a:cubicBezTo>
                  <a:cubicBezTo>
                    <a:pt x="2692" y="3120"/>
                    <a:pt x="2755" y="2962"/>
                    <a:pt x="2819" y="2835"/>
                  </a:cubicBezTo>
                  <a:close/>
                  <a:moveTo>
                    <a:pt x="1868" y="2582"/>
                  </a:moveTo>
                  <a:lnTo>
                    <a:pt x="1868" y="3342"/>
                  </a:lnTo>
                  <a:cubicBezTo>
                    <a:pt x="1583" y="3279"/>
                    <a:pt x="1425" y="2962"/>
                    <a:pt x="1330" y="2709"/>
                  </a:cubicBezTo>
                  <a:cubicBezTo>
                    <a:pt x="1488" y="2645"/>
                    <a:pt x="1678" y="2614"/>
                    <a:pt x="1868" y="2582"/>
                  </a:cubicBezTo>
                  <a:close/>
                  <a:moveTo>
                    <a:pt x="2090" y="2582"/>
                  </a:moveTo>
                  <a:cubicBezTo>
                    <a:pt x="2280" y="2582"/>
                    <a:pt x="2439" y="2645"/>
                    <a:pt x="2597" y="2709"/>
                  </a:cubicBezTo>
                  <a:cubicBezTo>
                    <a:pt x="2502" y="2962"/>
                    <a:pt x="2344" y="3279"/>
                    <a:pt x="2090" y="3342"/>
                  </a:cubicBezTo>
                  <a:lnTo>
                    <a:pt x="2090" y="2582"/>
                  </a:lnTo>
                  <a:close/>
                  <a:moveTo>
                    <a:pt x="1963" y="1"/>
                  </a:moveTo>
                  <a:cubicBezTo>
                    <a:pt x="1504" y="1"/>
                    <a:pt x="1045" y="175"/>
                    <a:pt x="697" y="523"/>
                  </a:cubicBezTo>
                  <a:cubicBezTo>
                    <a:pt x="0" y="1220"/>
                    <a:pt x="0" y="2360"/>
                    <a:pt x="697" y="3057"/>
                  </a:cubicBezTo>
                  <a:cubicBezTo>
                    <a:pt x="1045" y="3405"/>
                    <a:pt x="1504" y="3579"/>
                    <a:pt x="1963" y="3579"/>
                  </a:cubicBezTo>
                  <a:cubicBezTo>
                    <a:pt x="2423" y="3579"/>
                    <a:pt x="2882" y="3405"/>
                    <a:pt x="3230" y="3057"/>
                  </a:cubicBezTo>
                  <a:cubicBezTo>
                    <a:pt x="3927" y="2360"/>
                    <a:pt x="3927" y="1220"/>
                    <a:pt x="3230" y="523"/>
                  </a:cubicBezTo>
                  <a:cubicBezTo>
                    <a:pt x="2882" y="175"/>
                    <a:pt x="2423" y="1"/>
                    <a:pt x="19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549;p29">
              <a:extLst>
                <a:ext uri="{FF2B5EF4-FFF2-40B4-BE49-F238E27FC236}">
                  <a16:creationId xmlns:a16="http://schemas.microsoft.com/office/drawing/2014/main" id="{EEF6813F-D68E-4DDF-AD23-623AA5173F4A}"/>
                </a:ext>
              </a:extLst>
            </p:cNvPr>
            <p:cNvSpPr/>
            <p:nvPr/>
          </p:nvSpPr>
          <p:spPr>
            <a:xfrm>
              <a:off x="1231520" y="1700776"/>
              <a:ext cx="1161312" cy="1980448"/>
            </a:xfrm>
            <a:custGeom>
              <a:avLst/>
              <a:gdLst/>
              <a:ahLst/>
              <a:cxnLst/>
              <a:rect l="l" t="t" r="r" b="b"/>
              <a:pathLst>
                <a:path w="35154" h="59950" extrusionOk="0">
                  <a:moveTo>
                    <a:pt x="127" y="0"/>
                  </a:moveTo>
                  <a:cubicBezTo>
                    <a:pt x="64" y="0"/>
                    <a:pt x="1" y="64"/>
                    <a:pt x="1" y="159"/>
                  </a:cubicBezTo>
                  <a:cubicBezTo>
                    <a:pt x="1" y="222"/>
                    <a:pt x="64" y="285"/>
                    <a:pt x="127" y="285"/>
                  </a:cubicBezTo>
                  <a:lnTo>
                    <a:pt x="666" y="285"/>
                  </a:lnTo>
                  <a:cubicBezTo>
                    <a:pt x="729" y="285"/>
                    <a:pt x="792" y="222"/>
                    <a:pt x="792" y="159"/>
                  </a:cubicBezTo>
                  <a:cubicBezTo>
                    <a:pt x="792" y="64"/>
                    <a:pt x="761" y="0"/>
                    <a:pt x="666" y="0"/>
                  </a:cubicBezTo>
                  <a:close/>
                  <a:moveTo>
                    <a:pt x="1742" y="0"/>
                  </a:moveTo>
                  <a:cubicBezTo>
                    <a:pt x="1647" y="0"/>
                    <a:pt x="1616" y="64"/>
                    <a:pt x="1616" y="159"/>
                  </a:cubicBezTo>
                  <a:cubicBezTo>
                    <a:pt x="1616" y="222"/>
                    <a:pt x="1647" y="285"/>
                    <a:pt x="1742" y="285"/>
                  </a:cubicBezTo>
                  <a:lnTo>
                    <a:pt x="2281" y="285"/>
                  </a:lnTo>
                  <a:cubicBezTo>
                    <a:pt x="2344" y="285"/>
                    <a:pt x="2407" y="222"/>
                    <a:pt x="2407" y="159"/>
                  </a:cubicBezTo>
                  <a:cubicBezTo>
                    <a:pt x="2407" y="64"/>
                    <a:pt x="2344" y="0"/>
                    <a:pt x="2281" y="0"/>
                  </a:cubicBezTo>
                  <a:close/>
                  <a:moveTo>
                    <a:pt x="3326" y="0"/>
                  </a:moveTo>
                  <a:cubicBezTo>
                    <a:pt x="3262" y="0"/>
                    <a:pt x="3199" y="64"/>
                    <a:pt x="3199" y="159"/>
                  </a:cubicBezTo>
                  <a:cubicBezTo>
                    <a:pt x="3199" y="222"/>
                    <a:pt x="3262" y="285"/>
                    <a:pt x="3326" y="285"/>
                  </a:cubicBezTo>
                  <a:lnTo>
                    <a:pt x="3864" y="285"/>
                  </a:lnTo>
                  <a:cubicBezTo>
                    <a:pt x="3928" y="285"/>
                    <a:pt x="3991" y="222"/>
                    <a:pt x="3991" y="159"/>
                  </a:cubicBezTo>
                  <a:cubicBezTo>
                    <a:pt x="3991" y="64"/>
                    <a:pt x="3928" y="0"/>
                    <a:pt x="3864" y="0"/>
                  </a:cubicBezTo>
                  <a:close/>
                  <a:moveTo>
                    <a:pt x="4941" y="0"/>
                  </a:moveTo>
                  <a:cubicBezTo>
                    <a:pt x="4846" y="0"/>
                    <a:pt x="4783" y="64"/>
                    <a:pt x="4783" y="159"/>
                  </a:cubicBezTo>
                  <a:cubicBezTo>
                    <a:pt x="4783" y="222"/>
                    <a:pt x="4846" y="285"/>
                    <a:pt x="4941" y="285"/>
                  </a:cubicBezTo>
                  <a:lnTo>
                    <a:pt x="5448" y="285"/>
                  </a:lnTo>
                  <a:cubicBezTo>
                    <a:pt x="5543" y="285"/>
                    <a:pt x="5606" y="222"/>
                    <a:pt x="5606" y="159"/>
                  </a:cubicBezTo>
                  <a:cubicBezTo>
                    <a:pt x="5606" y="64"/>
                    <a:pt x="5543" y="0"/>
                    <a:pt x="5448" y="0"/>
                  </a:cubicBezTo>
                  <a:close/>
                  <a:moveTo>
                    <a:pt x="6524" y="0"/>
                  </a:moveTo>
                  <a:cubicBezTo>
                    <a:pt x="6461" y="0"/>
                    <a:pt x="6398" y="64"/>
                    <a:pt x="6398" y="159"/>
                  </a:cubicBezTo>
                  <a:cubicBezTo>
                    <a:pt x="6398" y="222"/>
                    <a:pt x="6461" y="285"/>
                    <a:pt x="6524" y="285"/>
                  </a:cubicBezTo>
                  <a:lnTo>
                    <a:pt x="7063" y="285"/>
                  </a:lnTo>
                  <a:cubicBezTo>
                    <a:pt x="7126" y="285"/>
                    <a:pt x="7189" y="222"/>
                    <a:pt x="7189" y="159"/>
                  </a:cubicBezTo>
                  <a:cubicBezTo>
                    <a:pt x="7189" y="64"/>
                    <a:pt x="7126" y="0"/>
                    <a:pt x="7063" y="0"/>
                  </a:cubicBezTo>
                  <a:close/>
                  <a:moveTo>
                    <a:pt x="8108" y="0"/>
                  </a:moveTo>
                  <a:cubicBezTo>
                    <a:pt x="8044" y="0"/>
                    <a:pt x="7981" y="64"/>
                    <a:pt x="7981" y="159"/>
                  </a:cubicBezTo>
                  <a:cubicBezTo>
                    <a:pt x="7981" y="222"/>
                    <a:pt x="8044" y="285"/>
                    <a:pt x="8108" y="285"/>
                  </a:cubicBezTo>
                  <a:lnTo>
                    <a:pt x="8646" y="285"/>
                  </a:lnTo>
                  <a:cubicBezTo>
                    <a:pt x="8741" y="285"/>
                    <a:pt x="8773" y="222"/>
                    <a:pt x="8773" y="159"/>
                  </a:cubicBezTo>
                  <a:cubicBezTo>
                    <a:pt x="8773" y="64"/>
                    <a:pt x="8741" y="0"/>
                    <a:pt x="8646" y="0"/>
                  </a:cubicBezTo>
                  <a:close/>
                  <a:moveTo>
                    <a:pt x="9723" y="0"/>
                  </a:moveTo>
                  <a:cubicBezTo>
                    <a:pt x="9660" y="0"/>
                    <a:pt x="9596" y="64"/>
                    <a:pt x="9596" y="159"/>
                  </a:cubicBezTo>
                  <a:cubicBezTo>
                    <a:pt x="9596" y="222"/>
                    <a:pt x="9660" y="285"/>
                    <a:pt x="9723" y="285"/>
                  </a:cubicBezTo>
                  <a:lnTo>
                    <a:pt x="10261" y="285"/>
                  </a:lnTo>
                  <a:cubicBezTo>
                    <a:pt x="10325" y="285"/>
                    <a:pt x="10388" y="222"/>
                    <a:pt x="10388" y="159"/>
                  </a:cubicBezTo>
                  <a:cubicBezTo>
                    <a:pt x="10388" y="64"/>
                    <a:pt x="10325" y="0"/>
                    <a:pt x="10261" y="0"/>
                  </a:cubicBezTo>
                  <a:close/>
                  <a:moveTo>
                    <a:pt x="11306" y="0"/>
                  </a:moveTo>
                  <a:cubicBezTo>
                    <a:pt x="11243" y="0"/>
                    <a:pt x="11180" y="64"/>
                    <a:pt x="11180" y="159"/>
                  </a:cubicBezTo>
                  <a:cubicBezTo>
                    <a:pt x="11180" y="222"/>
                    <a:pt x="11243" y="285"/>
                    <a:pt x="11306" y="285"/>
                  </a:cubicBezTo>
                  <a:lnTo>
                    <a:pt x="11845" y="285"/>
                  </a:lnTo>
                  <a:cubicBezTo>
                    <a:pt x="11908" y="285"/>
                    <a:pt x="11971" y="222"/>
                    <a:pt x="11971" y="159"/>
                  </a:cubicBezTo>
                  <a:cubicBezTo>
                    <a:pt x="11971" y="64"/>
                    <a:pt x="11908" y="0"/>
                    <a:pt x="11845" y="0"/>
                  </a:cubicBezTo>
                  <a:close/>
                  <a:moveTo>
                    <a:pt x="12922" y="0"/>
                  </a:moveTo>
                  <a:cubicBezTo>
                    <a:pt x="12827" y="0"/>
                    <a:pt x="12763" y="64"/>
                    <a:pt x="12763" y="159"/>
                  </a:cubicBezTo>
                  <a:cubicBezTo>
                    <a:pt x="12763" y="222"/>
                    <a:pt x="12827" y="285"/>
                    <a:pt x="12922" y="285"/>
                  </a:cubicBezTo>
                  <a:lnTo>
                    <a:pt x="13428" y="285"/>
                  </a:lnTo>
                  <a:cubicBezTo>
                    <a:pt x="13523" y="285"/>
                    <a:pt x="13587" y="222"/>
                    <a:pt x="13587" y="159"/>
                  </a:cubicBezTo>
                  <a:cubicBezTo>
                    <a:pt x="13587" y="64"/>
                    <a:pt x="13523" y="0"/>
                    <a:pt x="13428" y="0"/>
                  </a:cubicBezTo>
                  <a:close/>
                  <a:moveTo>
                    <a:pt x="14505" y="0"/>
                  </a:moveTo>
                  <a:cubicBezTo>
                    <a:pt x="14442" y="0"/>
                    <a:pt x="14378" y="64"/>
                    <a:pt x="14378" y="159"/>
                  </a:cubicBezTo>
                  <a:cubicBezTo>
                    <a:pt x="14378" y="222"/>
                    <a:pt x="14442" y="285"/>
                    <a:pt x="14505" y="285"/>
                  </a:cubicBezTo>
                  <a:lnTo>
                    <a:pt x="15043" y="285"/>
                  </a:lnTo>
                  <a:cubicBezTo>
                    <a:pt x="15107" y="285"/>
                    <a:pt x="15170" y="222"/>
                    <a:pt x="15170" y="159"/>
                  </a:cubicBezTo>
                  <a:cubicBezTo>
                    <a:pt x="15170" y="64"/>
                    <a:pt x="15107" y="0"/>
                    <a:pt x="15043" y="0"/>
                  </a:cubicBezTo>
                  <a:close/>
                  <a:moveTo>
                    <a:pt x="15962" y="159"/>
                  </a:moveTo>
                  <a:cubicBezTo>
                    <a:pt x="15867" y="159"/>
                    <a:pt x="15803" y="222"/>
                    <a:pt x="15803" y="317"/>
                  </a:cubicBezTo>
                  <a:lnTo>
                    <a:pt x="15803" y="824"/>
                  </a:lnTo>
                  <a:cubicBezTo>
                    <a:pt x="15803" y="919"/>
                    <a:pt x="15867" y="982"/>
                    <a:pt x="15962" y="982"/>
                  </a:cubicBezTo>
                  <a:cubicBezTo>
                    <a:pt x="16025" y="982"/>
                    <a:pt x="16088" y="919"/>
                    <a:pt x="16088" y="824"/>
                  </a:cubicBezTo>
                  <a:lnTo>
                    <a:pt x="16088" y="317"/>
                  </a:lnTo>
                  <a:cubicBezTo>
                    <a:pt x="16088" y="222"/>
                    <a:pt x="16025" y="159"/>
                    <a:pt x="15962" y="159"/>
                  </a:cubicBezTo>
                  <a:close/>
                  <a:moveTo>
                    <a:pt x="15962" y="1774"/>
                  </a:moveTo>
                  <a:cubicBezTo>
                    <a:pt x="15867" y="1774"/>
                    <a:pt x="15803" y="1837"/>
                    <a:pt x="15803" y="1901"/>
                  </a:cubicBezTo>
                  <a:lnTo>
                    <a:pt x="15803" y="2439"/>
                  </a:lnTo>
                  <a:cubicBezTo>
                    <a:pt x="15803" y="2502"/>
                    <a:pt x="15867" y="2566"/>
                    <a:pt x="15962" y="2566"/>
                  </a:cubicBezTo>
                  <a:cubicBezTo>
                    <a:pt x="16025" y="2566"/>
                    <a:pt x="16088" y="2502"/>
                    <a:pt x="16088" y="2439"/>
                  </a:cubicBezTo>
                  <a:lnTo>
                    <a:pt x="16088" y="1901"/>
                  </a:lnTo>
                  <a:cubicBezTo>
                    <a:pt x="16088" y="1837"/>
                    <a:pt x="16025" y="1774"/>
                    <a:pt x="15962" y="1774"/>
                  </a:cubicBezTo>
                  <a:close/>
                  <a:moveTo>
                    <a:pt x="15962" y="3357"/>
                  </a:moveTo>
                  <a:cubicBezTo>
                    <a:pt x="15867" y="3357"/>
                    <a:pt x="15803" y="3421"/>
                    <a:pt x="15803" y="3484"/>
                  </a:cubicBezTo>
                  <a:lnTo>
                    <a:pt x="15803" y="4022"/>
                  </a:lnTo>
                  <a:cubicBezTo>
                    <a:pt x="15803" y="4086"/>
                    <a:pt x="15867" y="4149"/>
                    <a:pt x="15962" y="4149"/>
                  </a:cubicBezTo>
                  <a:cubicBezTo>
                    <a:pt x="16025" y="4149"/>
                    <a:pt x="16088" y="4086"/>
                    <a:pt x="16088" y="4022"/>
                  </a:cubicBezTo>
                  <a:lnTo>
                    <a:pt x="16088" y="3484"/>
                  </a:lnTo>
                  <a:cubicBezTo>
                    <a:pt x="16088" y="3421"/>
                    <a:pt x="16025" y="3357"/>
                    <a:pt x="15962" y="3357"/>
                  </a:cubicBezTo>
                  <a:close/>
                  <a:moveTo>
                    <a:pt x="15962" y="4972"/>
                  </a:moveTo>
                  <a:cubicBezTo>
                    <a:pt x="15867" y="4972"/>
                    <a:pt x="15803" y="5004"/>
                    <a:pt x="15803" y="5099"/>
                  </a:cubicBezTo>
                  <a:lnTo>
                    <a:pt x="15803" y="5638"/>
                  </a:lnTo>
                  <a:cubicBezTo>
                    <a:pt x="15803" y="5701"/>
                    <a:pt x="15867" y="5764"/>
                    <a:pt x="15962" y="5764"/>
                  </a:cubicBezTo>
                  <a:cubicBezTo>
                    <a:pt x="16025" y="5764"/>
                    <a:pt x="16088" y="5701"/>
                    <a:pt x="16088" y="5638"/>
                  </a:cubicBezTo>
                  <a:lnTo>
                    <a:pt x="16088" y="5099"/>
                  </a:lnTo>
                  <a:cubicBezTo>
                    <a:pt x="16088" y="5004"/>
                    <a:pt x="16025" y="4972"/>
                    <a:pt x="15962" y="4972"/>
                  </a:cubicBezTo>
                  <a:close/>
                  <a:moveTo>
                    <a:pt x="15962" y="6556"/>
                  </a:moveTo>
                  <a:cubicBezTo>
                    <a:pt x="15867" y="6556"/>
                    <a:pt x="15803" y="6619"/>
                    <a:pt x="15803" y="6683"/>
                  </a:cubicBezTo>
                  <a:lnTo>
                    <a:pt x="15803" y="7221"/>
                  </a:lnTo>
                  <a:cubicBezTo>
                    <a:pt x="15803" y="7284"/>
                    <a:pt x="15867" y="7348"/>
                    <a:pt x="15962" y="7348"/>
                  </a:cubicBezTo>
                  <a:cubicBezTo>
                    <a:pt x="16025" y="7348"/>
                    <a:pt x="16088" y="7284"/>
                    <a:pt x="16088" y="7221"/>
                  </a:cubicBezTo>
                  <a:lnTo>
                    <a:pt x="16088" y="6683"/>
                  </a:lnTo>
                  <a:cubicBezTo>
                    <a:pt x="16088" y="6619"/>
                    <a:pt x="16025" y="6556"/>
                    <a:pt x="15962" y="6556"/>
                  </a:cubicBezTo>
                  <a:close/>
                  <a:moveTo>
                    <a:pt x="15962" y="8139"/>
                  </a:moveTo>
                  <a:cubicBezTo>
                    <a:pt x="15867" y="8139"/>
                    <a:pt x="15803" y="8203"/>
                    <a:pt x="15803" y="8298"/>
                  </a:cubicBezTo>
                  <a:lnTo>
                    <a:pt x="15803" y="8804"/>
                  </a:lnTo>
                  <a:cubicBezTo>
                    <a:pt x="15803" y="8899"/>
                    <a:pt x="15867" y="8963"/>
                    <a:pt x="15962" y="8963"/>
                  </a:cubicBezTo>
                  <a:cubicBezTo>
                    <a:pt x="16025" y="8963"/>
                    <a:pt x="16088" y="8899"/>
                    <a:pt x="16088" y="8804"/>
                  </a:cubicBezTo>
                  <a:lnTo>
                    <a:pt x="16088" y="8298"/>
                  </a:lnTo>
                  <a:cubicBezTo>
                    <a:pt x="16088" y="8203"/>
                    <a:pt x="16025" y="8139"/>
                    <a:pt x="15962" y="8139"/>
                  </a:cubicBezTo>
                  <a:close/>
                  <a:moveTo>
                    <a:pt x="15962" y="9754"/>
                  </a:moveTo>
                  <a:cubicBezTo>
                    <a:pt x="15867" y="9754"/>
                    <a:pt x="15803" y="9818"/>
                    <a:pt x="15803" y="9881"/>
                  </a:cubicBezTo>
                  <a:lnTo>
                    <a:pt x="15803" y="10420"/>
                  </a:lnTo>
                  <a:cubicBezTo>
                    <a:pt x="15803" y="10483"/>
                    <a:pt x="15867" y="10546"/>
                    <a:pt x="15962" y="10546"/>
                  </a:cubicBezTo>
                  <a:cubicBezTo>
                    <a:pt x="16025" y="10546"/>
                    <a:pt x="16088" y="10483"/>
                    <a:pt x="16088" y="10420"/>
                  </a:cubicBezTo>
                  <a:lnTo>
                    <a:pt x="16088" y="9881"/>
                  </a:lnTo>
                  <a:cubicBezTo>
                    <a:pt x="16088" y="9818"/>
                    <a:pt x="16025" y="9754"/>
                    <a:pt x="15962" y="9754"/>
                  </a:cubicBezTo>
                  <a:close/>
                  <a:moveTo>
                    <a:pt x="15962" y="11338"/>
                  </a:moveTo>
                  <a:cubicBezTo>
                    <a:pt x="15867" y="11338"/>
                    <a:pt x="15803" y="11401"/>
                    <a:pt x="15803" y="11465"/>
                  </a:cubicBezTo>
                  <a:lnTo>
                    <a:pt x="15803" y="12003"/>
                  </a:lnTo>
                  <a:cubicBezTo>
                    <a:pt x="15803" y="12098"/>
                    <a:pt x="15867" y="12130"/>
                    <a:pt x="15962" y="12130"/>
                  </a:cubicBezTo>
                  <a:cubicBezTo>
                    <a:pt x="16025" y="12130"/>
                    <a:pt x="16088" y="12098"/>
                    <a:pt x="16088" y="12003"/>
                  </a:cubicBezTo>
                  <a:lnTo>
                    <a:pt x="16088" y="11465"/>
                  </a:lnTo>
                  <a:cubicBezTo>
                    <a:pt x="16088" y="11401"/>
                    <a:pt x="16025" y="11338"/>
                    <a:pt x="15962" y="11338"/>
                  </a:cubicBezTo>
                  <a:close/>
                  <a:moveTo>
                    <a:pt x="15962" y="12921"/>
                  </a:moveTo>
                  <a:cubicBezTo>
                    <a:pt x="15867" y="12921"/>
                    <a:pt x="15803" y="12985"/>
                    <a:pt x="15803" y="13080"/>
                  </a:cubicBezTo>
                  <a:lnTo>
                    <a:pt x="15803" y="13618"/>
                  </a:lnTo>
                  <a:cubicBezTo>
                    <a:pt x="15803" y="13681"/>
                    <a:pt x="15867" y="13745"/>
                    <a:pt x="15962" y="13745"/>
                  </a:cubicBezTo>
                  <a:cubicBezTo>
                    <a:pt x="16025" y="13745"/>
                    <a:pt x="16088" y="13681"/>
                    <a:pt x="16088" y="13618"/>
                  </a:cubicBezTo>
                  <a:lnTo>
                    <a:pt x="16088" y="13080"/>
                  </a:lnTo>
                  <a:cubicBezTo>
                    <a:pt x="16088" y="12985"/>
                    <a:pt x="16025" y="12921"/>
                    <a:pt x="15962" y="12921"/>
                  </a:cubicBezTo>
                  <a:close/>
                  <a:moveTo>
                    <a:pt x="15962" y="14536"/>
                  </a:moveTo>
                  <a:cubicBezTo>
                    <a:pt x="15867" y="14536"/>
                    <a:pt x="15803" y="14600"/>
                    <a:pt x="15803" y="14663"/>
                  </a:cubicBezTo>
                  <a:lnTo>
                    <a:pt x="15803" y="15202"/>
                  </a:lnTo>
                  <a:cubicBezTo>
                    <a:pt x="15803" y="15265"/>
                    <a:pt x="15867" y="15328"/>
                    <a:pt x="15962" y="15328"/>
                  </a:cubicBezTo>
                  <a:cubicBezTo>
                    <a:pt x="16025" y="15328"/>
                    <a:pt x="16088" y="15265"/>
                    <a:pt x="16088" y="15202"/>
                  </a:cubicBezTo>
                  <a:lnTo>
                    <a:pt x="16088" y="14663"/>
                  </a:lnTo>
                  <a:cubicBezTo>
                    <a:pt x="16088" y="14600"/>
                    <a:pt x="16025" y="14536"/>
                    <a:pt x="15962" y="14536"/>
                  </a:cubicBezTo>
                  <a:close/>
                  <a:moveTo>
                    <a:pt x="15962" y="16120"/>
                  </a:moveTo>
                  <a:cubicBezTo>
                    <a:pt x="15867" y="16120"/>
                    <a:pt x="15803" y="16183"/>
                    <a:pt x="15803" y="16278"/>
                  </a:cubicBezTo>
                  <a:lnTo>
                    <a:pt x="15803" y="16785"/>
                  </a:lnTo>
                  <a:cubicBezTo>
                    <a:pt x="15803" y="16880"/>
                    <a:pt x="15867" y="16943"/>
                    <a:pt x="15962" y="16943"/>
                  </a:cubicBezTo>
                  <a:cubicBezTo>
                    <a:pt x="16025" y="16943"/>
                    <a:pt x="16088" y="16880"/>
                    <a:pt x="16088" y="16785"/>
                  </a:cubicBezTo>
                  <a:lnTo>
                    <a:pt x="16088" y="16278"/>
                  </a:lnTo>
                  <a:cubicBezTo>
                    <a:pt x="16088" y="16183"/>
                    <a:pt x="16025" y="16120"/>
                    <a:pt x="15962" y="16120"/>
                  </a:cubicBezTo>
                  <a:close/>
                  <a:moveTo>
                    <a:pt x="15962" y="17735"/>
                  </a:moveTo>
                  <a:cubicBezTo>
                    <a:pt x="15867" y="17735"/>
                    <a:pt x="15803" y="17798"/>
                    <a:pt x="15803" y="17862"/>
                  </a:cubicBezTo>
                  <a:lnTo>
                    <a:pt x="15803" y="18400"/>
                  </a:lnTo>
                  <a:cubicBezTo>
                    <a:pt x="15803" y="18463"/>
                    <a:pt x="15867" y="18527"/>
                    <a:pt x="15962" y="18527"/>
                  </a:cubicBezTo>
                  <a:cubicBezTo>
                    <a:pt x="16025" y="18527"/>
                    <a:pt x="16088" y="18463"/>
                    <a:pt x="16088" y="18400"/>
                  </a:cubicBezTo>
                  <a:lnTo>
                    <a:pt x="16088" y="17862"/>
                  </a:lnTo>
                  <a:cubicBezTo>
                    <a:pt x="16088" y="17798"/>
                    <a:pt x="16025" y="17735"/>
                    <a:pt x="15962" y="17735"/>
                  </a:cubicBezTo>
                  <a:close/>
                  <a:moveTo>
                    <a:pt x="15962" y="19318"/>
                  </a:moveTo>
                  <a:cubicBezTo>
                    <a:pt x="15867" y="19318"/>
                    <a:pt x="15803" y="19382"/>
                    <a:pt x="15803" y="19477"/>
                  </a:cubicBezTo>
                  <a:lnTo>
                    <a:pt x="15803" y="19984"/>
                  </a:lnTo>
                  <a:cubicBezTo>
                    <a:pt x="15803" y="20079"/>
                    <a:pt x="15867" y="20142"/>
                    <a:pt x="15962" y="20142"/>
                  </a:cubicBezTo>
                  <a:cubicBezTo>
                    <a:pt x="16025" y="20142"/>
                    <a:pt x="16088" y="20079"/>
                    <a:pt x="16088" y="19984"/>
                  </a:cubicBezTo>
                  <a:lnTo>
                    <a:pt x="16088" y="19477"/>
                  </a:lnTo>
                  <a:cubicBezTo>
                    <a:pt x="16088" y="19382"/>
                    <a:pt x="16025" y="19318"/>
                    <a:pt x="15962" y="19318"/>
                  </a:cubicBezTo>
                  <a:close/>
                  <a:moveTo>
                    <a:pt x="15962" y="20934"/>
                  </a:moveTo>
                  <a:cubicBezTo>
                    <a:pt x="15867" y="20934"/>
                    <a:pt x="15803" y="20997"/>
                    <a:pt x="15803" y="21060"/>
                  </a:cubicBezTo>
                  <a:lnTo>
                    <a:pt x="15803" y="21599"/>
                  </a:lnTo>
                  <a:cubicBezTo>
                    <a:pt x="15803" y="21662"/>
                    <a:pt x="15867" y="21725"/>
                    <a:pt x="15962" y="21725"/>
                  </a:cubicBezTo>
                  <a:cubicBezTo>
                    <a:pt x="16025" y="21725"/>
                    <a:pt x="16088" y="21662"/>
                    <a:pt x="16088" y="21599"/>
                  </a:cubicBezTo>
                  <a:lnTo>
                    <a:pt x="16088" y="21060"/>
                  </a:lnTo>
                  <a:cubicBezTo>
                    <a:pt x="16088" y="20997"/>
                    <a:pt x="16025" y="20934"/>
                    <a:pt x="15962" y="20934"/>
                  </a:cubicBezTo>
                  <a:close/>
                  <a:moveTo>
                    <a:pt x="15962" y="22517"/>
                  </a:moveTo>
                  <a:cubicBezTo>
                    <a:pt x="15867" y="22517"/>
                    <a:pt x="15803" y="22580"/>
                    <a:pt x="15803" y="22644"/>
                  </a:cubicBezTo>
                  <a:lnTo>
                    <a:pt x="15803" y="23182"/>
                  </a:lnTo>
                  <a:cubicBezTo>
                    <a:pt x="15803" y="23245"/>
                    <a:pt x="15867" y="23309"/>
                    <a:pt x="15962" y="23309"/>
                  </a:cubicBezTo>
                  <a:cubicBezTo>
                    <a:pt x="16025" y="23309"/>
                    <a:pt x="16088" y="23245"/>
                    <a:pt x="16088" y="23182"/>
                  </a:cubicBezTo>
                  <a:lnTo>
                    <a:pt x="16088" y="22644"/>
                  </a:lnTo>
                  <a:cubicBezTo>
                    <a:pt x="16088" y="22580"/>
                    <a:pt x="16025" y="22517"/>
                    <a:pt x="15962" y="22517"/>
                  </a:cubicBezTo>
                  <a:close/>
                  <a:moveTo>
                    <a:pt x="15962" y="24132"/>
                  </a:moveTo>
                  <a:cubicBezTo>
                    <a:pt x="15867" y="24132"/>
                    <a:pt x="15803" y="24164"/>
                    <a:pt x="15803" y="24259"/>
                  </a:cubicBezTo>
                  <a:lnTo>
                    <a:pt x="15803" y="24797"/>
                  </a:lnTo>
                  <a:cubicBezTo>
                    <a:pt x="15803" y="24861"/>
                    <a:pt x="15867" y="24924"/>
                    <a:pt x="15962" y="24924"/>
                  </a:cubicBezTo>
                  <a:cubicBezTo>
                    <a:pt x="16025" y="24924"/>
                    <a:pt x="16088" y="24861"/>
                    <a:pt x="16088" y="24797"/>
                  </a:cubicBezTo>
                  <a:lnTo>
                    <a:pt x="16088" y="24259"/>
                  </a:lnTo>
                  <a:cubicBezTo>
                    <a:pt x="16088" y="24164"/>
                    <a:pt x="16025" y="24132"/>
                    <a:pt x="15962" y="24132"/>
                  </a:cubicBezTo>
                  <a:close/>
                  <a:moveTo>
                    <a:pt x="15962" y="25716"/>
                  </a:moveTo>
                  <a:cubicBezTo>
                    <a:pt x="15867" y="25716"/>
                    <a:pt x="15803" y="25779"/>
                    <a:pt x="15803" y="25842"/>
                  </a:cubicBezTo>
                  <a:lnTo>
                    <a:pt x="15803" y="26381"/>
                  </a:lnTo>
                  <a:cubicBezTo>
                    <a:pt x="15803" y="26444"/>
                    <a:pt x="15867" y="26507"/>
                    <a:pt x="15962" y="26507"/>
                  </a:cubicBezTo>
                  <a:cubicBezTo>
                    <a:pt x="16025" y="26507"/>
                    <a:pt x="16088" y="26444"/>
                    <a:pt x="16088" y="26381"/>
                  </a:cubicBezTo>
                  <a:lnTo>
                    <a:pt x="16088" y="25842"/>
                  </a:lnTo>
                  <a:cubicBezTo>
                    <a:pt x="16088" y="25779"/>
                    <a:pt x="16025" y="25716"/>
                    <a:pt x="15962" y="25716"/>
                  </a:cubicBezTo>
                  <a:close/>
                  <a:moveTo>
                    <a:pt x="15962" y="27299"/>
                  </a:moveTo>
                  <a:cubicBezTo>
                    <a:pt x="15867" y="27299"/>
                    <a:pt x="15803" y="27362"/>
                    <a:pt x="15803" y="27457"/>
                  </a:cubicBezTo>
                  <a:lnTo>
                    <a:pt x="15803" y="27964"/>
                  </a:lnTo>
                  <a:cubicBezTo>
                    <a:pt x="15803" y="28059"/>
                    <a:pt x="15867" y="28122"/>
                    <a:pt x="15962" y="28122"/>
                  </a:cubicBezTo>
                  <a:cubicBezTo>
                    <a:pt x="16025" y="28122"/>
                    <a:pt x="16088" y="28059"/>
                    <a:pt x="16088" y="27964"/>
                  </a:cubicBezTo>
                  <a:lnTo>
                    <a:pt x="16088" y="27457"/>
                  </a:lnTo>
                  <a:cubicBezTo>
                    <a:pt x="16088" y="27362"/>
                    <a:pt x="16025" y="27299"/>
                    <a:pt x="15962" y="27299"/>
                  </a:cubicBezTo>
                  <a:close/>
                  <a:moveTo>
                    <a:pt x="15962" y="28914"/>
                  </a:moveTo>
                  <a:cubicBezTo>
                    <a:pt x="15867" y="28914"/>
                    <a:pt x="15803" y="28977"/>
                    <a:pt x="15803" y="29041"/>
                  </a:cubicBezTo>
                  <a:lnTo>
                    <a:pt x="15803" y="29579"/>
                  </a:lnTo>
                  <a:cubicBezTo>
                    <a:pt x="15803" y="29643"/>
                    <a:pt x="15867" y="29706"/>
                    <a:pt x="15962" y="29706"/>
                  </a:cubicBezTo>
                  <a:cubicBezTo>
                    <a:pt x="16025" y="29706"/>
                    <a:pt x="16088" y="29643"/>
                    <a:pt x="16088" y="29579"/>
                  </a:cubicBezTo>
                  <a:lnTo>
                    <a:pt x="16088" y="29041"/>
                  </a:lnTo>
                  <a:cubicBezTo>
                    <a:pt x="16088" y="28977"/>
                    <a:pt x="16025" y="28914"/>
                    <a:pt x="15962" y="28914"/>
                  </a:cubicBezTo>
                  <a:close/>
                  <a:moveTo>
                    <a:pt x="15962" y="30498"/>
                  </a:moveTo>
                  <a:cubicBezTo>
                    <a:pt x="15867" y="30498"/>
                    <a:pt x="15803" y="30561"/>
                    <a:pt x="15803" y="30624"/>
                  </a:cubicBezTo>
                  <a:lnTo>
                    <a:pt x="15803" y="31163"/>
                  </a:lnTo>
                  <a:cubicBezTo>
                    <a:pt x="15803" y="31258"/>
                    <a:pt x="15867" y="31289"/>
                    <a:pt x="15962" y="31289"/>
                  </a:cubicBezTo>
                  <a:cubicBezTo>
                    <a:pt x="16025" y="31289"/>
                    <a:pt x="16088" y="31258"/>
                    <a:pt x="16088" y="31163"/>
                  </a:cubicBezTo>
                  <a:lnTo>
                    <a:pt x="16088" y="30624"/>
                  </a:lnTo>
                  <a:cubicBezTo>
                    <a:pt x="16088" y="30561"/>
                    <a:pt x="16025" y="30498"/>
                    <a:pt x="15962" y="30498"/>
                  </a:cubicBezTo>
                  <a:close/>
                  <a:moveTo>
                    <a:pt x="15962" y="32113"/>
                  </a:moveTo>
                  <a:cubicBezTo>
                    <a:pt x="15867" y="32113"/>
                    <a:pt x="15803" y="32144"/>
                    <a:pt x="15803" y="32239"/>
                  </a:cubicBezTo>
                  <a:lnTo>
                    <a:pt x="15803" y="32778"/>
                  </a:lnTo>
                  <a:cubicBezTo>
                    <a:pt x="15803" y="32841"/>
                    <a:pt x="15867" y="32904"/>
                    <a:pt x="15962" y="32904"/>
                  </a:cubicBezTo>
                  <a:cubicBezTo>
                    <a:pt x="16025" y="32904"/>
                    <a:pt x="16088" y="32841"/>
                    <a:pt x="16088" y="32778"/>
                  </a:cubicBezTo>
                  <a:lnTo>
                    <a:pt x="16088" y="32239"/>
                  </a:lnTo>
                  <a:cubicBezTo>
                    <a:pt x="16088" y="32144"/>
                    <a:pt x="16025" y="32113"/>
                    <a:pt x="15962" y="32113"/>
                  </a:cubicBezTo>
                  <a:close/>
                  <a:moveTo>
                    <a:pt x="15962" y="33696"/>
                  </a:moveTo>
                  <a:cubicBezTo>
                    <a:pt x="15867" y="33696"/>
                    <a:pt x="15803" y="33759"/>
                    <a:pt x="15803" y="33823"/>
                  </a:cubicBezTo>
                  <a:lnTo>
                    <a:pt x="15803" y="34361"/>
                  </a:lnTo>
                  <a:cubicBezTo>
                    <a:pt x="15803" y="34425"/>
                    <a:pt x="15867" y="34488"/>
                    <a:pt x="15962" y="34488"/>
                  </a:cubicBezTo>
                  <a:cubicBezTo>
                    <a:pt x="16025" y="34488"/>
                    <a:pt x="16088" y="34425"/>
                    <a:pt x="16088" y="34361"/>
                  </a:cubicBezTo>
                  <a:lnTo>
                    <a:pt x="16088" y="33823"/>
                  </a:lnTo>
                  <a:cubicBezTo>
                    <a:pt x="16088" y="33759"/>
                    <a:pt x="16025" y="33696"/>
                    <a:pt x="15962" y="33696"/>
                  </a:cubicBezTo>
                  <a:close/>
                  <a:moveTo>
                    <a:pt x="15962" y="35280"/>
                  </a:moveTo>
                  <a:cubicBezTo>
                    <a:pt x="15867" y="35280"/>
                    <a:pt x="15803" y="35343"/>
                    <a:pt x="15803" y="35438"/>
                  </a:cubicBezTo>
                  <a:lnTo>
                    <a:pt x="15803" y="35945"/>
                  </a:lnTo>
                  <a:cubicBezTo>
                    <a:pt x="15803" y="36040"/>
                    <a:pt x="15867" y="36103"/>
                    <a:pt x="15962" y="36103"/>
                  </a:cubicBezTo>
                  <a:cubicBezTo>
                    <a:pt x="16025" y="36103"/>
                    <a:pt x="16088" y="36040"/>
                    <a:pt x="16088" y="35945"/>
                  </a:cubicBezTo>
                  <a:lnTo>
                    <a:pt x="16088" y="35438"/>
                  </a:lnTo>
                  <a:cubicBezTo>
                    <a:pt x="16088" y="35343"/>
                    <a:pt x="16025" y="35280"/>
                    <a:pt x="15962" y="35280"/>
                  </a:cubicBezTo>
                  <a:close/>
                  <a:moveTo>
                    <a:pt x="15962" y="36895"/>
                  </a:moveTo>
                  <a:cubicBezTo>
                    <a:pt x="15867" y="36895"/>
                    <a:pt x="15803" y="36958"/>
                    <a:pt x="15803" y="37021"/>
                  </a:cubicBezTo>
                  <a:lnTo>
                    <a:pt x="15803" y="37560"/>
                  </a:lnTo>
                  <a:cubicBezTo>
                    <a:pt x="15803" y="37623"/>
                    <a:pt x="15867" y="37686"/>
                    <a:pt x="15962" y="37686"/>
                  </a:cubicBezTo>
                  <a:cubicBezTo>
                    <a:pt x="16025" y="37686"/>
                    <a:pt x="16088" y="37623"/>
                    <a:pt x="16088" y="37560"/>
                  </a:cubicBezTo>
                  <a:lnTo>
                    <a:pt x="16088" y="37021"/>
                  </a:lnTo>
                  <a:cubicBezTo>
                    <a:pt x="16088" y="36958"/>
                    <a:pt x="16025" y="36895"/>
                    <a:pt x="15962" y="36895"/>
                  </a:cubicBezTo>
                  <a:close/>
                  <a:moveTo>
                    <a:pt x="15962" y="38478"/>
                  </a:moveTo>
                  <a:cubicBezTo>
                    <a:pt x="15867" y="38478"/>
                    <a:pt x="15803" y="38542"/>
                    <a:pt x="15803" y="38637"/>
                  </a:cubicBezTo>
                  <a:lnTo>
                    <a:pt x="15803" y="39143"/>
                  </a:lnTo>
                  <a:cubicBezTo>
                    <a:pt x="15803" y="39238"/>
                    <a:pt x="15867" y="39302"/>
                    <a:pt x="15962" y="39302"/>
                  </a:cubicBezTo>
                  <a:cubicBezTo>
                    <a:pt x="16025" y="39302"/>
                    <a:pt x="16088" y="39238"/>
                    <a:pt x="16088" y="39143"/>
                  </a:cubicBezTo>
                  <a:lnTo>
                    <a:pt x="16088" y="38637"/>
                  </a:lnTo>
                  <a:cubicBezTo>
                    <a:pt x="16088" y="38542"/>
                    <a:pt x="16025" y="38478"/>
                    <a:pt x="15962" y="38478"/>
                  </a:cubicBezTo>
                  <a:close/>
                  <a:moveTo>
                    <a:pt x="15962" y="40093"/>
                  </a:moveTo>
                  <a:cubicBezTo>
                    <a:pt x="15867" y="40093"/>
                    <a:pt x="15803" y="40157"/>
                    <a:pt x="15803" y="40220"/>
                  </a:cubicBezTo>
                  <a:lnTo>
                    <a:pt x="15803" y="40758"/>
                  </a:lnTo>
                  <a:cubicBezTo>
                    <a:pt x="15803" y="40822"/>
                    <a:pt x="15867" y="40885"/>
                    <a:pt x="15962" y="40885"/>
                  </a:cubicBezTo>
                  <a:cubicBezTo>
                    <a:pt x="16025" y="40885"/>
                    <a:pt x="16088" y="40822"/>
                    <a:pt x="16088" y="40758"/>
                  </a:cubicBezTo>
                  <a:lnTo>
                    <a:pt x="16088" y="40220"/>
                  </a:lnTo>
                  <a:cubicBezTo>
                    <a:pt x="16088" y="40157"/>
                    <a:pt x="16025" y="40093"/>
                    <a:pt x="15962" y="40093"/>
                  </a:cubicBezTo>
                  <a:close/>
                  <a:moveTo>
                    <a:pt x="15962" y="41677"/>
                  </a:moveTo>
                  <a:cubicBezTo>
                    <a:pt x="15867" y="41677"/>
                    <a:pt x="15803" y="41740"/>
                    <a:pt x="15803" y="41803"/>
                  </a:cubicBezTo>
                  <a:lnTo>
                    <a:pt x="15803" y="42342"/>
                  </a:lnTo>
                  <a:cubicBezTo>
                    <a:pt x="15803" y="42405"/>
                    <a:pt x="15867" y="42468"/>
                    <a:pt x="15962" y="42468"/>
                  </a:cubicBezTo>
                  <a:cubicBezTo>
                    <a:pt x="16025" y="42468"/>
                    <a:pt x="16088" y="42405"/>
                    <a:pt x="16088" y="42342"/>
                  </a:cubicBezTo>
                  <a:lnTo>
                    <a:pt x="16088" y="41803"/>
                  </a:lnTo>
                  <a:cubicBezTo>
                    <a:pt x="16088" y="41740"/>
                    <a:pt x="16025" y="41677"/>
                    <a:pt x="15962" y="41677"/>
                  </a:cubicBezTo>
                  <a:close/>
                  <a:moveTo>
                    <a:pt x="15962" y="43292"/>
                  </a:moveTo>
                  <a:cubicBezTo>
                    <a:pt x="15867" y="43292"/>
                    <a:pt x="15803" y="43324"/>
                    <a:pt x="15803" y="43419"/>
                  </a:cubicBezTo>
                  <a:lnTo>
                    <a:pt x="15803" y="43957"/>
                  </a:lnTo>
                  <a:cubicBezTo>
                    <a:pt x="15803" y="44020"/>
                    <a:pt x="15867" y="44084"/>
                    <a:pt x="15962" y="44084"/>
                  </a:cubicBezTo>
                  <a:cubicBezTo>
                    <a:pt x="16025" y="44084"/>
                    <a:pt x="16088" y="44020"/>
                    <a:pt x="16088" y="43957"/>
                  </a:cubicBezTo>
                  <a:lnTo>
                    <a:pt x="16088" y="43419"/>
                  </a:lnTo>
                  <a:cubicBezTo>
                    <a:pt x="16088" y="43324"/>
                    <a:pt x="16025" y="43292"/>
                    <a:pt x="15962" y="43292"/>
                  </a:cubicBezTo>
                  <a:close/>
                  <a:moveTo>
                    <a:pt x="15962" y="44875"/>
                  </a:moveTo>
                  <a:cubicBezTo>
                    <a:pt x="15867" y="44875"/>
                    <a:pt x="15803" y="44939"/>
                    <a:pt x="15803" y="45002"/>
                  </a:cubicBezTo>
                  <a:lnTo>
                    <a:pt x="15803" y="45540"/>
                  </a:lnTo>
                  <a:cubicBezTo>
                    <a:pt x="15803" y="45604"/>
                    <a:pt x="15867" y="45667"/>
                    <a:pt x="15962" y="45667"/>
                  </a:cubicBezTo>
                  <a:cubicBezTo>
                    <a:pt x="16025" y="45667"/>
                    <a:pt x="16088" y="45604"/>
                    <a:pt x="16088" y="45540"/>
                  </a:cubicBezTo>
                  <a:lnTo>
                    <a:pt x="16088" y="45002"/>
                  </a:lnTo>
                  <a:cubicBezTo>
                    <a:pt x="16088" y="44939"/>
                    <a:pt x="16025" y="44875"/>
                    <a:pt x="15962" y="44875"/>
                  </a:cubicBezTo>
                  <a:close/>
                  <a:moveTo>
                    <a:pt x="15962" y="46459"/>
                  </a:moveTo>
                  <a:cubicBezTo>
                    <a:pt x="15867" y="46459"/>
                    <a:pt x="15803" y="46522"/>
                    <a:pt x="15803" y="46617"/>
                  </a:cubicBezTo>
                  <a:lnTo>
                    <a:pt x="15803" y="47124"/>
                  </a:lnTo>
                  <a:cubicBezTo>
                    <a:pt x="15803" y="47219"/>
                    <a:pt x="15867" y="47250"/>
                    <a:pt x="15962" y="47250"/>
                  </a:cubicBezTo>
                  <a:cubicBezTo>
                    <a:pt x="16025" y="47250"/>
                    <a:pt x="16088" y="47219"/>
                    <a:pt x="16088" y="47124"/>
                  </a:cubicBezTo>
                  <a:lnTo>
                    <a:pt x="16088" y="46617"/>
                  </a:lnTo>
                  <a:cubicBezTo>
                    <a:pt x="16088" y="46522"/>
                    <a:pt x="16025" y="46459"/>
                    <a:pt x="15962" y="46459"/>
                  </a:cubicBezTo>
                  <a:close/>
                  <a:moveTo>
                    <a:pt x="15962" y="48074"/>
                  </a:moveTo>
                  <a:cubicBezTo>
                    <a:pt x="15867" y="48074"/>
                    <a:pt x="15803" y="48137"/>
                    <a:pt x="15803" y="48201"/>
                  </a:cubicBezTo>
                  <a:lnTo>
                    <a:pt x="15803" y="48739"/>
                  </a:lnTo>
                  <a:cubicBezTo>
                    <a:pt x="15803" y="48802"/>
                    <a:pt x="15867" y="48866"/>
                    <a:pt x="15962" y="48866"/>
                  </a:cubicBezTo>
                  <a:cubicBezTo>
                    <a:pt x="16025" y="48866"/>
                    <a:pt x="16088" y="48802"/>
                    <a:pt x="16088" y="48739"/>
                  </a:cubicBezTo>
                  <a:lnTo>
                    <a:pt x="16088" y="48201"/>
                  </a:lnTo>
                  <a:cubicBezTo>
                    <a:pt x="16088" y="48137"/>
                    <a:pt x="16025" y="48074"/>
                    <a:pt x="15962" y="48074"/>
                  </a:cubicBezTo>
                  <a:close/>
                  <a:moveTo>
                    <a:pt x="15962" y="49657"/>
                  </a:moveTo>
                  <a:cubicBezTo>
                    <a:pt x="15867" y="49657"/>
                    <a:pt x="15803" y="49721"/>
                    <a:pt x="15803" y="49784"/>
                  </a:cubicBezTo>
                  <a:lnTo>
                    <a:pt x="15803" y="50322"/>
                  </a:lnTo>
                  <a:cubicBezTo>
                    <a:pt x="15803" y="50417"/>
                    <a:pt x="15867" y="50449"/>
                    <a:pt x="15962" y="50449"/>
                  </a:cubicBezTo>
                  <a:cubicBezTo>
                    <a:pt x="16025" y="50449"/>
                    <a:pt x="16088" y="50417"/>
                    <a:pt x="16088" y="50322"/>
                  </a:cubicBezTo>
                  <a:lnTo>
                    <a:pt x="16088" y="49784"/>
                  </a:lnTo>
                  <a:cubicBezTo>
                    <a:pt x="16088" y="49721"/>
                    <a:pt x="16025" y="49657"/>
                    <a:pt x="15962" y="49657"/>
                  </a:cubicBezTo>
                  <a:close/>
                  <a:moveTo>
                    <a:pt x="15962" y="51272"/>
                  </a:moveTo>
                  <a:cubicBezTo>
                    <a:pt x="15867" y="51272"/>
                    <a:pt x="15803" y="51304"/>
                    <a:pt x="15803" y="51399"/>
                  </a:cubicBezTo>
                  <a:lnTo>
                    <a:pt x="15803" y="51937"/>
                  </a:lnTo>
                  <a:cubicBezTo>
                    <a:pt x="15803" y="52001"/>
                    <a:pt x="15867" y="52064"/>
                    <a:pt x="15962" y="52064"/>
                  </a:cubicBezTo>
                  <a:cubicBezTo>
                    <a:pt x="16025" y="52064"/>
                    <a:pt x="16088" y="52001"/>
                    <a:pt x="16088" y="51937"/>
                  </a:cubicBezTo>
                  <a:lnTo>
                    <a:pt x="16088" y="51399"/>
                  </a:lnTo>
                  <a:cubicBezTo>
                    <a:pt x="16088" y="51304"/>
                    <a:pt x="16025" y="51272"/>
                    <a:pt x="15962" y="51272"/>
                  </a:cubicBezTo>
                  <a:close/>
                  <a:moveTo>
                    <a:pt x="15962" y="52856"/>
                  </a:moveTo>
                  <a:cubicBezTo>
                    <a:pt x="15867" y="52856"/>
                    <a:pt x="15803" y="52919"/>
                    <a:pt x="15803" y="52983"/>
                  </a:cubicBezTo>
                  <a:lnTo>
                    <a:pt x="15803" y="53521"/>
                  </a:lnTo>
                  <a:cubicBezTo>
                    <a:pt x="15803" y="53584"/>
                    <a:pt x="15867" y="53648"/>
                    <a:pt x="15962" y="53648"/>
                  </a:cubicBezTo>
                  <a:cubicBezTo>
                    <a:pt x="16025" y="53648"/>
                    <a:pt x="16088" y="53584"/>
                    <a:pt x="16088" y="53521"/>
                  </a:cubicBezTo>
                  <a:lnTo>
                    <a:pt x="16088" y="52983"/>
                  </a:lnTo>
                  <a:cubicBezTo>
                    <a:pt x="16088" y="52919"/>
                    <a:pt x="16025" y="52856"/>
                    <a:pt x="15962" y="52856"/>
                  </a:cubicBezTo>
                  <a:close/>
                  <a:moveTo>
                    <a:pt x="15962" y="54439"/>
                  </a:moveTo>
                  <a:cubicBezTo>
                    <a:pt x="15867" y="54439"/>
                    <a:pt x="15803" y="54503"/>
                    <a:pt x="15803" y="54598"/>
                  </a:cubicBezTo>
                  <a:lnTo>
                    <a:pt x="15803" y="55104"/>
                  </a:lnTo>
                  <a:cubicBezTo>
                    <a:pt x="15803" y="55199"/>
                    <a:pt x="15867" y="55263"/>
                    <a:pt x="15962" y="55263"/>
                  </a:cubicBezTo>
                  <a:cubicBezTo>
                    <a:pt x="16025" y="55263"/>
                    <a:pt x="16088" y="55199"/>
                    <a:pt x="16088" y="55104"/>
                  </a:cubicBezTo>
                  <a:lnTo>
                    <a:pt x="16088" y="54598"/>
                  </a:lnTo>
                  <a:cubicBezTo>
                    <a:pt x="16088" y="54503"/>
                    <a:pt x="16025" y="54439"/>
                    <a:pt x="15962" y="54439"/>
                  </a:cubicBezTo>
                  <a:close/>
                  <a:moveTo>
                    <a:pt x="15962" y="56054"/>
                  </a:moveTo>
                  <a:cubicBezTo>
                    <a:pt x="15867" y="56054"/>
                    <a:pt x="15803" y="56118"/>
                    <a:pt x="15803" y="56181"/>
                  </a:cubicBezTo>
                  <a:lnTo>
                    <a:pt x="15803" y="56719"/>
                  </a:lnTo>
                  <a:cubicBezTo>
                    <a:pt x="15803" y="56783"/>
                    <a:pt x="15867" y="56846"/>
                    <a:pt x="15962" y="56846"/>
                  </a:cubicBezTo>
                  <a:cubicBezTo>
                    <a:pt x="16025" y="56846"/>
                    <a:pt x="16088" y="56783"/>
                    <a:pt x="16088" y="56719"/>
                  </a:cubicBezTo>
                  <a:lnTo>
                    <a:pt x="16088" y="56181"/>
                  </a:lnTo>
                  <a:cubicBezTo>
                    <a:pt x="16088" y="56118"/>
                    <a:pt x="16025" y="56054"/>
                    <a:pt x="15962" y="56054"/>
                  </a:cubicBezTo>
                  <a:close/>
                  <a:moveTo>
                    <a:pt x="15962" y="57638"/>
                  </a:moveTo>
                  <a:cubicBezTo>
                    <a:pt x="15867" y="57638"/>
                    <a:pt x="15803" y="57701"/>
                    <a:pt x="15803" y="57796"/>
                  </a:cubicBezTo>
                  <a:lnTo>
                    <a:pt x="15803" y="58303"/>
                  </a:lnTo>
                  <a:cubicBezTo>
                    <a:pt x="15803" y="58398"/>
                    <a:pt x="15867" y="58461"/>
                    <a:pt x="15962" y="58461"/>
                  </a:cubicBezTo>
                  <a:cubicBezTo>
                    <a:pt x="16025" y="58461"/>
                    <a:pt x="16088" y="58398"/>
                    <a:pt x="16088" y="58303"/>
                  </a:cubicBezTo>
                  <a:lnTo>
                    <a:pt x="16088" y="57796"/>
                  </a:lnTo>
                  <a:cubicBezTo>
                    <a:pt x="16088" y="57701"/>
                    <a:pt x="16025" y="57638"/>
                    <a:pt x="15962" y="57638"/>
                  </a:cubicBezTo>
                  <a:close/>
                  <a:moveTo>
                    <a:pt x="15962" y="59253"/>
                  </a:moveTo>
                  <a:cubicBezTo>
                    <a:pt x="15867" y="59253"/>
                    <a:pt x="15803" y="59285"/>
                    <a:pt x="15803" y="59380"/>
                  </a:cubicBezTo>
                  <a:lnTo>
                    <a:pt x="15803" y="59823"/>
                  </a:lnTo>
                  <a:cubicBezTo>
                    <a:pt x="15803" y="59886"/>
                    <a:pt x="15867" y="59950"/>
                    <a:pt x="15962" y="59950"/>
                  </a:cubicBezTo>
                  <a:lnTo>
                    <a:pt x="16025" y="59950"/>
                  </a:lnTo>
                  <a:cubicBezTo>
                    <a:pt x="16120" y="59950"/>
                    <a:pt x="16183" y="59886"/>
                    <a:pt x="16183" y="59823"/>
                  </a:cubicBezTo>
                  <a:cubicBezTo>
                    <a:pt x="16183" y="59760"/>
                    <a:pt x="16152" y="59728"/>
                    <a:pt x="16088" y="59696"/>
                  </a:cubicBezTo>
                  <a:lnTo>
                    <a:pt x="16088" y="59380"/>
                  </a:lnTo>
                  <a:cubicBezTo>
                    <a:pt x="16088" y="59285"/>
                    <a:pt x="16025" y="59253"/>
                    <a:pt x="15962" y="59253"/>
                  </a:cubicBezTo>
                  <a:close/>
                  <a:moveTo>
                    <a:pt x="17102" y="59696"/>
                  </a:moveTo>
                  <a:cubicBezTo>
                    <a:pt x="17039" y="59696"/>
                    <a:pt x="16975" y="59760"/>
                    <a:pt x="16975" y="59823"/>
                  </a:cubicBezTo>
                  <a:cubicBezTo>
                    <a:pt x="16975" y="59886"/>
                    <a:pt x="17039" y="59950"/>
                    <a:pt x="17102" y="59950"/>
                  </a:cubicBezTo>
                  <a:lnTo>
                    <a:pt x="17640" y="59950"/>
                  </a:lnTo>
                  <a:cubicBezTo>
                    <a:pt x="17704" y="59950"/>
                    <a:pt x="17767" y="59886"/>
                    <a:pt x="17767" y="59823"/>
                  </a:cubicBezTo>
                  <a:cubicBezTo>
                    <a:pt x="17767" y="59760"/>
                    <a:pt x="17704" y="59696"/>
                    <a:pt x="17640" y="59696"/>
                  </a:cubicBezTo>
                  <a:close/>
                  <a:moveTo>
                    <a:pt x="18685" y="59696"/>
                  </a:moveTo>
                  <a:cubicBezTo>
                    <a:pt x="18622" y="59696"/>
                    <a:pt x="18559" y="59760"/>
                    <a:pt x="18559" y="59823"/>
                  </a:cubicBezTo>
                  <a:cubicBezTo>
                    <a:pt x="18559" y="59886"/>
                    <a:pt x="18622" y="59950"/>
                    <a:pt x="18685" y="59950"/>
                  </a:cubicBezTo>
                  <a:lnTo>
                    <a:pt x="19224" y="59950"/>
                  </a:lnTo>
                  <a:cubicBezTo>
                    <a:pt x="19319" y="59950"/>
                    <a:pt x="19382" y="59886"/>
                    <a:pt x="19382" y="59823"/>
                  </a:cubicBezTo>
                  <a:cubicBezTo>
                    <a:pt x="19382" y="59760"/>
                    <a:pt x="19319" y="59696"/>
                    <a:pt x="19224" y="59696"/>
                  </a:cubicBezTo>
                  <a:close/>
                  <a:moveTo>
                    <a:pt x="20300" y="59696"/>
                  </a:moveTo>
                  <a:cubicBezTo>
                    <a:pt x="20205" y="59696"/>
                    <a:pt x="20174" y="59760"/>
                    <a:pt x="20174" y="59823"/>
                  </a:cubicBezTo>
                  <a:cubicBezTo>
                    <a:pt x="20174" y="59886"/>
                    <a:pt x="20205" y="59950"/>
                    <a:pt x="20300" y="59950"/>
                  </a:cubicBezTo>
                  <a:lnTo>
                    <a:pt x="20839" y="59950"/>
                  </a:lnTo>
                  <a:cubicBezTo>
                    <a:pt x="20902" y="59950"/>
                    <a:pt x="20965" y="59886"/>
                    <a:pt x="20965" y="59823"/>
                  </a:cubicBezTo>
                  <a:cubicBezTo>
                    <a:pt x="20965" y="59760"/>
                    <a:pt x="20902" y="59696"/>
                    <a:pt x="20839" y="59696"/>
                  </a:cubicBezTo>
                  <a:close/>
                  <a:moveTo>
                    <a:pt x="21884" y="59696"/>
                  </a:moveTo>
                  <a:cubicBezTo>
                    <a:pt x="21821" y="59696"/>
                    <a:pt x="21757" y="59760"/>
                    <a:pt x="21757" y="59823"/>
                  </a:cubicBezTo>
                  <a:cubicBezTo>
                    <a:pt x="21757" y="59886"/>
                    <a:pt x="21821" y="59950"/>
                    <a:pt x="21884" y="59950"/>
                  </a:cubicBezTo>
                  <a:lnTo>
                    <a:pt x="22422" y="59950"/>
                  </a:lnTo>
                  <a:cubicBezTo>
                    <a:pt x="22486" y="59950"/>
                    <a:pt x="22549" y="59886"/>
                    <a:pt x="22549" y="59823"/>
                  </a:cubicBezTo>
                  <a:cubicBezTo>
                    <a:pt x="22549" y="59760"/>
                    <a:pt x="22517" y="59696"/>
                    <a:pt x="22422" y="59696"/>
                  </a:cubicBezTo>
                  <a:close/>
                  <a:moveTo>
                    <a:pt x="23499" y="59696"/>
                  </a:moveTo>
                  <a:cubicBezTo>
                    <a:pt x="23404" y="59696"/>
                    <a:pt x="23372" y="59760"/>
                    <a:pt x="23372" y="59823"/>
                  </a:cubicBezTo>
                  <a:cubicBezTo>
                    <a:pt x="23372" y="59886"/>
                    <a:pt x="23404" y="59950"/>
                    <a:pt x="23499" y="59950"/>
                  </a:cubicBezTo>
                  <a:lnTo>
                    <a:pt x="24037" y="59950"/>
                  </a:lnTo>
                  <a:cubicBezTo>
                    <a:pt x="24101" y="59950"/>
                    <a:pt x="24164" y="59886"/>
                    <a:pt x="24164" y="59823"/>
                  </a:cubicBezTo>
                  <a:cubicBezTo>
                    <a:pt x="24164" y="59760"/>
                    <a:pt x="24101" y="59696"/>
                    <a:pt x="24037" y="59696"/>
                  </a:cubicBezTo>
                  <a:close/>
                  <a:moveTo>
                    <a:pt x="25082" y="59696"/>
                  </a:moveTo>
                  <a:cubicBezTo>
                    <a:pt x="25019" y="59696"/>
                    <a:pt x="24956" y="59760"/>
                    <a:pt x="24956" y="59823"/>
                  </a:cubicBezTo>
                  <a:cubicBezTo>
                    <a:pt x="24956" y="59886"/>
                    <a:pt x="25019" y="59950"/>
                    <a:pt x="25082" y="59950"/>
                  </a:cubicBezTo>
                  <a:lnTo>
                    <a:pt x="25621" y="59950"/>
                  </a:lnTo>
                  <a:cubicBezTo>
                    <a:pt x="25684" y="59950"/>
                    <a:pt x="25747" y="59886"/>
                    <a:pt x="25747" y="59823"/>
                  </a:cubicBezTo>
                  <a:cubicBezTo>
                    <a:pt x="25747" y="59760"/>
                    <a:pt x="25684" y="59696"/>
                    <a:pt x="25621" y="59696"/>
                  </a:cubicBezTo>
                  <a:close/>
                  <a:moveTo>
                    <a:pt x="26698" y="59696"/>
                  </a:moveTo>
                  <a:cubicBezTo>
                    <a:pt x="26603" y="59696"/>
                    <a:pt x="26539" y="59760"/>
                    <a:pt x="26539" y="59823"/>
                  </a:cubicBezTo>
                  <a:cubicBezTo>
                    <a:pt x="26539" y="59886"/>
                    <a:pt x="26603" y="59950"/>
                    <a:pt x="26698" y="59950"/>
                  </a:cubicBezTo>
                  <a:lnTo>
                    <a:pt x="27204" y="59950"/>
                  </a:lnTo>
                  <a:cubicBezTo>
                    <a:pt x="27299" y="59950"/>
                    <a:pt x="27363" y="59886"/>
                    <a:pt x="27363" y="59823"/>
                  </a:cubicBezTo>
                  <a:cubicBezTo>
                    <a:pt x="27363" y="59760"/>
                    <a:pt x="27299" y="59696"/>
                    <a:pt x="27204" y="59696"/>
                  </a:cubicBezTo>
                  <a:close/>
                  <a:moveTo>
                    <a:pt x="28281" y="59696"/>
                  </a:moveTo>
                  <a:cubicBezTo>
                    <a:pt x="28218" y="59696"/>
                    <a:pt x="28154" y="59760"/>
                    <a:pt x="28154" y="59823"/>
                  </a:cubicBezTo>
                  <a:cubicBezTo>
                    <a:pt x="28154" y="59886"/>
                    <a:pt x="28218" y="59950"/>
                    <a:pt x="28281" y="59950"/>
                  </a:cubicBezTo>
                  <a:lnTo>
                    <a:pt x="28819" y="59950"/>
                  </a:lnTo>
                  <a:cubicBezTo>
                    <a:pt x="28883" y="59950"/>
                    <a:pt x="28946" y="59886"/>
                    <a:pt x="28946" y="59823"/>
                  </a:cubicBezTo>
                  <a:cubicBezTo>
                    <a:pt x="28946" y="59760"/>
                    <a:pt x="28883" y="59696"/>
                    <a:pt x="28819" y="59696"/>
                  </a:cubicBezTo>
                  <a:close/>
                  <a:moveTo>
                    <a:pt x="29864" y="59696"/>
                  </a:moveTo>
                  <a:cubicBezTo>
                    <a:pt x="29801" y="59696"/>
                    <a:pt x="29738" y="59760"/>
                    <a:pt x="29738" y="59823"/>
                  </a:cubicBezTo>
                  <a:cubicBezTo>
                    <a:pt x="29738" y="59886"/>
                    <a:pt x="29801" y="59950"/>
                    <a:pt x="29864" y="59950"/>
                  </a:cubicBezTo>
                  <a:lnTo>
                    <a:pt x="30403" y="59950"/>
                  </a:lnTo>
                  <a:cubicBezTo>
                    <a:pt x="30498" y="59950"/>
                    <a:pt x="30530" y="59886"/>
                    <a:pt x="30530" y="59823"/>
                  </a:cubicBezTo>
                  <a:cubicBezTo>
                    <a:pt x="30530" y="59760"/>
                    <a:pt x="30498" y="59696"/>
                    <a:pt x="30403" y="59696"/>
                  </a:cubicBezTo>
                  <a:close/>
                  <a:moveTo>
                    <a:pt x="31480" y="59696"/>
                  </a:moveTo>
                  <a:cubicBezTo>
                    <a:pt x="31416" y="59696"/>
                    <a:pt x="31353" y="59760"/>
                    <a:pt x="31353" y="59823"/>
                  </a:cubicBezTo>
                  <a:cubicBezTo>
                    <a:pt x="31353" y="59886"/>
                    <a:pt x="31416" y="59950"/>
                    <a:pt x="31480" y="59950"/>
                  </a:cubicBezTo>
                  <a:lnTo>
                    <a:pt x="32018" y="59950"/>
                  </a:lnTo>
                  <a:cubicBezTo>
                    <a:pt x="32081" y="59950"/>
                    <a:pt x="32145" y="59886"/>
                    <a:pt x="32145" y="59823"/>
                  </a:cubicBezTo>
                  <a:cubicBezTo>
                    <a:pt x="32145" y="59760"/>
                    <a:pt x="32081" y="59696"/>
                    <a:pt x="32018" y="59696"/>
                  </a:cubicBezTo>
                  <a:close/>
                  <a:moveTo>
                    <a:pt x="33063" y="59696"/>
                  </a:moveTo>
                  <a:cubicBezTo>
                    <a:pt x="33000" y="59696"/>
                    <a:pt x="32936" y="59760"/>
                    <a:pt x="32936" y="59823"/>
                  </a:cubicBezTo>
                  <a:cubicBezTo>
                    <a:pt x="32936" y="59886"/>
                    <a:pt x="33000" y="59950"/>
                    <a:pt x="33063" y="59950"/>
                  </a:cubicBezTo>
                  <a:lnTo>
                    <a:pt x="33601" y="59950"/>
                  </a:lnTo>
                  <a:cubicBezTo>
                    <a:pt x="33665" y="59950"/>
                    <a:pt x="33728" y="59886"/>
                    <a:pt x="33728" y="59823"/>
                  </a:cubicBezTo>
                  <a:cubicBezTo>
                    <a:pt x="33728" y="59760"/>
                    <a:pt x="33665" y="59696"/>
                    <a:pt x="33601" y="59696"/>
                  </a:cubicBezTo>
                  <a:close/>
                  <a:moveTo>
                    <a:pt x="34678" y="59696"/>
                  </a:moveTo>
                  <a:cubicBezTo>
                    <a:pt x="34583" y="59696"/>
                    <a:pt x="34520" y="59760"/>
                    <a:pt x="34520" y="59823"/>
                  </a:cubicBezTo>
                  <a:cubicBezTo>
                    <a:pt x="34520" y="59886"/>
                    <a:pt x="34583" y="59950"/>
                    <a:pt x="34678" y="59950"/>
                  </a:cubicBezTo>
                  <a:lnTo>
                    <a:pt x="34995" y="59950"/>
                  </a:lnTo>
                  <a:cubicBezTo>
                    <a:pt x="35090" y="59950"/>
                    <a:pt x="35153" y="59886"/>
                    <a:pt x="35153" y="59823"/>
                  </a:cubicBezTo>
                  <a:cubicBezTo>
                    <a:pt x="35153" y="59760"/>
                    <a:pt x="35090" y="59696"/>
                    <a:pt x="34995" y="59696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550;p29">
              <a:extLst>
                <a:ext uri="{FF2B5EF4-FFF2-40B4-BE49-F238E27FC236}">
                  <a16:creationId xmlns:a16="http://schemas.microsoft.com/office/drawing/2014/main" id="{CBA7C3E9-99F3-4C0B-B819-EEFC32431ECE}"/>
                </a:ext>
              </a:extLst>
            </p:cNvPr>
            <p:cNvSpPr/>
            <p:nvPr/>
          </p:nvSpPr>
          <p:spPr>
            <a:xfrm>
              <a:off x="2174141" y="3233435"/>
              <a:ext cx="473953" cy="865220"/>
            </a:xfrm>
            <a:custGeom>
              <a:avLst/>
              <a:gdLst/>
              <a:ahLst/>
              <a:cxnLst/>
              <a:rect l="l" t="t" r="r" b="b"/>
              <a:pathLst>
                <a:path w="14347" h="26191" extrusionOk="0">
                  <a:moveTo>
                    <a:pt x="2787" y="0"/>
                  </a:moveTo>
                  <a:cubicBezTo>
                    <a:pt x="1267" y="0"/>
                    <a:pt x="0" y="1235"/>
                    <a:pt x="0" y="2724"/>
                  </a:cubicBezTo>
                  <a:lnTo>
                    <a:pt x="0" y="23467"/>
                  </a:lnTo>
                  <a:cubicBezTo>
                    <a:pt x="0" y="24955"/>
                    <a:pt x="1267" y="26191"/>
                    <a:pt x="2756" y="26191"/>
                  </a:cubicBezTo>
                  <a:lnTo>
                    <a:pt x="11591" y="26159"/>
                  </a:lnTo>
                  <a:cubicBezTo>
                    <a:pt x="13111" y="26159"/>
                    <a:pt x="14346" y="24955"/>
                    <a:pt x="14346" y="23435"/>
                  </a:cubicBezTo>
                  <a:lnTo>
                    <a:pt x="14346" y="2724"/>
                  </a:lnTo>
                  <a:cubicBezTo>
                    <a:pt x="14346" y="1235"/>
                    <a:pt x="13143" y="0"/>
                    <a:pt x="11623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551;p29">
              <a:extLst>
                <a:ext uri="{FF2B5EF4-FFF2-40B4-BE49-F238E27FC236}">
                  <a16:creationId xmlns:a16="http://schemas.microsoft.com/office/drawing/2014/main" id="{33818AD8-596A-471A-B1DE-0EE4C73A6473}"/>
                </a:ext>
              </a:extLst>
            </p:cNvPr>
            <p:cNvSpPr/>
            <p:nvPr/>
          </p:nvSpPr>
          <p:spPr>
            <a:xfrm>
              <a:off x="2155311" y="3249127"/>
              <a:ext cx="469758" cy="855805"/>
            </a:xfrm>
            <a:custGeom>
              <a:avLst/>
              <a:gdLst/>
              <a:ahLst/>
              <a:cxnLst/>
              <a:rect l="l" t="t" r="r" b="b"/>
              <a:pathLst>
                <a:path w="14220" h="25906" extrusionOk="0">
                  <a:moveTo>
                    <a:pt x="2756" y="0"/>
                  </a:moveTo>
                  <a:cubicBezTo>
                    <a:pt x="1267" y="0"/>
                    <a:pt x="0" y="1236"/>
                    <a:pt x="0" y="2724"/>
                  </a:cubicBezTo>
                  <a:lnTo>
                    <a:pt x="0" y="23214"/>
                  </a:lnTo>
                  <a:cubicBezTo>
                    <a:pt x="0" y="24670"/>
                    <a:pt x="1235" y="25906"/>
                    <a:pt x="2724" y="25906"/>
                  </a:cubicBezTo>
                  <a:lnTo>
                    <a:pt x="11496" y="25874"/>
                  </a:lnTo>
                  <a:cubicBezTo>
                    <a:pt x="12985" y="25874"/>
                    <a:pt x="14188" y="24670"/>
                    <a:pt x="14188" y="23182"/>
                  </a:cubicBezTo>
                  <a:lnTo>
                    <a:pt x="14188" y="2724"/>
                  </a:lnTo>
                  <a:cubicBezTo>
                    <a:pt x="14220" y="1204"/>
                    <a:pt x="12985" y="0"/>
                    <a:pt x="11496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552;p29">
              <a:extLst>
                <a:ext uri="{FF2B5EF4-FFF2-40B4-BE49-F238E27FC236}">
                  <a16:creationId xmlns:a16="http://schemas.microsoft.com/office/drawing/2014/main" id="{B5ED1CD6-FA0D-4FBB-B329-87350E3A566F}"/>
                </a:ext>
              </a:extLst>
            </p:cNvPr>
            <p:cNvSpPr/>
            <p:nvPr/>
          </p:nvSpPr>
          <p:spPr>
            <a:xfrm>
              <a:off x="2335252" y="3302478"/>
              <a:ext cx="110932" cy="27221"/>
            </a:xfrm>
            <a:custGeom>
              <a:avLst/>
              <a:gdLst/>
              <a:ahLst/>
              <a:cxnLst/>
              <a:rect l="l" t="t" r="r" b="b"/>
              <a:pathLst>
                <a:path w="3358" h="824" extrusionOk="0">
                  <a:moveTo>
                    <a:pt x="412" y="1"/>
                  </a:moveTo>
                  <a:cubicBezTo>
                    <a:pt x="190" y="1"/>
                    <a:pt x="0" y="191"/>
                    <a:pt x="0" y="412"/>
                  </a:cubicBezTo>
                  <a:cubicBezTo>
                    <a:pt x="0" y="634"/>
                    <a:pt x="190" y="824"/>
                    <a:pt x="412" y="824"/>
                  </a:cubicBezTo>
                  <a:lnTo>
                    <a:pt x="2946" y="824"/>
                  </a:lnTo>
                  <a:cubicBezTo>
                    <a:pt x="3167" y="824"/>
                    <a:pt x="3357" y="634"/>
                    <a:pt x="3357" y="412"/>
                  </a:cubicBezTo>
                  <a:cubicBezTo>
                    <a:pt x="3357" y="191"/>
                    <a:pt x="3167" y="1"/>
                    <a:pt x="2946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553;p29">
              <a:extLst>
                <a:ext uri="{FF2B5EF4-FFF2-40B4-BE49-F238E27FC236}">
                  <a16:creationId xmlns:a16="http://schemas.microsoft.com/office/drawing/2014/main" id="{E6404F5C-0F91-4C0D-BF14-B937A66C4EE8}"/>
                </a:ext>
              </a:extLst>
            </p:cNvPr>
            <p:cNvSpPr/>
            <p:nvPr/>
          </p:nvSpPr>
          <p:spPr>
            <a:xfrm>
              <a:off x="2294454" y="3303536"/>
              <a:ext cx="27221" cy="26164"/>
            </a:xfrm>
            <a:custGeom>
              <a:avLst/>
              <a:gdLst/>
              <a:ahLst/>
              <a:cxnLst/>
              <a:rect l="l" t="t" r="r" b="b"/>
              <a:pathLst>
                <a:path w="824" h="792" extrusionOk="0">
                  <a:moveTo>
                    <a:pt x="412" y="0"/>
                  </a:moveTo>
                  <a:cubicBezTo>
                    <a:pt x="309" y="0"/>
                    <a:pt x="206" y="32"/>
                    <a:pt x="127" y="95"/>
                  </a:cubicBezTo>
                  <a:cubicBezTo>
                    <a:pt x="64" y="190"/>
                    <a:pt x="0" y="285"/>
                    <a:pt x="0" y="412"/>
                  </a:cubicBezTo>
                  <a:cubicBezTo>
                    <a:pt x="0" y="507"/>
                    <a:pt x="64" y="602"/>
                    <a:pt x="127" y="697"/>
                  </a:cubicBezTo>
                  <a:cubicBezTo>
                    <a:pt x="222" y="760"/>
                    <a:pt x="317" y="792"/>
                    <a:pt x="412" y="792"/>
                  </a:cubicBezTo>
                  <a:cubicBezTo>
                    <a:pt x="539" y="792"/>
                    <a:pt x="634" y="760"/>
                    <a:pt x="697" y="697"/>
                  </a:cubicBezTo>
                  <a:cubicBezTo>
                    <a:pt x="792" y="602"/>
                    <a:pt x="824" y="507"/>
                    <a:pt x="824" y="412"/>
                  </a:cubicBezTo>
                  <a:cubicBezTo>
                    <a:pt x="824" y="285"/>
                    <a:pt x="792" y="190"/>
                    <a:pt x="697" y="95"/>
                  </a:cubicBezTo>
                  <a:cubicBezTo>
                    <a:pt x="618" y="32"/>
                    <a:pt x="515" y="0"/>
                    <a:pt x="412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554;p29">
              <a:extLst>
                <a:ext uri="{FF2B5EF4-FFF2-40B4-BE49-F238E27FC236}">
                  <a16:creationId xmlns:a16="http://schemas.microsoft.com/office/drawing/2014/main" id="{39581491-9B20-4D04-A1F8-C0BA0152A7C4}"/>
                </a:ext>
              </a:extLst>
            </p:cNvPr>
            <p:cNvSpPr/>
            <p:nvPr/>
          </p:nvSpPr>
          <p:spPr>
            <a:xfrm>
              <a:off x="2347806" y="3998196"/>
              <a:ext cx="80572" cy="79548"/>
            </a:xfrm>
            <a:custGeom>
              <a:avLst/>
              <a:gdLst/>
              <a:ahLst/>
              <a:cxnLst/>
              <a:rect l="l" t="t" r="r" b="b"/>
              <a:pathLst>
                <a:path w="2439" h="2408" extrusionOk="0">
                  <a:moveTo>
                    <a:pt x="1236" y="0"/>
                  </a:moveTo>
                  <a:cubicBezTo>
                    <a:pt x="570" y="0"/>
                    <a:pt x="0" y="539"/>
                    <a:pt x="0" y="1204"/>
                  </a:cubicBezTo>
                  <a:cubicBezTo>
                    <a:pt x="0" y="1869"/>
                    <a:pt x="570" y="2407"/>
                    <a:pt x="1236" y="2407"/>
                  </a:cubicBezTo>
                  <a:cubicBezTo>
                    <a:pt x="1901" y="2407"/>
                    <a:pt x="2439" y="1869"/>
                    <a:pt x="2439" y="1204"/>
                  </a:cubicBezTo>
                  <a:cubicBezTo>
                    <a:pt x="2439" y="539"/>
                    <a:pt x="1901" y="0"/>
                    <a:pt x="1236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555;p29">
              <a:extLst>
                <a:ext uri="{FF2B5EF4-FFF2-40B4-BE49-F238E27FC236}">
                  <a16:creationId xmlns:a16="http://schemas.microsoft.com/office/drawing/2014/main" id="{0C66B9D5-9DD7-4DD9-8C06-ADC62E161616}"/>
                </a:ext>
              </a:extLst>
            </p:cNvPr>
            <p:cNvSpPr/>
            <p:nvPr/>
          </p:nvSpPr>
          <p:spPr>
            <a:xfrm>
              <a:off x="2202386" y="3376774"/>
              <a:ext cx="380827" cy="594234"/>
            </a:xfrm>
            <a:custGeom>
              <a:avLst/>
              <a:gdLst/>
              <a:ahLst/>
              <a:cxnLst/>
              <a:rect l="l" t="t" r="r" b="b"/>
              <a:pathLst>
                <a:path w="11528" h="17988" extrusionOk="0">
                  <a:moveTo>
                    <a:pt x="919" y="0"/>
                  </a:moveTo>
                  <a:cubicBezTo>
                    <a:pt x="412" y="0"/>
                    <a:pt x="0" y="412"/>
                    <a:pt x="0" y="918"/>
                  </a:cubicBezTo>
                  <a:lnTo>
                    <a:pt x="0" y="17070"/>
                  </a:lnTo>
                  <a:cubicBezTo>
                    <a:pt x="0" y="17576"/>
                    <a:pt x="412" y="17988"/>
                    <a:pt x="919" y="17988"/>
                  </a:cubicBezTo>
                  <a:lnTo>
                    <a:pt x="10515" y="17988"/>
                  </a:lnTo>
                  <a:cubicBezTo>
                    <a:pt x="11053" y="17988"/>
                    <a:pt x="11528" y="17513"/>
                    <a:pt x="11528" y="16975"/>
                  </a:cubicBezTo>
                  <a:lnTo>
                    <a:pt x="11528" y="918"/>
                  </a:lnTo>
                  <a:cubicBezTo>
                    <a:pt x="11528" y="412"/>
                    <a:pt x="11116" y="0"/>
                    <a:pt x="106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556;p29">
              <a:extLst>
                <a:ext uri="{FF2B5EF4-FFF2-40B4-BE49-F238E27FC236}">
                  <a16:creationId xmlns:a16="http://schemas.microsoft.com/office/drawing/2014/main" id="{53468D59-97A6-4DFA-A770-79464D0F6216}"/>
                </a:ext>
              </a:extLst>
            </p:cNvPr>
            <p:cNvSpPr/>
            <p:nvPr/>
          </p:nvSpPr>
          <p:spPr>
            <a:xfrm>
              <a:off x="2230631" y="3522194"/>
              <a:ext cx="326452" cy="297381"/>
            </a:xfrm>
            <a:custGeom>
              <a:avLst/>
              <a:gdLst/>
              <a:ahLst/>
              <a:cxnLst/>
              <a:rect l="l" t="t" r="r" b="b"/>
              <a:pathLst>
                <a:path w="9882" h="9002" extrusionOk="0">
                  <a:moveTo>
                    <a:pt x="4941" y="0"/>
                  </a:moveTo>
                  <a:cubicBezTo>
                    <a:pt x="3793" y="0"/>
                    <a:pt x="2645" y="443"/>
                    <a:pt x="1774" y="1330"/>
                  </a:cubicBezTo>
                  <a:cubicBezTo>
                    <a:pt x="1" y="3072"/>
                    <a:pt x="1" y="5922"/>
                    <a:pt x="1774" y="7696"/>
                  </a:cubicBezTo>
                  <a:cubicBezTo>
                    <a:pt x="2645" y="8566"/>
                    <a:pt x="3793" y="9002"/>
                    <a:pt x="4941" y="9002"/>
                  </a:cubicBezTo>
                  <a:cubicBezTo>
                    <a:pt x="6089" y="9002"/>
                    <a:pt x="7237" y="8566"/>
                    <a:pt x="8108" y="7696"/>
                  </a:cubicBezTo>
                  <a:cubicBezTo>
                    <a:pt x="9881" y="5922"/>
                    <a:pt x="9881" y="3072"/>
                    <a:pt x="8108" y="1330"/>
                  </a:cubicBezTo>
                  <a:cubicBezTo>
                    <a:pt x="7237" y="443"/>
                    <a:pt x="6089" y="0"/>
                    <a:pt x="494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557;p29">
              <a:extLst>
                <a:ext uri="{FF2B5EF4-FFF2-40B4-BE49-F238E27FC236}">
                  <a16:creationId xmlns:a16="http://schemas.microsoft.com/office/drawing/2014/main" id="{5783C455-34BB-46B0-8964-CA43522DB820}"/>
                </a:ext>
              </a:extLst>
            </p:cNvPr>
            <p:cNvSpPr/>
            <p:nvPr/>
          </p:nvSpPr>
          <p:spPr>
            <a:xfrm>
              <a:off x="2324780" y="3577858"/>
              <a:ext cx="157841" cy="183939"/>
            </a:xfrm>
            <a:custGeom>
              <a:avLst/>
              <a:gdLst/>
              <a:ahLst/>
              <a:cxnLst/>
              <a:rect l="l" t="t" r="r" b="b"/>
              <a:pathLst>
                <a:path w="4778" h="5568" extrusionOk="0">
                  <a:moveTo>
                    <a:pt x="3404" y="551"/>
                  </a:moveTo>
                  <a:cubicBezTo>
                    <a:pt x="3649" y="551"/>
                    <a:pt x="3868" y="731"/>
                    <a:pt x="3896" y="1007"/>
                  </a:cubicBezTo>
                  <a:cubicBezTo>
                    <a:pt x="3959" y="1292"/>
                    <a:pt x="3769" y="1545"/>
                    <a:pt x="3453" y="1609"/>
                  </a:cubicBezTo>
                  <a:cubicBezTo>
                    <a:pt x="3432" y="1611"/>
                    <a:pt x="3411" y="1612"/>
                    <a:pt x="3391" y="1612"/>
                  </a:cubicBezTo>
                  <a:cubicBezTo>
                    <a:pt x="3132" y="1612"/>
                    <a:pt x="2910" y="1429"/>
                    <a:pt x="2851" y="1165"/>
                  </a:cubicBezTo>
                  <a:cubicBezTo>
                    <a:pt x="2819" y="880"/>
                    <a:pt x="3009" y="595"/>
                    <a:pt x="3294" y="563"/>
                  </a:cubicBezTo>
                  <a:cubicBezTo>
                    <a:pt x="3331" y="555"/>
                    <a:pt x="3368" y="551"/>
                    <a:pt x="3404" y="551"/>
                  </a:cubicBezTo>
                  <a:close/>
                  <a:moveTo>
                    <a:pt x="1983" y="2918"/>
                  </a:moveTo>
                  <a:cubicBezTo>
                    <a:pt x="2007" y="2918"/>
                    <a:pt x="2033" y="2926"/>
                    <a:pt x="2059" y="2939"/>
                  </a:cubicBezTo>
                  <a:cubicBezTo>
                    <a:pt x="2091" y="2970"/>
                    <a:pt x="2091" y="3034"/>
                    <a:pt x="2059" y="3097"/>
                  </a:cubicBezTo>
                  <a:lnTo>
                    <a:pt x="856" y="4807"/>
                  </a:lnTo>
                  <a:cubicBezTo>
                    <a:pt x="824" y="4807"/>
                    <a:pt x="792" y="4839"/>
                    <a:pt x="792" y="4839"/>
                  </a:cubicBezTo>
                  <a:cubicBezTo>
                    <a:pt x="761" y="4839"/>
                    <a:pt x="729" y="4839"/>
                    <a:pt x="697" y="4807"/>
                  </a:cubicBezTo>
                  <a:cubicBezTo>
                    <a:pt x="666" y="4775"/>
                    <a:pt x="634" y="4712"/>
                    <a:pt x="697" y="4680"/>
                  </a:cubicBezTo>
                  <a:lnTo>
                    <a:pt x="1901" y="2970"/>
                  </a:lnTo>
                  <a:cubicBezTo>
                    <a:pt x="1919" y="2933"/>
                    <a:pt x="1949" y="2918"/>
                    <a:pt x="1983" y="2918"/>
                  </a:cubicBezTo>
                  <a:close/>
                  <a:moveTo>
                    <a:pt x="2944" y="1"/>
                  </a:moveTo>
                  <a:cubicBezTo>
                    <a:pt x="2851" y="1"/>
                    <a:pt x="2756" y="9"/>
                    <a:pt x="2661" y="25"/>
                  </a:cubicBezTo>
                  <a:cubicBezTo>
                    <a:pt x="1743" y="183"/>
                    <a:pt x="1109" y="1039"/>
                    <a:pt x="1267" y="1957"/>
                  </a:cubicBezTo>
                  <a:cubicBezTo>
                    <a:pt x="1299" y="2084"/>
                    <a:pt x="1331" y="2179"/>
                    <a:pt x="1362" y="2305"/>
                  </a:cubicBezTo>
                  <a:lnTo>
                    <a:pt x="1204" y="2432"/>
                  </a:lnTo>
                  <a:cubicBezTo>
                    <a:pt x="1172" y="2432"/>
                    <a:pt x="1141" y="2464"/>
                    <a:pt x="1141" y="2495"/>
                  </a:cubicBezTo>
                  <a:cubicBezTo>
                    <a:pt x="1141" y="2559"/>
                    <a:pt x="1172" y="2590"/>
                    <a:pt x="1204" y="2590"/>
                  </a:cubicBezTo>
                  <a:lnTo>
                    <a:pt x="1362" y="2717"/>
                  </a:lnTo>
                  <a:lnTo>
                    <a:pt x="1267" y="2844"/>
                  </a:lnTo>
                  <a:lnTo>
                    <a:pt x="1109" y="2844"/>
                  </a:lnTo>
                  <a:cubicBezTo>
                    <a:pt x="1046" y="2875"/>
                    <a:pt x="1014" y="2907"/>
                    <a:pt x="1014" y="2970"/>
                  </a:cubicBezTo>
                  <a:lnTo>
                    <a:pt x="1046" y="3160"/>
                  </a:lnTo>
                  <a:lnTo>
                    <a:pt x="919" y="3319"/>
                  </a:lnTo>
                  <a:lnTo>
                    <a:pt x="761" y="3350"/>
                  </a:lnTo>
                  <a:cubicBezTo>
                    <a:pt x="697" y="3350"/>
                    <a:pt x="666" y="3414"/>
                    <a:pt x="666" y="3477"/>
                  </a:cubicBezTo>
                  <a:lnTo>
                    <a:pt x="697" y="3635"/>
                  </a:lnTo>
                  <a:lnTo>
                    <a:pt x="571" y="3794"/>
                  </a:lnTo>
                  <a:lnTo>
                    <a:pt x="412" y="3825"/>
                  </a:lnTo>
                  <a:cubicBezTo>
                    <a:pt x="349" y="3825"/>
                    <a:pt x="317" y="3889"/>
                    <a:pt x="317" y="3952"/>
                  </a:cubicBezTo>
                  <a:lnTo>
                    <a:pt x="349" y="4110"/>
                  </a:lnTo>
                  <a:lnTo>
                    <a:pt x="32" y="4585"/>
                  </a:lnTo>
                  <a:cubicBezTo>
                    <a:pt x="1" y="4585"/>
                    <a:pt x="1" y="4617"/>
                    <a:pt x="1" y="4649"/>
                  </a:cubicBezTo>
                  <a:lnTo>
                    <a:pt x="127" y="5472"/>
                  </a:lnTo>
                  <a:cubicBezTo>
                    <a:pt x="159" y="5536"/>
                    <a:pt x="191" y="5567"/>
                    <a:pt x="254" y="5567"/>
                  </a:cubicBezTo>
                  <a:lnTo>
                    <a:pt x="1109" y="5441"/>
                  </a:lnTo>
                  <a:cubicBezTo>
                    <a:pt x="1141" y="5441"/>
                    <a:pt x="1141" y="5409"/>
                    <a:pt x="1172" y="5377"/>
                  </a:cubicBezTo>
                  <a:lnTo>
                    <a:pt x="2503" y="3540"/>
                  </a:lnTo>
                  <a:lnTo>
                    <a:pt x="2661" y="3635"/>
                  </a:lnTo>
                  <a:cubicBezTo>
                    <a:pt x="2693" y="3667"/>
                    <a:pt x="2724" y="3667"/>
                    <a:pt x="2756" y="3667"/>
                  </a:cubicBezTo>
                  <a:cubicBezTo>
                    <a:pt x="2788" y="3635"/>
                    <a:pt x="2819" y="3635"/>
                    <a:pt x="2819" y="3604"/>
                  </a:cubicBezTo>
                  <a:lnTo>
                    <a:pt x="2883" y="3382"/>
                  </a:lnTo>
                  <a:cubicBezTo>
                    <a:pt x="2917" y="3384"/>
                    <a:pt x="2950" y="3385"/>
                    <a:pt x="2984" y="3385"/>
                  </a:cubicBezTo>
                  <a:cubicBezTo>
                    <a:pt x="4039" y="3385"/>
                    <a:pt x="4778" y="2431"/>
                    <a:pt x="4624" y="1419"/>
                  </a:cubicBezTo>
                  <a:cubicBezTo>
                    <a:pt x="4482" y="595"/>
                    <a:pt x="3755" y="1"/>
                    <a:pt x="29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558;p29">
              <a:extLst>
                <a:ext uri="{FF2B5EF4-FFF2-40B4-BE49-F238E27FC236}">
                  <a16:creationId xmlns:a16="http://schemas.microsoft.com/office/drawing/2014/main" id="{DCC43798-A122-47D3-AE98-DBD93B1CE644}"/>
                </a:ext>
              </a:extLst>
            </p:cNvPr>
            <p:cNvSpPr/>
            <p:nvPr/>
          </p:nvSpPr>
          <p:spPr>
            <a:xfrm>
              <a:off x="1055774" y="2095181"/>
              <a:ext cx="1427013" cy="833836"/>
            </a:xfrm>
            <a:custGeom>
              <a:avLst/>
              <a:gdLst/>
              <a:ahLst/>
              <a:cxnLst/>
              <a:rect l="l" t="t" r="r" b="b"/>
              <a:pathLst>
                <a:path w="43197" h="25241" extrusionOk="0">
                  <a:moveTo>
                    <a:pt x="1805" y="1"/>
                  </a:moveTo>
                  <a:cubicBezTo>
                    <a:pt x="792" y="1"/>
                    <a:pt x="0" y="824"/>
                    <a:pt x="0" y="1806"/>
                  </a:cubicBezTo>
                  <a:lnTo>
                    <a:pt x="0" y="24924"/>
                  </a:lnTo>
                  <a:lnTo>
                    <a:pt x="43197" y="25241"/>
                  </a:lnTo>
                  <a:lnTo>
                    <a:pt x="43165" y="1774"/>
                  </a:lnTo>
                  <a:cubicBezTo>
                    <a:pt x="43165" y="792"/>
                    <a:pt x="42405" y="1"/>
                    <a:pt x="41423" y="1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559;p29">
              <a:extLst>
                <a:ext uri="{FF2B5EF4-FFF2-40B4-BE49-F238E27FC236}">
                  <a16:creationId xmlns:a16="http://schemas.microsoft.com/office/drawing/2014/main" id="{2A6B8F7E-0263-4CA0-9E76-18E9874AA240}"/>
                </a:ext>
              </a:extLst>
            </p:cNvPr>
            <p:cNvSpPr/>
            <p:nvPr/>
          </p:nvSpPr>
          <p:spPr>
            <a:xfrm>
              <a:off x="1043221" y="2107735"/>
              <a:ext cx="1427013" cy="823397"/>
            </a:xfrm>
            <a:custGeom>
              <a:avLst/>
              <a:gdLst/>
              <a:ahLst/>
              <a:cxnLst/>
              <a:rect l="l" t="t" r="r" b="b"/>
              <a:pathLst>
                <a:path w="43197" h="24925" extrusionOk="0">
                  <a:moveTo>
                    <a:pt x="1520" y="1"/>
                  </a:moveTo>
                  <a:cubicBezTo>
                    <a:pt x="697" y="1"/>
                    <a:pt x="0" y="666"/>
                    <a:pt x="0" y="1489"/>
                  </a:cubicBezTo>
                  <a:lnTo>
                    <a:pt x="0" y="24924"/>
                  </a:lnTo>
                  <a:lnTo>
                    <a:pt x="43197" y="24924"/>
                  </a:lnTo>
                  <a:lnTo>
                    <a:pt x="43197" y="1457"/>
                  </a:lnTo>
                  <a:cubicBezTo>
                    <a:pt x="43197" y="666"/>
                    <a:pt x="42532" y="1"/>
                    <a:pt x="41708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560;p29">
              <a:extLst>
                <a:ext uri="{FF2B5EF4-FFF2-40B4-BE49-F238E27FC236}">
                  <a16:creationId xmlns:a16="http://schemas.microsoft.com/office/drawing/2014/main" id="{211D32A9-4304-4580-B842-A4947DFE4704}"/>
                </a:ext>
              </a:extLst>
            </p:cNvPr>
            <p:cNvSpPr/>
            <p:nvPr/>
          </p:nvSpPr>
          <p:spPr>
            <a:xfrm>
              <a:off x="762820" y="2928985"/>
              <a:ext cx="2029637" cy="226025"/>
            </a:xfrm>
            <a:custGeom>
              <a:avLst/>
              <a:gdLst/>
              <a:ahLst/>
              <a:cxnLst/>
              <a:rect l="l" t="t" r="r" b="b"/>
              <a:pathLst>
                <a:path w="61439" h="6842" extrusionOk="0">
                  <a:moveTo>
                    <a:pt x="52065" y="1"/>
                  </a:moveTo>
                  <a:lnTo>
                    <a:pt x="8456" y="64"/>
                  </a:lnTo>
                  <a:lnTo>
                    <a:pt x="444" y="2788"/>
                  </a:lnTo>
                  <a:cubicBezTo>
                    <a:pt x="1" y="3674"/>
                    <a:pt x="349" y="6841"/>
                    <a:pt x="1584" y="6841"/>
                  </a:cubicBezTo>
                  <a:lnTo>
                    <a:pt x="58494" y="6841"/>
                  </a:lnTo>
                  <a:cubicBezTo>
                    <a:pt x="59697" y="6841"/>
                    <a:pt x="61439" y="3294"/>
                    <a:pt x="59982" y="2503"/>
                  </a:cubicBezTo>
                  <a:lnTo>
                    <a:pt x="52065" y="1"/>
                  </a:ln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2561;p29">
              <a:extLst>
                <a:ext uri="{FF2B5EF4-FFF2-40B4-BE49-F238E27FC236}">
                  <a16:creationId xmlns:a16="http://schemas.microsoft.com/office/drawing/2014/main" id="{7F0E2160-7BB0-431E-96C7-7A3E73909BCD}"/>
                </a:ext>
              </a:extLst>
            </p:cNvPr>
            <p:cNvSpPr/>
            <p:nvPr/>
          </p:nvSpPr>
          <p:spPr>
            <a:xfrm>
              <a:off x="762820" y="2931099"/>
              <a:ext cx="2005588" cy="121371"/>
            </a:xfrm>
            <a:custGeom>
              <a:avLst/>
              <a:gdLst/>
              <a:ahLst/>
              <a:cxnLst/>
              <a:rect l="l" t="t" r="r" b="b"/>
              <a:pathLst>
                <a:path w="60711" h="3674" extrusionOk="0">
                  <a:moveTo>
                    <a:pt x="8456" y="0"/>
                  </a:moveTo>
                  <a:lnTo>
                    <a:pt x="444" y="2724"/>
                  </a:lnTo>
                  <a:cubicBezTo>
                    <a:pt x="1" y="3547"/>
                    <a:pt x="349" y="3674"/>
                    <a:pt x="1584" y="3674"/>
                  </a:cubicBezTo>
                  <a:lnTo>
                    <a:pt x="58494" y="3674"/>
                  </a:lnTo>
                  <a:cubicBezTo>
                    <a:pt x="59697" y="3674"/>
                    <a:pt x="60710" y="3515"/>
                    <a:pt x="59824" y="2724"/>
                  </a:cubicBezTo>
                  <a:lnTo>
                    <a:pt x="5162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2562;p29">
              <a:extLst>
                <a:ext uri="{FF2B5EF4-FFF2-40B4-BE49-F238E27FC236}">
                  <a16:creationId xmlns:a16="http://schemas.microsoft.com/office/drawing/2014/main" id="{79176455-4B68-412F-BC33-E0627E0714F8}"/>
                </a:ext>
              </a:extLst>
            </p:cNvPr>
            <p:cNvSpPr/>
            <p:nvPr/>
          </p:nvSpPr>
          <p:spPr>
            <a:xfrm>
              <a:off x="1469009" y="2966645"/>
              <a:ext cx="583795" cy="56523"/>
            </a:xfrm>
            <a:custGeom>
              <a:avLst/>
              <a:gdLst/>
              <a:ahLst/>
              <a:cxnLst/>
              <a:rect l="l" t="t" r="r" b="b"/>
              <a:pathLst>
                <a:path w="17672" h="1711" extrusionOk="0">
                  <a:moveTo>
                    <a:pt x="1552" y="1"/>
                  </a:moveTo>
                  <a:cubicBezTo>
                    <a:pt x="1267" y="1"/>
                    <a:pt x="1046" y="96"/>
                    <a:pt x="950" y="223"/>
                  </a:cubicBezTo>
                  <a:lnTo>
                    <a:pt x="127" y="1299"/>
                  </a:lnTo>
                  <a:cubicBezTo>
                    <a:pt x="0" y="1489"/>
                    <a:pt x="317" y="1711"/>
                    <a:pt x="760" y="1711"/>
                  </a:cubicBezTo>
                  <a:lnTo>
                    <a:pt x="16912" y="1711"/>
                  </a:lnTo>
                  <a:cubicBezTo>
                    <a:pt x="17355" y="1711"/>
                    <a:pt x="17672" y="1489"/>
                    <a:pt x="17513" y="1299"/>
                  </a:cubicBezTo>
                  <a:lnTo>
                    <a:pt x="16722" y="223"/>
                  </a:lnTo>
                  <a:cubicBezTo>
                    <a:pt x="16627" y="96"/>
                    <a:pt x="16373" y="1"/>
                    <a:pt x="16088" y="1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2563;p29">
              <a:extLst>
                <a:ext uri="{FF2B5EF4-FFF2-40B4-BE49-F238E27FC236}">
                  <a16:creationId xmlns:a16="http://schemas.microsoft.com/office/drawing/2014/main" id="{78CBC5F0-53A9-4900-AA5D-BD461ABF6F18}"/>
                </a:ext>
              </a:extLst>
            </p:cNvPr>
            <p:cNvSpPr/>
            <p:nvPr/>
          </p:nvSpPr>
          <p:spPr>
            <a:xfrm>
              <a:off x="1122703" y="2174697"/>
              <a:ext cx="1277430" cy="752240"/>
            </a:xfrm>
            <a:custGeom>
              <a:avLst/>
              <a:gdLst/>
              <a:ahLst/>
              <a:cxnLst/>
              <a:rect l="l" t="t" r="r" b="b"/>
              <a:pathLst>
                <a:path w="38669" h="22771" extrusionOk="0">
                  <a:moveTo>
                    <a:pt x="1679" y="0"/>
                  </a:moveTo>
                  <a:cubicBezTo>
                    <a:pt x="761" y="0"/>
                    <a:pt x="1" y="761"/>
                    <a:pt x="1" y="1679"/>
                  </a:cubicBezTo>
                  <a:lnTo>
                    <a:pt x="1" y="22770"/>
                  </a:lnTo>
                  <a:lnTo>
                    <a:pt x="38669" y="22770"/>
                  </a:lnTo>
                  <a:lnTo>
                    <a:pt x="38669" y="1679"/>
                  </a:lnTo>
                  <a:cubicBezTo>
                    <a:pt x="38669" y="761"/>
                    <a:pt x="37909" y="0"/>
                    <a:pt x="36990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2564;p29">
              <a:extLst>
                <a:ext uri="{FF2B5EF4-FFF2-40B4-BE49-F238E27FC236}">
                  <a16:creationId xmlns:a16="http://schemas.microsoft.com/office/drawing/2014/main" id="{05AA530B-CA95-42C1-9ECB-AC406ADB3F85}"/>
                </a:ext>
              </a:extLst>
            </p:cNvPr>
            <p:cNvSpPr/>
            <p:nvPr/>
          </p:nvSpPr>
          <p:spPr>
            <a:xfrm>
              <a:off x="1454374" y="2275585"/>
              <a:ext cx="619373" cy="558391"/>
            </a:xfrm>
            <a:custGeom>
              <a:avLst/>
              <a:gdLst/>
              <a:ahLst/>
              <a:cxnLst/>
              <a:rect l="l" t="t" r="r" b="b"/>
              <a:pathLst>
                <a:path w="18749" h="16903" extrusionOk="0">
                  <a:moveTo>
                    <a:pt x="9358" y="1"/>
                  </a:moveTo>
                  <a:cubicBezTo>
                    <a:pt x="5645" y="1"/>
                    <a:pt x="2239" y="2474"/>
                    <a:pt x="1235" y="6225"/>
                  </a:cubicBezTo>
                  <a:cubicBezTo>
                    <a:pt x="0" y="10754"/>
                    <a:pt x="2660" y="15378"/>
                    <a:pt x="7189" y="16613"/>
                  </a:cubicBezTo>
                  <a:cubicBezTo>
                    <a:pt x="7921" y="16809"/>
                    <a:pt x="8655" y="16902"/>
                    <a:pt x="9379" y="16902"/>
                  </a:cubicBezTo>
                  <a:cubicBezTo>
                    <a:pt x="13101" y="16902"/>
                    <a:pt x="16511" y="14425"/>
                    <a:pt x="17545" y="10659"/>
                  </a:cubicBezTo>
                  <a:cubicBezTo>
                    <a:pt x="18748" y="6162"/>
                    <a:pt x="16088" y="1507"/>
                    <a:pt x="11591" y="303"/>
                  </a:cubicBezTo>
                  <a:cubicBezTo>
                    <a:pt x="10845" y="99"/>
                    <a:pt x="10095" y="1"/>
                    <a:pt x="93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2565;p29">
              <a:extLst>
                <a:ext uri="{FF2B5EF4-FFF2-40B4-BE49-F238E27FC236}">
                  <a16:creationId xmlns:a16="http://schemas.microsoft.com/office/drawing/2014/main" id="{124F7683-A6F6-450E-A856-16E28CF8A194}"/>
                </a:ext>
              </a:extLst>
            </p:cNvPr>
            <p:cNvSpPr/>
            <p:nvPr/>
          </p:nvSpPr>
          <p:spPr>
            <a:xfrm>
              <a:off x="1631178" y="2376606"/>
              <a:ext cx="266791" cy="355721"/>
            </a:xfrm>
            <a:custGeom>
              <a:avLst/>
              <a:gdLst/>
              <a:ahLst/>
              <a:cxnLst/>
              <a:rect l="l" t="t" r="r" b="b"/>
              <a:pathLst>
                <a:path w="8076" h="10768" extrusionOk="0">
                  <a:moveTo>
                    <a:pt x="4022" y="1362"/>
                  </a:moveTo>
                  <a:cubicBezTo>
                    <a:pt x="5036" y="1362"/>
                    <a:pt x="5827" y="2154"/>
                    <a:pt x="5827" y="3167"/>
                  </a:cubicBezTo>
                  <a:lnTo>
                    <a:pt x="5827" y="3864"/>
                  </a:lnTo>
                  <a:lnTo>
                    <a:pt x="5827" y="4054"/>
                  </a:lnTo>
                  <a:lnTo>
                    <a:pt x="2249" y="4054"/>
                  </a:lnTo>
                  <a:lnTo>
                    <a:pt x="2249" y="3864"/>
                  </a:lnTo>
                  <a:lnTo>
                    <a:pt x="2249" y="3167"/>
                  </a:lnTo>
                  <a:cubicBezTo>
                    <a:pt x="2249" y="2154"/>
                    <a:pt x="3040" y="1362"/>
                    <a:pt x="4022" y="1362"/>
                  </a:cubicBezTo>
                  <a:close/>
                  <a:moveTo>
                    <a:pt x="4054" y="5828"/>
                  </a:moveTo>
                  <a:cubicBezTo>
                    <a:pt x="4529" y="5828"/>
                    <a:pt x="4941" y="6239"/>
                    <a:pt x="4941" y="6746"/>
                  </a:cubicBezTo>
                  <a:cubicBezTo>
                    <a:pt x="4941" y="7031"/>
                    <a:pt x="4782" y="7284"/>
                    <a:pt x="4560" y="7474"/>
                  </a:cubicBezTo>
                  <a:lnTo>
                    <a:pt x="4719" y="8741"/>
                  </a:lnTo>
                  <a:cubicBezTo>
                    <a:pt x="4719" y="8805"/>
                    <a:pt x="4687" y="8868"/>
                    <a:pt x="4655" y="8900"/>
                  </a:cubicBezTo>
                  <a:cubicBezTo>
                    <a:pt x="4624" y="8963"/>
                    <a:pt x="4560" y="8995"/>
                    <a:pt x="4497" y="8995"/>
                  </a:cubicBezTo>
                  <a:lnTo>
                    <a:pt x="3579" y="8995"/>
                  </a:lnTo>
                  <a:cubicBezTo>
                    <a:pt x="3515" y="8995"/>
                    <a:pt x="3452" y="8963"/>
                    <a:pt x="3420" y="8900"/>
                  </a:cubicBezTo>
                  <a:cubicBezTo>
                    <a:pt x="3389" y="8868"/>
                    <a:pt x="3357" y="8805"/>
                    <a:pt x="3357" y="8741"/>
                  </a:cubicBezTo>
                  <a:lnTo>
                    <a:pt x="3515" y="7474"/>
                  </a:lnTo>
                  <a:cubicBezTo>
                    <a:pt x="3294" y="7284"/>
                    <a:pt x="3135" y="7031"/>
                    <a:pt x="3135" y="6746"/>
                  </a:cubicBezTo>
                  <a:cubicBezTo>
                    <a:pt x="3135" y="6239"/>
                    <a:pt x="3547" y="5828"/>
                    <a:pt x="4054" y="5828"/>
                  </a:cubicBezTo>
                  <a:close/>
                  <a:moveTo>
                    <a:pt x="4022" y="1"/>
                  </a:moveTo>
                  <a:cubicBezTo>
                    <a:pt x="2312" y="1"/>
                    <a:pt x="887" y="1426"/>
                    <a:pt x="887" y="3167"/>
                  </a:cubicBezTo>
                  <a:lnTo>
                    <a:pt x="887" y="3864"/>
                  </a:lnTo>
                  <a:lnTo>
                    <a:pt x="887" y="4054"/>
                  </a:lnTo>
                  <a:lnTo>
                    <a:pt x="222" y="4054"/>
                  </a:lnTo>
                  <a:cubicBezTo>
                    <a:pt x="95" y="4054"/>
                    <a:pt x="0" y="4149"/>
                    <a:pt x="0" y="4276"/>
                  </a:cubicBezTo>
                  <a:lnTo>
                    <a:pt x="0" y="9881"/>
                  </a:lnTo>
                  <a:cubicBezTo>
                    <a:pt x="0" y="10388"/>
                    <a:pt x="412" y="10768"/>
                    <a:pt x="887" y="10768"/>
                  </a:cubicBezTo>
                  <a:lnTo>
                    <a:pt x="7157" y="10768"/>
                  </a:lnTo>
                  <a:cubicBezTo>
                    <a:pt x="7664" y="10768"/>
                    <a:pt x="8076" y="10388"/>
                    <a:pt x="8076" y="9881"/>
                  </a:cubicBezTo>
                  <a:lnTo>
                    <a:pt x="8076" y="4276"/>
                  </a:lnTo>
                  <a:cubicBezTo>
                    <a:pt x="8076" y="4149"/>
                    <a:pt x="7981" y="4054"/>
                    <a:pt x="7854" y="4054"/>
                  </a:cubicBezTo>
                  <a:lnTo>
                    <a:pt x="7189" y="4054"/>
                  </a:lnTo>
                  <a:lnTo>
                    <a:pt x="7189" y="3864"/>
                  </a:lnTo>
                  <a:lnTo>
                    <a:pt x="7189" y="3167"/>
                  </a:lnTo>
                  <a:cubicBezTo>
                    <a:pt x="7189" y="1426"/>
                    <a:pt x="5764" y="1"/>
                    <a:pt x="4022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2566;p29">
              <a:extLst>
                <a:ext uri="{FF2B5EF4-FFF2-40B4-BE49-F238E27FC236}">
                  <a16:creationId xmlns:a16="http://schemas.microsoft.com/office/drawing/2014/main" id="{F2606796-C89C-4B6E-A7E6-0FA4A34E6715}"/>
                </a:ext>
              </a:extLst>
            </p:cNvPr>
            <p:cNvSpPr/>
            <p:nvPr/>
          </p:nvSpPr>
          <p:spPr>
            <a:xfrm>
              <a:off x="793179" y="937073"/>
              <a:ext cx="699913" cy="915433"/>
            </a:xfrm>
            <a:custGeom>
              <a:avLst/>
              <a:gdLst/>
              <a:ahLst/>
              <a:cxnLst/>
              <a:rect l="l" t="t" r="r" b="b"/>
              <a:pathLst>
                <a:path w="21187" h="27711" extrusionOk="0">
                  <a:moveTo>
                    <a:pt x="2122" y="0"/>
                  </a:moveTo>
                  <a:cubicBezTo>
                    <a:pt x="950" y="0"/>
                    <a:pt x="0" y="982"/>
                    <a:pt x="0" y="2122"/>
                  </a:cubicBezTo>
                  <a:lnTo>
                    <a:pt x="0" y="25589"/>
                  </a:lnTo>
                  <a:cubicBezTo>
                    <a:pt x="0" y="26760"/>
                    <a:pt x="950" y="27710"/>
                    <a:pt x="2122" y="27710"/>
                  </a:cubicBezTo>
                  <a:lnTo>
                    <a:pt x="19065" y="27710"/>
                  </a:lnTo>
                  <a:cubicBezTo>
                    <a:pt x="20237" y="27710"/>
                    <a:pt x="21187" y="26760"/>
                    <a:pt x="21187" y="25589"/>
                  </a:cubicBezTo>
                  <a:lnTo>
                    <a:pt x="21187" y="2122"/>
                  </a:lnTo>
                  <a:cubicBezTo>
                    <a:pt x="21187" y="982"/>
                    <a:pt x="20237" y="0"/>
                    <a:pt x="19065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2567;p29">
              <a:extLst>
                <a:ext uri="{FF2B5EF4-FFF2-40B4-BE49-F238E27FC236}">
                  <a16:creationId xmlns:a16="http://schemas.microsoft.com/office/drawing/2014/main" id="{12D21871-B0BC-477A-914A-2BB0A3AD44F8}"/>
                </a:ext>
              </a:extLst>
            </p:cNvPr>
            <p:cNvSpPr/>
            <p:nvPr/>
          </p:nvSpPr>
          <p:spPr>
            <a:xfrm>
              <a:off x="773292" y="957984"/>
              <a:ext cx="699946" cy="914409"/>
            </a:xfrm>
            <a:custGeom>
              <a:avLst/>
              <a:gdLst/>
              <a:ahLst/>
              <a:cxnLst/>
              <a:rect l="l" t="t" r="r" b="b"/>
              <a:pathLst>
                <a:path w="21188" h="27680" extrusionOk="0">
                  <a:moveTo>
                    <a:pt x="1679" y="1"/>
                  </a:moveTo>
                  <a:cubicBezTo>
                    <a:pt x="761" y="1"/>
                    <a:pt x="0" y="761"/>
                    <a:pt x="0" y="1679"/>
                  </a:cubicBezTo>
                  <a:lnTo>
                    <a:pt x="0" y="25969"/>
                  </a:lnTo>
                  <a:cubicBezTo>
                    <a:pt x="0" y="26919"/>
                    <a:pt x="761" y="27679"/>
                    <a:pt x="1679" y="27679"/>
                  </a:cubicBezTo>
                  <a:lnTo>
                    <a:pt x="19509" y="27679"/>
                  </a:lnTo>
                  <a:cubicBezTo>
                    <a:pt x="20427" y="27679"/>
                    <a:pt x="21187" y="26919"/>
                    <a:pt x="21187" y="25969"/>
                  </a:cubicBezTo>
                  <a:lnTo>
                    <a:pt x="21187" y="1679"/>
                  </a:lnTo>
                  <a:cubicBezTo>
                    <a:pt x="21187" y="761"/>
                    <a:pt x="20427" y="1"/>
                    <a:pt x="1950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2568;p29">
              <a:extLst>
                <a:ext uri="{FF2B5EF4-FFF2-40B4-BE49-F238E27FC236}">
                  <a16:creationId xmlns:a16="http://schemas.microsoft.com/office/drawing/2014/main" id="{A6D02133-CAB7-4EED-A229-BA562D46213A}"/>
                </a:ext>
              </a:extLst>
            </p:cNvPr>
            <p:cNvSpPr/>
            <p:nvPr/>
          </p:nvSpPr>
          <p:spPr>
            <a:xfrm>
              <a:off x="1082962" y="1765624"/>
              <a:ext cx="80605" cy="80605"/>
            </a:xfrm>
            <a:custGeom>
              <a:avLst/>
              <a:gdLst/>
              <a:ahLst/>
              <a:cxnLst/>
              <a:rect l="l" t="t" r="r" b="b"/>
              <a:pathLst>
                <a:path w="2440" h="2440" extrusionOk="0">
                  <a:moveTo>
                    <a:pt x="1204" y="1"/>
                  </a:moveTo>
                  <a:cubicBezTo>
                    <a:pt x="539" y="1"/>
                    <a:pt x="1" y="539"/>
                    <a:pt x="1" y="1204"/>
                  </a:cubicBezTo>
                  <a:cubicBezTo>
                    <a:pt x="1" y="1869"/>
                    <a:pt x="539" y="2439"/>
                    <a:pt x="1204" y="2439"/>
                  </a:cubicBezTo>
                  <a:cubicBezTo>
                    <a:pt x="1869" y="2439"/>
                    <a:pt x="2439" y="1869"/>
                    <a:pt x="2439" y="1204"/>
                  </a:cubicBezTo>
                  <a:cubicBezTo>
                    <a:pt x="2439" y="539"/>
                    <a:pt x="1869" y="1"/>
                    <a:pt x="1204" y="1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2569;p29">
              <a:extLst>
                <a:ext uri="{FF2B5EF4-FFF2-40B4-BE49-F238E27FC236}">
                  <a16:creationId xmlns:a16="http://schemas.microsoft.com/office/drawing/2014/main" id="{B52B8F01-CD21-44B8-B010-1C4C59BCED64}"/>
                </a:ext>
              </a:extLst>
            </p:cNvPr>
            <p:cNvSpPr/>
            <p:nvPr/>
          </p:nvSpPr>
          <p:spPr>
            <a:xfrm>
              <a:off x="826643" y="1018670"/>
              <a:ext cx="593209" cy="725019"/>
            </a:xfrm>
            <a:custGeom>
              <a:avLst/>
              <a:gdLst/>
              <a:ahLst/>
              <a:cxnLst/>
              <a:rect l="l" t="t" r="r" b="b"/>
              <a:pathLst>
                <a:path w="17957" h="21947" extrusionOk="0">
                  <a:moveTo>
                    <a:pt x="887" y="0"/>
                  </a:moveTo>
                  <a:cubicBezTo>
                    <a:pt x="381" y="0"/>
                    <a:pt x="1" y="412"/>
                    <a:pt x="1" y="887"/>
                  </a:cubicBezTo>
                  <a:lnTo>
                    <a:pt x="1" y="21028"/>
                  </a:lnTo>
                  <a:cubicBezTo>
                    <a:pt x="1" y="21535"/>
                    <a:pt x="381" y="21947"/>
                    <a:pt x="887" y="21947"/>
                  </a:cubicBezTo>
                  <a:lnTo>
                    <a:pt x="17070" y="21947"/>
                  </a:lnTo>
                  <a:cubicBezTo>
                    <a:pt x="17577" y="21947"/>
                    <a:pt x="17957" y="21535"/>
                    <a:pt x="17957" y="21028"/>
                  </a:cubicBezTo>
                  <a:lnTo>
                    <a:pt x="17957" y="887"/>
                  </a:lnTo>
                  <a:cubicBezTo>
                    <a:pt x="17957" y="412"/>
                    <a:pt x="17577" y="0"/>
                    <a:pt x="17070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2570;p29">
              <a:extLst>
                <a:ext uri="{FF2B5EF4-FFF2-40B4-BE49-F238E27FC236}">
                  <a16:creationId xmlns:a16="http://schemas.microsoft.com/office/drawing/2014/main" id="{88B56731-22A8-450C-B751-C0CDDD624033}"/>
                </a:ext>
              </a:extLst>
            </p:cNvPr>
            <p:cNvSpPr/>
            <p:nvPr/>
          </p:nvSpPr>
          <p:spPr>
            <a:xfrm>
              <a:off x="907216" y="1196894"/>
              <a:ext cx="432098" cy="380101"/>
            </a:xfrm>
            <a:custGeom>
              <a:avLst/>
              <a:gdLst/>
              <a:ahLst/>
              <a:cxnLst/>
              <a:rect l="l" t="t" r="r" b="b"/>
              <a:pathLst>
                <a:path w="13080" h="11506" extrusionOk="0">
                  <a:moveTo>
                    <a:pt x="6528" y="0"/>
                  </a:moveTo>
                  <a:cubicBezTo>
                    <a:pt x="5798" y="0"/>
                    <a:pt x="5056" y="139"/>
                    <a:pt x="4339" y="432"/>
                  </a:cubicBezTo>
                  <a:cubicBezTo>
                    <a:pt x="1394" y="1668"/>
                    <a:pt x="0" y="5024"/>
                    <a:pt x="1235" y="7970"/>
                  </a:cubicBezTo>
                  <a:cubicBezTo>
                    <a:pt x="2145" y="10172"/>
                    <a:pt x="4285" y="11506"/>
                    <a:pt x="6548" y="11506"/>
                  </a:cubicBezTo>
                  <a:cubicBezTo>
                    <a:pt x="7279" y="11506"/>
                    <a:pt x="8022" y="11367"/>
                    <a:pt x="8741" y="11073"/>
                  </a:cubicBezTo>
                  <a:cubicBezTo>
                    <a:pt x="11686" y="9838"/>
                    <a:pt x="13079" y="6481"/>
                    <a:pt x="11844" y="3568"/>
                  </a:cubicBezTo>
                  <a:cubicBezTo>
                    <a:pt x="10934" y="1340"/>
                    <a:pt x="8792" y="0"/>
                    <a:pt x="65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2571;p29">
              <a:extLst>
                <a:ext uri="{FF2B5EF4-FFF2-40B4-BE49-F238E27FC236}">
                  <a16:creationId xmlns:a16="http://schemas.microsoft.com/office/drawing/2014/main" id="{DF4CBD35-4F59-466A-86E0-255EB54E77F9}"/>
                </a:ext>
              </a:extLst>
            </p:cNvPr>
            <p:cNvSpPr/>
            <p:nvPr/>
          </p:nvSpPr>
          <p:spPr>
            <a:xfrm>
              <a:off x="1009723" y="1288202"/>
              <a:ext cx="227050" cy="206502"/>
            </a:xfrm>
            <a:custGeom>
              <a:avLst/>
              <a:gdLst/>
              <a:ahLst/>
              <a:cxnLst/>
              <a:rect l="l" t="t" r="r" b="b"/>
              <a:pathLst>
                <a:path w="6873" h="6251" extrusionOk="0">
                  <a:moveTo>
                    <a:pt x="2637" y="0"/>
                  </a:moveTo>
                  <a:cubicBezTo>
                    <a:pt x="2613" y="0"/>
                    <a:pt x="2588" y="4"/>
                    <a:pt x="2566" y="12"/>
                  </a:cubicBezTo>
                  <a:cubicBezTo>
                    <a:pt x="2471" y="75"/>
                    <a:pt x="2408" y="202"/>
                    <a:pt x="2471" y="297"/>
                  </a:cubicBezTo>
                  <a:lnTo>
                    <a:pt x="2598" y="614"/>
                  </a:lnTo>
                  <a:cubicBezTo>
                    <a:pt x="2218" y="709"/>
                    <a:pt x="1901" y="1057"/>
                    <a:pt x="1901" y="1469"/>
                  </a:cubicBezTo>
                  <a:lnTo>
                    <a:pt x="1901" y="1532"/>
                  </a:lnTo>
                  <a:lnTo>
                    <a:pt x="1711" y="1532"/>
                  </a:lnTo>
                  <a:cubicBezTo>
                    <a:pt x="1521" y="1532"/>
                    <a:pt x="1394" y="1690"/>
                    <a:pt x="1394" y="1880"/>
                  </a:cubicBezTo>
                  <a:lnTo>
                    <a:pt x="1394" y="2039"/>
                  </a:lnTo>
                  <a:cubicBezTo>
                    <a:pt x="1014" y="1944"/>
                    <a:pt x="729" y="1627"/>
                    <a:pt x="729" y="1215"/>
                  </a:cubicBezTo>
                  <a:lnTo>
                    <a:pt x="729" y="962"/>
                  </a:lnTo>
                  <a:cubicBezTo>
                    <a:pt x="729" y="835"/>
                    <a:pt x="634" y="740"/>
                    <a:pt x="507" y="740"/>
                  </a:cubicBezTo>
                  <a:cubicBezTo>
                    <a:pt x="412" y="740"/>
                    <a:pt x="317" y="835"/>
                    <a:pt x="317" y="962"/>
                  </a:cubicBezTo>
                  <a:lnTo>
                    <a:pt x="317" y="1215"/>
                  </a:lnTo>
                  <a:cubicBezTo>
                    <a:pt x="317" y="1849"/>
                    <a:pt x="792" y="2355"/>
                    <a:pt x="1394" y="2450"/>
                  </a:cubicBezTo>
                  <a:lnTo>
                    <a:pt x="1394" y="2862"/>
                  </a:lnTo>
                  <a:lnTo>
                    <a:pt x="191" y="2862"/>
                  </a:lnTo>
                  <a:cubicBezTo>
                    <a:pt x="64" y="2862"/>
                    <a:pt x="1" y="2957"/>
                    <a:pt x="1" y="3052"/>
                  </a:cubicBezTo>
                  <a:cubicBezTo>
                    <a:pt x="1" y="3179"/>
                    <a:pt x="64" y="3274"/>
                    <a:pt x="191" y="3274"/>
                  </a:cubicBezTo>
                  <a:lnTo>
                    <a:pt x="1394" y="3274"/>
                  </a:lnTo>
                  <a:lnTo>
                    <a:pt x="1394" y="3686"/>
                  </a:lnTo>
                  <a:cubicBezTo>
                    <a:pt x="792" y="3781"/>
                    <a:pt x="317" y="4287"/>
                    <a:pt x="317" y="4921"/>
                  </a:cubicBezTo>
                  <a:lnTo>
                    <a:pt x="317" y="5174"/>
                  </a:lnTo>
                  <a:cubicBezTo>
                    <a:pt x="317" y="5269"/>
                    <a:pt x="412" y="5364"/>
                    <a:pt x="507" y="5364"/>
                  </a:cubicBezTo>
                  <a:cubicBezTo>
                    <a:pt x="634" y="5364"/>
                    <a:pt x="729" y="5269"/>
                    <a:pt x="729" y="5174"/>
                  </a:cubicBezTo>
                  <a:lnTo>
                    <a:pt x="729" y="4921"/>
                  </a:lnTo>
                  <a:cubicBezTo>
                    <a:pt x="729" y="4509"/>
                    <a:pt x="1014" y="4161"/>
                    <a:pt x="1394" y="4066"/>
                  </a:cubicBezTo>
                  <a:lnTo>
                    <a:pt x="1394" y="4192"/>
                  </a:lnTo>
                  <a:cubicBezTo>
                    <a:pt x="1394" y="5332"/>
                    <a:pt x="2313" y="6251"/>
                    <a:pt x="3421" y="6251"/>
                  </a:cubicBezTo>
                  <a:cubicBezTo>
                    <a:pt x="4561" y="6251"/>
                    <a:pt x="5479" y="5332"/>
                    <a:pt x="5479" y="4192"/>
                  </a:cubicBezTo>
                  <a:lnTo>
                    <a:pt x="5479" y="4066"/>
                  </a:lnTo>
                  <a:cubicBezTo>
                    <a:pt x="5859" y="4161"/>
                    <a:pt x="6145" y="4509"/>
                    <a:pt x="6145" y="4921"/>
                  </a:cubicBezTo>
                  <a:lnTo>
                    <a:pt x="6145" y="5174"/>
                  </a:lnTo>
                  <a:cubicBezTo>
                    <a:pt x="6145" y="5269"/>
                    <a:pt x="6240" y="5364"/>
                    <a:pt x="6335" y="5364"/>
                  </a:cubicBezTo>
                  <a:cubicBezTo>
                    <a:pt x="6461" y="5364"/>
                    <a:pt x="6556" y="5269"/>
                    <a:pt x="6556" y="5174"/>
                  </a:cubicBezTo>
                  <a:lnTo>
                    <a:pt x="6556" y="4921"/>
                  </a:lnTo>
                  <a:cubicBezTo>
                    <a:pt x="6556" y="4287"/>
                    <a:pt x="6081" y="3781"/>
                    <a:pt x="5479" y="3686"/>
                  </a:cubicBezTo>
                  <a:lnTo>
                    <a:pt x="5479" y="3274"/>
                  </a:lnTo>
                  <a:lnTo>
                    <a:pt x="6683" y="3274"/>
                  </a:lnTo>
                  <a:cubicBezTo>
                    <a:pt x="6778" y="3274"/>
                    <a:pt x="6873" y="3179"/>
                    <a:pt x="6873" y="3052"/>
                  </a:cubicBezTo>
                  <a:cubicBezTo>
                    <a:pt x="6873" y="2957"/>
                    <a:pt x="6778" y="2862"/>
                    <a:pt x="6683" y="2862"/>
                  </a:cubicBezTo>
                  <a:lnTo>
                    <a:pt x="5479" y="2862"/>
                  </a:lnTo>
                  <a:lnTo>
                    <a:pt x="5479" y="2450"/>
                  </a:lnTo>
                  <a:cubicBezTo>
                    <a:pt x="6081" y="2355"/>
                    <a:pt x="6556" y="1849"/>
                    <a:pt x="6556" y="1215"/>
                  </a:cubicBezTo>
                  <a:lnTo>
                    <a:pt x="6556" y="962"/>
                  </a:lnTo>
                  <a:cubicBezTo>
                    <a:pt x="6556" y="835"/>
                    <a:pt x="6461" y="740"/>
                    <a:pt x="6335" y="740"/>
                  </a:cubicBezTo>
                  <a:cubicBezTo>
                    <a:pt x="6240" y="740"/>
                    <a:pt x="6145" y="835"/>
                    <a:pt x="6145" y="962"/>
                  </a:cubicBezTo>
                  <a:lnTo>
                    <a:pt x="6145" y="1215"/>
                  </a:lnTo>
                  <a:cubicBezTo>
                    <a:pt x="6145" y="1627"/>
                    <a:pt x="5859" y="1975"/>
                    <a:pt x="5479" y="2039"/>
                  </a:cubicBezTo>
                  <a:lnTo>
                    <a:pt x="5479" y="1880"/>
                  </a:lnTo>
                  <a:cubicBezTo>
                    <a:pt x="5479" y="1690"/>
                    <a:pt x="5321" y="1532"/>
                    <a:pt x="5163" y="1532"/>
                  </a:cubicBezTo>
                  <a:lnTo>
                    <a:pt x="4941" y="1532"/>
                  </a:lnTo>
                  <a:lnTo>
                    <a:pt x="4941" y="1469"/>
                  </a:lnTo>
                  <a:cubicBezTo>
                    <a:pt x="4941" y="1057"/>
                    <a:pt x="4656" y="709"/>
                    <a:pt x="4244" y="614"/>
                  </a:cubicBezTo>
                  <a:lnTo>
                    <a:pt x="4403" y="297"/>
                  </a:lnTo>
                  <a:cubicBezTo>
                    <a:pt x="4434" y="202"/>
                    <a:pt x="4403" y="75"/>
                    <a:pt x="4308" y="12"/>
                  </a:cubicBezTo>
                  <a:cubicBezTo>
                    <a:pt x="4285" y="4"/>
                    <a:pt x="4261" y="0"/>
                    <a:pt x="4237" y="0"/>
                  </a:cubicBezTo>
                  <a:cubicBezTo>
                    <a:pt x="4158" y="0"/>
                    <a:pt x="4079" y="42"/>
                    <a:pt x="4054" y="139"/>
                  </a:cubicBezTo>
                  <a:lnTo>
                    <a:pt x="3833" y="614"/>
                  </a:lnTo>
                  <a:lnTo>
                    <a:pt x="3041" y="614"/>
                  </a:lnTo>
                  <a:lnTo>
                    <a:pt x="2819" y="139"/>
                  </a:lnTo>
                  <a:cubicBezTo>
                    <a:pt x="2795" y="42"/>
                    <a:pt x="2715" y="0"/>
                    <a:pt x="263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51776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" name="Google Shape;1538;p18"/>
          <p:cNvSpPr/>
          <p:nvPr/>
        </p:nvSpPr>
        <p:spPr>
          <a:xfrm rot="20159185">
            <a:off x="5152806" y="2001681"/>
            <a:ext cx="781628" cy="1435474"/>
          </a:xfrm>
          <a:custGeom>
            <a:avLst/>
            <a:gdLst/>
            <a:ahLst/>
            <a:cxnLst/>
            <a:rect l="l" t="t" r="r" b="b"/>
            <a:pathLst>
              <a:path w="17641" h="32398" extrusionOk="0">
                <a:moveTo>
                  <a:pt x="11686" y="1"/>
                </a:moveTo>
                <a:cubicBezTo>
                  <a:pt x="11686" y="10990"/>
                  <a:pt x="7221" y="20965"/>
                  <a:pt x="0" y="28186"/>
                </a:cubicBezTo>
                <a:lnTo>
                  <a:pt x="4212" y="32398"/>
                </a:lnTo>
                <a:cubicBezTo>
                  <a:pt x="12510" y="24101"/>
                  <a:pt x="17640" y="12636"/>
                  <a:pt x="17640" y="1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" name="Nhóm 8">
            <a:extLst>
              <a:ext uri="{FF2B5EF4-FFF2-40B4-BE49-F238E27FC236}">
                <a16:creationId xmlns:a16="http://schemas.microsoft.com/office/drawing/2014/main" id="{29229C28-7C73-4FAF-BD86-870F281BA45E}"/>
              </a:ext>
            </a:extLst>
          </p:cNvPr>
          <p:cNvGrpSpPr/>
          <p:nvPr/>
        </p:nvGrpSpPr>
        <p:grpSpPr>
          <a:xfrm>
            <a:off x="2728913" y="689519"/>
            <a:ext cx="3066646" cy="3749223"/>
            <a:chOff x="2728913" y="689519"/>
            <a:chExt cx="3066646" cy="3749223"/>
          </a:xfrm>
        </p:grpSpPr>
        <p:sp>
          <p:nvSpPr>
            <p:cNvPr id="1501" name="Google Shape;1501;p18"/>
            <p:cNvSpPr/>
            <p:nvPr/>
          </p:nvSpPr>
          <p:spPr>
            <a:xfrm rot="20159185">
              <a:off x="2728913" y="1704070"/>
              <a:ext cx="2051526" cy="2051482"/>
            </a:xfrm>
            <a:custGeom>
              <a:avLst/>
              <a:gdLst/>
              <a:ahLst/>
              <a:cxnLst/>
              <a:rect l="l" t="t" r="r" b="b"/>
              <a:pathLst>
                <a:path w="46302" h="46301" extrusionOk="0">
                  <a:moveTo>
                    <a:pt x="23151" y="1"/>
                  </a:moveTo>
                  <a:cubicBezTo>
                    <a:pt x="10357" y="1"/>
                    <a:pt x="1" y="10356"/>
                    <a:pt x="1" y="23151"/>
                  </a:cubicBezTo>
                  <a:cubicBezTo>
                    <a:pt x="1" y="35945"/>
                    <a:pt x="10357" y="46301"/>
                    <a:pt x="23151" y="46301"/>
                  </a:cubicBezTo>
                  <a:cubicBezTo>
                    <a:pt x="35945" y="46301"/>
                    <a:pt x="46301" y="35945"/>
                    <a:pt x="46301" y="23151"/>
                  </a:cubicBezTo>
                  <a:cubicBezTo>
                    <a:pt x="46301" y="10356"/>
                    <a:pt x="35945" y="1"/>
                    <a:pt x="2315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18"/>
            <p:cNvSpPr/>
            <p:nvPr/>
          </p:nvSpPr>
          <p:spPr>
            <a:xfrm rot="20159185">
              <a:off x="2779485" y="1842908"/>
              <a:ext cx="1949087" cy="1774382"/>
            </a:xfrm>
            <a:custGeom>
              <a:avLst/>
              <a:gdLst/>
              <a:ahLst/>
              <a:cxnLst/>
              <a:rect l="l" t="t" r="r" b="b"/>
              <a:pathLst>
                <a:path w="43990" h="40047" extrusionOk="0">
                  <a:moveTo>
                    <a:pt x="21995" y="1"/>
                  </a:moveTo>
                  <a:cubicBezTo>
                    <a:pt x="16865" y="1"/>
                    <a:pt x="11734" y="1957"/>
                    <a:pt x="7823" y="5868"/>
                  </a:cubicBezTo>
                  <a:cubicBezTo>
                    <a:pt x="1" y="13690"/>
                    <a:pt x="1" y="26357"/>
                    <a:pt x="7823" y="34180"/>
                  </a:cubicBezTo>
                  <a:cubicBezTo>
                    <a:pt x="11734" y="38091"/>
                    <a:pt x="16865" y="40046"/>
                    <a:pt x="21995" y="40046"/>
                  </a:cubicBezTo>
                  <a:cubicBezTo>
                    <a:pt x="27126" y="40046"/>
                    <a:pt x="32256" y="38091"/>
                    <a:pt x="36167" y="34180"/>
                  </a:cubicBezTo>
                  <a:cubicBezTo>
                    <a:pt x="43989" y="26357"/>
                    <a:pt x="43989" y="13690"/>
                    <a:pt x="36167" y="5868"/>
                  </a:cubicBezTo>
                  <a:cubicBezTo>
                    <a:pt x="32256" y="1957"/>
                    <a:pt x="27126" y="1"/>
                    <a:pt x="219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" name="Nhóm 4">
              <a:extLst>
                <a:ext uri="{FF2B5EF4-FFF2-40B4-BE49-F238E27FC236}">
                  <a16:creationId xmlns:a16="http://schemas.microsoft.com/office/drawing/2014/main" id="{88FD4961-211E-4132-876E-211D3ACFEF9C}"/>
                </a:ext>
              </a:extLst>
            </p:cNvPr>
            <p:cNvGrpSpPr/>
            <p:nvPr/>
          </p:nvGrpSpPr>
          <p:grpSpPr>
            <a:xfrm rot="1894551">
              <a:off x="4531595" y="1547623"/>
              <a:ext cx="378873" cy="441938"/>
              <a:chOff x="4531595" y="1593977"/>
              <a:chExt cx="378873" cy="441938"/>
            </a:xfrm>
          </p:grpSpPr>
          <p:sp>
            <p:nvSpPr>
              <p:cNvPr id="1503" name="Google Shape;1503;p18"/>
              <p:cNvSpPr/>
              <p:nvPr/>
            </p:nvSpPr>
            <p:spPr>
              <a:xfrm rot="20159185">
                <a:off x="4707201" y="1670344"/>
                <a:ext cx="84229" cy="84229"/>
              </a:xfrm>
              <a:custGeom>
                <a:avLst/>
                <a:gdLst/>
                <a:ahLst/>
                <a:cxnLst/>
                <a:rect l="l" t="t" r="r" b="b"/>
                <a:pathLst>
                  <a:path w="1901" h="1901" extrusionOk="0">
                    <a:moveTo>
                      <a:pt x="951" y="460"/>
                    </a:moveTo>
                    <a:cubicBezTo>
                      <a:pt x="1077" y="460"/>
                      <a:pt x="1204" y="507"/>
                      <a:pt x="1299" y="602"/>
                    </a:cubicBezTo>
                    <a:cubicBezTo>
                      <a:pt x="1394" y="697"/>
                      <a:pt x="1426" y="824"/>
                      <a:pt x="1426" y="950"/>
                    </a:cubicBezTo>
                    <a:cubicBezTo>
                      <a:pt x="1426" y="1077"/>
                      <a:pt x="1394" y="1204"/>
                      <a:pt x="1299" y="1299"/>
                    </a:cubicBezTo>
                    <a:cubicBezTo>
                      <a:pt x="1204" y="1394"/>
                      <a:pt x="1077" y="1441"/>
                      <a:pt x="951" y="1441"/>
                    </a:cubicBezTo>
                    <a:cubicBezTo>
                      <a:pt x="824" y="1441"/>
                      <a:pt x="697" y="1394"/>
                      <a:pt x="602" y="1299"/>
                    </a:cubicBezTo>
                    <a:cubicBezTo>
                      <a:pt x="507" y="1204"/>
                      <a:pt x="444" y="1077"/>
                      <a:pt x="444" y="950"/>
                    </a:cubicBezTo>
                    <a:cubicBezTo>
                      <a:pt x="444" y="824"/>
                      <a:pt x="507" y="697"/>
                      <a:pt x="602" y="602"/>
                    </a:cubicBezTo>
                    <a:cubicBezTo>
                      <a:pt x="697" y="507"/>
                      <a:pt x="824" y="460"/>
                      <a:pt x="951" y="460"/>
                    </a:cubicBezTo>
                    <a:close/>
                    <a:moveTo>
                      <a:pt x="939" y="0"/>
                    </a:moveTo>
                    <a:cubicBezTo>
                      <a:pt x="697" y="0"/>
                      <a:pt x="460" y="95"/>
                      <a:pt x="286" y="285"/>
                    </a:cubicBezTo>
                    <a:cubicBezTo>
                      <a:pt x="96" y="475"/>
                      <a:pt x="1" y="697"/>
                      <a:pt x="1" y="950"/>
                    </a:cubicBezTo>
                    <a:cubicBezTo>
                      <a:pt x="1" y="1204"/>
                      <a:pt x="96" y="1457"/>
                      <a:pt x="286" y="1615"/>
                    </a:cubicBezTo>
                    <a:cubicBezTo>
                      <a:pt x="476" y="1805"/>
                      <a:pt x="697" y="1900"/>
                      <a:pt x="951" y="1900"/>
                    </a:cubicBezTo>
                    <a:cubicBezTo>
                      <a:pt x="1172" y="1900"/>
                      <a:pt x="1426" y="1805"/>
                      <a:pt x="1616" y="1615"/>
                    </a:cubicBezTo>
                    <a:cubicBezTo>
                      <a:pt x="1806" y="1457"/>
                      <a:pt x="1901" y="1204"/>
                      <a:pt x="1901" y="950"/>
                    </a:cubicBezTo>
                    <a:cubicBezTo>
                      <a:pt x="1901" y="697"/>
                      <a:pt x="1806" y="475"/>
                      <a:pt x="1616" y="285"/>
                    </a:cubicBezTo>
                    <a:cubicBezTo>
                      <a:pt x="1426" y="95"/>
                      <a:pt x="1180" y="0"/>
                      <a:pt x="939" y="0"/>
                    </a:cubicBezTo>
                    <a:close/>
                  </a:path>
                </a:pathLst>
              </a:custGeom>
              <a:solidFill>
                <a:srgbClr val="C4C4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18"/>
              <p:cNvSpPr/>
              <p:nvPr/>
            </p:nvSpPr>
            <p:spPr>
              <a:xfrm rot="20159185">
                <a:off x="4531595" y="1593977"/>
                <a:ext cx="378873" cy="378918"/>
              </a:xfrm>
              <a:custGeom>
                <a:avLst/>
                <a:gdLst/>
                <a:ahLst/>
                <a:cxnLst/>
                <a:rect l="l" t="t" r="r" b="b"/>
                <a:pathLst>
                  <a:path w="8551" h="8552" extrusionOk="0">
                    <a:moveTo>
                      <a:pt x="2424" y="2314"/>
                    </a:moveTo>
                    <a:cubicBezTo>
                      <a:pt x="2693" y="2314"/>
                      <a:pt x="2927" y="2373"/>
                      <a:pt x="3104" y="2439"/>
                    </a:cubicBezTo>
                    <a:cubicBezTo>
                      <a:pt x="2724" y="2787"/>
                      <a:pt x="2407" y="3167"/>
                      <a:pt x="2090" y="3579"/>
                    </a:cubicBezTo>
                    <a:cubicBezTo>
                      <a:pt x="1679" y="3326"/>
                      <a:pt x="1109" y="3262"/>
                      <a:pt x="697" y="3262"/>
                    </a:cubicBezTo>
                    <a:cubicBezTo>
                      <a:pt x="1296" y="2519"/>
                      <a:pt x="1921" y="2314"/>
                      <a:pt x="2424" y="2314"/>
                    </a:cubicBezTo>
                    <a:close/>
                    <a:moveTo>
                      <a:pt x="8076" y="476"/>
                    </a:moveTo>
                    <a:cubicBezTo>
                      <a:pt x="7981" y="1331"/>
                      <a:pt x="7506" y="3832"/>
                      <a:pt x="5004" y="5859"/>
                    </a:cubicBezTo>
                    <a:lnTo>
                      <a:pt x="4972" y="5891"/>
                    </a:lnTo>
                    <a:cubicBezTo>
                      <a:pt x="4592" y="6176"/>
                      <a:pt x="4212" y="6461"/>
                      <a:pt x="3769" y="6714"/>
                    </a:cubicBezTo>
                    <a:lnTo>
                      <a:pt x="1869" y="4814"/>
                    </a:lnTo>
                    <a:cubicBezTo>
                      <a:pt x="3990" y="1204"/>
                      <a:pt x="7252" y="602"/>
                      <a:pt x="8076" y="476"/>
                    </a:cubicBezTo>
                    <a:close/>
                    <a:moveTo>
                      <a:pt x="1837" y="5416"/>
                    </a:moveTo>
                    <a:lnTo>
                      <a:pt x="3135" y="6714"/>
                    </a:lnTo>
                    <a:lnTo>
                      <a:pt x="2565" y="6999"/>
                    </a:lnTo>
                    <a:lnTo>
                      <a:pt x="1584" y="6018"/>
                    </a:lnTo>
                    <a:lnTo>
                      <a:pt x="1837" y="5416"/>
                    </a:lnTo>
                    <a:close/>
                    <a:moveTo>
                      <a:pt x="6112" y="5479"/>
                    </a:moveTo>
                    <a:cubicBezTo>
                      <a:pt x="6271" y="5954"/>
                      <a:pt x="6429" y="6936"/>
                      <a:pt x="5289" y="7854"/>
                    </a:cubicBezTo>
                    <a:cubicBezTo>
                      <a:pt x="5289" y="7443"/>
                      <a:pt x="5226" y="6873"/>
                      <a:pt x="4972" y="6461"/>
                    </a:cubicBezTo>
                    <a:cubicBezTo>
                      <a:pt x="5067" y="6398"/>
                      <a:pt x="5131" y="6334"/>
                      <a:pt x="5226" y="6271"/>
                    </a:cubicBezTo>
                    <a:cubicBezTo>
                      <a:pt x="5257" y="6239"/>
                      <a:pt x="5289" y="6208"/>
                      <a:pt x="5321" y="6176"/>
                    </a:cubicBezTo>
                    <a:cubicBezTo>
                      <a:pt x="5384" y="6144"/>
                      <a:pt x="5447" y="6081"/>
                      <a:pt x="5511" y="6049"/>
                    </a:cubicBezTo>
                    <a:cubicBezTo>
                      <a:pt x="5732" y="5859"/>
                      <a:pt x="5922" y="5669"/>
                      <a:pt x="6112" y="5479"/>
                    </a:cubicBezTo>
                    <a:close/>
                    <a:moveTo>
                      <a:pt x="8329" y="0"/>
                    </a:moveTo>
                    <a:cubicBezTo>
                      <a:pt x="8297" y="0"/>
                      <a:pt x="7221" y="32"/>
                      <a:pt x="5827" y="634"/>
                    </a:cubicBezTo>
                    <a:cubicBezTo>
                      <a:pt x="4972" y="982"/>
                      <a:pt x="4212" y="1489"/>
                      <a:pt x="3484" y="2122"/>
                    </a:cubicBezTo>
                    <a:cubicBezTo>
                      <a:pt x="3207" y="1972"/>
                      <a:pt x="2829" y="1856"/>
                      <a:pt x="2404" y="1856"/>
                    </a:cubicBezTo>
                    <a:cubicBezTo>
                      <a:pt x="1662" y="1856"/>
                      <a:pt x="777" y="2210"/>
                      <a:pt x="32" y="3357"/>
                    </a:cubicBezTo>
                    <a:cubicBezTo>
                      <a:pt x="32" y="3421"/>
                      <a:pt x="0" y="3452"/>
                      <a:pt x="0" y="3484"/>
                    </a:cubicBezTo>
                    <a:cubicBezTo>
                      <a:pt x="0" y="3547"/>
                      <a:pt x="32" y="3579"/>
                      <a:pt x="32" y="3611"/>
                    </a:cubicBezTo>
                    <a:cubicBezTo>
                      <a:pt x="84" y="3662"/>
                      <a:pt x="135" y="3714"/>
                      <a:pt x="204" y="3714"/>
                    </a:cubicBezTo>
                    <a:cubicBezTo>
                      <a:pt x="220" y="3714"/>
                      <a:pt x="236" y="3712"/>
                      <a:pt x="254" y="3706"/>
                    </a:cubicBezTo>
                    <a:cubicBezTo>
                      <a:pt x="333" y="3698"/>
                      <a:pt x="446" y="3692"/>
                      <a:pt x="577" y="3692"/>
                    </a:cubicBezTo>
                    <a:cubicBezTo>
                      <a:pt x="970" y="3692"/>
                      <a:pt x="1528" y="3745"/>
                      <a:pt x="1837" y="3959"/>
                    </a:cubicBezTo>
                    <a:cubicBezTo>
                      <a:pt x="1679" y="4212"/>
                      <a:pt x="1520" y="4466"/>
                      <a:pt x="1394" y="4719"/>
                    </a:cubicBezTo>
                    <a:cubicBezTo>
                      <a:pt x="1362" y="4751"/>
                      <a:pt x="1362" y="4782"/>
                      <a:pt x="1362" y="4846"/>
                    </a:cubicBezTo>
                    <a:cubicBezTo>
                      <a:pt x="1362" y="4909"/>
                      <a:pt x="1362" y="4941"/>
                      <a:pt x="1425" y="5004"/>
                    </a:cubicBezTo>
                    <a:lnTo>
                      <a:pt x="1489" y="5068"/>
                    </a:lnTo>
                    <a:lnTo>
                      <a:pt x="1109" y="5954"/>
                    </a:lnTo>
                    <a:cubicBezTo>
                      <a:pt x="1109" y="5986"/>
                      <a:pt x="1077" y="6018"/>
                      <a:pt x="1077" y="6049"/>
                    </a:cubicBezTo>
                    <a:cubicBezTo>
                      <a:pt x="1077" y="6113"/>
                      <a:pt x="1109" y="6176"/>
                      <a:pt x="1140" y="6208"/>
                    </a:cubicBezTo>
                    <a:lnTo>
                      <a:pt x="2344" y="7411"/>
                    </a:lnTo>
                    <a:cubicBezTo>
                      <a:pt x="2390" y="7457"/>
                      <a:pt x="2453" y="7487"/>
                      <a:pt x="2521" y="7487"/>
                    </a:cubicBezTo>
                    <a:cubicBezTo>
                      <a:pt x="2546" y="7487"/>
                      <a:pt x="2572" y="7483"/>
                      <a:pt x="2597" y="7474"/>
                    </a:cubicBezTo>
                    <a:lnTo>
                      <a:pt x="3484" y="7063"/>
                    </a:lnTo>
                    <a:lnTo>
                      <a:pt x="3579" y="7158"/>
                    </a:lnTo>
                    <a:cubicBezTo>
                      <a:pt x="3616" y="7195"/>
                      <a:pt x="3675" y="7210"/>
                      <a:pt x="3730" y="7210"/>
                    </a:cubicBezTo>
                    <a:cubicBezTo>
                      <a:pt x="3769" y="7210"/>
                      <a:pt x="3806" y="7202"/>
                      <a:pt x="3832" y="7189"/>
                    </a:cubicBezTo>
                    <a:cubicBezTo>
                      <a:pt x="4085" y="7031"/>
                      <a:pt x="4339" y="6873"/>
                      <a:pt x="4592" y="6714"/>
                    </a:cubicBezTo>
                    <a:cubicBezTo>
                      <a:pt x="4877" y="7158"/>
                      <a:pt x="4846" y="7981"/>
                      <a:pt x="4814" y="8298"/>
                    </a:cubicBezTo>
                    <a:cubicBezTo>
                      <a:pt x="4814" y="8361"/>
                      <a:pt x="4846" y="8456"/>
                      <a:pt x="4941" y="8519"/>
                    </a:cubicBezTo>
                    <a:cubicBezTo>
                      <a:pt x="4972" y="8519"/>
                      <a:pt x="5004" y="8551"/>
                      <a:pt x="5036" y="8551"/>
                    </a:cubicBezTo>
                    <a:cubicBezTo>
                      <a:pt x="5099" y="8551"/>
                      <a:pt x="5131" y="8519"/>
                      <a:pt x="5162" y="8519"/>
                    </a:cubicBezTo>
                    <a:cubicBezTo>
                      <a:pt x="6967" y="7348"/>
                      <a:pt x="6809" y="5828"/>
                      <a:pt x="6461" y="5068"/>
                    </a:cubicBezTo>
                    <a:cubicBezTo>
                      <a:pt x="8487" y="2756"/>
                      <a:pt x="8551" y="286"/>
                      <a:pt x="8551" y="254"/>
                    </a:cubicBezTo>
                    <a:cubicBezTo>
                      <a:pt x="8551" y="191"/>
                      <a:pt x="8551" y="127"/>
                      <a:pt x="8487" y="96"/>
                    </a:cubicBezTo>
                    <a:cubicBezTo>
                      <a:pt x="8456" y="32"/>
                      <a:pt x="8392" y="0"/>
                      <a:pt x="8329" y="0"/>
                    </a:cubicBezTo>
                    <a:close/>
                  </a:path>
                </a:pathLst>
              </a:custGeom>
              <a:solidFill>
                <a:srgbClr val="C4C4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18"/>
              <p:cNvSpPr/>
              <p:nvPr/>
            </p:nvSpPr>
            <p:spPr>
              <a:xfrm rot="20159185">
                <a:off x="4602303" y="1961478"/>
                <a:ext cx="74392" cy="74437"/>
              </a:xfrm>
              <a:custGeom>
                <a:avLst/>
                <a:gdLst/>
                <a:ahLst/>
                <a:cxnLst/>
                <a:rect l="l" t="t" r="r" b="b"/>
                <a:pathLst>
                  <a:path w="1679" h="1680" extrusionOk="0">
                    <a:moveTo>
                      <a:pt x="1457" y="1"/>
                    </a:moveTo>
                    <a:cubicBezTo>
                      <a:pt x="1394" y="1"/>
                      <a:pt x="1331" y="33"/>
                      <a:pt x="1267" y="64"/>
                    </a:cubicBezTo>
                    <a:lnTo>
                      <a:pt x="64" y="1299"/>
                    </a:lnTo>
                    <a:cubicBezTo>
                      <a:pt x="32" y="1331"/>
                      <a:pt x="0" y="1394"/>
                      <a:pt x="0" y="1458"/>
                    </a:cubicBezTo>
                    <a:cubicBezTo>
                      <a:pt x="0" y="1521"/>
                      <a:pt x="32" y="1584"/>
                      <a:pt x="64" y="1616"/>
                    </a:cubicBezTo>
                    <a:cubicBezTo>
                      <a:pt x="95" y="1648"/>
                      <a:pt x="159" y="1679"/>
                      <a:pt x="222" y="1679"/>
                    </a:cubicBezTo>
                    <a:cubicBezTo>
                      <a:pt x="286" y="1679"/>
                      <a:pt x="349" y="1648"/>
                      <a:pt x="381" y="1616"/>
                    </a:cubicBezTo>
                    <a:lnTo>
                      <a:pt x="1616" y="381"/>
                    </a:lnTo>
                    <a:cubicBezTo>
                      <a:pt x="1647" y="349"/>
                      <a:pt x="1679" y="286"/>
                      <a:pt x="1679" y="223"/>
                    </a:cubicBezTo>
                    <a:cubicBezTo>
                      <a:pt x="1679" y="159"/>
                      <a:pt x="1647" y="96"/>
                      <a:pt x="1616" y="64"/>
                    </a:cubicBezTo>
                    <a:cubicBezTo>
                      <a:pt x="1552" y="33"/>
                      <a:pt x="1521" y="1"/>
                      <a:pt x="1457" y="1"/>
                    </a:cubicBezTo>
                    <a:close/>
                  </a:path>
                </a:pathLst>
              </a:custGeom>
              <a:solidFill>
                <a:srgbClr val="C4C4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18"/>
              <p:cNvSpPr/>
              <p:nvPr/>
            </p:nvSpPr>
            <p:spPr>
              <a:xfrm rot="20159185">
                <a:off x="4584017" y="1947716"/>
                <a:ext cx="58973" cy="57555"/>
              </a:xfrm>
              <a:custGeom>
                <a:avLst/>
                <a:gdLst/>
                <a:ahLst/>
                <a:cxnLst/>
                <a:rect l="l" t="t" r="r" b="b"/>
                <a:pathLst>
                  <a:path w="1331" h="1299" extrusionOk="0">
                    <a:moveTo>
                      <a:pt x="1077" y="0"/>
                    </a:moveTo>
                    <a:cubicBezTo>
                      <a:pt x="1045" y="0"/>
                      <a:pt x="982" y="32"/>
                      <a:pt x="919" y="64"/>
                    </a:cubicBezTo>
                    <a:lnTo>
                      <a:pt x="63" y="919"/>
                    </a:lnTo>
                    <a:cubicBezTo>
                      <a:pt x="32" y="950"/>
                      <a:pt x="0" y="1014"/>
                      <a:pt x="0" y="1077"/>
                    </a:cubicBezTo>
                    <a:cubicBezTo>
                      <a:pt x="0" y="1140"/>
                      <a:pt x="32" y="1204"/>
                      <a:pt x="63" y="1235"/>
                    </a:cubicBezTo>
                    <a:cubicBezTo>
                      <a:pt x="127" y="1267"/>
                      <a:pt x="190" y="1299"/>
                      <a:pt x="253" y="1299"/>
                    </a:cubicBezTo>
                    <a:cubicBezTo>
                      <a:pt x="317" y="1299"/>
                      <a:pt x="348" y="1299"/>
                      <a:pt x="412" y="1235"/>
                    </a:cubicBezTo>
                    <a:lnTo>
                      <a:pt x="1267" y="380"/>
                    </a:lnTo>
                    <a:cubicBezTo>
                      <a:pt x="1299" y="349"/>
                      <a:pt x="1330" y="285"/>
                      <a:pt x="1330" y="222"/>
                    </a:cubicBezTo>
                    <a:cubicBezTo>
                      <a:pt x="1330" y="159"/>
                      <a:pt x="1299" y="95"/>
                      <a:pt x="1267" y="64"/>
                    </a:cubicBezTo>
                    <a:cubicBezTo>
                      <a:pt x="1204" y="32"/>
                      <a:pt x="1172" y="0"/>
                      <a:pt x="1077" y="0"/>
                    </a:cubicBezTo>
                    <a:close/>
                  </a:path>
                </a:pathLst>
              </a:custGeom>
              <a:solidFill>
                <a:srgbClr val="C4C4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18"/>
              <p:cNvSpPr/>
              <p:nvPr/>
            </p:nvSpPr>
            <p:spPr>
              <a:xfrm rot="20159185">
                <a:off x="4644647" y="1970159"/>
                <a:ext cx="57555" cy="57600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1300" extrusionOk="0">
                    <a:moveTo>
                      <a:pt x="1077" y="1"/>
                    </a:moveTo>
                    <a:cubicBezTo>
                      <a:pt x="1014" y="1"/>
                      <a:pt x="950" y="32"/>
                      <a:pt x="919" y="64"/>
                    </a:cubicBezTo>
                    <a:lnTo>
                      <a:pt x="64" y="919"/>
                    </a:lnTo>
                    <a:cubicBezTo>
                      <a:pt x="0" y="951"/>
                      <a:pt x="0" y="1014"/>
                      <a:pt x="0" y="1077"/>
                    </a:cubicBezTo>
                    <a:cubicBezTo>
                      <a:pt x="0" y="1141"/>
                      <a:pt x="0" y="1204"/>
                      <a:pt x="64" y="1236"/>
                    </a:cubicBezTo>
                    <a:cubicBezTo>
                      <a:pt x="95" y="1299"/>
                      <a:pt x="159" y="1299"/>
                      <a:pt x="222" y="1299"/>
                    </a:cubicBezTo>
                    <a:cubicBezTo>
                      <a:pt x="285" y="1299"/>
                      <a:pt x="349" y="1267"/>
                      <a:pt x="380" y="1236"/>
                    </a:cubicBezTo>
                    <a:lnTo>
                      <a:pt x="1235" y="381"/>
                    </a:lnTo>
                    <a:cubicBezTo>
                      <a:pt x="1267" y="349"/>
                      <a:pt x="1299" y="286"/>
                      <a:pt x="1299" y="222"/>
                    </a:cubicBezTo>
                    <a:cubicBezTo>
                      <a:pt x="1299" y="159"/>
                      <a:pt x="1267" y="96"/>
                      <a:pt x="1235" y="64"/>
                    </a:cubicBezTo>
                    <a:cubicBezTo>
                      <a:pt x="1172" y="32"/>
                      <a:pt x="1140" y="1"/>
                      <a:pt x="1077" y="1"/>
                    </a:cubicBezTo>
                    <a:close/>
                  </a:path>
                </a:pathLst>
              </a:custGeom>
              <a:solidFill>
                <a:srgbClr val="C4C4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14" name="Google Shape;1514;p18"/>
            <p:cNvSpPr/>
            <p:nvPr/>
          </p:nvSpPr>
          <p:spPr>
            <a:xfrm rot="16780">
              <a:off x="4910481" y="2656194"/>
              <a:ext cx="71601" cy="26673"/>
            </a:xfrm>
            <a:custGeom>
              <a:avLst/>
              <a:gdLst/>
              <a:ahLst/>
              <a:cxnLst/>
              <a:rect l="l" t="t" r="r" b="b"/>
              <a:pathLst>
                <a:path w="1616" h="602" extrusionOk="0">
                  <a:moveTo>
                    <a:pt x="285" y="0"/>
                  </a:moveTo>
                  <a:cubicBezTo>
                    <a:pt x="127" y="0"/>
                    <a:pt x="0" y="127"/>
                    <a:pt x="0" y="317"/>
                  </a:cubicBezTo>
                  <a:cubicBezTo>
                    <a:pt x="0" y="475"/>
                    <a:pt x="127" y="602"/>
                    <a:pt x="285" y="602"/>
                  </a:cubicBezTo>
                  <a:lnTo>
                    <a:pt x="1331" y="602"/>
                  </a:lnTo>
                  <a:cubicBezTo>
                    <a:pt x="1489" y="602"/>
                    <a:pt x="1616" y="475"/>
                    <a:pt x="1616" y="317"/>
                  </a:cubicBezTo>
                  <a:cubicBezTo>
                    <a:pt x="1616" y="127"/>
                    <a:pt x="1489" y="0"/>
                    <a:pt x="133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18"/>
            <p:cNvSpPr/>
            <p:nvPr/>
          </p:nvSpPr>
          <p:spPr>
            <a:xfrm rot="16780">
              <a:off x="4913604" y="2577907"/>
              <a:ext cx="67392" cy="47453"/>
            </a:xfrm>
            <a:custGeom>
              <a:avLst/>
              <a:gdLst/>
              <a:ahLst/>
              <a:cxnLst/>
              <a:rect l="l" t="t" r="r" b="b"/>
              <a:pathLst>
                <a:path w="1521" h="1071" extrusionOk="0">
                  <a:moveTo>
                    <a:pt x="318" y="1"/>
                  </a:moveTo>
                  <a:cubicBezTo>
                    <a:pt x="196" y="1"/>
                    <a:pt x="79" y="66"/>
                    <a:pt x="32" y="184"/>
                  </a:cubicBezTo>
                  <a:cubicBezTo>
                    <a:pt x="1" y="247"/>
                    <a:pt x="1" y="310"/>
                    <a:pt x="1" y="405"/>
                  </a:cubicBezTo>
                  <a:cubicBezTo>
                    <a:pt x="32" y="469"/>
                    <a:pt x="96" y="532"/>
                    <a:pt x="159" y="564"/>
                  </a:cubicBezTo>
                  <a:lnTo>
                    <a:pt x="1078" y="1039"/>
                  </a:lnTo>
                  <a:cubicBezTo>
                    <a:pt x="1109" y="1070"/>
                    <a:pt x="1173" y="1070"/>
                    <a:pt x="1204" y="1070"/>
                  </a:cubicBezTo>
                  <a:cubicBezTo>
                    <a:pt x="1331" y="1070"/>
                    <a:pt x="1426" y="1007"/>
                    <a:pt x="1489" y="912"/>
                  </a:cubicBezTo>
                  <a:cubicBezTo>
                    <a:pt x="1521" y="849"/>
                    <a:pt x="1521" y="754"/>
                    <a:pt x="1489" y="690"/>
                  </a:cubicBezTo>
                  <a:cubicBezTo>
                    <a:pt x="1458" y="595"/>
                    <a:pt x="1426" y="532"/>
                    <a:pt x="1331" y="500"/>
                  </a:cubicBezTo>
                  <a:lnTo>
                    <a:pt x="444" y="25"/>
                  </a:lnTo>
                  <a:cubicBezTo>
                    <a:pt x="403" y="9"/>
                    <a:pt x="360" y="1"/>
                    <a:pt x="318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18"/>
            <p:cNvSpPr/>
            <p:nvPr/>
          </p:nvSpPr>
          <p:spPr>
            <a:xfrm rot="16780">
              <a:off x="4928423" y="2709884"/>
              <a:ext cx="67392" cy="47453"/>
            </a:xfrm>
            <a:custGeom>
              <a:avLst/>
              <a:gdLst/>
              <a:ahLst/>
              <a:cxnLst/>
              <a:rect l="l" t="t" r="r" b="b"/>
              <a:pathLst>
                <a:path w="1521" h="1071" extrusionOk="0">
                  <a:moveTo>
                    <a:pt x="1208" y="0"/>
                  </a:moveTo>
                  <a:cubicBezTo>
                    <a:pt x="1164" y="0"/>
                    <a:pt x="1119" y="8"/>
                    <a:pt x="1077" y="25"/>
                  </a:cubicBezTo>
                  <a:lnTo>
                    <a:pt x="158" y="500"/>
                  </a:lnTo>
                  <a:cubicBezTo>
                    <a:pt x="95" y="532"/>
                    <a:pt x="32" y="595"/>
                    <a:pt x="32" y="659"/>
                  </a:cubicBezTo>
                  <a:cubicBezTo>
                    <a:pt x="0" y="754"/>
                    <a:pt x="0" y="817"/>
                    <a:pt x="32" y="912"/>
                  </a:cubicBezTo>
                  <a:cubicBezTo>
                    <a:pt x="95" y="1007"/>
                    <a:pt x="190" y="1070"/>
                    <a:pt x="317" y="1070"/>
                  </a:cubicBezTo>
                  <a:cubicBezTo>
                    <a:pt x="348" y="1070"/>
                    <a:pt x="412" y="1039"/>
                    <a:pt x="443" y="1039"/>
                  </a:cubicBezTo>
                  <a:lnTo>
                    <a:pt x="1362" y="564"/>
                  </a:lnTo>
                  <a:cubicBezTo>
                    <a:pt x="1425" y="532"/>
                    <a:pt x="1489" y="468"/>
                    <a:pt x="1489" y="405"/>
                  </a:cubicBezTo>
                  <a:cubicBezTo>
                    <a:pt x="1520" y="310"/>
                    <a:pt x="1520" y="247"/>
                    <a:pt x="1489" y="152"/>
                  </a:cubicBezTo>
                  <a:cubicBezTo>
                    <a:pt x="1442" y="59"/>
                    <a:pt x="1328" y="0"/>
                    <a:pt x="1208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18"/>
            <p:cNvSpPr/>
            <p:nvPr/>
          </p:nvSpPr>
          <p:spPr>
            <a:xfrm rot="16780">
              <a:off x="5289350" y="2658043"/>
              <a:ext cx="71601" cy="26673"/>
            </a:xfrm>
            <a:custGeom>
              <a:avLst/>
              <a:gdLst/>
              <a:ahLst/>
              <a:cxnLst/>
              <a:rect l="l" t="t" r="r" b="b"/>
              <a:pathLst>
                <a:path w="1616" h="602" extrusionOk="0">
                  <a:moveTo>
                    <a:pt x="285" y="0"/>
                  </a:moveTo>
                  <a:cubicBezTo>
                    <a:pt x="127" y="0"/>
                    <a:pt x="0" y="127"/>
                    <a:pt x="0" y="317"/>
                  </a:cubicBezTo>
                  <a:cubicBezTo>
                    <a:pt x="0" y="475"/>
                    <a:pt x="127" y="602"/>
                    <a:pt x="285" y="602"/>
                  </a:cubicBezTo>
                  <a:lnTo>
                    <a:pt x="1330" y="602"/>
                  </a:lnTo>
                  <a:cubicBezTo>
                    <a:pt x="1489" y="602"/>
                    <a:pt x="1615" y="475"/>
                    <a:pt x="1615" y="317"/>
                  </a:cubicBezTo>
                  <a:cubicBezTo>
                    <a:pt x="1615" y="127"/>
                    <a:pt x="1489" y="0"/>
                    <a:pt x="1330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18"/>
            <p:cNvSpPr/>
            <p:nvPr/>
          </p:nvSpPr>
          <p:spPr>
            <a:xfrm rot="16780">
              <a:off x="5291055" y="2579749"/>
              <a:ext cx="67392" cy="47453"/>
            </a:xfrm>
            <a:custGeom>
              <a:avLst/>
              <a:gdLst/>
              <a:ahLst/>
              <a:cxnLst/>
              <a:rect l="l" t="t" r="r" b="b"/>
              <a:pathLst>
                <a:path w="1521" h="1071" extrusionOk="0">
                  <a:moveTo>
                    <a:pt x="1204" y="1"/>
                  </a:moveTo>
                  <a:cubicBezTo>
                    <a:pt x="1161" y="1"/>
                    <a:pt x="1118" y="9"/>
                    <a:pt x="1077" y="25"/>
                  </a:cubicBezTo>
                  <a:lnTo>
                    <a:pt x="159" y="500"/>
                  </a:lnTo>
                  <a:cubicBezTo>
                    <a:pt x="96" y="532"/>
                    <a:pt x="32" y="595"/>
                    <a:pt x="32" y="690"/>
                  </a:cubicBezTo>
                  <a:cubicBezTo>
                    <a:pt x="1" y="754"/>
                    <a:pt x="1" y="849"/>
                    <a:pt x="32" y="912"/>
                  </a:cubicBezTo>
                  <a:cubicBezTo>
                    <a:pt x="96" y="1007"/>
                    <a:pt x="191" y="1070"/>
                    <a:pt x="317" y="1070"/>
                  </a:cubicBezTo>
                  <a:cubicBezTo>
                    <a:pt x="349" y="1070"/>
                    <a:pt x="412" y="1070"/>
                    <a:pt x="444" y="1039"/>
                  </a:cubicBezTo>
                  <a:lnTo>
                    <a:pt x="1363" y="564"/>
                  </a:lnTo>
                  <a:cubicBezTo>
                    <a:pt x="1426" y="532"/>
                    <a:pt x="1489" y="469"/>
                    <a:pt x="1489" y="405"/>
                  </a:cubicBezTo>
                  <a:cubicBezTo>
                    <a:pt x="1521" y="310"/>
                    <a:pt x="1521" y="247"/>
                    <a:pt x="1489" y="184"/>
                  </a:cubicBezTo>
                  <a:cubicBezTo>
                    <a:pt x="1442" y="66"/>
                    <a:pt x="1326" y="1"/>
                    <a:pt x="120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18"/>
            <p:cNvSpPr/>
            <p:nvPr/>
          </p:nvSpPr>
          <p:spPr>
            <a:xfrm rot="16780">
              <a:off x="5274992" y="2711576"/>
              <a:ext cx="67392" cy="47453"/>
            </a:xfrm>
            <a:custGeom>
              <a:avLst/>
              <a:gdLst/>
              <a:ahLst/>
              <a:cxnLst/>
              <a:rect l="l" t="t" r="r" b="b"/>
              <a:pathLst>
                <a:path w="1521" h="1071" extrusionOk="0">
                  <a:moveTo>
                    <a:pt x="313" y="0"/>
                  </a:moveTo>
                  <a:cubicBezTo>
                    <a:pt x="193" y="0"/>
                    <a:pt x="78" y="59"/>
                    <a:pt x="32" y="152"/>
                  </a:cubicBezTo>
                  <a:cubicBezTo>
                    <a:pt x="0" y="247"/>
                    <a:pt x="0" y="310"/>
                    <a:pt x="0" y="405"/>
                  </a:cubicBezTo>
                  <a:cubicBezTo>
                    <a:pt x="32" y="468"/>
                    <a:pt x="95" y="532"/>
                    <a:pt x="159" y="564"/>
                  </a:cubicBezTo>
                  <a:lnTo>
                    <a:pt x="1077" y="1039"/>
                  </a:lnTo>
                  <a:cubicBezTo>
                    <a:pt x="1109" y="1039"/>
                    <a:pt x="1172" y="1070"/>
                    <a:pt x="1204" y="1070"/>
                  </a:cubicBezTo>
                  <a:cubicBezTo>
                    <a:pt x="1330" y="1070"/>
                    <a:pt x="1425" y="1007"/>
                    <a:pt x="1489" y="912"/>
                  </a:cubicBezTo>
                  <a:cubicBezTo>
                    <a:pt x="1520" y="817"/>
                    <a:pt x="1520" y="754"/>
                    <a:pt x="1489" y="659"/>
                  </a:cubicBezTo>
                  <a:cubicBezTo>
                    <a:pt x="1457" y="595"/>
                    <a:pt x="1425" y="532"/>
                    <a:pt x="1330" y="500"/>
                  </a:cubicBezTo>
                  <a:lnTo>
                    <a:pt x="444" y="25"/>
                  </a:lnTo>
                  <a:cubicBezTo>
                    <a:pt x="401" y="8"/>
                    <a:pt x="357" y="0"/>
                    <a:pt x="313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18"/>
            <p:cNvSpPr/>
            <p:nvPr/>
          </p:nvSpPr>
          <p:spPr>
            <a:xfrm rot="16780">
              <a:off x="5076573" y="2843747"/>
              <a:ext cx="119276" cy="22464"/>
            </a:xfrm>
            <a:custGeom>
              <a:avLst/>
              <a:gdLst/>
              <a:ahLst/>
              <a:cxnLst/>
              <a:rect l="l" t="t" r="r" b="b"/>
              <a:pathLst>
                <a:path w="2692" h="507" extrusionOk="0">
                  <a:moveTo>
                    <a:pt x="253" y="0"/>
                  </a:moveTo>
                  <a:cubicBezTo>
                    <a:pt x="127" y="0"/>
                    <a:pt x="0" y="127"/>
                    <a:pt x="0" y="253"/>
                  </a:cubicBezTo>
                  <a:cubicBezTo>
                    <a:pt x="0" y="412"/>
                    <a:pt x="127" y="507"/>
                    <a:pt x="253" y="507"/>
                  </a:cubicBezTo>
                  <a:lnTo>
                    <a:pt x="2439" y="507"/>
                  </a:lnTo>
                  <a:cubicBezTo>
                    <a:pt x="2597" y="507"/>
                    <a:pt x="2692" y="412"/>
                    <a:pt x="2692" y="253"/>
                  </a:cubicBezTo>
                  <a:cubicBezTo>
                    <a:pt x="2692" y="127"/>
                    <a:pt x="2597" y="0"/>
                    <a:pt x="243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18"/>
            <p:cNvSpPr/>
            <p:nvPr/>
          </p:nvSpPr>
          <p:spPr>
            <a:xfrm rot="16780">
              <a:off x="5096016" y="2881636"/>
              <a:ext cx="82811" cy="22464"/>
            </a:xfrm>
            <a:custGeom>
              <a:avLst/>
              <a:gdLst/>
              <a:ahLst/>
              <a:cxnLst/>
              <a:rect l="l" t="t" r="r" b="b"/>
              <a:pathLst>
                <a:path w="1869" h="507" extrusionOk="0">
                  <a:moveTo>
                    <a:pt x="254" y="0"/>
                  </a:moveTo>
                  <a:cubicBezTo>
                    <a:pt x="127" y="0"/>
                    <a:pt x="0" y="127"/>
                    <a:pt x="0" y="253"/>
                  </a:cubicBezTo>
                  <a:cubicBezTo>
                    <a:pt x="0" y="380"/>
                    <a:pt x="127" y="507"/>
                    <a:pt x="254" y="507"/>
                  </a:cubicBezTo>
                  <a:lnTo>
                    <a:pt x="1616" y="507"/>
                  </a:lnTo>
                  <a:cubicBezTo>
                    <a:pt x="1774" y="507"/>
                    <a:pt x="1869" y="380"/>
                    <a:pt x="1869" y="253"/>
                  </a:cubicBezTo>
                  <a:cubicBezTo>
                    <a:pt x="1869" y="127"/>
                    <a:pt x="1774" y="0"/>
                    <a:pt x="1616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18"/>
            <p:cNvSpPr/>
            <p:nvPr/>
          </p:nvSpPr>
          <p:spPr>
            <a:xfrm rot="16780">
              <a:off x="4998862" y="2511177"/>
              <a:ext cx="276479" cy="322780"/>
            </a:xfrm>
            <a:custGeom>
              <a:avLst/>
              <a:gdLst/>
              <a:ahLst/>
              <a:cxnLst/>
              <a:rect l="l" t="t" r="r" b="b"/>
              <a:pathLst>
                <a:path w="6240" h="7285" extrusionOk="0">
                  <a:moveTo>
                    <a:pt x="3104" y="381"/>
                  </a:moveTo>
                  <a:cubicBezTo>
                    <a:pt x="4624" y="381"/>
                    <a:pt x="5859" y="1584"/>
                    <a:pt x="5859" y="3104"/>
                  </a:cubicBezTo>
                  <a:cubicBezTo>
                    <a:pt x="5859" y="3864"/>
                    <a:pt x="5543" y="4592"/>
                    <a:pt x="4973" y="5131"/>
                  </a:cubicBezTo>
                  <a:cubicBezTo>
                    <a:pt x="4466" y="5574"/>
                    <a:pt x="4149" y="6239"/>
                    <a:pt x="4118" y="6904"/>
                  </a:cubicBezTo>
                  <a:lnTo>
                    <a:pt x="2154" y="6904"/>
                  </a:lnTo>
                  <a:cubicBezTo>
                    <a:pt x="2091" y="6239"/>
                    <a:pt x="1774" y="5574"/>
                    <a:pt x="1267" y="5131"/>
                  </a:cubicBezTo>
                  <a:cubicBezTo>
                    <a:pt x="697" y="4592"/>
                    <a:pt x="381" y="3864"/>
                    <a:pt x="381" y="3104"/>
                  </a:cubicBezTo>
                  <a:cubicBezTo>
                    <a:pt x="381" y="1584"/>
                    <a:pt x="1616" y="381"/>
                    <a:pt x="3104" y="381"/>
                  </a:cubicBezTo>
                  <a:close/>
                  <a:moveTo>
                    <a:pt x="3136" y="0"/>
                  </a:moveTo>
                  <a:cubicBezTo>
                    <a:pt x="1394" y="0"/>
                    <a:pt x="1" y="1394"/>
                    <a:pt x="1" y="3104"/>
                  </a:cubicBezTo>
                  <a:cubicBezTo>
                    <a:pt x="1" y="3991"/>
                    <a:pt x="381" y="4814"/>
                    <a:pt x="1014" y="5416"/>
                  </a:cubicBezTo>
                  <a:cubicBezTo>
                    <a:pt x="1489" y="5828"/>
                    <a:pt x="1774" y="6461"/>
                    <a:pt x="1774" y="7094"/>
                  </a:cubicBezTo>
                  <a:cubicBezTo>
                    <a:pt x="1774" y="7221"/>
                    <a:pt x="1837" y="7284"/>
                    <a:pt x="1964" y="7284"/>
                  </a:cubicBezTo>
                  <a:lnTo>
                    <a:pt x="4276" y="7284"/>
                  </a:lnTo>
                  <a:cubicBezTo>
                    <a:pt x="4403" y="7284"/>
                    <a:pt x="4466" y="7221"/>
                    <a:pt x="4466" y="7094"/>
                  </a:cubicBezTo>
                  <a:cubicBezTo>
                    <a:pt x="4466" y="6461"/>
                    <a:pt x="4751" y="5828"/>
                    <a:pt x="5226" y="5416"/>
                  </a:cubicBezTo>
                  <a:cubicBezTo>
                    <a:pt x="5859" y="4814"/>
                    <a:pt x="6239" y="3991"/>
                    <a:pt x="6239" y="3104"/>
                  </a:cubicBezTo>
                  <a:cubicBezTo>
                    <a:pt x="6239" y="1394"/>
                    <a:pt x="4846" y="0"/>
                    <a:pt x="3136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18"/>
            <p:cNvSpPr/>
            <p:nvPr/>
          </p:nvSpPr>
          <p:spPr>
            <a:xfrm rot="16780">
              <a:off x="5029926" y="2570032"/>
              <a:ext cx="75810" cy="130264"/>
            </a:xfrm>
            <a:custGeom>
              <a:avLst/>
              <a:gdLst/>
              <a:ahLst/>
              <a:cxnLst/>
              <a:rect l="l" t="t" r="r" b="b"/>
              <a:pathLst>
                <a:path w="1711" h="2940" extrusionOk="0">
                  <a:moveTo>
                    <a:pt x="1447" y="1"/>
                  </a:moveTo>
                  <a:cubicBezTo>
                    <a:pt x="1418" y="1"/>
                    <a:pt x="1389" y="9"/>
                    <a:pt x="1362" y="26"/>
                  </a:cubicBezTo>
                  <a:cubicBezTo>
                    <a:pt x="349" y="565"/>
                    <a:pt x="0" y="1831"/>
                    <a:pt x="570" y="2813"/>
                  </a:cubicBezTo>
                  <a:cubicBezTo>
                    <a:pt x="602" y="2908"/>
                    <a:pt x="665" y="2940"/>
                    <a:pt x="760" y="2940"/>
                  </a:cubicBezTo>
                  <a:cubicBezTo>
                    <a:pt x="792" y="2940"/>
                    <a:pt x="824" y="2940"/>
                    <a:pt x="855" y="2908"/>
                  </a:cubicBezTo>
                  <a:cubicBezTo>
                    <a:pt x="950" y="2845"/>
                    <a:pt x="982" y="2718"/>
                    <a:pt x="950" y="2623"/>
                  </a:cubicBezTo>
                  <a:cubicBezTo>
                    <a:pt x="507" y="1831"/>
                    <a:pt x="792" y="850"/>
                    <a:pt x="1552" y="406"/>
                  </a:cubicBezTo>
                  <a:cubicBezTo>
                    <a:pt x="1679" y="343"/>
                    <a:pt x="1710" y="216"/>
                    <a:pt x="1647" y="121"/>
                  </a:cubicBezTo>
                  <a:cubicBezTo>
                    <a:pt x="1601" y="53"/>
                    <a:pt x="1523" y="1"/>
                    <a:pt x="1447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18"/>
            <p:cNvSpPr/>
            <p:nvPr/>
          </p:nvSpPr>
          <p:spPr>
            <a:xfrm rot="20159185">
              <a:off x="4562429" y="3477506"/>
              <a:ext cx="437802" cy="437847"/>
            </a:xfrm>
            <a:custGeom>
              <a:avLst/>
              <a:gdLst/>
              <a:ahLst/>
              <a:cxnLst/>
              <a:rect l="l" t="t" r="r" b="b"/>
              <a:pathLst>
                <a:path w="9881" h="9882" extrusionOk="0">
                  <a:moveTo>
                    <a:pt x="4941" y="539"/>
                  </a:moveTo>
                  <a:cubicBezTo>
                    <a:pt x="7379" y="539"/>
                    <a:pt x="9374" y="2502"/>
                    <a:pt x="9374" y="4941"/>
                  </a:cubicBezTo>
                  <a:cubicBezTo>
                    <a:pt x="9374" y="7379"/>
                    <a:pt x="7379" y="9374"/>
                    <a:pt x="4941" y="9374"/>
                  </a:cubicBezTo>
                  <a:cubicBezTo>
                    <a:pt x="2502" y="9374"/>
                    <a:pt x="539" y="7379"/>
                    <a:pt x="539" y="4941"/>
                  </a:cubicBezTo>
                  <a:cubicBezTo>
                    <a:pt x="539" y="2502"/>
                    <a:pt x="2502" y="539"/>
                    <a:pt x="4941" y="539"/>
                  </a:cubicBezTo>
                  <a:close/>
                  <a:moveTo>
                    <a:pt x="4941" y="0"/>
                  </a:moveTo>
                  <a:cubicBezTo>
                    <a:pt x="2217" y="0"/>
                    <a:pt x="0" y="2217"/>
                    <a:pt x="0" y="4941"/>
                  </a:cubicBezTo>
                  <a:cubicBezTo>
                    <a:pt x="0" y="7664"/>
                    <a:pt x="2217" y="9881"/>
                    <a:pt x="4941" y="9881"/>
                  </a:cubicBezTo>
                  <a:cubicBezTo>
                    <a:pt x="7664" y="9881"/>
                    <a:pt x="9881" y="7664"/>
                    <a:pt x="9881" y="4941"/>
                  </a:cubicBezTo>
                  <a:cubicBezTo>
                    <a:pt x="9881" y="2217"/>
                    <a:pt x="7664" y="0"/>
                    <a:pt x="494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18"/>
            <p:cNvSpPr/>
            <p:nvPr/>
          </p:nvSpPr>
          <p:spPr>
            <a:xfrm>
              <a:off x="4699377" y="3532863"/>
              <a:ext cx="165621" cy="317153"/>
            </a:xfrm>
            <a:custGeom>
              <a:avLst/>
              <a:gdLst/>
              <a:ahLst/>
              <a:cxnLst/>
              <a:rect l="l" t="t" r="r" b="b"/>
              <a:pathLst>
                <a:path w="3738" h="7158" extrusionOk="0">
                  <a:moveTo>
                    <a:pt x="1521" y="2090"/>
                  </a:moveTo>
                  <a:lnTo>
                    <a:pt x="1521" y="2977"/>
                  </a:lnTo>
                  <a:cubicBezTo>
                    <a:pt x="1394" y="2945"/>
                    <a:pt x="1299" y="2914"/>
                    <a:pt x="1236" y="2850"/>
                  </a:cubicBezTo>
                  <a:cubicBezTo>
                    <a:pt x="1141" y="2787"/>
                    <a:pt x="1109" y="2692"/>
                    <a:pt x="1109" y="2565"/>
                  </a:cubicBezTo>
                  <a:cubicBezTo>
                    <a:pt x="1109" y="2375"/>
                    <a:pt x="1172" y="2249"/>
                    <a:pt x="1299" y="2185"/>
                  </a:cubicBezTo>
                  <a:cubicBezTo>
                    <a:pt x="1362" y="2154"/>
                    <a:pt x="1457" y="2122"/>
                    <a:pt x="1521" y="2090"/>
                  </a:cubicBezTo>
                  <a:close/>
                  <a:moveTo>
                    <a:pt x="2249" y="4275"/>
                  </a:moveTo>
                  <a:cubicBezTo>
                    <a:pt x="2344" y="4307"/>
                    <a:pt x="2376" y="4339"/>
                    <a:pt x="2407" y="4370"/>
                  </a:cubicBezTo>
                  <a:cubicBezTo>
                    <a:pt x="2502" y="4434"/>
                    <a:pt x="2566" y="4560"/>
                    <a:pt x="2566" y="4719"/>
                  </a:cubicBezTo>
                  <a:cubicBezTo>
                    <a:pt x="2566" y="4877"/>
                    <a:pt x="2502" y="5004"/>
                    <a:pt x="2344" y="5099"/>
                  </a:cubicBezTo>
                  <a:cubicBezTo>
                    <a:pt x="2312" y="5099"/>
                    <a:pt x="2281" y="5130"/>
                    <a:pt x="2249" y="5130"/>
                  </a:cubicBezTo>
                  <a:lnTo>
                    <a:pt x="2249" y="4275"/>
                  </a:lnTo>
                  <a:close/>
                  <a:moveTo>
                    <a:pt x="1901" y="0"/>
                  </a:moveTo>
                  <a:cubicBezTo>
                    <a:pt x="1679" y="0"/>
                    <a:pt x="1521" y="127"/>
                    <a:pt x="1521" y="317"/>
                  </a:cubicBezTo>
                  <a:lnTo>
                    <a:pt x="1521" y="1172"/>
                  </a:lnTo>
                  <a:cubicBezTo>
                    <a:pt x="1077" y="1203"/>
                    <a:pt x="697" y="1330"/>
                    <a:pt x="444" y="1552"/>
                  </a:cubicBezTo>
                  <a:cubicBezTo>
                    <a:pt x="127" y="1805"/>
                    <a:pt x="0" y="2185"/>
                    <a:pt x="0" y="2660"/>
                  </a:cubicBezTo>
                  <a:cubicBezTo>
                    <a:pt x="0" y="3009"/>
                    <a:pt x="95" y="3325"/>
                    <a:pt x="317" y="3547"/>
                  </a:cubicBezTo>
                  <a:cubicBezTo>
                    <a:pt x="539" y="3769"/>
                    <a:pt x="887" y="3927"/>
                    <a:pt x="1362" y="4022"/>
                  </a:cubicBezTo>
                  <a:lnTo>
                    <a:pt x="1521" y="4054"/>
                  </a:lnTo>
                  <a:lnTo>
                    <a:pt x="1521" y="5194"/>
                  </a:lnTo>
                  <a:cubicBezTo>
                    <a:pt x="1331" y="5194"/>
                    <a:pt x="1141" y="5162"/>
                    <a:pt x="919" y="5099"/>
                  </a:cubicBezTo>
                  <a:cubicBezTo>
                    <a:pt x="634" y="5004"/>
                    <a:pt x="349" y="4909"/>
                    <a:pt x="32" y="4719"/>
                  </a:cubicBezTo>
                  <a:lnTo>
                    <a:pt x="32" y="5764"/>
                  </a:lnTo>
                  <a:cubicBezTo>
                    <a:pt x="349" y="5890"/>
                    <a:pt x="634" y="5954"/>
                    <a:pt x="950" y="6017"/>
                  </a:cubicBezTo>
                  <a:cubicBezTo>
                    <a:pt x="1141" y="6049"/>
                    <a:pt x="1331" y="6081"/>
                    <a:pt x="1521" y="6081"/>
                  </a:cubicBezTo>
                  <a:lnTo>
                    <a:pt x="1521" y="6841"/>
                  </a:lnTo>
                  <a:cubicBezTo>
                    <a:pt x="1521" y="7031"/>
                    <a:pt x="1711" y="7157"/>
                    <a:pt x="1901" y="7157"/>
                  </a:cubicBezTo>
                  <a:cubicBezTo>
                    <a:pt x="2091" y="7157"/>
                    <a:pt x="2249" y="7031"/>
                    <a:pt x="2249" y="6841"/>
                  </a:cubicBezTo>
                  <a:lnTo>
                    <a:pt x="2249" y="6081"/>
                  </a:lnTo>
                  <a:cubicBezTo>
                    <a:pt x="2692" y="6049"/>
                    <a:pt x="3041" y="5922"/>
                    <a:pt x="3294" y="5732"/>
                  </a:cubicBezTo>
                  <a:cubicBezTo>
                    <a:pt x="3611" y="5479"/>
                    <a:pt x="3737" y="5099"/>
                    <a:pt x="3737" y="4560"/>
                  </a:cubicBezTo>
                  <a:cubicBezTo>
                    <a:pt x="3737" y="4149"/>
                    <a:pt x="3642" y="3832"/>
                    <a:pt x="3421" y="3642"/>
                  </a:cubicBezTo>
                  <a:cubicBezTo>
                    <a:pt x="3199" y="3420"/>
                    <a:pt x="2819" y="3262"/>
                    <a:pt x="2281" y="3135"/>
                  </a:cubicBezTo>
                  <a:lnTo>
                    <a:pt x="2249" y="3135"/>
                  </a:lnTo>
                  <a:lnTo>
                    <a:pt x="2249" y="2090"/>
                  </a:lnTo>
                  <a:cubicBezTo>
                    <a:pt x="2376" y="2090"/>
                    <a:pt x="2534" y="2122"/>
                    <a:pt x="2661" y="2154"/>
                  </a:cubicBezTo>
                  <a:cubicBezTo>
                    <a:pt x="2914" y="2217"/>
                    <a:pt x="3167" y="2312"/>
                    <a:pt x="3452" y="2407"/>
                  </a:cubicBezTo>
                  <a:lnTo>
                    <a:pt x="3452" y="1394"/>
                  </a:lnTo>
                  <a:cubicBezTo>
                    <a:pt x="3136" y="1330"/>
                    <a:pt x="2851" y="1267"/>
                    <a:pt x="2566" y="1235"/>
                  </a:cubicBezTo>
                  <a:cubicBezTo>
                    <a:pt x="2471" y="1203"/>
                    <a:pt x="2376" y="1203"/>
                    <a:pt x="2249" y="1203"/>
                  </a:cubicBezTo>
                  <a:lnTo>
                    <a:pt x="2249" y="317"/>
                  </a:lnTo>
                  <a:cubicBezTo>
                    <a:pt x="2249" y="127"/>
                    <a:pt x="2091" y="0"/>
                    <a:pt x="1901" y="0"/>
                  </a:cubicBezTo>
                  <a:close/>
                </a:path>
              </a:pathLst>
            </a:custGeom>
            <a:solidFill>
              <a:srgbClr val="C4C4C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18"/>
            <p:cNvSpPr/>
            <p:nvPr/>
          </p:nvSpPr>
          <p:spPr>
            <a:xfrm rot="18738">
              <a:off x="3163965" y="2314509"/>
              <a:ext cx="1168920" cy="697444"/>
            </a:xfrm>
            <a:custGeom>
              <a:avLst/>
              <a:gdLst/>
              <a:ahLst/>
              <a:cxnLst/>
              <a:rect l="l" t="t" r="r" b="b"/>
              <a:pathLst>
                <a:path w="26382" h="15741" extrusionOk="0">
                  <a:moveTo>
                    <a:pt x="23499" y="983"/>
                  </a:moveTo>
                  <a:cubicBezTo>
                    <a:pt x="24544" y="983"/>
                    <a:pt x="25400" y="1838"/>
                    <a:pt x="25400" y="2883"/>
                  </a:cubicBezTo>
                  <a:lnTo>
                    <a:pt x="25400" y="12859"/>
                  </a:lnTo>
                  <a:cubicBezTo>
                    <a:pt x="25400" y="13904"/>
                    <a:pt x="24544" y="14759"/>
                    <a:pt x="23499" y="14759"/>
                  </a:cubicBezTo>
                  <a:lnTo>
                    <a:pt x="2883" y="14759"/>
                  </a:lnTo>
                  <a:cubicBezTo>
                    <a:pt x="1838" y="14759"/>
                    <a:pt x="983" y="13904"/>
                    <a:pt x="983" y="12859"/>
                  </a:cubicBezTo>
                  <a:lnTo>
                    <a:pt x="983" y="2883"/>
                  </a:lnTo>
                  <a:cubicBezTo>
                    <a:pt x="983" y="1838"/>
                    <a:pt x="1838" y="983"/>
                    <a:pt x="2883" y="983"/>
                  </a:cubicBezTo>
                  <a:close/>
                  <a:moveTo>
                    <a:pt x="2883" y="1"/>
                  </a:moveTo>
                  <a:cubicBezTo>
                    <a:pt x="1299" y="1"/>
                    <a:pt x="1" y="1299"/>
                    <a:pt x="1" y="2883"/>
                  </a:cubicBezTo>
                  <a:lnTo>
                    <a:pt x="1" y="12859"/>
                  </a:lnTo>
                  <a:cubicBezTo>
                    <a:pt x="1" y="14442"/>
                    <a:pt x="1299" y="15740"/>
                    <a:pt x="2883" y="15740"/>
                  </a:cubicBezTo>
                  <a:lnTo>
                    <a:pt x="23499" y="15740"/>
                  </a:lnTo>
                  <a:cubicBezTo>
                    <a:pt x="25083" y="15740"/>
                    <a:pt x="26381" y="14442"/>
                    <a:pt x="26381" y="12859"/>
                  </a:cubicBezTo>
                  <a:lnTo>
                    <a:pt x="26381" y="2883"/>
                  </a:lnTo>
                  <a:cubicBezTo>
                    <a:pt x="26381" y="1299"/>
                    <a:pt x="25083" y="1"/>
                    <a:pt x="2349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18"/>
            <p:cNvSpPr/>
            <p:nvPr/>
          </p:nvSpPr>
          <p:spPr>
            <a:xfrm rot="18738">
              <a:off x="3190533" y="2894066"/>
              <a:ext cx="1119783" cy="96856"/>
            </a:xfrm>
            <a:custGeom>
              <a:avLst/>
              <a:gdLst/>
              <a:ahLst/>
              <a:cxnLst/>
              <a:rect l="l" t="t" r="r" b="b"/>
              <a:pathLst>
                <a:path w="25273" h="2186" extrusionOk="0">
                  <a:moveTo>
                    <a:pt x="0" y="0"/>
                  </a:moveTo>
                  <a:lnTo>
                    <a:pt x="0" y="285"/>
                  </a:lnTo>
                  <a:cubicBezTo>
                    <a:pt x="0" y="1330"/>
                    <a:pt x="855" y="2185"/>
                    <a:pt x="1900" y="2185"/>
                  </a:cubicBezTo>
                  <a:lnTo>
                    <a:pt x="23372" y="2185"/>
                  </a:lnTo>
                  <a:cubicBezTo>
                    <a:pt x="24417" y="2185"/>
                    <a:pt x="25272" y="1330"/>
                    <a:pt x="25272" y="285"/>
                  </a:cubicBezTo>
                  <a:lnTo>
                    <a:pt x="2527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18"/>
            <p:cNvSpPr/>
            <p:nvPr/>
          </p:nvSpPr>
          <p:spPr>
            <a:xfrm rot="18738">
              <a:off x="3668681" y="2903952"/>
              <a:ext cx="197877" cy="197922"/>
            </a:xfrm>
            <a:custGeom>
              <a:avLst/>
              <a:gdLst/>
              <a:ahLst/>
              <a:cxnLst/>
              <a:rect l="l" t="t" r="r" b="b"/>
              <a:pathLst>
                <a:path w="4466" h="4467" extrusionOk="0">
                  <a:moveTo>
                    <a:pt x="0" y="1"/>
                  </a:moveTo>
                  <a:lnTo>
                    <a:pt x="0" y="4466"/>
                  </a:lnTo>
                  <a:lnTo>
                    <a:pt x="4466" y="4466"/>
                  </a:lnTo>
                  <a:lnTo>
                    <a:pt x="4466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18"/>
            <p:cNvSpPr/>
            <p:nvPr/>
          </p:nvSpPr>
          <p:spPr>
            <a:xfrm rot="18738">
              <a:off x="3496960" y="3072394"/>
              <a:ext cx="551495" cy="50555"/>
            </a:xfrm>
            <a:custGeom>
              <a:avLst/>
              <a:gdLst/>
              <a:ahLst/>
              <a:cxnLst/>
              <a:rect l="l" t="t" r="r" b="b"/>
              <a:pathLst>
                <a:path w="12447" h="1141" extrusionOk="0">
                  <a:moveTo>
                    <a:pt x="1" y="0"/>
                  </a:moveTo>
                  <a:lnTo>
                    <a:pt x="1" y="1140"/>
                  </a:lnTo>
                  <a:lnTo>
                    <a:pt x="12447" y="1140"/>
                  </a:lnTo>
                  <a:lnTo>
                    <a:pt x="12447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18"/>
            <p:cNvSpPr/>
            <p:nvPr/>
          </p:nvSpPr>
          <p:spPr>
            <a:xfrm rot="18738">
              <a:off x="3416274" y="2630311"/>
              <a:ext cx="168413" cy="169831"/>
            </a:xfrm>
            <a:custGeom>
              <a:avLst/>
              <a:gdLst/>
              <a:ahLst/>
              <a:cxnLst/>
              <a:rect l="l" t="t" r="r" b="b"/>
              <a:pathLst>
                <a:path w="3801" h="3833" extrusionOk="0">
                  <a:moveTo>
                    <a:pt x="0" y="0"/>
                  </a:moveTo>
                  <a:lnTo>
                    <a:pt x="0" y="3832"/>
                  </a:lnTo>
                  <a:lnTo>
                    <a:pt x="3801" y="3832"/>
                  </a:lnTo>
                  <a:lnTo>
                    <a:pt x="380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18"/>
            <p:cNvSpPr/>
            <p:nvPr/>
          </p:nvSpPr>
          <p:spPr>
            <a:xfrm rot="18738">
              <a:off x="3655048" y="2550219"/>
              <a:ext cx="168413" cy="249806"/>
            </a:xfrm>
            <a:custGeom>
              <a:avLst/>
              <a:gdLst/>
              <a:ahLst/>
              <a:cxnLst/>
              <a:rect l="l" t="t" r="r" b="b"/>
              <a:pathLst>
                <a:path w="3801" h="5638" extrusionOk="0">
                  <a:moveTo>
                    <a:pt x="0" y="0"/>
                  </a:moveTo>
                  <a:lnTo>
                    <a:pt x="0" y="5637"/>
                  </a:lnTo>
                  <a:lnTo>
                    <a:pt x="3800" y="5637"/>
                  </a:lnTo>
                  <a:lnTo>
                    <a:pt x="3800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18"/>
            <p:cNvSpPr/>
            <p:nvPr/>
          </p:nvSpPr>
          <p:spPr>
            <a:xfrm rot="18738">
              <a:off x="3892411" y="2465910"/>
              <a:ext cx="168413" cy="335408"/>
            </a:xfrm>
            <a:custGeom>
              <a:avLst/>
              <a:gdLst/>
              <a:ahLst/>
              <a:cxnLst/>
              <a:rect l="l" t="t" r="r" b="b"/>
              <a:pathLst>
                <a:path w="3801" h="7570" extrusionOk="0">
                  <a:moveTo>
                    <a:pt x="0" y="1"/>
                  </a:moveTo>
                  <a:lnTo>
                    <a:pt x="0" y="7569"/>
                  </a:lnTo>
                  <a:lnTo>
                    <a:pt x="3800" y="7569"/>
                  </a:lnTo>
                  <a:lnTo>
                    <a:pt x="3800" y="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18"/>
            <p:cNvSpPr/>
            <p:nvPr/>
          </p:nvSpPr>
          <p:spPr>
            <a:xfrm rot="20159185">
              <a:off x="4340769" y="3610812"/>
              <a:ext cx="44" cy="827930"/>
            </a:xfrm>
            <a:custGeom>
              <a:avLst/>
              <a:gdLst/>
              <a:ahLst/>
              <a:cxnLst/>
              <a:rect l="l" t="t" r="r" b="b"/>
              <a:pathLst>
                <a:path w="1" h="18686" fill="none" extrusionOk="0">
                  <a:moveTo>
                    <a:pt x="1" y="18686"/>
                  </a:moveTo>
                  <a:lnTo>
                    <a:pt x="1" y="1"/>
                  </a:lnTo>
                </a:path>
              </a:pathLst>
            </a:custGeom>
            <a:noFill/>
            <a:ln w="10300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18"/>
            <p:cNvSpPr/>
            <p:nvPr/>
          </p:nvSpPr>
          <p:spPr>
            <a:xfrm rot="20159185">
              <a:off x="4616621" y="2162907"/>
              <a:ext cx="827930" cy="44"/>
            </a:xfrm>
            <a:custGeom>
              <a:avLst/>
              <a:gdLst/>
              <a:ahLst/>
              <a:cxnLst/>
              <a:rect l="l" t="t" r="r" b="b"/>
              <a:pathLst>
                <a:path w="18686" h="1" fill="none" extrusionOk="0">
                  <a:moveTo>
                    <a:pt x="18685" y="0"/>
                  </a:moveTo>
                  <a:lnTo>
                    <a:pt x="0" y="0"/>
                  </a:lnTo>
                </a:path>
              </a:pathLst>
            </a:custGeom>
            <a:noFill/>
            <a:ln w="10300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18"/>
            <p:cNvSpPr/>
            <p:nvPr/>
          </p:nvSpPr>
          <p:spPr>
            <a:xfrm rot="20159185">
              <a:off x="3974428" y="1157012"/>
              <a:ext cx="552913" cy="552913"/>
            </a:xfrm>
            <a:custGeom>
              <a:avLst/>
              <a:gdLst/>
              <a:ahLst/>
              <a:cxnLst/>
              <a:rect l="l" t="t" r="r" b="b"/>
              <a:pathLst>
                <a:path w="12479" h="12479" fill="none" extrusionOk="0">
                  <a:moveTo>
                    <a:pt x="1" y="12478"/>
                  </a:moveTo>
                  <a:lnTo>
                    <a:pt x="12478" y="1"/>
                  </a:lnTo>
                </a:path>
              </a:pathLst>
            </a:custGeom>
            <a:noFill/>
            <a:ln w="10300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18"/>
            <p:cNvSpPr/>
            <p:nvPr/>
          </p:nvSpPr>
          <p:spPr>
            <a:xfrm rot="20159185">
              <a:off x="4764043" y="2946609"/>
              <a:ext cx="552913" cy="552869"/>
            </a:xfrm>
            <a:custGeom>
              <a:avLst/>
              <a:gdLst/>
              <a:ahLst/>
              <a:cxnLst/>
              <a:rect l="l" t="t" r="r" b="b"/>
              <a:pathLst>
                <a:path w="12479" h="12478" fill="none" extrusionOk="0">
                  <a:moveTo>
                    <a:pt x="12478" y="12478"/>
                  </a:moveTo>
                  <a:lnTo>
                    <a:pt x="0" y="0"/>
                  </a:lnTo>
                </a:path>
              </a:pathLst>
            </a:custGeom>
            <a:noFill/>
            <a:ln w="10300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18"/>
            <p:cNvSpPr/>
            <p:nvPr/>
          </p:nvSpPr>
          <p:spPr>
            <a:xfrm rot="20159185">
              <a:off x="4568139" y="689519"/>
              <a:ext cx="783046" cy="1435474"/>
            </a:xfrm>
            <a:custGeom>
              <a:avLst/>
              <a:gdLst/>
              <a:ahLst/>
              <a:cxnLst/>
              <a:rect l="l" t="t" r="r" b="b"/>
              <a:pathLst>
                <a:path w="17673" h="32398" extrusionOk="0">
                  <a:moveTo>
                    <a:pt x="4244" y="0"/>
                  </a:moveTo>
                  <a:lnTo>
                    <a:pt x="1" y="4212"/>
                  </a:lnTo>
                  <a:cubicBezTo>
                    <a:pt x="7253" y="11433"/>
                    <a:pt x="11718" y="21409"/>
                    <a:pt x="11718" y="32398"/>
                  </a:cubicBezTo>
                  <a:lnTo>
                    <a:pt x="17672" y="32398"/>
                  </a:lnTo>
                  <a:cubicBezTo>
                    <a:pt x="17672" y="19762"/>
                    <a:pt x="12542" y="8298"/>
                    <a:pt x="4244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18"/>
            <p:cNvSpPr/>
            <p:nvPr/>
          </p:nvSpPr>
          <p:spPr>
            <a:xfrm rot="20159185">
              <a:off x="4360041" y="3536929"/>
              <a:ext cx="1435518" cy="783046"/>
            </a:xfrm>
            <a:custGeom>
              <a:avLst/>
              <a:gdLst/>
              <a:ahLst/>
              <a:cxnLst/>
              <a:rect l="l" t="t" r="r" b="b"/>
              <a:pathLst>
                <a:path w="32399" h="17673" extrusionOk="0">
                  <a:moveTo>
                    <a:pt x="28186" y="1"/>
                  </a:moveTo>
                  <a:cubicBezTo>
                    <a:pt x="20966" y="7221"/>
                    <a:pt x="10990" y="11687"/>
                    <a:pt x="1" y="11687"/>
                  </a:cubicBezTo>
                  <a:lnTo>
                    <a:pt x="1" y="17672"/>
                  </a:lnTo>
                  <a:cubicBezTo>
                    <a:pt x="12637" y="17672"/>
                    <a:pt x="24101" y="12510"/>
                    <a:pt x="32398" y="4213"/>
                  </a:cubicBezTo>
                  <a:lnTo>
                    <a:pt x="28186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1" name="Google Shape;1541;p18"/>
          <p:cNvSpPr txBox="1"/>
          <p:nvPr/>
        </p:nvSpPr>
        <p:spPr>
          <a:xfrm>
            <a:off x="425829" y="1346238"/>
            <a:ext cx="2228100" cy="24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Fira Sans Medium"/>
                <a:ea typeface="Fira Sans Medium"/>
                <a:cs typeface="Fira Sans Medium"/>
                <a:sym typeface="Fira Sans Medium"/>
              </a:rPr>
              <a:t>Lý do chọn giải pháp kĩ thuật này</a:t>
            </a:r>
            <a:endParaRPr sz="28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544" name="Google Shape;1544;p18"/>
          <p:cNvSpPr txBox="1"/>
          <p:nvPr/>
        </p:nvSpPr>
        <p:spPr>
          <a:xfrm>
            <a:off x="6008582" y="1168638"/>
            <a:ext cx="24126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30475E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01</a:t>
            </a:r>
            <a:endParaRPr sz="2300">
              <a:solidFill>
                <a:srgbClr val="30475E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45" name="Google Shape;1545;p18"/>
          <p:cNvSpPr txBox="1"/>
          <p:nvPr/>
        </p:nvSpPr>
        <p:spPr>
          <a:xfrm>
            <a:off x="6008582" y="1523842"/>
            <a:ext cx="2800138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 ML Kit mang đến sự tiện lợi và nhanh chóng, dễ triển khai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546" name="Google Shape;1546;p18"/>
          <p:cNvSpPr txBox="1"/>
          <p:nvPr/>
        </p:nvSpPr>
        <p:spPr>
          <a:xfrm>
            <a:off x="6008582" y="2166138"/>
            <a:ext cx="24126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F2A36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02</a:t>
            </a:r>
            <a:endParaRPr sz="2300">
              <a:solidFill>
                <a:srgbClr val="F2A36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47" name="Google Shape;1547;p18"/>
          <p:cNvSpPr txBox="1"/>
          <p:nvPr/>
        </p:nvSpPr>
        <p:spPr>
          <a:xfrm>
            <a:off x="6008582" y="2521338"/>
            <a:ext cx="24126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Cùng ý tưởng với đồ án Machine Learning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548" name="Google Shape;1548;p18"/>
          <p:cNvSpPr txBox="1"/>
          <p:nvPr/>
        </p:nvSpPr>
        <p:spPr>
          <a:xfrm>
            <a:off x="6008575" y="3163638"/>
            <a:ext cx="24126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22283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03</a:t>
            </a:r>
            <a:endParaRPr sz="2300">
              <a:solidFill>
                <a:srgbClr val="22283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49" name="Google Shape;1549;p18"/>
          <p:cNvSpPr txBox="1"/>
          <p:nvPr/>
        </p:nvSpPr>
        <p:spPr>
          <a:xfrm>
            <a:off x="6008582" y="3518863"/>
            <a:ext cx="2274358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200">
                <a:latin typeface="Fira Sans"/>
                <a:ea typeface="Fira Sans"/>
                <a:cs typeface="Fira Sans"/>
                <a:sym typeface="Fira Sans"/>
              </a:rPr>
              <a:t>Sử dụng MobileNet dưới dạng Tensorflow lite ít tốn dung lượng</a:t>
            </a:r>
          </a:p>
        </p:txBody>
      </p:sp>
      <p:cxnSp>
        <p:nvCxnSpPr>
          <p:cNvPr id="1551" name="Google Shape;1551;p18"/>
          <p:cNvCxnSpPr>
            <a:cxnSpLocks/>
          </p:cNvCxnSpPr>
          <p:nvPr/>
        </p:nvCxnSpPr>
        <p:spPr>
          <a:xfrm>
            <a:off x="6079325" y="1523838"/>
            <a:ext cx="297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2" name="Google Shape;1552;p18"/>
          <p:cNvCxnSpPr>
            <a:cxnSpLocks/>
          </p:cNvCxnSpPr>
          <p:nvPr/>
        </p:nvCxnSpPr>
        <p:spPr>
          <a:xfrm>
            <a:off x="6079325" y="2521338"/>
            <a:ext cx="297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3" name="Google Shape;1553;p18"/>
          <p:cNvCxnSpPr>
            <a:cxnSpLocks/>
          </p:cNvCxnSpPr>
          <p:nvPr/>
        </p:nvCxnSpPr>
        <p:spPr>
          <a:xfrm>
            <a:off x="6079325" y="3518838"/>
            <a:ext cx="297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986330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Hộp Văn bản 269">
            <a:extLst>
              <a:ext uri="{FF2B5EF4-FFF2-40B4-BE49-F238E27FC236}">
                <a16:creationId xmlns:a16="http://schemas.microsoft.com/office/drawing/2014/main" id="{D99E72DB-B1AB-4739-B066-4F33959830E2}"/>
              </a:ext>
            </a:extLst>
          </p:cNvPr>
          <p:cNvSpPr txBox="1"/>
          <p:nvPr/>
        </p:nvSpPr>
        <p:spPr>
          <a:xfrm>
            <a:off x="5479473" y="1339638"/>
            <a:ext cx="12479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>
                <a:latin typeface="Bahnschrift Light Condensed" panose="020B0502040204020203" pitchFamily="34" charset="0"/>
              </a:rPr>
              <a:t>03 </a:t>
            </a:r>
          </a:p>
        </p:txBody>
      </p:sp>
      <p:cxnSp>
        <p:nvCxnSpPr>
          <p:cNvPr id="272" name="Đường nối Thẳng 271">
            <a:extLst>
              <a:ext uri="{FF2B5EF4-FFF2-40B4-BE49-F238E27FC236}">
                <a16:creationId xmlns:a16="http://schemas.microsoft.com/office/drawing/2014/main" id="{9BBDFE01-859F-4F74-85CB-0A6B47D845DF}"/>
              </a:ext>
            </a:extLst>
          </p:cNvPr>
          <p:cNvCxnSpPr/>
          <p:nvPr/>
        </p:nvCxnSpPr>
        <p:spPr>
          <a:xfrm>
            <a:off x="5576455" y="2909298"/>
            <a:ext cx="2874818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Hộp Văn bản 272">
            <a:extLst>
              <a:ext uri="{FF2B5EF4-FFF2-40B4-BE49-F238E27FC236}">
                <a16:creationId xmlns:a16="http://schemas.microsoft.com/office/drawing/2014/main" id="{EC445C73-B953-49C3-9F83-63A5C9FC2C3E}"/>
              </a:ext>
            </a:extLst>
          </p:cNvPr>
          <p:cNvSpPr txBox="1"/>
          <p:nvPr/>
        </p:nvSpPr>
        <p:spPr>
          <a:xfrm>
            <a:off x="5576455" y="3164589"/>
            <a:ext cx="30040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Fira Sans Medium"/>
                <a:ea typeface="Fira Sans Medium"/>
                <a:cs typeface="Fira Sans Medium"/>
                <a:sym typeface="Fira Sans Medium"/>
              </a:rPr>
              <a:t>Front End và Back End</a:t>
            </a:r>
          </a:p>
        </p:txBody>
      </p:sp>
      <p:pic>
        <p:nvPicPr>
          <p:cNvPr id="276" name="Hình ảnh 275">
            <a:extLst>
              <a:ext uri="{FF2B5EF4-FFF2-40B4-BE49-F238E27FC236}">
                <a16:creationId xmlns:a16="http://schemas.microsoft.com/office/drawing/2014/main" id="{C5F5F313-31B8-4631-B82C-09E6779B2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385" y="775268"/>
            <a:ext cx="4996185" cy="359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060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5"/>
          <p:cNvSpPr txBox="1"/>
          <p:nvPr/>
        </p:nvSpPr>
        <p:spPr>
          <a:xfrm>
            <a:off x="717400" y="411475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Fira Sans Medium"/>
                <a:ea typeface="Fira Sans Medium"/>
                <a:cs typeface="Fira Sans Medium"/>
                <a:sym typeface="Fira Sans Medium"/>
              </a:rPr>
              <a:t>Front End</a:t>
            </a:r>
            <a:endParaRPr sz="28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pic>
        <p:nvPicPr>
          <p:cNvPr id="110" name="Picture 1" descr="Graphical user interface, application, PowerPoint&#10;&#10;Description automatically generated">
            <a:extLst>
              <a:ext uri="{FF2B5EF4-FFF2-40B4-BE49-F238E27FC236}">
                <a16:creationId xmlns:a16="http://schemas.microsoft.com/office/drawing/2014/main" id="{36636A39-D859-46FC-8914-E13DDADE03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" y="1158240"/>
            <a:ext cx="5238750" cy="33604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2" name="Hộp Văn bản 111">
            <a:extLst>
              <a:ext uri="{FF2B5EF4-FFF2-40B4-BE49-F238E27FC236}">
                <a16:creationId xmlns:a16="http://schemas.microsoft.com/office/drawing/2014/main" id="{B8A493A3-59DA-4A29-9A12-B93B90BF50A8}"/>
              </a:ext>
            </a:extLst>
          </p:cNvPr>
          <p:cNvSpPr txBox="1"/>
          <p:nvPr/>
        </p:nvSpPr>
        <p:spPr>
          <a:xfrm>
            <a:off x="5829300" y="1417320"/>
            <a:ext cx="3261360" cy="23117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>
                <a:effectLst/>
                <a:latin typeface="Fira Sans Medium" panose="020B0603050000020004" pitchFamily="34" charset="0"/>
                <a:ea typeface="Times New Roman" panose="02020603050405020304" pitchFamily="18" charset="0"/>
              </a:rPr>
              <a:t>Xây dựng giao diện với Constraint layout:</a:t>
            </a:r>
          </a:p>
          <a:p>
            <a:pPr>
              <a:lnSpc>
                <a:spcPct val="150000"/>
              </a:lnSpc>
            </a:pPr>
            <a:endParaRPr lang="en-US" sz="800">
              <a:effectLst/>
              <a:latin typeface="Fira Sans Medium" panose="020B0603050000020004" pitchFamily="34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800">
                <a:effectLst/>
                <a:latin typeface="Fira Sans Medium" panose="020B0603050000020004" pitchFamily="34" charset="0"/>
                <a:ea typeface="Times New Roman" panose="02020603050405020304" pitchFamily="18" charset="0"/>
              </a:rPr>
              <a:t>- imagePhoto – hiển thị ảnh.</a:t>
            </a:r>
          </a:p>
          <a:p>
            <a:pPr>
              <a:lnSpc>
                <a:spcPct val="150000"/>
              </a:lnSpc>
            </a:pPr>
            <a:r>
              <a:rPr lang="en-US" sz="1800">
                <a:effectLst/>
                <a:latin typeface="Fira Sans Medium" panose="020B0603050000020004" pitchFamily="34" charset="0"/>
                <a:ea typeface="Times New Roman" panose="02020603050405020304" pitchFamily="18" charset="0"/>
              </a:rPr>
              <a:t>- buttonPhoto – để chọn ảnh.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sz="1800">
                <a:effectLst/>
                <a:latin typeface="Fira Sans Medium" panose="020B0603050000020004" pitchFamily="34" charset="0"/>
                <a:ea typeface="Times New Roman" panose="02020603050405020304" pitchFamily="18" charset="0"/>
              </a:rPr>
              <a:t>- Guideline.</a:t>
            </a:r>
          </a:p>
        </p:txBody>
      </p:sp>
    </p:spTree>
    <p:extLst>
      <p:ext uri="{BB962C8B-B14F-4D97-AF65-F5344CB8AC3E}">
        <p14:creationId xmlns:p14="http://schemas.microsoft.com/office/powerpoint/2010/main" val="142521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5"/>
          <p:cNvSpPr txBox="1"/>
          <p:nvPr/>
        </p:nvSpPr>
        <p:spPr>
          <a:xfrm>
            <a:off x="710250" y="411475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Fira Sans Medium"/>
                <a:ea typeface="Fira Sans Medium"/>
                <a:cs typeface="Fira Sans Medium"/>
                <a:sym typeface="Fira Sans Medium"/>
              </a:rPr>
              <a:t>Back End</a:t>
            </a:r>
            <a:endParaRPr sz="28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pic>
        <p:nvPicPr>
          <p:cNvPr id="5" name="Picture 2" descr="Diagram&#10;&#10;Description automatically generated">
            <a:extLst>
              <a:ext uri="{FF2B5EF4-FFF2-40B4-BE49-F238E27FC236}">
                <a16:creationId xmlns:a16="http://schemas.microsoft.com/office/drawing/2014/main" id="{AE9C5170-C0CF-47A8-B8F1-C31B684DFB2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593" y="1032510"/>
            <a:ext cx="7464815" cy="2377440"/>
          </a:xfrm>
          <a:prstGeom prst="rect">
            <a:avLst/>
          </a:prstGeom>
        </p:spPr>
      </p:pic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FE689C65-9C84-4484-9884-8BBF08C0CAC4}"/>
              </a:ext>
            </a:extLst>
          </p:cNvPr>
          <p:cNvSpPr txBox="1"/>
          <p:nvPr/>
        </p:nvSpPr>
        <p:spPr>
          <a:xfrm>
            <a:off x="963301" y="3256508"/>
            <a:ext cx="7220579" cy="1143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>
                <a:effectLst/>
                <a:latin typeface="Fira Sans Medium" panose="020B0603050000020004" pitchFamily="34" charset="0"/>
                <a:ea typeface="Times New Roman" panose="02020603050405020304" pitchFamily="18" charset="0"/>
              </a:rPr>
              <a:t>FaceDetector của ML kit: phát hiện khuôn mặt.</a:t>
            </a:r>
          </a:p>
          <a:p>
            <a:pPr>
              <a:lnSpc>
                <a:spcPct val="150000"/>
              </a:lnSpc>
            </a:pPr>
            <a:r>
              <a:rPr lang="en-US" sz="2400">
                <a:effectLst/>
                <a:latin typeface="Fira Sans Medium" panose="020B0603050000020004" pitchFamily="34" charset="0"/>
                <a:ea typeface="Times New Roman" panose="02020603050405020304" pitchFamily="18" charset="0"/>
              </a:rPr>
              <a:t>TensorFlow lite: phân loại “mask” hoặc “no mask”.</a:t>
            </a:r>
          </a:p>
        </p:txBody>
      </p:sp>
    </p:spTree>
    <p:extLst>
      <p:ext uri="{BB962C8B-B14F-4D97-AF65-F5344CB8AC3E}">
        <p14:creationId xmlns:p14="http://schemas.microsoft.com/office/powerpoint/2010/main" val="2743281226"/>
      </p:ext>
    </p:extLst>
  </p:cSld>
  <p:clrMapOvr>
    <a:masterClrMapping/>
  </p:clrMapOvr>
</p:sld>
</file>

<file path=ppt/theme/theme1.xml><?xml version="1.0" encoding="utf-8"?>
<a:theme xmlns:a="http://schemas.openxmlformats.org/drawingml/2006/main" name="Technology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404</Words>
  <Application>Microsoft Office PowerPoint</Application>
  <PresentationFormat>Trình chiếu Trên màn hình (16:9)</PresentationFormat>
  <Paragraphs>80</Paragraphs>
  <Slides>17</Slides>
  <Notes>11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7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17</vt:i4>
      </vt:variant>
    </vt:vector>
  </HeadingPairs>
  <TitlesOfParts>
    <vt:vector size="25" baseType="lpstr">
      <vt:lpstr>Oswald</vt:lpstr>
      <vt:lpstr>Bahnschrift Light Condensed</vt:lpstr>
      <vt:lpstr>Fira Sans SemiBold</vt:lpstr>
      <vt:lpstr>Fira Sans Extra Condensed Medium</vt:lpstr>
      <vt:lpstr>Arial</vt:lpstr>
      <vt:lpstr>Fira Sans Medium</vt:lpstr>
      <vt:lpstr>Fira Sans</vt:lpstr>
      <vt:lpstr>Technology Infographics by Slidesgo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Nguyễn Tiến Sỹ</dc:creator>
  <cp:lastModifiedBy>Nguyễn Tiến Sỹ</cp:lastModifiedBy>
  <cp:revision>3</cp:revision>
  <dcterms:modified xsi:type="dcterms:W3CDTF">2021-12-21T16:56:24Z</dcterms:modified>
</cp:coreProperties>
</file>