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>
        <p:scale>
          <a:sx n="75" d="100"/>
          <a:sy n="75" d="100"/>
        </p:scale>
        <p:origin x="15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472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5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92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8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44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6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25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707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097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394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34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2EE7-F9AA-4355-8866-DDB57E74ACCE}" type="datetimeFigureOut">
              <a:rPr lang="en-ID" smtClean="0"/>
              <a:t>27/08/2019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3D4B-D3EE-4A62-B0D7-DEE6F0EE4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7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5B986-2389-455D-B90F-AD8FA3441CE2}"/>
              </a:ext>
            </a:extLst>
          </p:cNvPr>
          <p:cNvSpPr/>
          <p:nvPr/>
        </p:nvSpPr>
        <p:spPr>
          <a:xfrm>
            <a:off x="-3579142" y="3145741"/>
            <a:ext cx="4190436" cy="122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err="1"/>
              <a:t>Perancangan</a:t>
            </a:r>
            <a:r>
              <a:rPr lang="en-US" sz="3200"/>
              <a:t> </a:t>
            </a:r>
            <a:r>
              <a:rPr lang="en-US" sz="3200" err="1"/>
              <a:t>Elektronis</a:t>
            </a:r>
            <a:endParaRPr lang="en-ID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F4FBCE-B4C6-43B3-82EA-B3245BF07EC4}"/>
              </a:ext>
            </a:extLst>
          </p:cNvPr>
          <p:cNvSpPr/>
          <p:nvPr/>
        </p:nvSpPr>
        <p:spPr>
          <a:xfrm>
            <a:off x="1900120" y="3145741"/>
            <a:ext cx="4190436" cy="122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err="1"/>
              <a:t>Pemrograman</a:t>
            </a:r>
            <a:r>
              <a:rPr lang="en-US" sz="3200"/>
              <a:t> Arduino</a:t>
            </a:r>
            <a:endParaRPr lang="en-ID" sz="3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89E2F-829F-42A8-B1E2-CA8C656D28E1}"/>
              </a:ext>
            </a:extLst>
          </p:cNvPr>
          <p:cNvSpPr/>
          <p:nvPr/>
        </p:nvSpPr>
        <p:spPr>
          <a:xfrm>
            <a:off x="7379385" y="3145741"/>
            <a:ext cx="4466612" cy="122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/>
              <a:t>Perancangan Antarmula </a:t>
            </a:r>
            <a:r>
              <a:rPr lang="en-US" sz="3200" i="1"/>
              <a:t>Processing ide</a:t>
            </a:r>
            <a:endParaRPr lang="en-ID" sz="32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7D6E06-BE2F-4BF7-8735-59B638E5F5B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11294" y="3759856"/>
            <a:ext cx="1288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1ECBE-B080-4946-AB5D-A621681DF647}"/>
              </a:ext>
            </a:extLst>
          </p:cNvPr>
          <p:cNvCxnSpPr>
            <a:cxnSpLocks/>
          </p:cNvCxnSpPr>
          <p:nvPr/>
        </p:nvCxnSpPr>
        <p:spPr>
          <a:xfrm>
            <a:off x="6090558" y="3759856"/>
            <a:ext cx="1288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2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700E36B4-7A69-4A2D-B422-BAB863DBC813}"/>
              </a:ext>
            </a:extLst>
          </p:cNvPr>
          <p:cNvSpPr/>
          <p:nvPr/>
        </p:nvSpPr>
        <p:spPr>
          <a:xfrm flipH="1">
            <a:off x="1916981" y="7598550"/>
            <a:ext cx="864315" cy="123826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TIDAK</a:t>
            </a:r>
            <a:endParaRPr lang="en-ID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4FAFF363-934C-470E-87B8-A16DFA7698F8}"/>
              </a:ext>
            </a:extLst>
          </p:cNvPr>
          <p:cNvSpPr/>
          <p:nvPr/>
        </p:nvSpPr>
        <p:spPr>
          <a:xfrm flipH="1">
            <a:off x="3251200" y="8367706"/>
            <a:ext cx="679670" cy="73815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YA</a:t>
            </a:r>
            <a:endParaRPr lang="en-ID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6A6BD58-28B8-4479-BD6F-A6AABDD08807}"/>
              </a:ext>
            </a:extLst>
          </p:cNvPr>
          <p:cNvSpPr/>
          <p:nvPr/>
        </p:nvSpPr>
        <p:spPr>
          <a:xfrm>
            <a:off x="2702181" y="491768"/>
            <a:ext cx="1453638" cy="40358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Mulai</a:t>
            </a:r>
            <a:endParaRPr lang="en-ID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2AC18BF5-6372-4878-AA48-04CA700BF309}"/>
              </a:ext>
            </a:extLst>
          </p:cNvPr>
          <p:cNvSpPr/>
          <p:nvPr/>
        </p:nvSpPr>
        <p:spPr>
          <a:xfrm>
            <a:off x="1691302" y="1109662"/>
            <a:ext cx="3429000" cy="151447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Memasukkan set point posisi yang diinginkan pada anatarmuka </a:t>
            </a:r>
            <a:r>
              <a:rPr lang="en-US" i="1"/>
              <a:t>Processing ide</a:t>
            </a:r>
            <a:endParaRPr lang="en-ID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6B4EC11-6411-4D25-B1B0-EFECF8CC015F}"/>
              </a:ext>
            </a:extLst>
          </p:cNvPr>
          <p:cNvSpPr/>
          <p:nvPr/>
        </p:nvSpPr>
        <p:spPr>
          <a:xfrm>
            <a:off x="2181225" y="2838447"/>
            <a:ext cx="2495550" cy="876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Pemrosesan pada Arduino Mega 2560</a:t>
            </a:r>
            <a:endParaRPr lang="en-ID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39B2668-B135-4D97-B7B8-E197430348E4}"/>
              </a:ext>
            </a:extLst>
          </p:cNvPr>
          <p:cNvSpPr/>
          <p:nvPr/>
        </p:nvSpPr>
        <p:spPr>
          <a:xfrm>
            <a:off x="2174158" y="3929058"/>
            <a:ext cx="2495550" cy="876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Driver motor servo</a:t>
            </a:r>
            <a:endParaRPr lang="en-ID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878765B-240C-4189-A489-CA217CEB1F59}"/>
              </a:ext>
            </a:extLst>
          </p:cNvPr>
          <p:cNvSpPr/>
          <p:nvPr/>
        </p:nvSpPr>
        <p:spPr>
          <a:xfrm>
            <a:off x="2174158" y="5019669"/>
            <a:ext cx="2495550" cy="876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Motor servo bergerak sesuai posisi yang ditentukan</a:t>
            </a:r>
            <a:endParaRPr lang="en-ID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A8C0961-67BD-4FBE-9F03-F5122FDA8E24}"/>
              </a:ext>
            </a:extLst>
          </p:cNvPr>
          <p:cNvSpPr/>
          <p:nvPr/>
        </p:nvSpPr>
        <p:spPr>
          <a:xfrm>
            <a:off x="2158027" y="6110280"/>
            <a:ext cx="2495550" cy="876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Niali </a:t>
            </a:r>
            <a:r>
              <a:rPr lang="en-US" i="1"/>
              <a:t>feedback </a:t>
            </a:r>
            <a:r>
              <a:rPr lang="en-US"/>
              <a:t>pada potensiometer</a:t>
            </a:r>
            <a:endParaRPr lang="en-ID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1B21E148-7EDA-42B0-901F-3354BA2327DC}"/>
              </a:ext>
            </a:extLst>
          </p:cNvPr>
          <p:cNvSpPr/>
          <p:nvPr/>
        </p:nvSpPr>
        <p:spPr>
          <a:xfrm>
            <a:off x="2638425" y="7200891"/>
            <a:ext cx="1581150" cy="11239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Sudut sesuai</a:t>
            </a:r>
            <a:endParaRPr lang="en-ID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C9848E8-E9FB-425A-85E0-04F3E0111A36}"/>
              </a:ext>
            </a:extLst>
          </p:cNvPr>
          <p:cNvSpPr/>
          <p:nvPr/>
        </p:nvSpPr>
        <p:spPr>
          <a:xfrm>
            <a:off x="2158027" y="8539152"/>
            <a:ext cx="2495550" cy="8763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Menampilkan nilai pada antarmuka </a:t>
            </a:r>
            <a:r>
              <a:rPr lang="en-US" i="1"/>
              <a:t>Processing ide</a:t>
            </a:r>
            <a:endParaRPr lang="en-ID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BA9530D-0F1F-4991-8B0F-024597F4A40B}"/>
              </a:ext>
            </a:extLst>
          </p:cNvPr>
          <p:cNvSpPr/>
          <p:nvPr/>
        </p:nvSpPr>
        <p:spPr>
          <a:xfrm>
            <a:off x="2695114" y="9629763"/>
            <a:ext cx="1453638" cy="40358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Selesai</a:t>
            </a:r>
            <a:endParaRPr lang="en-I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8DF96-0333-4969-958A-C65EDB6E48D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29000" y="895351"/>
            <a:ext cx="0" cy="21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301834-54B0-47FC-804B-8C60FEF8B51D}"/>
              </a:ext>
            </a:extLst>
          </p:cNvPr>
          <p:cNvCxnSpPr>
            <a:cxnSpLocks/>
          </p:cNvCxnSpPr>
          <p:nvPr/>
        </p:nvCxnSpPr>
        <p:spPr>
          <a:xfrm>
            <a:off x="3429000" y="2624136"/>
            <a:ext cx="0" cy="21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BED039-0D97-4B56-AF0F-07F6EBDE90FA}"/>
              </a:ext>
            </a:extLst>
          </p:cNvPr>
          <p:cNvCxnSpPr>
            <a:cxnSpLocks/>
          </p:cNvCxnSpPr>
          <p:nvPr/>
        </p:nvCxnSpPr>
        <p:spPr>
          <a:xfrm>
            <a:off x="3429000" y="3714747"/>
            <a:ext cx="0" cy="21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9A195C-D5ED-4F9B-8656-F766789B538F}"/>
              </a:ext>
            </a:extLst>
          </p:cNvPr>
          <p:cNvCxnSpPr>
            <a:cxnSpLocks/>
          </p:cNvCxnSpPr>
          <p:nvPr/>
        </p:nvCxnSpPr>
        <p:spPr>
          <a:xfrm>
            <a:off x="3441700" y="4805358"/>
            <a:ext cx="0" cy="21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06ACF1-4D30-46A5-979B-83500713EE29}"/>
              </a:ext>
            </a:extLst>
          </p:cNvPr>
          <p:cNvCxnSpPr>
            <a:cxnSpLocks/>
          </p:cNvCxnSpPr>
          <p:nvPr/>
        </p:nvCxnSpPr>
        <p:spPr>
          <a:xfrm>
            <a:off x="3492500" y="5895969"/>
            <a:ext cx="0" cy="21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411E4F-DE64-4A3A-85BD-521159732B30}"/>
              </a:ext>
            </a:extLst>
          </p:cNvPr>
          <p:cNvCxnSpPr>
            <a:cxnSpLocks/>
          </p:cNvCxnSpPr>
          <p:nvPr/>
        </p:nvCxnSpPr>
        <p:spPr>
          <a:xfrm>
            <a:off x="3431381" y="6986580"/>
            <a:ext cx="0" cy="21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6E4AA-781C-400F-A3B0-1718D6775075}"/>
              </a:ext>
            </a:extLst>
          </p:cNvPr>
          <p:cNvCxnSpPr>
            <a:cxnSpLocks/>
          </p:cNvCxnSpPr>
          <p:nvPr/>
        </p:nvCxnSpPr>
        <p:spPr>
          <a:xfrm>
            <a:off x="3429000" y="8324841"/>
            <a:ext cx="0" cy="21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CDFCFC-6E38-4A42-BB4F-2A1E70067A83}"/>
              </a:ext>
            </a:extLst>
          </p:cNvPr>
          <p:cNvCxnSpPr>
            <a:cxnSpLocks/>
          </p:cNvCxnSpPr>
          <p:nvPr/>
        </p:nvCxnSpPr>
        <p:spPr>
          <a:xfrm>
            <a:off x="3429000" y="9415452"/>
            <a:ext cx="0" cy="21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E98F0-0E9D-4322-86F6-5F28F2FBB85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422400" y="7762866"/>
            <a:ext cx="1216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8EFB9E-E2D2-4C39-9510-DDF7EC7C8F74}"/>
              </a:ext>
            </a:extLst>
          </p:cNvPr>
          <p:cNvCxnSpPr>
            <a:cxnSpLocks/>
          </p:cNvCxnSpPr>
          <p:nvPr/>
        </p:nvCxnSpPr>
        <p:spPr>
          <a:xfrm flipV="1">
            <a:off x="1422400" y="3276597"/>
            <a:ext cx="0" cy="4486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41FF0C-BF8A-49AA-81E5-882092F2F73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22400" y="3276597"/>
            <a:ext cx="758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4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6981EFA9-D144-42AD-B4ED-8FE3CBE5B031}"/>
              </a:ext>
            </a:extLst>
          </p:cNvPr>
          <p:cNvSpPr/>
          <p:nvPr/>
        </p:nvSpPr>
        <p:spPr>
          <a:xfrm>
            <a:off x="5265122" y="3242821"/>
            <a:ext cx="893559" cy="10584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24V</a:t>
            </a:r>
            <a:endParaRPr lang="en-ID" sz="1100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B3399002-7B31-4C60-850B-6763D699F6A9}"/>
              </a:ext>
            </a:extLst>
          </p:cNvPr>
          <p:cNvSpPr/>
          <p:nvPr/>
        </p:nvSpPr>
        <p:spPr>
          <a:xfrm>
            <a:off x="3614313" y="4123895"/>
            <a:ext cx="893559" cy="10584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EMITTER</a:t>
            </a:r>
            <a:endParaRPr lang="en-ID" sz="1100"/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C850BCE0-6156-422A-8839-DF90EE1498C6}"/>
              </a:ext>
            </a:extLst>
          </p:cNvPr>
          <p:cNvSpPr/>
          <p:nvPr/>
        </p:nvSpPr>
        <p:spPr>
          <a:xfrm>
            <a:off x="3477182" y="2937032"/>
            <a:ext cx="893559" cy="10584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COLLECTOR</a:t>
            </a:r>
            <a:endParaRPr lang="en-ID" sz="1100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47D0F659-5E6D-4BA0-BB58-96759E0DDFE0}"/>
              </a:ext>
            </a:extLst>
          </p:cNvPr>
          <p:cNvSpPr/>
          <p:nvPr/>
        </p:nvSpPr>
        <p:spPr>
          <a:xfrm>
            <a:off x="2556331" y="3242821"/>
            <a:ext cx="647616" cy="195389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BASE</a:t>
            </a:r>
            <a:endParaRPr lang="en-ID" sz="110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4F9D626-A69E-49FE-B5D7-74CE2848DC48}"/>
              </a:ext>
            </a:extLst>
          </p:cNvPr>
          <p:cNvSpPr/>
          <p:nvPr/>
        </p:nvSpPr>
        <p:spPr>
          <a:xfrm>
            <a:off x="3165436" y="3323814"/>
            <a:ext cx="606046" cy="19188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TIP31</a:t>
            </a:r>
            <a:endParaRPr lang="en-ID" sz="110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95604901-6BD5-4547-B572-0CB019FDAFC6}"/>
              </a:ext>
            </a:extLst>
          </p:cNvPr>
          <p:cNvSpPr/>
          <p:nvPr/>
        </p:nvSpPr>
        <p:spPr>
          <a:xfrm>
            <a:off x="1214271" y="3084571"/>
            <a:ext cx="1375259" cy="2418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Resistor 220 ohm</a:t>
            </a:r>
            <a:endParaRPr lang="en-ID" sz="110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A435186-4683-40A5-9C28-D8FA650A9AA8}"/>
              </a:ext>
            </a:extLst>
          </p:cNvPr>
          <p:cNvSpPr/>
          <p:nvPr/>
        </p:nvSpPr>
        <p:spPr>
          <a:xfrm flipH="1">
            <a:off x="2822649" y="1437321"/>
            <a:ext cx="890119" cy="523659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Relay</a:t>
            </a:r>
            <a:endParaRPr lang="en-ID" sz="140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D6D5D7B-55E8-4126-85AA-E1200A7E337D}"/>
              </a:ext>
            </a:extLst>
          </p:cNvPr>
          <p:cNvSpPr/>
          <p:nvPr/>
        </p:nvSpPr>
        <p:spPr>
          <a:xfrm>
            <a:off x="464949" y="883402"/>
            <a:ext cx="263471" cy="50989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PIN DIGITAL ARUDINO</a:t>
            </a:r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721EAA-AA36-446E-8D95-484C5CDBB462}"/>
              </a:ext>
            </a:extLst>
          </p:cNvPr>
          <p:cNvCxnSpPr>
            <a:stCxn id="4" idx="3"/>
          </p:cNvCxnSpPr>
          <p:nvPr/>
        </p:nvCxnSpPr>
        <p:spPr>
          <a:xfrm>
            <a:off x="728420" y="3432874"/>
            <a:ext cx="728421" cy="7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C0AB33D-89ED-4EA7-BFCD-165261619F43}"/>
              </a:ext>
            </a:extLst>
          </p:cNvPr>
          <p:cNvSpPr/>
          <p:nvPr/>
        </p:nvSpPr>
        <p:spPr>
          <a:xfrm>
            <a:off x="1456841" y="3315804"/>
            <a:ext cx="890119" cy="2418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45C3B5-9AFD-4347-8289-C1F59435E7BB}"/>
              </a:ext>
            </a:extLst>
          </p:cNvPr>
          <p:cNvCxnSpPr/>
          <p:nvPr/>
        </p:nvCxnSpPr>
        <p:spPr>
          <a:xfrm>
            <a:off x="2346960" y="3432874"/>
            <a:ext cx="728421" cy="7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6B05FCE-B8EB-40C3-AB6E-DC41ACAE6909}"/>
              </a:ext>
            </a:extLst>
          </p:cNvPr>
          <p:cNvSpPr/>
          <p:nvPr/>
        </p:nvSpPr>
        <p:spPr>
          <a:xfrm>
            <a:off x="3075381" y="2941579"/>
            <a:ext cx="144780" cy="9825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9A6111-C0DE-438A-923D-DB88A3202E39}"/>
              </a:ext>
            </a:extLst>
          </p:cNvPr>
          <p:cNvCxnSpPr>
            <a:cxnSpLocks/>
          </p:cNvCxnSpPr>
          <p:nvPr/>
        </p:nvCxnSpPr>
        <p:spPr>
          <a:xfrm flipV="1">
            <a:off x="3220161" y="2774656"/>
            <a:ext cx="523670" cy="541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B0E958-E8FB-433C-9A0C-A0985D1235B9}"/>
              </a:ext>
            </a:extLst>
          </p:cNvPr>
          <p:cNvCxnSpPr>
            <a:cxnSpLocks/>
          </p:cNvCxnSpPr>
          <p:nvPr/>
        </p:nvCxnSpPr>
        <p:spPr>
          <a:xfrm>
            <a:off x="3220161" y="3557694"/>
            <a:ext cx="523670" cy="533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582F35-32ED-473A-A33D-45FD1C456D86}"/>
              </a:ext>
            </a:extLst>
          </p:cNvPr>
          <p:cNvCxnSpPr>
            <a:cxnSpLocks/>
          </p:cNvCxnSpPr>
          <p:nvPr/>
        </p:nvCxnSpPr>
        <p:spPr>
          <a:xfrm flipV="1">
            <a:off x="3743831" y="4091093"/>
            <a:ext cx="0" cy="1357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D921E-1162-4C44-9E54-61B4D5DFBC00}"/>
              </a:ext>
            </a:extLst>
          </p:cNvPr>
          <p:cNvCxnSpPr>
            <a:cxnSpLocks/>
          </p:cNvCxnSpPr>
          <p:nvPr/>
        </p:nvCxnSpPr>
        <p:spPr>
          <a:xfrm>
            <a:off x="3481996" y="5448300"/>
            <a:ext cx="5266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E17843-61DF-4974-9813-6AD140502466}"/>
              </a:ext>
            </a:extLst>
          </p:cNvPr>
          <p:cNvCxnSpPr>
            <a:cxnSpLocks/>
          </p:cNvCxnSpPr>
          <p:nvPr/>
        </p:nvCxnSpPr>
        <p:spPr>
          <a:xfrm>
            <a:off x="3586972" y="5512594"/>
            <a:ext cx="3137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004DB0-9496-4738-A67C-3ABD62922A30}"/>
              </a:ext>
            </a:extLst>
          </p:cNvPr>
          <p:cNvCxnSpPr>
            <a:cxnSpLocks/>
          </p:cNvCxnSpPr>
          <p:nvPr/>
        </p:nvCxnSpPr>
        <p:spPr>
          <a:xfrm>
            <a:off x="3659600" y="5598319"/>
            <a:ext cx="1684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5C6A4E-ED60-4A21-BAA7-3BA582976C06}"/>
              </a:ext>
            </a:extLst>
          </p:cNvPr>
          <p:cNvCxnSpPr>
            <a:cxnSpLocks/>
          </p:cNvCxnSpPr>
          <p:nvPr/>
        </p:nvCxnSpPr>
        <p:spPr>
          <a:xfrm>
            <a:off x="3743830" y="2200486"/>
            <a:ext cx="0" cy="5780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0515A0A-EABF-4BD4-A131-85B3B24AA0FD}"/>
              </a:ext>
            </a:extLst>
          </p:cNvPr>
          <p:cNvSpPr/>
          <p:nvPr/>
        </p:nvSpPr>
        <p:spPr>
          <a:xfrm rot="5400000">
            <a:off x="3306903" y="1515920"/>
            <a:ext cx="890119" cy="5236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388970-032A-4F33-8E68-21A80AF3292D}"/>
              </a:ext>
            </a:extLst>
          </p:cNvPr>
          <p:cNvCxnSpPr>
            <a:cxnSpLocks/>
          </p:cNvCxnSpPr>
          <p:nvPr/>
        </p:nvCxnSpPr>
        <p:spPr>
          <a:xfrm>
            <a:off x="3757424" y="1190968"/>
            <a:ext cx="0" cy="141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9DE616-6068-4F1D-A701-A19C9844BF3C}"/>
              </a:ext>
            </a:extLst>
          </p:cNvPr>
          <p:cNvCxnSpPr>
            <a:cxnSpLocks/>
          </p:cNvCxnSpPr>
          <p:nvPr/>
        </p:nvCxnSpPr>
        <p:spPr>
          <a:xfrm flipH="1">
            <a:off x="3751962" y="1185972"/>
            <a:ext cx="1769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F97118-D1CF-4F23-B510-E2F195196BA7}"/>
              </a:ext>
            </a:extLst>
          </p:cNvPr>
          <p:cNvCxnSpPr>
            <a:cxnSpLocks/>
          </p:cNvCxnSpPr>
          <p:nvPr/>
        </p:nvCxnSpPr>
        <p:spPr>
          <a:xfrm rot="5400000" flipH="1">
            <a:off x="4636643" y="2070653"/>
            <a:ext cx="1769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366C81-7BA0-4B21-8552-C8162FEF6052}"/>
              </a:ext>
            </a:extLst>
          </p:cNvPr>
          <p:cNvCxnSpPr/>
          <p:nvPr/>
        </p:nvCxnSpPr>
        <p:spPr>
          <a:xfrm>
            <a:off x="5157113" y="2951461"/>
            <a:ext cx="728421" cy="7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1A8751-4C19-4E92-9EE6-0D310069C535}"/>
              </a:ext>
            </a:extLst>
          </p:cNvPr>
          <p:cNvCxnSpPr>
            <a:cxnSpLocks/>
          </p:cNvCxnSpPr>
          <p:nvPr/>
        </p:nvCxnSpPr>
        <p:spPr>
          <a:xfrm>
            <a:off x="5266827" y="3045230"/>
            <a:ext cx="5089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DC6DA4-E5AC-4126-983F-93A4FEB934E8}"/>
              </a:ext>
            </a:extLst>
          </p:cNvPr>
          <p:cNvCxnSpPr>
            <a:cxnSpLocks/>
          </p:cNvCxnSpPr>
          <p:nvPr/>
        </p:nvCxnSpPr>
        <p:spPr>
          <a:xfrm>
            <a:off x="5282699" y="3594802"/>
            <a:ext cx="5089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AAAE0C-1D0A-4118-9389-20D7959D79F8}"/>
              </a:ext>
            </a:extLst>
          </p:cNvPr>
          <p:cNvCxnSpPr/>
          <p:nvPr/>
        </p:nvCxnSpPr>
        <p:spPr>
          <a:xfrm>
            <a:off x="5157113" y="3685033"/>
            <a:ext cx="728421" cy="7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641D3-7335-4F8B-8727-B595A3D3860F}"/>
              </a:ext>
            </a:extLst>
          </p:cNvPr>
          <p:cNvCxnSpPr>
            <a:cxnSpLocks/>
          </p:cNvCxnSpPr>
          <p:nvPr/>
        </p:nvCxnSpPr>
        <p:spPr>
          <a:xfrm>
            <a:off x="5521323" y="3084571"/>
            <a:ext cx="0" cy="103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A4A565-6C71-420E-90F5-E47AAF0A8B49}"/>
              </a:ext>
            </a:extLst>
          </p:cNvPr>
          <p:cNvCxnSpPr>
            <a:cxnSpLocks/>
          </p:cNvCxnSpPr>
          <p:nvPr/>
        </p:nvCxnSpPr>
        <p:spPr>
          <a:xfrm>
            <a:off x="5521324" y="3212672"/>
            <a:ext cx="0" cy="103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957C6E2-2E2A-4FB1-8F79-8839AC5097C3}"/>
              </a:ext>
            </a:extLst>
          </p:cNvPr>
          <p:cNvCxnSpPr>
            <a:cxnSpLocks/>
          </p:cNvCxnSpPr>
          <p:nvPr/>
        </p:nvCxnSpPr>
        <p:spPr>
          <a:xfrm>
            <a:off x="5521323" y="3337492"/>
            <a:ext cx="0" cy="103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5EAAB1-FAAE-4463-A2A0-FBA681100B70}"/>
              </a:ext>
            </a:extLst>
          </p:cNvPr>
          <p:cNvCxnSpPr>
            <a:cxnSpLocks/>
          </p:cNvCxnSpPr>
          <p:nvPr/>
        </p:nvCxnSpPr>
        <p:spPr>
          <a:xfrm>
            <a:off x="5521323" y="3454562"/>
            <a:ext cx="0" cy="103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1649C65-853E-4DD3-B19B-75B60C1B981F}"/>
              </a:ext>
            </a:extLst>
          </p:cNvPr>
          <p:cNvCxnSpPr>
            <a:cxnSpLocks/>
          </p:cNvCxnSpPr>
          <p:nvPr/>
        </p:nvCxnSpPr>
        <p:spPr>
          <a:xfrm flipV="1">
            <a:off x="5521323" y="3692783"/>
            <a:ext cx="0" cy="1357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BFE218-BAE5-450F-A1EF-ABF5A868568A}"/>
              </a:ext>
            </a:extLst>
          </p:cNvPr>
          <p:cNvCxnSpPr>
            <a:cxnSpLocks/>
          </p:cNvCxnSpPr>
          <p:nvPr/>
        </p:nvCxnSpPr>
        <p:spPr>
          <a:xfrm flipH="1">
            <a:off x="3743830" y="5049990"/>
            <a:ext cx="17774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6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61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syahroni</dc:creator>
  <cp:lastModifiedBy>ivan syahroni</cp:lastModifiedBy>
  <cp:revision>6</cp:revision>
  <dcterms:created xsi:type="dcterms:W3CDTF">2019-08-27T08:39:02Z</dcterms:created>
  <dcterms:modified xsi:type="dcterms:W3CDTF">2019-08-28T00:55:28Z</dcterms:modified>
</cp:coreProperties>
</file>