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0" r:id="rId2"/>
    <p:sldId id="503" r:id="rId3"/>
    <p:sldId id="510" r:id="rId4"/>
    <p:sldId id="504" r:id="rId5"/>
    <p:sldId id="505" r:id="rId6"/>
    <p:sldId id="506" r:id="rId7"/>
    <p:sldId id="507" r:id="rId8"/>
    <p:sldId id="508" r:id="rId9"/>
    <p:sldId id="509" r:id="rId10"/>
    <p:sldId id="511" r:id="rId1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Daria Duda" initials="DD [7]" lastIdx="1" clrIdx="6">
    <p:extLst/>
  </p:cmAuthor>
  <p:cmAuthor id="1" name="Daria Duda" initials="DD" lastIdx="3" clrIdx="0">
    <p:extLst/>
  </p:cmAuthor>
  <p:cmAuthor id="2" name="Daria Duda" initials="DD [2]" lastIdx="1" clrIdx="1">
    <p:extLst/>
  </p:cmAuthor>
  <p:cmAuthor id="3" name="Daria Duda" initials="DD [3]" lastIdx="1" clrIdx="2">
    <p:extLst/>
  </p:cmAuthor>
  <p:cmAuthor id="4" name="Daria Duda" initials="DD [4]" lastIdx="1" clrIdx="3">
    <p:extLst/>
  </p:cmAuthor>
  <p:cmAuthor id="5" name="Daria Duda" initials="DD [5]" lastIdx="1" clrIdx="4">
    <p:extLst/>
  </p:cmAuthor>
  <p:cmAuthor id="6" name="Daria Duda" initials="DD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1428"/>
    <a:srgbClr val="4E0F21"/>
    <a:srgbClr val="99A92C"/>
    <a:srgbClr val="DC7229"/>
    <a:srgbClr val="FBE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89810" autoAdjust="0"/>
  </p:normalViewPr>
  <p:slideViewPr>
    <p:cSldViewPr>
      <p:cViewPr varScale="1">
        <p:scale>
          <a:sx n="108" d="100"/>
          <a:sy n="108" d="100"/>
        </p:scale>
        <p:origin x="926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55BE50-A97B-694B-98AC-D0D22EF7F1E5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02BED18-1709-9849-833F-9B196573BF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19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224594-926D-436A-8DEC-A4C9B14061CF}" type="datetimeFigureOut">
              <a:rPr lang="en-US" smtClean="0"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B720511-E8CC-4CC1-A11B-9067CF224E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20511-E8CC-4CC1-A11B-9067CF224EC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42" y="-95250"/>
            <a:ext cx="9244853" cy="52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" y="895351"/>
            <a:ext cx="3611880" cy="2971800"/>
          </a:xfrm>
        </p:spPr>
        <p:txBody>
          <a:bodyPr/>
          <a:lstStyle>
            <a:lvl1pPr algn="l">
              <a:defRPr b="1" i="0" cap="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A6A6A6"/>
                </a:solidFill>
                <a:latin typeface="Helvetica"/>
              </a:rPr>
              <a:t>© 2016 Evolution</a:t>
            </a:r>
            <a:r>
              <a:rPr lang="en-US" sz="600" baseline="0" dirty="0" smtClean="0">
                <a:solidFill>
                  <a:srgbClr val="A6A6A6"/>
                </a:solidFill>
                <a:latin typeface="Helvetica"/>
              </a:rPr>
              <a:t> Digital, LLC.</a:t>
            </a:r>
            <a:r>
              <a:rPr lang="en-US" sz="600" dirty="0" smtClean="0">
                <a:solidFill>
                  <a:srgbClr val="A6A6A6"/>
                </a:solidFill>
                <a:latin typeface="Helvetica"/>
              </a:rPr>
              <a:t> All Rights Reserved. Confidential Information.</a:t>
            </a:r>
            <a:endParaRPr lang="en-US" sz="600" dirty="0">
              <a:solidFill>
                <a:srgbClr val="A6A6A6"/>
              </a:solidFill>
            </a:endParaRPr>
          </a:p>
        </p:txBody>
      </p:sp>
      <p:pic>
        <p:nvPicPr>
          <p:cNvPr id="7" name="Picture 6" descr="EvolutionLogo2012_whtgr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38150"/>
            <a:ext cx="1752600" cy="10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7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3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6553200" cy="533400"/>
          </a:xfrm>
        </p:spPr>
        <p:txBody>
          <a:bodyPr>
            <a:noAutofit/>
          </a:bodyPr>
          <a:lstStyle>
            <a:lvl1pPr algn="l">
              <a:defRPr sz="2400" b="1" cap="all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657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5750"/>
            <a:ext cx="771071" cy="381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892075"/>
            <a:ext cx="9144000" cy="0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A6A6A6"/>
                </a:solidFill>
                <a:latin typeface="Helvetica"/>
              </a:rPr>
              <a:t>© 2016 Evolution</a:t>
            </a:r>
            <a:r>
              <a:rPr lang="en-US" sz="600" baseline="0" dirty="0" smtClean="0">
                <a:solidFill>
                  <a:srgbClr val="A6A6A6"/>
                </a:solidFill>
                <a:latin typeface="Helvetica"/>
              </a:rPr>
              <a:t> Digital, LLC.</a:t>
            </a:r>
            <a:r>
              <a:rPr lang="en-US" sz="600" dirty="0" smtClean="0">
                <a:solidFill>
                  <a:srgbClr val="A6A6A6"/>
                </a:solidFill>
                <a:latin typeface="Helvetica"/>
              </a:rPr>
              <a:t> All Rights Reserved. Confidential Information.</a:t>
            </a:r>
            <a:endParaRPr lang="en-US" sz="600" dirty="0">
              <a:solidFill>
                <a:srgbClr val="A6A6A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" y="378855"/>
            <a:ext cx="425128" cy="194791"/>
          </a:xfrm>
          <a:prstGeom prst="rect">
            <a:avLst/>
          </a:prstGeom>
        </p:spPr>
      </p:pic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29568" y="4857750"/>
            <a:ext cx="762032" cy="2266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FEC0F47-30E7-4976-87FC-3C58072D9766}" type="slidenum">
              <a:rPr lang="en-US" sz="120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pPr algn="r"/>
              <a:t>‹#›</a:t>
            </a:fld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41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"/>
          <a:stretch/>
        </p:blipFill>
        <p:spPr>
          <a:xfrm>
            <a:off x="-22200" y="1"/>
            <a:ext cx="91662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0520" y="895351"/>
            <a:ext cx="3611880" cy="2971800"/>
          </a:xfrm>
        </p:spPr>
        <p:txBody>
          <a:bodyPr/>
          <a:lstStyle>
            <a:lvl1pPr algn="l">
              <a:defRPr b="1" i="0" cap="all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volutionLogo2012_whtgr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38150"/>
            <a:ext cx="1752600" cy="1000827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A6A6A6"/>
                </a:solidFill>
                <a:latin typeface="Helvetica"/>
              </a:rPr>
              <a:t>© 2016 Evolution</a:t>
            </a:r>
            <a:r>
              <a:rPr lang="en-US" sz="600" baseline="0" dirty="0" smtClean="0">
                <a:solidFill>
                  <a:srgbClr val="A6A6A6"/>
                </a:solidFill>
                <a:latin typeface="Helvetica"/>
              </a:rPr>
              <a:t> Digital, LLC.</a:t>
            </a:r>
            <a:r>
              <a:rPr lang="en-US" sz="600" dirty="0" smtClean="0">
                <a:solidFill>
                  <a:srgbClr val="A6A6A6"/>
                </a:solidFill>
                <a:latin typeface="Helvetica"/>
              </a:rPr>
              <a:t> All Rights Reserved. Confidential Information.</a:t>
            </a:r>
            <a:endParaRPr lang="en-US" sz="6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6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2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/>
                <a:cs typeface="Calibri"/>
              </a:defRPr>
            </a:lvl1pPr>
            <a:lvl2pPr>
              <a:defRPr sz="2800">
                <a:latin typeface="Calibri"/>
                <a:cs typeface="Calibri"/>
              </a:defRPr>
            </a:lvl2pPr>
            <a:lvl3pPr>
              <a:defRPr sz="2400">
                <a:latin typeface="Calibri"/>
                <a:cs typeface="Calibri"/>
              </a:defRPr>
            </a:lvl3pPr>
            <a:lvl4pPr>
              <a:defRPr sz="2000">
                <a:latin typeface="Calibri"/>
                <a:cs typeface="Calibri"/>
              </a:defRPr>
            </a:lvl4pPr>
            <a:lvl5pPr>
              <a:defRPr sz="2000">
                <a:latin typeface="Calibri"/>
                <a:cs typeface="Calibri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/>
                <a:cs typeface="Calibri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27BC04DD-70B8-4BAB-AB90-500AAB628B79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1FEC0F47-30E7-4976-87FC-3C58072D97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04950"/>
            <a:ext cx="5516880" cy="1752600"/>
          </a:xfrm>
        </p:spPr>
        <p:txBody>
          <a:bodyPr>
            <a:noAutofit/>
          </a:bodyPr>
          <a:lstStyle/>
          <a:p>
            <a:r>
              <a:rPr lang="en-US" sz="2800" cap="none" dirty="0" err="1" smtClean="0"/>
              <a:t>e</a:t>
            </a:r>
            <a:r>
              <a:rPr lang="en-US" sz="2800" dirty="0" err="1" smtClean="0"/>
              <a:t>VUE</a:t>
            </a:r>
            <a:r>
              <a:rPr lang="en-US" sz="2800" b="0" baseline="30000" dirty="0" smtClean="0"/>
              <a:t>™</a:t>
            </a:r>
            <a:r>
              <a:rPr lang="en-US" sz="2800" dirty="0" smtClean="0"/>
              <a:t> </a:t>
            </a:r>
            <a:r>
              <a:rPr lang="en-US" sz="2800" dirty="0"/>
              <a:t>Sequence </a:t>
            </a:r>
            <a:r>
              <a:rPr lang="en-US" sz="2800" dirty="0" smtClean="0"/>
              <a:t>Diagrams</a:t>
            </a:r>
            <a:endParaRPr lang="en-US" sz="1200" strike="sngStrike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331694" y="3650218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alibri"/>
                <a:cs typeface="Calibri"/>
              </a:rPr>
              <a:t>July 13, 2016</a:t>
            </a:r>
          </a:p>
        </p:txBody>
      </p:sp>
    </p:spTree>
    <p:extLst>
      <p:ext uri="{BB962C8B-B14F-4D97-AF65-F5344CB8AC3E}">
        <p14:creationId xmlns:p14="http://schemas.microsoft.com/office/powerpoint/2010/main" val="3530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0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33400"/>
          </a:xfrm>
        </p:spPr>
        <p:txBody>
          <a:bodyPr/>
          <a:lstStyle/>
          <a:p>
            <a:r>
              <a:rPr lang="en-US" dirty="0"/>
              <a:t>Add an Account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90848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355092" y="1266036"/>
            <a:ext cx="5387624" cy="1697231"/>
            <a:chOff x="3306158" y="905131"/>
            <a:chExt cx="5494855" cy="1239082"/>
          </a:xfrm>
        </p:grpSpPr>
        <p:sp>
          <p:nvSpPr>
            <p:cNvPr id="9" name="Rectangle 8"/>
            <p:cNvSpPr/>
            <p:nvPr/>
          </p:nvSpPr>
          <p:spPr>
            <a:xfrm>
              <a:off x="7826455" y="905131"/>
              <a:ext cx="974558" cy="493295"/>
            </a:xfrm>
            <a:prstGeom prst="rect">
              <a:avLst/>
            </a:prstGeom>
            <a:solidFill>
              <a:srgbClr val="581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Create </a:t>
              </a:r>
              <a:r>
                <a:rPr lang="en-US" sz="1100" dirty="0" smtClean="0">
                  <a:latin typeface="Calibri"/>
                  <a:cs typeface="Calibri"/>
                </a:rPr>
                <a:t>Account with Desired Entitlements</a:t>
              </a:r>
              <a:endParaRPr lang="en-US" sz="1100" dirty="0">
                <a:latin typeface="Calibri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65069" y="1650918"/>
              <a:ext cx="974558" cy="493295"/>
            </a:xfrm>
            <a:prstGeom prst="rect">
              <a:avLst/>
            </a:prstGeom>
            <a:solidFill>
              <a:srgbClr val="581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Create Account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06158" y="1650918"/>
              <a:ext cx="974558" cy="493295"/>
            </a:xfrm>
            <a:prstGeom prst="rect">
              <a:avLst/>
            </a:prstGeom>
            <a:solidFill>
              <a:srgbClr val="581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libri"/>
                  <a:cs typeface="Calibri"/>
                </a:rPr>
                <a:t>Add </a:t>
              </a:r>
              <a:r>
                <a:rPr lang="en-US" sz="1050" dirty="0" err="1">
                  <a:latin typeface="Calibri"/>
                  <a:cs typeface="Calibri"/>
                </a:rPr>
                <a:t>Conax</a:t>
              </a:r>
              <a:r>
                <a:rPr lang="en-US" sz="1050" dirty="0">
                  <a:latin typeface="Calibri"/>
                  <a:cs typeface="Calibri"/>
                </a:rPr>
                <a:t> Account Number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09084" y="906673"/>
              <a:ext cx="974558" cy="493295"/>
            </a:xfrm>
            <a:prstGeom prst="rect">
              <a:avLst/>
            </a:prstGeom>
            <a:solidFill>
              <a:srgbClr val="5814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alibri"/>
                  <a:cs typeface="Calibri"/>
                </a:rPr>
                <a:t>Create </a:t>
              </a:r>
              <a:r>
                <a:rPr lang="en-US" sz="1000" dirty="0" smtClean="0">
                  <a:latin typeface="Calibri"/>
                  <a:cs typeface="Calibri"/>
                </a:rPr>
                <a:t>Account with corresponding Entitlements </a:t>
              </a:r>
              <a:endParaRPr lang="en-US" sz="1000" dirty="0">
                <a:latin typeface="Calibri"/>
                <a:cs typeface="Calibri"/>
              </a:endParaRPr>
            </a:p>
          </p:txBody>
        </p:sp>
        <p:cxnSp>
          <p:nvCxnSpPr>
            <p:cNvPr id="13" name="Elbow Connector 12"/>
            <p:cNvCxnSpPr>
              <a:stCxn id="9" idx="1"/>
              <a:endCxn id="12" idx="3"/>
            </p:cNvCxnSpPr>
            <p:nvPr/>
          </p:nvCxnSpPr>
          <p:spPr>
            <a:xfrm rot="10800000" flipV="1">
              <a:off x="4283643" y="1151778"/>
              <a:ext cx="3542813" cy="1542"/>
            </a:xfrm>
            <a:prstGeom prst="bentConnector3">
              <a:avLst/>
            </a:prstGeom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2" idx="2"/>
              <a:endCxn id="10" idx="0"/>
            </p:cNvCxnSpPr>
            <p:nvPr/>
          </p:nvCxnSpPr>
          <p:spPr>
            <a:xfrm rot="16200000" flipH="1">
              <a:off x="4398881" y="797449"/>
              <a:ext cx="250950" cy="1455986"/>
            </a:xfrm>
            <a:prstGeom prst="bentConnector3">
              <a:avLst/>
            </a:prstGeom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0" idx="1"/>
              <a:endCxn id="11" idx="3"/>
            </p:cNvCxnSpPr>
            <p:nvPr/>
          </p:nvCxnSpPr>
          <p:spPr>
            <a:xfrm rot="10800000">
              <a:off x="4280716" y="1897565"/>
              <a:ext cx="484353" cy="9525"/>
            </a:xfrm>
            <a:prstGeom prst="bentConnector3">
              <a:avLst/>
            </a:prstGeom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smtClean="0"/>
              <a:t>Device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77112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79465" y="1387040"/>
            <a:ext cx="5627713" cy="1184710"/>
            <a:chOff x="3309084" y="905131"/>
            <a:chExt cx="5491929" cy="1239082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7826455" y="905131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Add Device to Account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65069" y="165091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Add Device to Account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9084" y="90667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Add Device to Account</a:t>
              </a:r>
            </a:p>
          </p:txBody>
        </p:sp>
        <p:cxnSp>
          <p:nvCxnSpPr>
            <p:cNvPr id="9" name="Elbow Connector 8"/>
            <p:cNvCxnSpPr>
              <a:stCxn id="6" idx="1"/>
              <a:endCxn id="8" idx="3"/>
            </p:cNvCxnSpPr>
            <p:nvPr/>
          </p:nvCxnSpPr>
          <p:spPr>
            <a:xfrm rot="10800000" flipV="1">
              <a:off x="4283643" y="1151778"/>
              <a:ext cx="3542813" cy="1542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8" idx="2"/>
              <a:endCxn id="7" idx="0"/>
            </p:cNvCxnSpPr>
            <p:nvPr/>
          </p:nvCxnSpPr>
          <p:spPr>
            <a:xfrm rot="16200000" flipH="1">
              <a:off x="4398881" y="797449"/>
              <a:ext cx="250950" cy="1455986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80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smtClean="0"/>
              <a:t>Application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51844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65005" y="1224337"/>
            <a:ext cx="4125112" cy="1957013"/>
            <a:chOff x="261031" y="905131"/>
            <a:chExt cx="3918555" cy="2068781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1751844" y="248061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App Available 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1844" y="1649625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Surface App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5028" y="905131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libri"/>
                  <a:cs typeface="Calibri"/>
                </a:rPr>
                <a:t>Check User Authorization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031" y="905131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Launch App 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10" name="Elbow Connector 9"/>
            <p:cNvCxnSpPr>
              <a:stCxn id="9" idx="3"/>
              <a:endCxn id="8" idx="1"/>
            </p:cNvCxnSpPr>
            <p:nvPr/>
          </p:nvCxnSpPr>
          <p:spPr>
            <a:xfrm>
              <a:off x="1235589" y="1151778"/>
              <a:ext cx="1969439" cy="9525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8" idx="2"/>
              <a:endCxn id="7" idx="3"/>
            </p:cNvCxnSpPr>
            <p:nvPr/>
          </p:nvCxnSpPr>
          <p:spPr>
            <a:xfrm rot="5400000">
              <a:off x="2960431" y="1164396"/>
              <a:ext cx="497847" cy="965906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>
              <a:off x="2039351" y="2311768"/>
              <a:ext cx="337697" cy="9525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1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97299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2502" y="1171400"/>
            <a:ext cx="7387177" cy="3686350"/>
            <a:chOff x="171445" y="800098"/>
            <a:chExt cx="7161971" cy="4031602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171445" y="8000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Play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66565" y="8000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Check </a:t>
              </a:r>
              <a:r>
                <a:rPr lang="en-US" sz="1200" dirty="0" smtClean="0">
                  <a:latin typeface="Calibri"/>
                  <a:cs typeface="Calibri"/>
                </a:rPr>
                <a:t>Entitlement 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66566" y="136221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Return Playback URL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6608" y="1361846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Request Authorization </a:t>
              </a:r>
              <a:r>
                <a:rPr lang="en-US" sz="900" dirty="0" smtClean="0">
                  <a:latin typeface="Calibri"/>
                  <a:cs typeface="Calibri"/>
                </a:rPr>
                <a:t>Token</a:t>
              </a:r>
              <a:endParaRPr lang="en-US" sz="900" dirty="0">
                <a:latin typeface="Calibri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66566" y="195367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Request Authorization token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64917" y="1956206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Return Authorization </a:t>
              </a:r>
              <a:r>
                <a:rPr lang="en-US" sz="900" dirty="0" smtClean="0">
                  <a:latin typeface="Calibri"/>
                  <a:cs typeface="Calibri"/>
                </a:rPr>
                <a:t>Token </a:t>
              </a:r>
              <a:endParaRPr lang="en-US" sz="900" dirty="0"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80792" y="265896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Request Stream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58858" y="2658962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Return Stream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80792" y="330120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Request License Key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64917" y="330120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Return License Key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6606" y="4468860"/>
              <a:ext cx="974558" cy="3628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Play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1844" y="3956080"/>
              <a:ext cx="974558" cy="429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Decrypt </a:t>
              </a:r>
            </a:p>
          </p:txBody>
        </p:sp>
        <p:cxnSp>
          <p:nvCxnSpPr>
            <p:cNvPr id="18" name="Elbow Connector 17"/>
            <p:cNvCxnSpPr>
              <a:stCxn id="6" idx="3"/>
            </p:cNvCxnSpPr>
            <p:nvPr/>
          </p:nvCxnSpPr>
          <p:spPr>
            <a:xfrm flipV="1">
              <a:off x="1146003" y="1046745"/>
              <a:ext cx="2120561" cy="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8" idx="3"/>
            </p:cNvCxnSpPr>
            <p:nvPr/>
          </p:nvCxnSpPr>
          <p:spPr>
            <a:xfrm>
              <a:off x="4241123" y="1046746"/>
              <a:ext cx="1" cy="562115"/>
            </a:xfrm>
            <a:prstGeom prst="bentConnector3">
              <a:avLst>
                <a:gd name="adj1" fmla="val 2286010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9" idx="3"/>
            </p:cNvCxnSpPr>
            <p:nvPr/>
          </p:nvCxnSpPr>
          <p:spPr>
            <a:xfrm rot="10800000" flipV="1">
              <a:off x="2731166" y="1608492"/>
              <a:ext cx="535398" cy="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9" idx="2"/>
              <a:endCxn id="10" idx="1"/>
            </p:cNvCxnSpPr>
            <p:nvPr/>
          </p:nvCxnSpPr>
          <p:spPr>
            <a:xfrm rot="16200000" flipH="1">
              <a:off x="2582633" y="1516394"/>
              <a:ext cx="345185" cy="1022678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" idx="3"/>
              <a:endCxn id="11" idx="1"/>
            </p:cNvCxnSpPr>
            <p:nvPr/>
          </p:nvCxnSpPr>
          <p:spPr>
            <a:xfrm>
              <a:off x="4241123" y="2200326"/>
              <a:ext cx="423794" cy="2528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7" idx="3"/>
              <a:endCxn id="16" idx="3"/>
            </p:cNvCxnSpPr>
            <p:nvPr/>
          </p:nvCxnSpPr>
          <p:spPr>
            <a:xfrm>
              <a:off x="2726402" y="4170802"/>
              <a:ext cx="4762" cy="479478"/>
            </a:xfrm>
            <a:prstGeom prst="bentConnector3">
              <a:avLst>
                <a:gd name="adj1" fmla="val 4753909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1" idx="2"/>
              <a:endCxn id="12" idx="0"/>
            </p:cNvCxnSpPr>
            <p:nvPr/>
          </p:nvCxnSpPr>
          <p:spPr>
            <a:xfrm rot="5400000">
              <a:off x="3605403" y="1112169"/>
              <a:ext cx="209462" cy="2884125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13" idx="1"/>
            </p:cNvCxnSpPr>
            <p:nvPr/>
          </p:nvCxnSpPr>
          <p:spPr>
            <a:xfrm>
              <a:off x="2661786" y="2905609"/>
              <a:ext cx="3697071" cy="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3" idx="2"/>
              <a:endCxn id="14" idx="0"/>
            </p:cNvCxnSpPr>
            <p:nvPr/>
          </p:nvCxnSpPr>
          <p:spPr>
            <a:xfrm rot="5400000">
              <a:off x="4482629" y="937700"/>
              <a:ext cx="148950" cy="4578065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4" idx="3"/>
              <a:endCxn id="15" idx="1"/>
            </p:cNvCxnSpPr>
            <p:nvPr/>
          </p:nvCxnSpPr>
          <p:spPr>
            <a:xfrm>
              <a:off x="2755350" y="3547855"/>
              <a:ext cx="1909566" cy="9525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5" idx="2"/>
              <a:endCxn id="17" idx="0"/>
            </p:cNvCxnSpPr>
            <p:nvPr/>
          </p:nvCxnSpPr>
          <p:spPr>
            <a:xfrm rot="5400000">
              <a:off x="3614872" y="2418754"/>
              <a:ext cx="161578" cy="2913073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80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 </a:t>
            </a:r>
            <a:r>
              <a:rPr lang="en-US" dirty="0" smtClean="0"/>
              <a:t>Resume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92674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33756" y="1124573"/>
            <a:ext cx="7088540" cy="3809377"/>
            <a:chOff x="168541" y="683290"/>
            <a:chExt cx="7060409" cy="4335232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168541" y="685102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Play Now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3219" y="105830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Check entitlement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93219" y="164285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Return Playback URL with Bookmark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3264" y="173224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Request Authorization </a:t>
              </a:r>
              <a:r>
                <a:rPr lang="en-US" sz="900" dirty="0" smtClean="0">
                  <a:latin typeface="Calibri"/>
                  <a:cs typeface="Calibri"/>
                </a:rPr>
                <a:t>Token</a:t>
              </a:r>
              <a:endParaRPr lang="en-US" sz="900" dirty="0">
                <a:latin typeface="Calibri"/>
                <a:cs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93220" y="219902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Request Authorization </a:t>
              </a:r>
              <a:r>
                <a:rPr lang="en-US" sz="900" dirty="0" smtClean="0">
                  <a:latin typeface="Calibri"/>
                  <a:cs typeface="Calibri"/>
                </a:rPr>
                <a:t>Token</a:t>
              </a:r>
              <a:endParaRPr lang="en-US" sz="900" dirty="0">
                <a:latin typeface="Calibri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0529" y="2166244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Return Authorization </a:t>
              </a:r>
              <a:r>
                <a:rPr lang="en-US" sz="900" dirty="0" smtClean="0">
                  <a:latin typeface="Calibri"/>
                  <a:cs typeface="Calibri"/>
                </a:rPr>
                <a:t>Token </a:t>
              </a:r>
              <a:endParaRPr lang="en-US" sz="900" dirty="0"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07323" y="2813756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Request Stream with Bookmark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4392" y="2812042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Return Stream from Bookmark Position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78495" y="3447074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Request License Key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10529" y="343986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Return License Key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78495" y="452522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Play from Bookmark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70545" y="4049924"/>
              <a:ext cx="974558" cy="361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Calibri"/>
                  <a:cs typeface="Calibri"/>
                </a:rPr>
                <a:t>Decrypt </a:t>
              </a:r>
            </a:p>
          </p:txBody>
        </p:sp>
        <p:cxnSp>
          <p:nvCxnSpPr>
            <p:cNvPr id="18" name="Elbow Connector 17"/>
            <p:cNvCxnSpPr>
              <a:stCxn id="7" idx="3"/>
            </p:cNvCxnSpPr>
            <p:nvPr/>
          </p:nvCxnSpPr>
          <p:spPr>
            <a:xfrm>
              <a:off x="4167777" y="1304955"/>
              <a:ext cx="1" cy="562116"/>
            </a:xfrm>
            <a:prstGeom prst="bentConnector3">
              <a:avLst>
                <a:gd name="adj1" fmla="val 2286010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9" idx="3"/>
            </p:cNvCxnSpPr>
            <p:nvPr/>
          </p:nvCxnSpPr>
          <p:spPr>
            <a:xfrm rot="10800000" flipV="1">
              <a:off x="2657822" y="1978893"/>
              <a:ext cx="535398" cy="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2"/>
              <a:endCxn id="10" idx="1"/>
            </p:cNvCxnSpPr>
            <p:nvPr/>
          </p:nvCxnSpPr>
          <p:spPr>
            <a:xfrm rot="16200000" flipH="1">
              <a:off x="2571816" y="1824269"/>
              <a:ext cx="220133" cy="1022678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0" idx="3"/>
              <a:endCxn id="11" idx="1"/>
            </p:cNvCxnSpPr>
            <p:nvPr/>
          </p:nvCxnSpPr>
          <p:spPr>
            <a:xfrm flipV="1">
              <a:off x="4167778" y="2412892"/>
              <a:ext cx="442751" cy="32782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7" idx="3"/>
              <a:endCxn id="16" idx="3"/>
            </p:cNvCxnSpPr>
            <p:nvPr/>
          </p:nvCxnSpPr>
          <p:spPr>
            <a:xfrm>
              <a:off x="2645103" y="4230708"/>
              <a:ext cx="7950" cy="541168"/>
            </a:xfrm>
            <a:prstGeom prst="bentConnector3">
              <a:avLst>
                <a:gd name="adj1" fmla="val 2963944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1" idx="2"/>
              <a:endCxn id="12" idx="0"/>
            </p:cNvCxnSpPr>
            <p:nvPr/>
          </p:nvCxnSpPr>
          <p:spPr>
            <a:xfrm rot="5400000">
              <a:off x="3569098" y="1285044"/>
              <a:ext cx="154217" cy="2903206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3" idx="1"/>
            </p:cNvCxnSpPr>
            <p:nvPr/>
          </p:nvCxnSpPr>
          <p:spPr>
            <a:xfrm>
              <a:off x="2557320" y="3058689"/>
              <a:ext cx="3697071" cy="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4382854" y="1088258"/>
              <a:ext cx="141737" cy="4575896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4" idx="3"/>
              <a:endCxn id="15" idx="1"/>
            </p:cNvCxnSpPr>
            <p:nvPr/>
          </p:nvCxnSpPr>
          <p:spPr>
            <a:xfrm flipV="1">
              <a:off x="2653054" y="3686515"/>
              <a:ext cx="1957475" cy="7207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5" idx="2"/>
              <a:endCxn id="17" idx="0"/>
            </p:cNvCxnSpPr>
            <p:nvPr/>
          </p:nvCxnSpPr>
          <p:spPr>
            <a:xfrm rot="5400000">
              <a:off x="3569436" y="2521550"/>
              <a:ext cx="116762" cy="2939984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68541" y="1332682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Yes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91641" y="683290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Resume from playback prompt displayed</a:t>
              </a:r>
            </a:p>
          </p:txBody>
        </p:sp>
        <p:cxnSp>
          <p:nvCxnSpPr>
            <p:cNvPr id="30" name="Elbow Connector 29"/>
            <p:cNvCxnSpPr>
              <a:stCxn id="6" idx="3"/>
              <a:endCxn id="29" idx="1"/>
            </p:cNvCxnSpPr>
            <p:nvPr/>
          </p:nvCxnSpPr>
          <p:spPr>
            <a:xfrm flipV="1">
              <a:off x="1143099" y="929937"/>
              <a:ext cx="648542" cy="1813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9" idx="2"/>
              <a:endCxn id="28" idx="0"/>
            </p:cNvCxnSpPr>
            <p:nvPr/>
          </p:nvCxnSpPr>
          <p:spPr>
            <a:xfrm rot="5400000">
              <a:off x="1389321" y="443083"/>
              <a:ext cx="156098" cy="162310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8" idx="3"/>
              <a:endCxn id="7" idx="1"/>
            </p:cNvCxnSpPr>
            <p:nvPr/>
          </p:nvCxnSpPr>
          <p:spPr>
            <a:xfrm flipV="1">
              <a:off x="1143099" y="1304955"/>
              <a:ext cx="2050120" cy="274375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90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to Play Unentitled </a:t>
            </a:r>
            <a:r>
              <a:rPr lang="en-US" dirty="0" smtClean="0"/>
              <a:t>Asset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04946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54383" y="1293811"/>
            <a:ext cx="3960108" cy="1201739"/>
            <a:chOff x="171445" y="800098"/>
            <a:chExt cx="4069678" cy="1055043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171445" y="8000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Play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66565" y="8000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Check </a:t>
              </a:r>
              <a:r>
                <a:rPr lang="en-US" sz="1200" dirty="0" smtClean="0">
                  <a:latin typeface="Calibri"/>
                  <a:cs typeface="Calibri"/>
                </a:rPr>
                <a:t>Entitlement 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6608" y="1361846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Calibri"/>
                  <a:cs typeface="Calibri"/>
                </a:rPr>
                <a:t>Display unentitled message to user</a:t>
              </a:r>
            </a:p>
          </p:txBody>
        </p:sp>
        <p:cxnSp>
          <p:nvCxnSpPr>
            <p:cNvPr id="9" name="Elbow Connector 8"/>
            <p:cNvCxnSpPr>
              <a:stCxn id="6" idx="3"/>
            </p:cNvCxnSpPr>
            <p:nvPr/>
          </p:nvCxnSpPr>
          <p:spPr>
            <a:xfrm flipV="1">
              <a:off x="1146003" y="1046745"/>
              <a:ext cx="2120561" cy="1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7" idx="3"/>
              <a:endCxn id="8" idx="3"/>
            </p:cNvCxnSpPr>
            <p:nvPr/>
          </p:nvCxnSpPr>
          <p:spPr>
            <a:xfrm flipH="1">
              <a:off x="2731166" y="1046745"/>
              <a:ext cx="1509957" cy="561749"/>
            </a:xfrm>
            <a:prstGeom prst="bentConnector3">
              <a:avLst>
                <a:gd name="adj1" fmla="val -11355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7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Play </a:t>
            </a:r>
            <a:r>
              <a:rPr lang="en-US" dirty="0" smtClean="0"/>
              <a:t>Modes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04070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92505" y="1160680"/>
            <a:ext cx="7157071" cy="3697070"/>
            <a:chOff x="275715" y="781048"/>
            <a:chExt cx="7041983" cy="3712745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1752595" y="78104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Asset Playing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5715" y="127634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FF/RW</a:t>
              </a:r>
            </a:p>
          </p:txBody>
        </p:sp>
        <p:cxnSp>
          <p:nvCxnSpPr>
            <p:cNvPr id="8" name="Elbow Connector 7"/>
            <p:cNvCxnSpPr>
              <a:stCxn id="6" idx="2"/>
            </p:cNvCxnSpPr>
            <p:nvPr/>
          </p:nvCxnSpPr>
          <p:spPr>
            <a:xfrm rot="5400000">
              <a:off x="1695194" y="826923"/>
              <a:ext cx="97260" cy="992099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752090" y="19811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libri"/>
                  <a:cs typeface="Calibri"/>
                </a:rPr>
                <a:t>Player Duration Jump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43140" y="155257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Return Stream in FF/RW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42565" y="14477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Request FF/RW</a:t>
              </a:r>
            </a:p>
          </p:txBody>
        </p:sp>
        <p:cxnSp>
          <p:nvCxnSpPr>
            <p:cNvPr id="12" name="Elbow Connector 11"/>
            <p:cNvCxnSpPr>
              <a:stCxn id="7" idx="2"/>
            </p:cNvCxnSpPr>
            <p:nvPr/>
          </p:nvCxnSpPr>
          <p:spPr>
            <a:xfrm rot="16200000" flipH="1">
              <a:off x="1194881" y="1337755"/>
              <a:ext cx="116308" cy="980081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>
              <a:off x="2717122" y="1694445"/>
              <a:ext cx="3626528" cy="1005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0" idx="2"/>
              <a:endCxn id="9" idx="3"/>
            </p:cNvCxnSpPr>
            <p:nvPr/>
          </p:nvCxnSpPr>
          <p:spPr>
            <a:xfrm rot="5400000">
              <a:off x="4687545" y="84971"/>
              <a:ext cx="181978" cy="4103771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75715" y="22859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Pause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090" y="258127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Player Stop</a:t>
              </a:r>
            </a:p>
          </p:txBody>
        </p:sp>
        <p:cxnSp>
          <p:nvCxnSpPr>
            <p:cNvPr id="17" name="Elbow Connector 16"/>
            <p:cNvCxnSpPr>
              <a:stCxn id="15" idx="3"/>
              <a:endCxn id="16" idx="1"/>
            </p:cNvCxnSpPr>
            <p:nvPr/>
          </p:nvCxnSpPr>
          <p:spPr>
            <a:xfrm>
              <a:off x="1250273" y="2532645"/>
              <a:ext cx="501817" cy="295275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23715" y="258127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Calibri"/>
                  <a:cs typeface="Calibri"/>
                </a:rPr>
                <a:t>Bookmark if Player Closes</a:t>
              </a:r>
              <a:endParaRPr lang="en-US" sz="1100" dirty="0">
                <a:latin typeface="Calibri"/>
                <a:cs typeface="Calibri"/>
              </a:endParaRPr>
            </a:p>
          </p:txBody>
        </p:sp>
        <p:cxnSp>
          <p:nvCxnSpPr>
            <p:cNvPr id="19" name="Elbow Connector 18"/>
            <p:cNvCxnSpPr>
              <a:stCxn id="16" idx="3"/>
              <a:endCxn id="18" idx="1"/>
            </p:cNvCxnSpPr>
            <p:nvPr/>
          </p:nvCxnSpPr>
          <p:spPr>
            <a:xfrm>
              <a:off x="2726648" y="2827920"/>
              <a:ext cx="597067" cy="9525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343140" y="329564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libri"/>
                  <a:cs typeface="Calibri"/>
                </a:rPr>
                <a:t>Return Stream in Play Mode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090" y="329564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libri"/>
                  <a:cs typeface="Calibri"/>
                </a:rPr>
                <a:t>Request Stream in Play Mode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5715" y="329564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Play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2565" y="40004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Asset Playing</a:t>
              </a:r>
            </a:p>
          </p:txBody>
        </p:sp>
        <p:cxnSp>
          <p:nvCxnSpPr>
            <p:cNvPr id="24" name="Elbow Connector 23"/>
            <p:cNvCxnSpPr>
              <a:stCxn id="21" idx="3"/>
              <a:endCxn id="20" idx="1"/>
            </p:cNvCxnSpPr>
            <p:nvPr/>
          </p:nvCxnSpPr>
          <p:spPr>
            <a:xfrm>
              <a:off x="2726648" y="3542295"/>
              <a:ext cx="3616492" cy="9525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0" idx="2"/>
              <a:endCxn id="23" idx="3"/>
            </p:cNvCxnSpPr>
            <p:nvPr/>
          </p:nvCxnSpPr>
          <p:spPr>
            <a:xfrm rot="5400000">
              <a:off x="4544670" y="1961396"/>
              <a:ext cx="458203" cy="4113296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2" idx="3"/>
              <a:endCxn id="21" idx="1"/>
            </p:cNvCxnSpPr>
            <p:nvPr/>
          </p:nvCxnSpPr>
          <p:spPr>
            <a:xfrm>
              <a:off x="1250273" y="3542295"/>
              <a:ext cx="501817" cy="9525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TVOD </a:t>
            </a:r>
            <a:r>
              <a:rPr lang="en-US" dirty="0" smtClean="0"/>
              <a:t>Playback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94831"/>
              </p:ext>
            </p:extLst>
          </p:nvPr>
        </p:nvGraphicFramePr>
        <p:xfrm>
          <a:off x="-1" y="810241"/>
          <a:ext cx="9144000" cy="404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127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Client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eVUE</a:t>
                      </a:r>
                      <a:r>
                        <a:rPr lang="en-US" sz="1200" dirty="0" smtClean="0"/>
                        <a:t> Server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DRM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Streamer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Billing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rgbClr val="581428"/>
                    </a:solidFill>
                  </a:tcPr>
                </a:tc>
              </a:tr>
              <a:tr h="37347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99381" y="1178906"/>
            <a:ext cx="7115820" cy="3755044"/>
            <a:chOff x="171445" y="800098"/>
            <a:chExt cx="7169819" cy="4201291"/>
          </a:xfrm>
          <a:solidFill>
            <a:srgbClr val="581428"/>
          </a:solidFill>
        </p:grpSpPr>
        <p:sp>
          <p:nvSpPr>
            <p:cNvPr id="6" name="Rectangle 5"/>
            <p:cNvSpPr/>
            <p:nvPr/>
          </p:nvSpPr>
          <p:spPr>
            <a:xfrm>
              <a:off x="171445" y="8000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Select Rental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5202" y="80009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alibri"/>
                  <a:cs typeface="Calibri"/>
                </a:rPr>
                <a:t>Prompt for Rental Confirm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1616" y="268618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Request Stream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7517" y="1437048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Confirm Rental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66566" y="820203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Check Credit Limit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49897" y="2379899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Return Auth token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606" y="2024314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Request Auth Token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4289" y="1440281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Decrement Credit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85614" y="2337122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Request Auth Token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1081" y="2937197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Return Auth Token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6606" y="3531766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Request License Key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6706" y="3179484"/>
              <a:ext cx="974558" cy="525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Return </a:t>
              </a:r>
              <a:r>
                <a:rPr lang="en-US" sz="1200" dirty="0" smtClean="0">
                  <a:latin typeface="Calibri"/>
                  <a:cs typeface="Calibri"/>
                </a:rPr>
                <a:t>Stream</a:t>
              </a:r>
              <a:endParaRPr lang="en-US" sz="1200" dirty="0">
                <a:latin typeface="Calibri"/>
                <a:cs typeface="Calibri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1146003" y="1046746"/>
              <a:ext cx="608543" cy="6082"/>
            </a:xfrm>
            <a:prstGeom prst="bentConnector3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3"/>
              <a:endCxn id="9" idx="3"/>
            </p:cNvCxnSpPr>
            <p:nvPr/>
          </p:nvCxnSpPr>
          <p:spPr>
            <a:xfrm flipH="1">
              <a:off x="1152075" y="1046746"/>
              <a:ext cx="1597685" cy="636950"/>
            </a:xfrm>
            <a:prstGeom prst="bentConnector3">
              <a:avLst>
                <a:gd name="adj1" fmla="val -10731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9" idx="2"/>
              <a:endCxn id="10" idx="1"/>
            </p:cNvCxnSpPr>
            <p:nvPr/>
          </p:nvCxnSpPr>
          <p:spPr>
            <a:xfrm rot="5400000" flipH="1" flipV="1">
              <a:off x="1533934" y="197712"/>
              <a:ext cx="863492" cy="2601770"/>
            </a:xfrm>
            <a:prstGeom prst="bentConnector4">
              <a:avLst>
                <a:gd name="adj1" fmla="val -5515"/>
                <a:gd name="adj2" fmla="val 94509"/>
              </a:avLst>
            </a:prstGeom>
            <a:grpFill/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0" idx="3"/>
              <a:endCxn id="13" idx="3"/>
            </p:cNvCxnSpPr>
            <p:nvPr/>
          </p:nvCxnSpPr>
          <p:spPr>
            <a:xfrm flipH="1">
              <a:off x="4238846" y="1066851"/>
              <a:ext cx="2277" cy="620078"/>
            </a:xfrm>
            <a:prstGeom prst="bentConnector3">
              <a:avLst>
                <a:gd name="adj1" fmla="val -7529644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2" idx="2"/>
              <a:endCxn id="14" idx="1"/>
            </p:cNvCxnSpPr>
            <p:nvPr/>
          </p:nvCxnSpPr>
          <p:spPr>
            <a:xfrm rot="16200000" flipH="1">
              <a:off x="2731669" y="2029825"/>
              <a:ext cx="66161" cy="1041728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1" idx="2"/>
              <a:endCxn id="15" idx="3"/>
            </p:cNvCxnSpPr>
            <p:nvPr/>
          </p:nvCxnSpPr>
          <p:spPr>
            <a:xfrm rot="5400000">
              <a:off x="4636083" y="2482750"/>
              <a:ext cx="310651" cy="1091537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7" idx="2"/>
            </p:cNvCxnSpPr>
            <p:nvPr/>
          </p:nvCxnSpPr>
          <p:spPr>
            <a:xfrm rot="5400000">
              <a:off x="4660576" y="1778516"/>
              <a:ext cx="266518" cy="4120303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56"/>
            <p:cNvCxnSpPr/>
            <p:nvPr/>
          </p:nvCxnSpPr>
          <p:spPr>
            <a:xfrm>
              <a:off x="4248150" y="2743200"/>
              <a:ext cx="581025" cy="28577"/>
            </a:xfrm>
            <a:prstGeom prst="straightConnector1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5" idx="1"/>
              <a:endCxn id="8" idx="3"/>
            </p:cNvCxnSpPr>
            <p:nvPr/>
          </p:nvCxnSpPr>
          <p:spPr>
            <a:xfrm rot="10800000">
              <a:off x="2736173" y="2932837"/>
              <a:ext cx="534908" cy="251009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3" idx="2"/>
              <a:endCxn id="12" idx="3"/>
            </p:cNvCxnSpPr>
            <p:nvPr/>
          </p:nvCxnSpPr>
          <p:spPr>
            <a:xfrm rot="5400000">
              <a:off x="3072673" y="1592067"/>
              <a:ext cx="337386" cy="1020404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8" idx="2"/>
            </p:cNvCxnSpPr>
            <p:nvPr/>
          </p:nvCxnSpPr>
          <p:spPr>
            <a:xfrm rot="16200000" flipH="1">
              <a:off x="4138176" y="1290201"/>
              <a:ext cx="325718" cy="4104281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833181" y="4081816"/>
              <a:ext cx="974558" cy="493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Calibri"/>
                  <a:cs typeface="Calibri"/>
                </a:rPr>
                <a:t>Return License Key</a:t>
              </a:r>
            </a:p>
          </p:txBody>
        </p:sp>
        <p:cxnSp>
          <p:nvCxnSpPr>
            <p:cNvPr id="30" name="Elbow Connector 29"/>
            <p:cNvCxnSpPr>
              <a:stCxn id="16" idx="2"/>
            </p:cNvCxnSpPr>
            <p:nvPr/>
          </p:nvCxnSpPr>
          <p:spPr>
            <a:xfrm rot="16200000" flipH="1">
              <a:off x="3434511" y="2834435"/>
              <a:ext cx="175465" cy="2556715"/>
            </a:xfrm>
            <a:prstGeom prst="bentConnector2">
              <a:avLst/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832806" y="4729267"/>
              <a:ext cx="936457" cy="2721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alibri"/>
                  <a:cs typeface="Calibri"/>
                </a:rPr>
                <a:t>Play</a:t>
              </a:r>
              <a:endParaRPr lang="en-US" sz="1200" dirty="0">
                <a:latin typeface="Calibri"/>
                <a:cs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2806" y="4317941"/>
              <a:ext cx="936457" cy="342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Decrypt</a:t>
              </a:r>
            </a:p>
          </p:txBody>
        </p:sp>
        <p:cxnSp>
          <p:nvCxnSpPr>
            <p:cNvPr id="33" name="Elbow Connector 32"/>
            <p:cNvCxnSpPr>
              <a:stCxn id="32" idx="1"/>
              <a:endCxn id="31" idx="1"/>
            </p:cNvCxnSpPr>
            <p:nvPr/>
          </p:nvCxnSpPr>
          <p:spPr>
            <a:xfrm rot="10800000" flipV="1">
              <a:off x="1832806" y="4489154"/>
              <a:ext cx="12796" cy="376173"/>
            </a:xfrm>
            <a:prstGeom prst="bentConnector3">
              <a:avLst>
                <a:gd name="adj1" fmla="val 180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32" idx="3"/>
            </p:cNvCxnSpPr>
            <p:nvPr/>
          </p:nvCxnSpPr>
          <p:spPr>
            <a:xfrm rot="10800000">
              <a:off x="2769263" y="4489155"/>
              <a:ext cx="2107537" cy="2244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rgbClr val="5814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48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24485</TotalTime>
  <Words>288</Words>
  <Application>Microsoft Office PowerPoint</Application>
  <PresentationFormat>On-screen Show (16:9)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News Gothic MT</vt:lpstr>
      <vt:lpstr>Office Theme</vt:lpstr>
      <vt:lpstr>eVUE™ Sequence Diagrams</vt:lpstr>
      <vt:lpstr>Add an Account </vt:lpstr>
      <vt:lpstr>Add a Device</vt:lpstr>
      <vt:lpstr>Launch Application</vt:lpstr>
      <vt:lpstr>Playback</vt:lpstr>
      <vt:lpstr>Playback Resume</vt:lpstr>
      <vt:lpstr>Attempt to Play Unentitled Asset</vt:lpstr>
      <vt:lpstr>Trick Play Modes</vt:lpstr>
      <vt:lpstr>TVOD Playback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Smith</dc:creator>
  <cp:lastModifiedBy>James Ashton</cp:lastModifiedBy>
  <cp:revision>542</cp:revision>
  <cp:lastPrinted>2016-06-17T16:12:00Z</cp:lastPrinted>
  <dcterms:created xsi:type="dcterms:W3CDTF">2013-03-06T16:55:47Z</dcterms:created>
  <dcterms:modified xsi:type="dcterms:W3CDTF">2016-07-14T19:29:49Z</dcterms:modified>
</cp:coreProperties>
</file>