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73" r:id="rId3"/>
    <p:sldId id="268" r:id="rId4"/>
    <p:sldId id="269" r:id="rId5"/>
    <p:sldId id="270" r:id="rId6"/>
    <p:sldId id="271" r:id="rId7"/>
    <p:sldId id="272" r:id="rId8"/>
    <p:sldId id="274" r:id="rId9"/>
    <p:sldId id="276" r:id="rId10"/>
    <p:sldId id="277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FBEBE8"/>
    <a:srgbClr val="E7F1F8"/>
    <a:srgbClr val="C6D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9E94A-335D-2766-1AFB-C4621F2E552D}" v="18" dt="2024-10-01T09:15:18.809"/>
    <p1510:client id="{3E487141-E486-E6FF-CA59-47D83C95C674}" v="140" dt="2024-10-01T09:12:39.332"/>
    <p1510:client id="{632A70E9-12EA-FA1E-E705-F179889B0B8A}" v="79" dt="2024-10-01T09:18:33.502"/>
    <p1510:client id="{9FB44175-986C-A441-F97B-D0E53CAD467D}" v="495" dt="2024-10-01T11:51:01.111"/>
    <p1510:client id="{A929E680-1F64-277D-B154-78EFC43DE705}" v="16" dt="2024-10-01T09:16:38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FE0EB-EF8C-458B-BE82-0E49E1AB7123}" type="datetimeFigureOut"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EA3C5-2EF9-4E1D-9885-55EED9568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2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Chapter 2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A3C5-2EF9-4E1D-9885-55EED9568E78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svg"/><Relationship Id="rId5" Type="http://schemas.openxmlformats.org/officeDocument/2006/relationships/image" Target="../media/image2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2.svg"/><Relationship Id="rId10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3926702" y="2334054"/>
            <a:ext cx="3453026" cy="954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3919838" y="4043406"/>
            <a:ext cx="3459890" cy="775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3" name="Picture 2" descr="A close up of a weight&#10;&#10;Description automatically generated">
            <a:extLst>
              <a:ext uri="{FF2B5EF4-FFF2-40B4-BE49-F238E27FC236}">
                <a16:creationId xmlns:a16="http://schemas.microsoft.com/office/drawing/2014/main" id="{27176B90-892F-D8C5-3702-FD2906AE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95" y="4284374"/>
            <a:ext cx="3219491" cy="1193488"/>
          </a:xfrm>
          <a:prstGeom prst="rect">
            <a:avLst/>
          </a:prstGeom>
        </p:spPr>
      </p:pic>
      <p:pic>
        <p:nvPicPr>
          <p:cNvPr id="4" name="Picture 3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06287FBD-30F8-5E3B-52CD-72BD88A87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07" y="1686809"/>
            <a:ext cx="3215055" cy="1174458"/>
          </a:xfrm>
          <a:prstGeom prst="rect">
            <a:avLst/>
          </a:prstGeom>
        </p:spPr>
      </p:pic>
      <p:pic>
        <p:nvPicPr>
          <p:cNvPr id="6" name="Picture 5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7E13C96A-C4E0-A930-C189-4AE516B50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060" y="2634662"/>
            <a:ext cx="3215055" cy="1174458"/>
          </a:xfrm>
          <a:prstGeom prst="rect">
            <a:avLst/>
          </a:prstGeom>
        </p:spPr>
      </p:pic>
      <p:pic>
        <p:nvPicPr>
          <p:cNvPr id="7" name="Picture 6" descr="A close up of a weight&#10;&#10;Description automatically generated">
            <a:extLst>
              <a:ext uri="{FF2B5EF4-FFF2-40B4-BE49-F238E27FC236}">
                <a16:creationId xmlns:a16="http://schemas.microsoft.com/office/drawing/2014/main" id="{BCF4A22D-AA9D-1EF7-F949-ED50CCE7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69" t="34715" r="262" b="518"/>
          <a:stretch/>
        </p:blipFill>
        <p:spPr>
          <a:xfrm>
            <a:off x="7392950" y="3751592"/>
            <a:ext cx="3213303" cy="772986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152556" y="2198284"/>
            <a:ext cx="19072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  <a:p>
            <a:pPr algn="ctr"/>
            <a:r>
              <a:rPr lang="en-US"/>
              <a:t>-11 –12 + 19 = 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215430" y="4759170"/>
            <a:ext cx="1770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  <a:p>
            <a:pPr algn="ctr"/>
            <a:r>
              <a:rPr lang="en-US"/>
              <a:t>50 + 17 –38 = 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259839" y="3594604"/>
            <a:ext cx="1873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  <a:p>
            <a:pPr algn="ctr"/>
            <a:r>
              <a:rPr lang="en-US"/>
              <a:t>4 + 34 + 64 = 102</a:t>
            </a:r>
          </a:p>
        </p:txBody>
      </p:sp>
    </p:spTree>
    <p:extLst>
      <p:ext uri="{BB962C8B-B14F-4D97-AF65-F5344CB8AC3E}">
        <p14:creationId xmlns:p14="http://schemas.microsoft.com/office/powerpoint/2010/main" val="226274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152556" y="2198284"/>
            <a:ext cx="190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215430" y="4759170"/>
            <a:ext cx="1770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259839" y="3594604"/>
            <a:ext cx="1873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D5A7EE-E932-8634-1549-6C803D34AFEA}"/>
              </a:ext>
            </a:extLst>
          </p:cNvPr>
          <p:cNvCxnSpPr>
            <a:cxnSpLocks/>
          </p:cNvCxnSpPr>
          <p:nvPr/>
        </p:nvCxnSpPr>
        <p:spPr>
          <a:xfrm flipV="1">
            <a:off x="1604309" y="3570197"/>
            <a:ext cx="3345485" cy="8210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DA36C7-3389-9F11-3039-C3BFAFA5CDC1}"/>
              </a:ext>
            </a:extLst>
          </p:cNvPr>
          <p:cNvCxnSpPr>
            <a:cxnSpLocks/>
          </p:cNvCxnSpPr>
          <p:nvPr/>
        </p:nvCxnSpPr>
        <p:spPr>
          <a:xfrm>
            <a:off x="1615682" y="1934604"/>
            <a:ext cx="3243127" cy="11579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FD2429-D21D-2DDB-FD24-AA0AA59F33A6}"/>
              </a:ext>
            </a:extLst>
          </p:cNvPr>
          <p:cNvCxnSpPr>
            <a:cxnSpLocks/>
          </p:cNvCxnSpPr>
          <p:nvPr/>
        </p:nvCxnSpPr>
        <p:spPr>
          <a:xfrm flipH="1" flipV="1">
            <a:off x="8941764" y="3319987"/>
            <a:ext cx="1431231" cy="21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54B6-3890-2B66-AF36-168BE9F56FFE}"/>
              </a:ext>
            </a:extLst>
          </p:cNvPr>
          <p:cNvSpPr txBox="1"/>
          <p:nvPr/>
        </p:nvSpPr>
        <p:spPr>
          <a:xfrm>
            <a:off x="4969399" y="3087318"/>
            <a:ext cx="3397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-4 + 29 + 102 = </a:t>
            </a:r>
            <a:r>
              <a:rPr lang="en-US" sz="2400" b="1"/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16459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6765CA-7A72-4395-2493-DECCFD061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98541"/>
              </p:ext>
            </p:extLst>
          </p:nvPr>
        </p:nvGraphicFramePr>
        <p:xfrm>
          <a:off x="733441" y="357353"/>
          <a:ext cx="3659301" cy="123447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19767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219767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219767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Charles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 b="0">
                          <a:effectLst/>
                        </a:rPr>
                        <a:t>50</a:t>
                      </a:r>
                      <a:endParaRPr lang="en-US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 b="0">
                          <a:effectLst/>
                        </a:rPr>
                        <a:t>170</a:t>
                      </a:r>
                      <a:endParaRPr 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 b="1">
                          <a:effectLst/>
                        </a:rPr>
                        <a:t>Brandi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 b="0">
                          <a:effectLst/>
                        </a:rPr>
                        <a:t>45</a:t>
                      </a:r>
                      <a:endParaRPr lang="en-US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 b="0">
                          <a:effectLst/>
                        </a:rPr>
                        <a:t>163</a:t>
                      </a:r>
                      <a:endParaRPr 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42FEF-4298-CFF2-6892-B42466C7A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04220"/>
              </p:ext>
            </p:extLst>
          </p:nvPr>
        </p:nvGraphicFramePr>
        <p:xfrm>
          <a:off x="734763" y="3076274"/>
          <a:ext cx="3656892" cy="123447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218964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Bahati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Winifred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EC0946-C1A6-752C-8FB5-F1726E8D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1143"/>
              </p:ext>
            </p:extLst>
          </p:nvPr>
        </p:nvGraphicFramePr>
        <p:xfrm>
          <a:off x="734763" y="1713346"/>
          <a:ext cx="3656892" cy="123447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18964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Jez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Deonne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168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09E53A-37FA-3ABC-20EE-D4C3AFCF5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17066"/>
              </p:ext>
            </p:extLst>
          </p:nvPr>
        </p:nvGraphicFramePr>
        <p:xfrm>
          <a:off x="734763" y="4309743"/>
          <a:ext cx="3656892" cy="123447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218964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Ben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198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Zayden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07FD64-7947-0D30-E0B4-6ADC83226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50039"/>
              </p:ext>
            </p:extLst>
          </p:nvPr>
        </p:nvGraphicFramePr>
        <p:xfrm>
          <a:off x="734762" y="5622467"/>
          <a:ext cx="3656892" cy="123447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218964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218964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Moussa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Mandy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162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pic>
        <p:nvPicPr>
          <p:cNvPr id="4" name="Picture 3" descr="A close up of a weight&#10;&#10;Description automatically generated">
            <a:extLst>
              <a:ext uri="{FF2B5EF4-FFF2-40B4-BE49-F238E27FC236}">
                <a16:creationId xmlns:a16="http://schemas.microsoft.com/office/drawing/2014/main" id="{9F672524-E8B2-FD0A-F3EC-24DCD31A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38" y="117731"/>
            <a:ext cx="3661104" cy="1306056"/>
          </a:xfrm>
          <a:prstGeom prst="rect">
            <a:avLst/>
          </a:prstGeom>
        </p:spPr>
      </p:pic>
      <p:pic>
        <p:nvPicPr>
          <p:cNvPr id="7" name="Picture 6" descr="A screenshot of a weight&#10;&#10;Description automatically generated">
            <a:extLst>
              <a:ext uri="{FF2B5EF4-FFF2-40B4-BE49-F238E27FC236}">
                <a16:creationId xmlns:a16="http://schemas.microsoft.com/office/drawing/2014/main" id="{E90503FE-1538-F406-F897-90499EEC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379" y="1470476"/>
            <a:ext cx="3661104" cy="1289462"/>
          </a:xfrm>
          <a:prstGeom prst="rect">
            <a:avLst/>
          </a:prstGeom>
        </p:spPr>
      </p:pic>
      <p:pic>
        <p:nvPicPr>
          <p:cNvPr id="8" name="Picture 7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D779F31F-78CA-590A-194E-45C1EAA4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78" y="2832906"/>
            <a:ext cx="3661103" cy="1279774"/>
          </a:xfrm>
          <a:prstGeom prst="rect">
            <a:avLst/>
          </a:prstGeom>
        </p:spPr>
      </p:pic>
      <p:pic>
        <p:nvPicPr>
          <p:cNvPr id="10" name="Picture 9" descr="A blue and white box with black text&#10;&#10;Description automatically generated">
            <a:extLst>
              <a:ext uri="{FF2B5EF4-FFF2-40B4-BE49-F238E27FC236}">
                <a16:creationId xmlns:a16="http://schemas.microsoft.com/office/drawing/2014/main" id="{1EFA809B-E614-11C9-6053-6204B75B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068" y="4117819"/>
            <a:ext cx="3722414" cy="1232432"/>
          </a:xfrm>
          <a:prstGeom prst="rect">
            <a:avLst/>
          </a:prstGeom>
        </p:spPr>
      </p:pic>
      <p:pic>
        <p:nvPicPr>
          <p:cNvPr id="11" name="Picture 10" descr="A green and white box with black text&#10;&#10;Description automatically generated">
            <a:extLst>
              <a:ext uri="{FF2B5EF4-FFF2-40B4-BE49-F238E27FC236}">
                <a16:creationId xmlns:a16="http://schemas.microsoft.com/office/drawing/2014/main" id="{0F84BE33-731C-AF45-B22A-46134F1B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068" y="5542261"/>
            <a:ext cx="3722415" cy="13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74EE88-D841-56A2-43EC-E8EDE1894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15802"/>
              </p:ext>
            </p:extLst>
          </p:nvPr>
        </p:nvGraphicFramePr>
        <p:xfrm>
          <a:off x="610861" y="567250"/>
          <a:ext cx="3202508" cy="2110772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01254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601254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</a:tblGrid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Weight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8162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Bahati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Winifred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80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Ben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29432"/>
                  </a:ext>
                </a:extLst>
              </a:tr>
              <a:tr h="438149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Zayden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07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D84B1EB-A6E1-89BD-3DEE-CEEAE77F6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35509"/>
              </p:ext>
            </p:extLst>
          </p:nvPr>
        </p:nvGraphicFramePr>
        <p:xfrm>
          <a:off x="6257073" y="569950"/>
          <a:ext cx="3277284" cy="212305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38642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638642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399796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13796"/>
                  </a:ext>
                </a:extLst>
              </a:tr>
              <a:tr h="399796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Bahati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41154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Winifred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  <a:tr h="441154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Ben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29432"/>
                  </a:ext>
                </a:extLst>
              </a:tr>
              <a:tr h="441154"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Zayden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 dirty="0">
                          <a:effectLst/>
                        </a:rPr>
                        <a:t>182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0705"/>
                  </a:ext>
                </a:extLst>
              </a:tr>
            </a:tbl>
          </a:graphicData>
        </a:graphic>
      </p:graphicFrame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1F5BD6D-8016-2DCD-2501-54323857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00" y="3415127"/>
            <a:ext cx="4695825" cy="3095625"/>
          </a:xfrm>
          <a:prstGeom prst="rect">
            <a:avLst/>
          </a:prstGeom>
        </p:spPr>
      </p:pic>
      <p:pic>
        <p:nvPicPr>
          <p:cNvPr id="16" name="Picture 1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4B74CCD-53CE-67CC-E8A0-2D6E4D48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49" y="3426317"/>
            <a:ext cx="4581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FE9A9D-B6BB-821C-DD01-9561904B0035}"/>
              </a:ext>
            </a:extLst>
          </p:cNvPr>
          <p:cNvCxnSpPr/>
          <p:nvPr/>
        </p:nvCxnSpPr>
        <p:spPr>
          <a:xfrm>
            <a:off x="3926702" y="2334054"/>
            <a:ext cx="3453026" cy="954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52F433-6236-FC48-6AF0-61BC3560E95A}"/>
              </a:ext>
            </a:extLst>
          </p:cNvPr>
          <p:cNvCxnSpPr>
            <a:cxnSpLocks/>
          </p:cNvCxnSpPr>
          <p:nvPr/>
        </p:nvCxnSpPr>
        <p:spPr>
          <a:xfrm flipV="1">
            <a:off x="3919838" y="4043406"/>
            <a:ext cx="3459890" cy="775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Hospital with solid fill">
            <a:extLst>
              <a:ext uri="{FF2B5EF4-FFF2-40B4-BE49-F238E27FC236}">
                <a16:creationId xmlns:a16="http://schemas.microsoft.com/office/drawing/2014/main" id="{F182B022-4A61-C91A-F58A-4CE1AC2E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39" name="Graphic 38" descr="Hospital with solid fill">
            <a:extLst>
              <a:ext uri="{FF2B5EF4-FFF2-40B4-BE49-F238E27FC236}">
                <a16:creationId xmlns:a16="http://schemas.microsoft.com/office/drawing/2014/main" id="{A0D721DA-0A6B-2943-FD07-A76637A7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41" name="Picture 40" descr="A close up of a weight&#10;&#10;Description automatically generated">
            <a:extLst>
              <a:ext uri="{FF2B5EF4-FFF2-40B4-BE49-F238E27FC236}">
                <a16:creationId xmlns:a16="http://schemas.microsoft.com/office/drawing/2014/main" id="{AE29FDC6-1330-37E7-9F2C-9929A7FF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95" y="4284374"/>
            <a:ext cx="3219491" cy="1193488"/>
          </a:xfrm>
          <a:prstGeom prst="rect">
            <a:avLst/>
          </a:prstGeom>
        </p:spPr>
      </p:pic>
      <p:pic>
        <p:nvPicPr>
          <p:cNvPr id="43" name="Picture 42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6F26E5C0-8C36-2A7E-F346-C196A8EAB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61" y="1686809"/>
            <a:ext cx="3215055" cy="1174458"/>
          </a:xfrm>
          <a:prstGeom prst="rect">
            <a:avLst/>
          </a:prstGeom>
        </p:spPr>
      </p:pic>
      <p:pic>
        <p:nvPicPr>
          <p:cNvPr id="45" name="Picture 44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B1DED36A-6266-C8A2-BB7F-AFBB8FA0F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060" y="2634662"/>
            <a:ext cx="3215055" cy="1174458"/>
          </a:xfrm>
          <a:prstGeom prst="rect">
            <a:avLst/>
          </a:prstGeom>
        </p:spPr>
      </p:pic>
      <p:pic>
        <p:nvPicPr>
          <p:cNvPr id="47" name="Picture 46" descr="A close up of a weight&#10;&#10;Description automatically generated">
            <a:extLst>
              <a:ext uri="{FF2B5EF4-FFF2-40B4-BE49-F238E27FC236}">
                <a16:creationId xmlns:a16="http://schemas.microsoft.com/office/drawing/2014/main" id="{415A613F-68C3-7DFD-2DC0-778D42724E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69" t="34715" r="262" b="518"/>
          <a:stretch/>
        </p:blipFill>
        <p:spPr>
          <a:xfrm>
            <a:off x="7392950" y="3751592"/>
            <a:ext cx="3213303" cy="772986"/>
          </a:xfrm>
          <a:prstGeom prst="rect">
            <a:avLst/>
          </a:prstGeom>
        </p:spPr>
      </p:pic>
      <p:pic>
        <p:nvPicPr>
          <p:cNvPr id="49" name="Graphic 48" descr="Schoolhouse with solid fill">
            <a:extLst>
              <a:ext uri="{FF2B5EF4-FFF2-40B4-BE49-F238E27FC236}">
                <a16:creationId xmlns:a16="http://schemas.microsoft.com/office/drawing/2014/main" id="{31A7B6DC-1170-2288-257B-096786B97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624B0F-6ECE-2E73-F8DA-BEEFB9B8ED84}"/>
              </a:ext>
            </a:extLst>
          </p:cNvPr>
          <p:cNvSpPr/>
          <p:nvPr/>
        </p:nvSpPr>
        <p:spPr>
          <a:xfrm>
            <a:off x="7409942" y="4167542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F08183-A62B-5062-6B28-D2EC32155BDD}"/>
              </a:ext>
            </a:extLst>
          </p:cNvPr>
          <p:cNvSpPr/>
          <p:nvPr/>
        </p:nvSpPr>
        <p:spPr>
          <a:xfrm>
            <a:off x="7409942" y="3811060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88E235-7C03-33E6-2F24-CB225CAA6E6E}"/>
              </a:ext>
            </a:extLst>
          </p:cNvPr>
          <p:cNvSpPr/>
          <p:nvPr/>
        </p:nvSpPr>
        <p:spPr>
          <a:xfrm>
            <a:off x="7409942" y="3402414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515F7-8CE7-F307-6B93-12BBA691EE2C}"/>
              </a:ext>
            </a:extLst>
          </p:cNvPr>
          <p:cNvSpPr/>
          <p:nvPr/>
        </p:nvSpPr>
        <p:spPr>
          <a:xfrm>
            <a:off x="7409942" y="3035185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980CB-D2FC-673C-2CBE-52B9FDD861C6}"/>
              </a:ext>
            </a:extLst>
          </p:cNvPr>
          <p:cNvSpPr/>
          <p:nvPr/>
        </p:nvSpPr>
        <p:spPr>
          <a:xfrm>
            <a:off x="1069193" y="4702738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A99AD-5209-EAEA-A26F-EB0B44D4AB65}"/>
              </a:ext>
            </a:extLst>
          </p:cNvPr>
          <p:cNvSpPr/>
          <p:nvPr/>
        </p:nvSpPr>
        <p:spPr>
          <a:xfrm>
            <a:off x="1082046" y="5055277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8FC6D-7F0E-44D1-6848-EA7BF02EF61B}"/>
              </a:ext>
            </a:extLst>
          </p:cNvPr>
          <p:cNvSpPr/>
          <p:nvPr/>
        </p:nvSpPr>
        <p:spPr>
          <a:xfrm>
            <a:off x="1025897" y="2473387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71D1E-5741-4560-2587-D655E436549D}"/>
              </a:ext>
            </a:extLst>
          </p:cNvPr>
          <p:cNvSpPr/>
          <p:nvPr/>
        </p:nvSpPr>
        <p:spPr>
          <a:xfrm>
            <a:off x="1038750" y="2091469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28" grpId="0" animBg="1"/>
      <p:bldP spid="26" grpId="0" animBg="1"/>
      <p:bldP spid="22" grpId="0" animBg="1"/>
      <p:bldP spid="24" grpId="0" animBg="1"/>
      <p:bldP spid="2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eight&#10;&#10;Description automatically generated">
            <a:extLst>
              <a:ext uri="{FF2B5EF4-FFF2-40B4-BE49-F238E27FC236}">
                <a16:creationId xmlns:a16="http://schemas.microsoft.com/office/drawing/2014/main" id="{E9B619D3-B7C8-C1B2-87C2-FA31FDAD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45" y="4189124"/>
            <a:ext cx="3219491" cy="1193488"/>
          </a:xfrm>
          <a:prstGeom prst="rect">
            <a:avLst/>
          </a:prstGeom>
        </p:spPr>
      </p:pic>
      <p:pic>
        <p:nvPicPr>
          <p:cNvPr id="10" name="Picture 9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394E6F4F-6030-2B25-EE92-1E456130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57" y="1591559"/>
            <a:ext cx="3215055" cy="1174458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98912" y="2201488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99103" y="3749517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78" y="1727127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78" y="4212208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2416" y="2880425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949614" y="3032137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761711" y="2226771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F3670-A75A-BCB4-B4B9-53C79D77F73E}"/>
              </a:ext>
            </a:extLst>
          </p:cNvPr>
          <p:cNvSpPr/>
          <p:nvPr/>
        </p:nvSpPr>
        <p:spPr>
          <a:xfrm>
            <a:off x="5818154" y="4155690"/>
            <a:ext cx="639795" cy="617035"/>
          </a:xfrm>
          <a:prstGeom prst="ellipse">
            <a:avLst/>
          </a:prstGeom>
          <a:solidFill>
            <a:srgbClr val="FB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E4C316-19B1-59D6-C89B-6DF6583C5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7788" y="2519303"/>
            <a:ext cx="171450" cy="11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CA6FBF-8C1D-2D76-432B-C7C2644F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4232" y="4406785"/>
            <a:ext cx="171450" cy="114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32498-B736-453A-F2E8-5FEB897C7B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7682" y="3341080"/>
            <a:ext cx="600075" cy="152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8B842A-CB9F-6166-BCEA-DE611226FF22}"/>
              </a:ext>
            </a:extLst>
          </p:cNvPr>
          <p:cNvGrpSpPr/>
          <p:nvPr/>
        </p:nvGrpSpPr>
        <p:grpSpPr>
          <a:xfrm>
            <a:off x="1031282" y="5210028"/>
            <a:ext cx="1105954" cy="1075913"/>
            <a:chOff x="1002696" y="4329618"/>
            <a:chExt cx="1105954" cy="10759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A74DFF-181F-ED27-7040-AF5EB642FA5D}"/>
                </a:ext>
              </a:extLst>
            </p:cNvPr>
            <p:cNvSpPr/>
            <p:nvPr/>
          </p:nvSpPr>
          <p:spPr>
            <a:xfrm>
              <a:off x="1002696" y="4329618"/>
              <a:ext cx="1105954" cy="1075913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FA5A65-4C0B-5EE9-E3D7-83DDF184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0283" y="4777359"/>
              <a:ext cx="885825" cy="1809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16C7C-1547-5616-734B-80C9F1E584B3}"/>
              </a:ext>
            </a:extLst>
          </p:cNvPr>
          <p:cNvGrpSpPr/>
          <p:nvPr/>
        </p:nvGrpSpPr>
        <p:grpSpPr>
          <a:xfrm>
            <a:off x="1204464" y="2574458"/>
            <a:ext cx="1105954" cy="1075913"/>
            <a:chOff x="1002696" y="1867229"/>
            <a:chExt cx="1105954" cy="10759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91108-79E1-1FB8-9AED-0B585F9A4E49}"/>
                </a:ext>
              </a:extLst>
            </p:cNvPr>
            <p:cNvSpPr/>
            <p:nvPr/>
          </p:nvSpPr>
          <p:spPr>
            <a:xfrm>
              <a:off x="1002696" y="1867229"/>
              <a:ext cx="1105954" cy="1075913"/>
            </a:xfrm>
            <a:prstGeom prst="ellipse">
              <a:avLst/>
            </a:prstGeom>
            <a:solidFill>
              <a:srgbClr val="E7F1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18FE8-537C-B298-3FA9-469EA5A4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4076" y="2293804"/>
              <a:ext cx="8858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58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029675" y="2375242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022811" y="4050270"/>
            <a:ext cx="5244755" cy="8237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28" name="Picture 27" descr="A close up of a weight&#10;&#10;Description automatically generated">
            <a:extLst>
              <a:ext uri="{FF2B5EF4-FFF2-40B4-BE49-F238E27FC236}">
                <a16:creationId xmlns:a16="http://schemas.microsoft.com/office/drawing/2014/main" id="{1E65FBA4-C849-4A67-56AE-F25D0EA71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36" y="4509510"/>
            <a:ext cx="2959719" cy="1098238"/>
          </a:xfrm>
          <a:prstGeom prst="rect">
            <a:avLst/>
          </a:prstGeom>
        </p:spPr>
      </p:pic>
      <p:pic>
        <p:nvPicPr>
          <p:cNvPr id="30" name="Picture 29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532F372A-28F1-793E-42AA-431EEBF1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548" y="1911945"/>
            <a:ext cx="2955283" cy="10792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B7F1A4-14DC-8EA4-8D7C-600F826EE0B9}"/>
              </a:ext>
            </a:extLst>
          </p:cNvPr>
          <p:cNvGrpSpPr/>
          <p:nvPr/>
        </p:nvGrpSpPr>
        <p:grpSpPr>
          <a:xfrm>
            <a:off x="5690972" y="2354648"/>
            <a:ext cx="810054" cy="782595"/>
            <a:chOff x="5993026" y="1153297"/>
            <a:chExt cx="810054" cy="7825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0BD399-735E-5C67-574D-A213AD5C6CC1}"/>
                </a:ext>
              </a:extLst>
            </p:cNvPr>
            <p:cNvSpPr/>
            <p:nvPr/>
          </p:nvSpPr>
          <p:spPr>
            <a:xfrm>
              <a:off x="5993026" y="1153297"/>
              <a:ext cx="810054" cy="78259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Neural Network Icons - Free SVG &amp; PNG Neural Network Images ...">
              <a:extLst>
                <a:ext uri="{FF2B5EF4-FFF2-40B4-BE49-F238E27FC236}">
                  <a16:creationId xmlns:a16="http://schemas.microsoft.com/office/drawing/2014/main" id="{7F42395E-7811-4B37-608C-38F80D68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3254" y="1247989"/>
              <a:ext cx="609600" cy="600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D5B930-2BD8-23D5-7459-EA7BB88E3597}"/>
              </a:ext>
            </a:extLst>
          </p:cNvPr>
          <p:cNvGrpSpPr/>
          <p:nvPr/>
        </p:nvGrpSpPr>
        <p:grpSpPr>
          <a:xfrm>
            <a:off x="5690972" y="4201297"/>
            <a:ext cx="810054" cy="782595"/>
            <a:chOff x="5993026" y="1153297"/>
            <a:chExt cx="810054" cy="7825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3073ED4-A4AF-8A16-F331-A542CD9D41C3}"/>
                </a:ext>
              </a:extLst>
            </p:cNvPr>
            <p:cNvSpPr/>
            <p:nvPr/>
          </p:nvSpPr>
          <p:spPr>
            <a:xfrm>
              <a:off x="5993026" y="1153297"/>
              <a:ext cx="810054" cy="7825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Neural Network Icons - Free SVG &amp; PNG Neural Network Images ...">
              <a:extLst>
                <a:ext uri="{FF2B5EF4-FFF2-40B4-BE49-F238E27FC236}">
                  <a16:creationId xmlns:a16="http://schemas.microsoft.com/office/drawing/2014/main" id="{249420E3-96FB-CA1E-9446-7A2F144DF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3254" y="1247989"/>
              <a:ext cx="609600" cy="60007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19A9A-7550-76F7-988A-1F3A2AC198C5}"/>
              </a:ext>
            </a:extLst>
          </p:cNvPr>
          <p:cNvCxnSpPr>
            <a:cxnSpLocks/>
          </p:cNvCxnSpPr>
          <p:nvPr/>
        </p:nvCxnSpPr>
        <p:spPr>
          <a:xfrm flipH="1">
            <a:off x="6244422" y="4279131"/>
            <a:ext cx="3347776" cy="14921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A191FF-7499-7E19-FB0D-AC527715AD15}"/>
              </a:ext>
            </a:extLst>
          </p:cNvPr>
          <p:cNvCxnSpPr>
            <a:cxnSpLocks/>
          </p:cNvCxnSpPr>
          <p:nvPr/>
        </p:nvCxnSpPr>
        <p:spPr>
          <a:xfrm flipH="1" flipV="1">
            <a:off x="3749082" y="5109795"/>
            <a:ext cx="2317819" cy="6514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CEF10A-CFC8-9297-F287-DA81E6433C6F}"/>
              </a:ext>
            </a:extLst>
          </p:cNvPr>
          <p:cNvGrpSpPr/>
          <p:nvPr/>
        </p:nvGrpSpPr>
        <p:grpSpPr>
          <a:xfrm>
            <a:off x="9480377" y="3205891"/>
            <a:ext cx="810054" cy="782595"/>
            <a:chOff x="9480377" y="4386648"/>
            <a:chExt cx="810054" cy="782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DA733F-DD0D-359F-A43A-657C2995E4A5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igma - Free signs icons">
              <a:extLst>
                <a:ext uri="{FF2B5EF4-FFF2-40B4-BE49-F238E27FC236}">
                  <a16:creationId xmlns:a16="http://schemas.microsoft.com/office/drawing/2014/main" id="{32B38EB2-3BE8-3540-8CDA-9C1AD85F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19" name="Picture 18" descr="Neural Network Icons - Free SVG &amp; PNG Neural Network Images ...">
              <a:extLst>
                <a:ext uri="{FF2B5EF4-FFF2-40B4-BE49-F238E27FC236}">
                  <a16:creationId xmlns:a16="http://schemas.microsoft.com/office/drawing/2014/main" id="{012065BC-D772-1DEC-6DF7-D42DA5F2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0D0E38-1E67-9C55-ED09-E49759DCBE6D}"/>
              </a:ext>
            </a:extLst>
          </p:cNvPr>
          <p:cNvCxnSpPr>
            <a:cxnSpLocks/>
          </p:cNvCxnSpPr>
          <p:nvPr/>
        </p:nvCxnSpPr>
        <p:spPr>
          <a:xfrm flipH="1">
            <a:off x="3841192" y="1792165"/>
            <a:ext cx="2518785" cy="47897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9F911-10F3-D60A-EC76-0EFA0B9F550D}"/>
              </a:ext>
            </a:extLst>
          </p:cNvPr>
          <p:cNvCxnSpPr/>
          <p:nvPr/>
        </p:nvCxnSpPr>
        <p:spPr>
          <a:xfrm flipH="1" flipV="1">
            <a:off x="6730093" y="1760346"/>
            <a:ext cx="2828610" cy="13129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8A06E3-4199-D61C-4CFA-4455D029064D}"/>
              </a:ext>
            </a:extLst>
          </p:cNvPr>
          <p:cNvGrpSpPr/>
          <p:nvPr/>
        </p:nvGrpSpPr>
        <p:grpSpPr>
          <a:xfrm>
            <a:off x="5837849" y="5366286"/>
            <a:ext cx="810054" cy="782595"/>
            <a:chOff x="9480377" y="4386648"/>
            <a:chExt cx="810054" cy="7825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63F127-DDD6-727F-AD11-19F374DE23BB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Sigma - Free signs icons">
              <a:extLst>
                <a:ext uri="{FF2B5EF4-FFF2-40B4-BE49-F238E27FC236}">
                  <a16:creationId xmlns:a16="http://schemas.microsoft.com/office/drawing/2014/main" id="{E12532C1-044E-31FB-CD71-A2E98FA9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13" name="Picture 12" descr="Neural Network Icons - Free SVG &amp; PNG Neural Network Images ...">
              <a:extLst>
                <a:ext uri="{FF2B5EF4-FFF2-40B4-BE49-F238E27FC236}">
                  <a16:creationId xmlns:a16="http://schemas.microsoft.com/office/drawing/2014/main" id="{F73C12AB-C811-CDD5-1BF9-F4CC550B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FB972A-4048-8D1E-0332-CE1A95AAE489}"/>
              </a:ext>
            </a:extLst>
          </p:cNvPr>
          <p:cNvGrpSpPr/>
          <p:nvPr/>
        </p:nvGrpSpPr>
        <p:grpSpPr>
          <a:xfrm>
            <a:off x="6248156" y="1321824"/>
            <a:ext cx="810054" cy="782595"/>
            <a:chOff x="9480377" y="4386648"/>
            <a:chExt cx="810054" cy="782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F156CC-C957-2197-611E-6435F3EA2B4B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igma - Free signs icons">
              <a:extLst>
                <a:ext uri="{FF2B5EF4-FFF2-40B4-BE49-F238E27FC236}">
                  <a16:creationId xmlns:a16="http://schemas.microsoft.com/office/drawing/2014/main" id="{B41DE14F-C76F-AA3E-442D-8E75EBFA0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22" name="Picture 21" descr="Neural Network Icons - Free SVG &amp; PNG Neural Network Images ...">
              <a:extLst>
                <a:ext uri="{FF2B5EF4-FFF2-40B4-BE49-F238E27FC236}">
                  <a16:creationId xmlns:a16="http://schemas.microsoft.com/office/drawing/2014/main" id="{2AD50775-C1E1-D67C-D71A-1345745A3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1EF56C47-16E3-BB7D-8CBB-2670A4C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weight&#10;&#10;Description automatically generated">
            <a:extLst>
              <a:ext uri="{FF2B5EF4-FFF2-40B4-BE49-F238E27FC236}">
                <a16:creationId xmlns:a16="http://schemas.microsoft.com/office/drawing/2014/main" id="{1061ED77-BE1A-3A98-666E-DAF7FA9D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09" y="4388283"/>
            <a:ext cx="2959719" cy="1098238"/>
          </a:xfrm>
          <a:prstGeom prst="rect">
            <a:avLst/>
          </a:prstGeom>
        </p:spPr>
      </p:pic>
      <p:pic>
        <p:nvPicPr>
          <p:cNvPr id="14" name="Picture 13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C9F4CFCB-7D59-949C-A900-0965855F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48" y="1911945"/>
            <a:ext cx="2955283" cy="1079208"/>
          </a:xfrm>
          <a:prstGeom prst="rect">
            <a:avLst/>
          </a:prstGeom>
        </p:spPr>
      </p:pic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3" name="Graphic 2" descr="Puzzle with solid fill">
            <a:extLst>
              <a:ext uri="{FF2B5EF4-FFF2-40B4-BE49-F238E27FC236}">
                <a16:creationId xmlns:a16="http://schemas.microsoft.com/office/drawing/2014/main" id="{281FF3E2-63CA-E140-883E-60B4C19E1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3830" y="2808969"/>
            <a:ext cx="603956" cy="596901"/>
          </a:xfrm>
          <a:prstGeom prst="rect">
            <a:avLst/>
          </a:prstGeom>
        </p:spPr>
      </p:pic>
      <p:pic>
        <p:nvPicPr>
          <p:cNvPr id="12" name="Graphic 11" descr="Puzzle with solid fill">
            <a:extLst>
              <a:ext uri="{FF2B5EF4-FFF2-40B4-BE49-F238E27FC236}">
                <a16:creationId xmlns:a16="http://schemas.microsoft.com/office/drawing/2014/main" id="{4E863581-2F01-528F-81A2-15EFF0DB8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0179" y="5295056"/>
            <a:ext cx="603956" cy="5969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AD6C6-86C6-DE80-7E49-2551ED57D684}"/>
              </a:ext>
            </a:extLst>
          </p:cNvPr>
          <p:cNvCxnSpPr/>
          <p:nvPr/>
        </p:nvCxnSpPr>
        <p:spPr>
          <a:xfrm>
            <a:off x="3832578" y="2470855"/>
            <a:ext cx="6523565" cy="10555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6B192B-BEC2-00BF-3C48-266C6368015E}"/>
              </a:ext>
            </a:extLst>
          </p:cNvPr>
          <p:cNvCxnSpPr>
            <a:cxnSpLocks/>
          </p:cNvCxnSpPr>
          <p:nvPr/>
        </p:nvCxnSpPr>
        <p:spPr>
          <a:xfrm flipV="1">
            <a:off x="3740856" y="3865031"/>
            <a:ext cx="6551787" cy="10893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07AEF8A2-5C69-E3EF-9DA9-F84451A09AA6}"/>
              </a:ext>
            </a:extLst>
          </p:cNvPr>
          <p:cNvSpPr/>
          <p:nvPr/>
        </p:nvSpPr>
        <p:spPr>
          <a:xfrm>
            <a:off x="2942165" y="2307166"/>
            <a:ext cx="6124222" cy="2716388"/>
          </a:xfrm>
          <a:prstGeom prst="cloud">
            <a:avLst/>
          </a:prstGeom>
          <a:solidFill>
            <a:srgbClr val="F2CFE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F08ECA-8469-5843-84CC-27C89DB2B3E2}"/>
              </a:ext>
            </a:extLst>
          </p:cNvPr>
          <p:cNvCxnSpPr>
            <a:cxnSpLocks/>
          </p:cNvCxnSpPr>
          <p:nvPr/>
        </p:nvCxnSpPr>
        <p:spPr>
          <a:xfrm flipH="1">
            <a:off x="3596600" y="2991042"/>
            <a:ext cx="38101" cy="15141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416ABE-853B-320B-1F2B-DD081608CB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591" y="3251295"/>
            <a:ext cx="3522070" cy="685915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0E872B0A-E1EF-7156-5DC8-15FFB0AE77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5632" y="4055298"/>
            <a:ext cx="2770743" cy="712080"/>
          </a:xfrm>
          <a:prstGeom prst="rect">
            <a:avLst/>
          </a:prstGeom>
        </p:spPr>
      </p:pic>
      <p:pic>
        <p:nvPicPr>
          <p:cNvPr id="13" name="Graphic 12" descr="Puzzle with solid fill">
            <a:extLst>
              <a:ext uri="{FF2B5EF4-FFF2-40B4-BE49-F238E27FC236}">
                <a16:creationId xmlns:a16="http://schemas.microsoft.com/office/drawing/2014/main" id="{5ED6E3E5-87A1-E480-BC58-6425A01082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65954" y="4545710"/>
            <a:ext cx="603956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0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16285" y="2348380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16476" y="3896409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01EB01A9-3FCD-2C72-E6FA-078B025E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21" y="1851331"/>
            <a:ext cx="2955283" cy="1079208"/>
          </a:xfrm>
          <a:prstGeom prst="rect">
            <a:avLst/>
          </a:prstGeom>
        </p:spPr>
      </p:pic>
      <p:pic>
        <p:nvPicPr>
          <p:cNvPr id="21" name="Picture 20" descr="A close up of a weight&#10;&#10;Description automatically generated">
            <a:extLst>
              <a:ext uri="{FF2B5EF4-FFF2-40B4-BE49-F238E27FC236}">
                <a16:creationId xmlns:a16="http://schemas.microsoft.com/office/drawing/2014/main" id="{DADD46B1-8C20-9920-82C6-DFD6B8CB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09" y="4448896"/>
            <a:ext cx="2959719" cy="1098238"/>
          </a:xfrm>
          <a:prstGeom prst="rect">
            <a:avLst/>
          </a:prstGeom>
        </p:spPr>
      </p:pic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951" y="1874019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951" y="4359100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9789" y="3027317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866987" y="3179029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679084" y="2373663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F3670-A75A-BCB4-B4B9-53C79D77F73E}"/>
              </a:ext>
            </a:extLst>
          </p:cNvPr>
          <p:cNvSpPr/>
          <p:nvPr/>
        </p:nvSpPr>
        <p:spPr>
          <a:xfrm>
            <a:off x="5735527" y="4302582"/>
            <a:ext cx="639795" cy="617035"/>
          </a:xfrm>
          <a:prstGeom prst="ellipse">
            <a:avLst/>
          </a:prstGeom>
          <a:solidFill>
            <a:srgbClr val="FB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99DD76-44E1-3B23-2BE5-9108941B07A0}"/>
              </a:ext>
            </a:extLst>
          </p:cNvPr>
          <p:cNvGrpSpPr/>
          <p:nvPr/>
        </p:nvGrpSpPr>
        <p:grpSpPr>
          <a:xfrm>
            <a:off x="2604067" y="2136952"/>
            <a:ext cx="501622" cy="454454"/>
            <a:chOff x="4221890" y="5077892"/>
            <a:chExt cx="1181242" cy="10722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6A4303-012D-2388-6198-540898C57D76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Dice with solid fill">
              <a:extLst>
                <a:ext uri="{FF2B5EF4-FFF2-40B4-BE49-F238E27FC236}">
                  <a16:creationId xmlns:a16="http://schemas.microsoft.com/office/drawing/2014/main" id="{2B494056-7667-5CFE-E32C-A1053F35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2D1E03-932F-C23A-B056-2703AD4D0313}"/>
              </a:ext>
            </a:extLst>
          </p:cNvPr>
          <p:cNvGrpSpPr/>
          <p:nvPr/>
        </p:nvGrpSpPr>
        <p:grpSpPr>
          <a:xfrm>
            <a:off x="3552493" y="2136957"/>
            <a:ext cx="501622" cy="454455"/>
            <a:chOff x="4221890" y="5077892"/>
            <a:chExt cx="1181242" cy="10722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A20224-FE3D-0127-281F-75CCB1893285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Dice with solid fill">
              <a:extLst>
                <a:ext uri="{FF2B5EF4-FFF2-40B4-BE49-F238E27FC236}">
                  <a16:creationId xmlns:a16="http://schemas.microsoft.com/office/drawing/2014/main" id="{E99B3026-062C-A9B3-CFF4-9E3F09C7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413EC-0411-1284-9883-EC307E3A8F87}"/>
              </a:ext>
            </a:extLst>
          </p:cNvPr>
          <p:cNvGrpSpPr/>
          <p:nvPr/>
        </p:nvGrpSpPr>
        <p:grpSpPr>
          <a:xfrm>
            <a:off x="2463454" y="5109501"/>
            <a:ext cx="501622" cy="454455"/>
            <a:chOff x="4221890" y="5077892"/>
            <a:chExt cx="1181242" cy="1072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8CAE50-F8EB-A77B-CAA8-74823A44E2C5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Dice with solid fill">
              <a:extLst>
                <a:ext uri="{FF2B5EF4-FFF2-40B4-BE49-F238E27FC236}">
                  <a16:creationId xmlns:a16="http://schemas.microsoft.com/office/drawing/2014/main" id="{8EF2F54C-C4FE-F7B8-27FC-AC5021A3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A170F-23B5-9D96-BFCF-E98E12BBB52E}"/>
              </a:ext>
            </a:extLst>
          </p:cNvPr>
          <p:cNvGrpSpPr/>
          <p:nvPr/>
        </p:nvGrpSpPr>
        <p:grpSpPr>
          <a:xfrm>
            <a:off x="3413948" y="5109501"/>
            <a:ext cx="501622" cy="454455"/>
            <a:chOff x="4221890" y="5077892"/>
            <a:chExt cx="1181242" cy="10722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6631B5-CDB0-AEE3-A2E3-8E17243ADAC4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Dice with solid fill">
              <a:extLst>
                <a:ext uri="{FF2B5EF4-FFF2-40B4-BE49-F238E27FC236}">
                  <a16:creationId xmlns:a16="http://schemas.microsoft.com/office/drawing/2014/main" id="{5D948E73-478E-C01D-D386-C19DC743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309FA25-984A-421A-F688-3128551F2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00" y="4432822"/>
            <a:ext cx="262754" cy="2574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4B86B4-37EE-738E-C03D-7D7877F045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5522" y="2524389"/>
            <a:ext cx="262753" cy="2642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66F809-CA6F-F759-57B8-E6B93DA6C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33421" y="3471740"/>
            <a:ext cx="674903" cy="202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155842-F1E0-779C-B044-4E2F70D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FC9166-1540-7C07-0DBE-25D0E675591A}"/>
              </a:ext>
            </a:extLst>
          </p:cNvPr>
          <p:cNvCxnSpPr/>
          <p:nvPr/>
        </p:nvCxnSpPr>
        <p:spPr>
          <a:xfrm flipV="1">
            <a:off x="610175" y="4219679"/>
            <a:ext cx="4438112" cy="19245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Graphic 13" descr="Scissors with solid fill">
            <a:extLst>
              <a:ext uri="{FF2B5EF4-FFF2-40B4-BE49-F238E27FC236}">
                <a16:creationId xmlns:a16="http://schemas.microsoft.com/office/drawing/2014/main" id="{8AF25744-5C23-AA7F-2DDD-257C67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-81886" y="3767919"/>
            <a:ext cx="914400" cy="914400"/>
          </a:xfrm>
          <a:prstGeom prst="rect">
            <a:avLst/>
          </a:prstGeom>
        </p:spPr>
      </p:pic>
      <p:pic>
        <p:nvPicPr>
          <p:cNvPr id="17" name="Graphic 16" descr="Scissors with solid fill">
            <a:extLst>
              <a:ext uri="{FF2B5EF4-FFF2-40B4-BE49-F238E27FC236}">
                <a16:creationId xmlns:a16="http://schemas.microsoft.com/office/drawing/2014/main" id="{09D99353-9071-6859-BABF-65C22197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8436590" y="526917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D8A36-FED5-853B-6D1F-9FEF97ECB765}"/>
              </a:ext>
            </a:extLst>
          </p:cNvPr>
          <p:cNvCxnSpPr>
            <a:cxnSpLocks/>
          </p:cNvCxnSpPr>
          <p:nvPr/>
        </p:nvCxnSpPr>
        <p:spPr>
          <a:xfrm>
            <a:off x="8889816" y="3112982"/>
            <a:ext cx="2590" cy="2244009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A7AC08-61C6-5ED9-4090-4362373076F2}"/>
              </a:ext>
            </a:extLst>
          </p:cNvPr>
          <p:cNvSpPr txBox="1"/>
          <p:nvPr/>
        </p:nvSpPr>
        <p:spPr>
          <a:xfrm>
            <a:off x="671014" y="1933433"/>
            <a:ext cx="4424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Horizontal partitioning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51280-CBEC-395E-48F7-B9A19BD71B70}"/>
              </a:ext>
            </a:extLst>
          </p:cNvPr>
          <p:cNvSpPr txBox="1"/>
          <p:nvPr/>
        </p:nvSpPr>
        <p:spPr>
          <a:xfrm>
            <a:off x="6767013" y="1933432"/>
            <a:ext cx="4424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Vertical partitioning</a:t>
            </a:r>
            <a:endParaRPr lang="en-US"/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8C444D6-D210-9EBC-8647-78A5E8522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526" y="3008031"/>
            <a:ext cx="2921305" cy="1926530"/>
          </a:xfrm>
          <a:prstGeom prst="rect">
            <a:avLst/>
          </a:prstGeom>
        </p:spPr>
      </p:pic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3047E8C-D876-C2CB-0B48-1ED98D3C7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767" y="3019221"/>
            <a:ext cx="2848758" cy="1917918"/>
          </a:xfrm>
          <a:prstGeom prst="rect">
            <a:avLst/>
          </a:prstGeom>
        </p:spPr>
      </p:pic>
      <p:pic>
        <p:nvPicPr>
          <p:cNvPr id="8" name="Picture 7" descr="A close up of a weight&#10;&#10;Description automatically generated">
            <a:extLst>
              <a:ext uri="{FF2B5EF4-FFF2-40B4-BE49-F238E27FC236}">
                <a16:creationId xmlns:a16="http://schemas.microsoft.com/office/drawing/2014/main" id="{987AA0B0-AEA8-6468-A2BF-37BF38161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42" y="2779512"/>
            <a:ext cx="3661104" cy="1306056"/>
          </a:xfrm>
          <a:prstGeom prst="rect">
            <a:avLst/>
          </a:prstGeom>
        </p:spPr>
      </p:pic>
      <p:pic>
        <p:nvPicPr>
          <p:cNvPr id="11" name="Picture 10" descr="A screenshot of a weight&#10;&#10;Description automatically generated">
            <a:extLst>
              <a:ext uri="{FF2B5EF4-FFF2-40B4-BE49-F238E27FC236}">
                <a16:creationId xmlns:a16="http://schemas.microsoft.com/office/drawing/2014/main" id="{47E9F8B0-CED8-8BBE-DFB6-53F927BF6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22" y="4341024"/>
            <a:ext cx="3661104" cy="12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de1">
            <a:extLst>
              <a:ext uri="{FF2B5EF4-FFF2-40B4-BE49-F238E27FC236}">
                <a16:creationId xmlns:a16="http://schemas.microsoft.com/office/drawing/2014/main" id="{5E03D2AE-3946-E329-16B8-03C5F4B15078}"/>
              </a:ext>
            </a:extLst>
          </p:cNvPr>
          <p:cNvSpPr/>
          <p:nvPr/>
        </p:nvSpPr>
        <p:spPr>
          <a:xfrm>
            <a:off x="507999" y="709083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1</a:t>
            </a:r>
          </a:p>
        </p:txBody>
      </p:sp>
      <p:sp>
        <p:nvSpPr>
          <p:cNvPr id="3" name="node1">
            <a:extLst>
              <a:ext uri="{FF2B5EF4-FFF2-40B4-BE49-F238E27FC236}">
                <a16:creationId xmlns:a16="http://schemas.microsoft.com/office/drawing/2014/main" id="{A307E33C-3D9D-6808-B47F-4D7AC33506EE}"/>
              </a:ext>
            </a:extLst>
          </p:cNvPr>
          <p:cNvSpPr/>
          <p:nvPr/>
        </p:nvSpPr>
        <p:spPr>
          <a:xfrm>
            <a:off x="507998" y="3661832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2</a:t>
            </a:r>
          </a:p>
        </p:txBody>
      </p:sp>
      <p:sp>
        <p:nvSpPr>
          <p:cNvPr id="5" name="node1">
            <a:extLst>
              <a:ext uri="{FF2B5EF4-FFF2-40B4-BE49-F238E27FC236}">
                <a16:creationId xmlns:a16="http://schemas.microsoft.com/office/drawing/2014/main" id="{476ECCE1-7C4D-4F8C-14ED-3CB90CDA90E0}"/>
              </a:ext>
            </a:extLst>
          </p:cNvPr>
          <p:cNvSpPr/>
          <p:nvPr/>
        </p:nvSpPr>
        <p:spPr>
          <a:xfrm>
            <a:off x="8159747" y="1576915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3</a:t>
            </a:r>
          </a:p>
        </p:txBody>
      </p:sp>
      <p:pic>
        <p:nvPicPr>
          <p:cNvPr id="12" name="Picture 11" descr="A close up of a weight&#10;&#10;Description automatically generated">
            <a:extLst>
              <a:ext uri="{FF2B5EF4-FFF2-40B4-BE49-F238E27FC236}">
                <a16:creationId xmlns:a16="http://schemas.microsoft.com/office/drawing/2014/main" id="{279CE87A-1A18-4D38-CDFD-008AF012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79" y="1364640"/>
            <a:ext cx="2622014" cy="933716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53008" y="1641464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5614EA-0B0A-D1EF-FD13-995A99E091B7}"/>
              </a:ext>
            </a:extLst>
          </p:cNvPr>
          <p:cNvCxnSpPr>
            <a:cxnSpLocks/>
          </p:cNvCxnSpPr>
          <p:nvPr/>
        </p:nvCxnSpPr>
        <p:spPr>
          <a:xfrm>
            <a:off x="4549515" y="2253530"/>
            <a:ext cx="2615920" cy="281800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53199" y="3189493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674" y="1167103"/>
            <a:ext cx="914400" cy="914400"/>
          </a:xfrm>
          <a:prstGeom prst="rect">
            <a:avLst/>
          </a:prstGeom>
        </p:spPr>
      </p:pic>
      <p:pic>
        <p:nvPicPr>
          <p:cNvPr id="20" name="Picture 19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44DFEB09-98F9-40D4-E28B-F878527D1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219" y="4079815"/>
            <a:ext cx="2622013" cy="916093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674" y="3652184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6512" y="2320401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903710" y="2472113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715807" y="1666747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E4C316-19B1-59D6-C89B-6DF6583C5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1884" y="1959279"/>
            <a:ext cx="171450" cy="114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32498-B736-453A-F2E8-5FEB897C7B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1778" y="2781056"/>
            <a:ext cx="600075" cy="152400"/>
          </a:xfrm>
          <a:prstGeom prst="rect">
            <a:avLst/>
          </a:prstGeom>
        </p:spPr>
      </p:pic>
      <p:sp>
        <p:nvSpPr>
          <p:cNvPr id="6" name="node1">
            <a:extLst>
              <a:ext uri="{FF2B5EF4-FFF2-40B4-BE49-F238E27FC236}">
                <a16:creationId xmlns:a16="http://schemas.microsoft.com/office/drawing/2014/main" id="{DB13CF99-8105-7D77-BB3E-1583652CA88E}"/>
              </a:ext>
            </a:extLst>
          </p:cNvPr>
          <p:cNvSpPr/>
          <p:nvPr/>
        </p:nvSpPr>
        <p:spPr>
          <a:xfrm>
            <a:off x="7217831" y="5016498"/>
            <a:ext cx="2688166" cy="164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vantage6 server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AE48E4-071F-CD61-819C-DECF95CD9B0B}"/>
              </a:ext>
            </a:extLst>
          </p:cNvPr>
          <p:cNvCxnSpPr/>
          <p:nvPr/>
        </p:nvCxnSpPr>
        <p:spPr>
          <a:xfrm>
            <a:off x="4464050" y="5067299"/>
            <a:ext cx="2734733" cy="76623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B5CED-289B-0D41-7067-FC849B9CBEC1}"/>
              </a:ext>
            </a:extLst>
          </p:cNvPr>
          <p:cNvCxnSpPr>
            <a:cxnSpLocks/>
          </p:cNvCxnSpPr>
          <p:nvPr/>
        </p:nvCxnSpPr>
        <p:spPr>
          <a:xfrm flipH="1">
            <a:off x="9061449" y="4315883"/>
            <a:ext cx="535517" cy="63923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A96853-7333-06BC-41E8-9DD0CC026C89}"/>
              </a:ext>
            </a:extLst>
          </p:cNvPr>
          <p:cNvGrpSpPr/>
          <p:nvPr/>
        </p:nvGrpSpPr>
        <p:grpSpPr>
          <a:xfrm>
            <a:off x="6280250" y="3405166"/>
            <a:ext cx="639795" cy="617035"/>
            <a:chOff x="5772250" y="3595666"/>
            <a:chExt cx="639795" cy="61703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0F3670-A75A-BCB4-B4B9-53C79D77F73E}"/>
                </a:ext>
              </a:extLst>
            </p:cNvPr>
            <p:cNvSpPr/>
            <p:nvPr/>
          </p:nvSpPr>
          <p:spPr>
            <a:xfrm>
              <a:off x="5772250" y="3595666"/>
              <a:ext cx="639795" cy="617035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CA6FBF-8C1D-2D76-432B-C7C2644F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08328" y="3846761"/>
              <a:ext cx="171450" cy="1143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811265-9523-304F-D466-B6C0DA8C869B}"/>
              </a:ext>
            </a:extLst>
          </p:cNvPr>
          <p:cNvGrpSpPr/>
          <p:nvPr/>
        </p:nvGrpSpPr>
        <p:grpSpPr>
          <a:xfrm>
            <a:off x="1002696" y="2059822"/>
            <a:ext cx="1105954" cy="1075913"/>
            <a:chOff x="1002696" y="1867229"/>
            <a:chExt cx="1105954" cy="10759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91108-79E1-1FB8-9AED-0B585F9A4E49}"/>
                </a:ext>
              </a:extLst>
            </p:cNvPr>
            <p:cNvSpPr/>
            <p:nvPr/>
          </p:nvSpPr>
          <p:spPr>
            <a:xfrm>
              <a:off x="1002696" y="1867229"/>
              <a:ext cx="1105954" cy="1075913"/>
            </a:xfrm>
            <a:prstGeom prst="ellipse">
              <a:avLst/>
            </a:prstGeom>
            <a:solidFill>
              <a:srgbClr val="E7F1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18FE8-537C-B298-3FA9-469EA5A4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4076" y="2293804"/>
              <a:ext cx="885825" cy="1809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2E8BF-8729-92B1-F1F5-4A1F43249614}"/>
              </a:ext>
            </a:extLst>
          </p:cNvPr>
          <p:cNvGrpSpPr/>
          <p:nvPr/>
        </p:nvGrpSpPr>
        <p:grpSpPr>
          <a:xfrm>
            <a:off x="1002696" y="4636073"/>
            <a:ext cx="1105954" cy="1075913"/>
            <a:chOff x="1002696" y="4329618"/>
            <a:chExt cx="1105954" cy="10759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A74DFF-181F-ED27-7040-AF5EB642FA5D}"/>
                </a:ext>
              </a:extLst>
            </p:cNvPr>
            <p:cNvSpPr/>
            <p:nvPr/>
          </p:nvSpPr>
          <p:spPr>
            <a:xfrm>
              <a:off x="1002696" y="4329618"/>
              <a:ext cx="1105954" cy="1075913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FA5A65-4C0B-5EE9-E3D7-83DDF184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10283" y="4777359"/>
              <a:ext cx="8858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7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664347" y="2312015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  <a:p>
            <a:pPr algn="ctr"/>
            <a:r>
              <a:rPr lang="en-US"/>
              <a:t>43 kg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693101" y="4770543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  <a:p>
            <a:pPr algn="ctr"/>
            <a:r>
              <a:rPr lang="en-US"/>
              <a:t>39 kg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771630" y="3605977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  <a:p>
            <a:pPr algn="ctr"/>
            <a:r>
              <a:rPr lang="en-US"/>
              <a:t>45 kg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38C749-F769-D02C-EE6B-34B563505C2C}"/>
              </a:ext>
            </a:extLst>
          </p:cNvPr>
          <p:cNvCxnSpPr/>
          <p:nvPr/>
        </p:nvCxnSpPr>
        <p:spPr>
          <a:xfrm flipH="1" flipV="1">
            <a:off x="1557442" y="2398132"/>
            <a:ext cx="9018374" cy="8491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4E3828-397B-4B60-A882-427FE16B2F92}"/>
              </a:ext>
            </a:extLst>
          </p:cNvPr>
          <p:cNvSpPr txBox="1"/>
          <p:nvPr/>
        </p:nvSpPr>
        <p:spPr>
          <a:xfrm>
            <a:off x="5793230" y="2708510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625C2-2622-689C-74FD-699F08239E9E}"/>
              </a:ext>
            </a:extLst>
          </p:cNvPr>
          <p:cNvCxnSpPr>
            <a:cxnSpLocks/>
          </p:cNvCxnSpPr>
          <p:nvPr/>
        </p:nvCxnSpPr>
        <p:spPr>
          <a:xfrm flipH="1">
            <a:off x="1515108" y="3348916"/>
            <a:ext cx="9052241" cy="818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FF1E6D-A64C-58DC-62A1-632131313026}"/>
              </a:ext>
            </a:extLst>
          </p:cNvPr>
          <p:cNvSpPr txBox="1"/>
          <p:nvPr/>
        </p:nvSpPr>
        <p:spPr>
          <a:xfrm>
            <a:off x="5750896" y="3555177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-38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175F975F-3B1E-E915-026C-58C879F989B1}"/>
              </a:ext>
            </a:extLst>
          </p:cNvPr>
          <p:cNvSpPr/>
          <p:nvPr/>
        </p:nvSpPr>
        <p:spPr>
          <a:xfrm>
            <a:off x="10864486" y="1735156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CC95D-C4AD-00D7-2FD0-F636CC118182}"/>
              </a:ext>
            </a:extLst>
          </p:cNvPr>
          <p:cNvSpPr txBox="1"/>
          <p:nvPr/>
        </p:nvSpPr>
        <p:spPr>
          <a:xfrm>
            <a:off x="10568429" y="2149709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64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31AB4-B4DB-B0DB-133D-D7E67437C565}"/>
              </a:ext>
            </a:extLst>
          </p:cNvPr>
          <p:cNvCxnSpPr>
            <a:cxnSpLocks/>
          </p:cNvCxnSpPr>
          <p:nvPr/>
        </p:nvCxnSpPr>
        <p:spPr>
          <a:xfrm>
            <a:off x="1567283" y="1807983"/>
            <a:ext cx="9100290" cy="11743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1884BA-1B0E-8C39-3873-776F72F5579A}"/>
              </a:ext>
            </a:extLst>
          </p:cNvPr>
          <p:cNvSpPr txBox="1"/>
          <p:nvPr/>
        </p:nvSpPr>
        <p:spPr>
          <a:xfrm>
            <a:off x="5750896" y="20904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B357BD-5127-8210-076D-1E3DAD6F288A}"/>
              </a:ext>
            </a:extLst>
          </p:cNvPr>
          <p:cNvCxnSpPr>
            <a:cxnSpLocks/>
          </p:cNvCxnSpPr>
          <p:nvPr/>
        </p:nvCxnSpPr>
        <p:spPr>
          <a:xfrm>
            <a:off x="1406416" y="2273649"/>
            <a:ext cx="7090" cy="17670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B2D101-1A21-807C-0BFA-38E1E29F1373}"/>
              </a:ext>
            </a:extLst>
          </p:cNvPr>
          <p:cNvSpPr txBox="1"/>
          <p:nvPr/>
        </p:nvSpPr>
        <p:spPr>
          <a:xfrm>
            <a:off x="1085762" y="31572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385914CF-A943-038A-99C4-F5E5142060DE}"/>
              </a:ext>
            </a:extLst>
          </p:cNvPr>
          <p:cNvSpPr/>
          <p:nvPr/>
        </p:nvSpPr>
        <p:spPr>
          <a:xfrm>
            <a:off x="729886" y="727622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7E381B4B-6844-B778-CFAF-BD1E0441314F}"/>
              </a:ext>
            </a:extLst>
          </p:cNvPr>
          <p:cNvSpPr/>
          <p:nvPr/>
        </p:nvSpPr>
        <p:spPr>
          <a:xfrm rot="10800000">
            <a:off x="763753" y="4529155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A1FC0-7441-000F-4F0E-42F23DEC8333}"/>
              </a:ext>
            </a:extLst>
          </p:cNvPr>
          <p:cNvSpPr txBox="1"/>
          <p:nvPr/>
        </p:nvSpPr>
        <p:spPr>
          <a:xfrm>
            <a:off x="399457" y="996852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F5447-6758-E216-7C0C-22DBF7C544C5}"/>
              </a:ext>
            </a:extLst>
          </p:cNvPr>
          <p:cNvSpPr txBox="1"/>
          <p:nvPr/>
        </p:nvSpPr>
        <p:spPr>
          <a:xfrm>
            <a:off x="1111162" y="5578710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45988E-8701-22F0-7010-E21055D9FA73}"/>
              </a:ext>
            </a:extLst>
          </p:cNvPr>
          <p:cNvCxnSpPr>
            <a:cxnSpLocks/>
          </p:cNvCxnSpPr>
          <p:nvPr/>
        </p:nvCxnSpPr>
        <p:spPr>
          <a:xfrm flipV="1">
            <a:off x="737549" y="2279595"/>
            <a:ext cx="7089" cy="17043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25E4BC-C66F-B287-0FEB-11203C481015}"/>
              </a:ext>
            </a:extLst>
          </p:cNvPr>
          <p:cNvSpPr txBox="1"/>
          <p:nvPr/>
        </p:nvSpPr>
        <p:spPr>
          <a:xfrm>
            <a:off x="366095" y="31572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C8DEEA-E6FF-2838-4F06-C614CCB8DB40}"/>
              </a:ext>
            </a:extLst>
          </p:cNvPr>
          <p:cNvCxnSpPr>
            <a:cxnSpLocks/>
          </p:cNvCxnSpPr>
          <p:nvPr/>
        </p:nvCxnSpPr>
        <p:spPr>
          <a:xfrm flipV="1">
            <a:off x="1558817" y="3456466"/>
            <a:ext cx="9100290" cy="11963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E4C278-B33C-9A81-910F-8621A31097F5}"/>
              </a:ext>
            </a:extLst>
          </p:cNvPr>
          <p:cNvSpPr txBox="1"/>
          <p:nvPr/>
        </p:nvSpPr>
        <p:spPr>
          <a:xfrm>
            <a:off x="5750896" y="3986977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41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103</cp:revision>
  <dcterms:created xsi:type="dcterms:W3CDTF">2013-07-15T20:26:40Z</dcterms:created>
  <dcterms:modified xsi:type="dcterms:W3CDTF">2024-10-01T11:54:05Z</dcterms:modified>
</cp:coreProperties>
</file>