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3"/>
  </p:sldMasterIdLst>
  <p:notesMasterIdLst>
    <p:notesMasterId r:id="rId38"/>
  </p:notesMasterIdLst>
  <p:sldIdLst>
    <p:sldId id="256" r:id="rId4"/>
    <p:sldId id="288" r:id="rId5"/>
    <p:sldId id="258" r:id="rId6"/>
    <p:sldId id="259" r:id="rId7"/>
    <p:sldId id="261" r:id="rId8"/>
    <p:sldId id="262" r:id="rId9"/>
    <p:sldId id="263" r:id="rId10"/>
    <p:sldId id="267" r:id="rId11"/>
    <p:sldId id="264" r:id="rId12"/>
    <p:sldId id="265" r:id="rId13"/>
    <p:sldId id="266" r:id="rId14"/>
    <p:sldId id="270" r:id="rId15"/>
    <p:sldId id="271" r:id="rId16"/>
    <p:sldId id="289" r:id="rId17"/>
    <p:sldId id="286" r:id="rId18"/>
    <p:sldId id="290" r:id="rId19"/>
    <p:sldId id="291" r:id="rId20"/>
    <p:sldId id="287" r:id="rId21"/>
    <p:sldId id="273" r:id="rId22"/>
    <p:sldId id="274" r:id="rId23"/>
    <p:sldId id="275" r:id="rId24"/>
    <p:sldId id="276" r:id="rId25"/>
    <p:sldId id="268" r:id="rId26"/>
    <p:sldId id="277" r:id="rId27"/>
    <p:sldId id="285" r:id="rId28"/>
    <p:sldId id="278" r:id="rId29"/>
    <p:sldId id="279" r:id="rId30"/>
    <p:sldId id="280" r:id="rId31"/>
    <p:sldId id="281" r:id="rId32"/>
    <p:sldId id="292" r:id="rId33"/>
    <p:sldId id="282" r:id="rId34"/>
    <p:sldId id="294" r:id="rId35"/>
    <p:sldId id="293" r:id="rId36"/>
    <p:sldId id="28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CFEF"/>
    <a:srgbClr val="FFFFFF"/>
    <a:srgbClr val="7C3C5F"/>
    <a:srgbClr val="DE68A4"/>
    <a:srgbClr val="A6CB69"/>
    <a:srgbClr val="104175"/>
    <a:srgbClr val="0F497B"/>
    <a:srgbClr val="114A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953BE6-139C-4678-8D99-2AAB16E33982}" v="14" dt="2024-09-05T08:23:42.341"/>
    <p1510:client id="{9347A85B-E21C-4F90-A33C-5B08DAAD4C1E}" v="3" dt="2024-09-05T07:17:15.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89" autoAdjust="0"/>
    <p:restoredTop sz="87555" autoAdjust="0"/>
  </p:normalViewPr>
  <p:slideViewPr>
    <p:cSldViewPr snapToGrid="0">
      <p:cViewPr varScale="1">
        <p:scale>
          <a:sx n="140" d="100"/>
          <a:sy n="140" d="100"/>
        </p:scale>
        <p:origin x="32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6/11/relationships/changesInfo" Target="changesInfos/changesInfo1.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ter Baccinelli" userId="7e2f0220-a2a5-4750-aea0-528f070372df" providerId="ADAL" clId="{9347A85B-E21C-4F90-A33C-5B08DAAD4C1E}"/>
    <pc:docChg chg="undo custSel modSld">
      <pc:chgData name="Walter Baccinelli" userId="7e2f0220-a2a5-4750-aea0-528f070372df" providerId="ADAL" clId="{9347A85B-E21C-4F90-A33C-5B08DAAD4C1E}" dt="2024-09-05T07:17:38.655" v="43" actId="1076"/>
      <pc:docMkLst>
        <pc:docMk/>
      </pc:docMkLst>
      <pc:sldChg chg="addSp delSp modSp mod">
        <pc:chgData name="Walter Baccinelli" userId="7e2f0220-a2a5-4750-aea0-528f070372df" providerId="ADAL" clId="{9347A85B-E21C-4F90-A33C-5B08DAAD4C1E}" dt="2024-09-05T07:14:11.277" v="9" actId="478"/>
        <pc:sldMkLst>
          <pc:docMk/>
          <pc:sldMk cId="1882263846" sldId="264"/>
        </pc:sldMkLst>
        <pc:spChg chg="del mod ord">
          <ac:chgData name="Walter Baccinelli" userId="7e2f0220-a2a5-4750-aea0-528f070372df" providerId="ADAL" clId="{9347A85B-E21C-4F90-A33C-5B08DAAD4C1E}" dt="2024-09-05T07:14:11.277" v="9" actId="478"/>
          <ac:spMkLst>
            <pc:docMk/>
            <pc:sldMk cId="1882263846" sldId="264"/>
            <ac:spMk id="3" creationId="{D8FE62B0-01C4-9562-03EA-A13BD7C6390C}"/>
          </ac:spMkLst>
        </pc:spChg>
        <pc:spChg chg="mod">
          <ac:chgData name="Walter Baccinelli" userId="7e2f0220-a2a5-4750-aea0-528f070372df" providerId="ADAL" clId="{9347A85B-E21C-4F90-A33C-5B08DAAD4C1E}" dt="2024-09-05T07:13:51.345" v="2"/>
          <ac:spMkLst>
            <pc:docMk/>
            <pc:sldMk cId="1882263846" sldId="264"/>
            <ac:spMk id="7" creationId="{DFF1120F-A313-E760-DD7D-6E92A9977CE4}"/>
          </ac:spMkLst>
        </pc:spChg>
        <pc:spChg chg="mod">
          <ac:chgData name="Walter Baccinelli" userId="7e2f0220-a2a5-4750-aea0-528f070372df" providerId="ADAL" clId="{9347A85B-E21C-4F90-A33C-5B08DAAD4C1E}" dt="2024-09-05T07:14:08.316" v="8" actId="20577"/>
          <ac:spMkLst>
            <pc:docMk/>
            <pc:sldMk cId="1882263846" sldId="264"/>
            <ac:spMk id="8" creationId="{F0D33547-1C12-3BD6-473B-3FBB78078007}"/>
          </ac:spMkLst>
        </pc:spChg>
        <pc:grpChg chg="add mod">
          <ac:chgData name="Walter Baccinelli" userId="7e2f0220-a2a5-4750-aea0-528f070372df" providerId="ADAL" clId="{9347A85B-E21C-4F90-A33C-5B08DAAD4C1E}" dt="2024-09-05T07:13:51.345" v="2"/>
          <ac:grpSpMkLst>
            <pc:docMk/>
            <pc:sldMk cId="1882263846" sldId="264"/>
            <ac:grpSpMk id="6" creationId="{9D642D0B-D80E-FD6C-603B-649708280C72}"/>
          </ac:grpSpMkLst>
        </pc:grpChg>
      </pc:sldChg>
      <pc:sldChg chg="addSp delSp modSp mod">
        <pc:chgData name="Walter Baccinelli" userId="7e2f0220-a2a5-4750-aea0-528f070372df" providerId="ADAL" clId="{9347A85B-E21C-4F90-A33C-5B08DAAD4C1E}" dt="2024-09-05T07:16:45.964" v="31" actId="478"/>
        <pc:sldMkLst>
          <pc:docMk/>
          <pc:sldMk cId="2256465832" sldId="265"/>
        </pc:sldMkLst>
        <pc:spChg chg="del mod ord">
          <ac:chgData name="Walter Baccinelli" userId="7e2f0220-a2a5-4750-aea0-528f070372df" providerId="ADAL" clId="{9347A85B-E21C-4F90-A33C-5B08DAAD4C1E}" dt="2024-09-05T07:16:45.964" v="31" actId="478"/>
          <ac:spMkLst>
            <pc:docMk/>
            <pc:sldMk cId="2256465832" sldId="265"/>
            <ac:spMk id="3" creationId="{D8FE62B0-01C4-9562-03EA-A13BD7C6390C}"/>
          </ac:spMkLst>
        </pc:spChg>
        <pc:spChg chg="mod">
          <ac:chgData name="Walter Baccinelli" userId="7e2f0220-a2a5-4750-aea0-528f070372df" providerId="ADAL" clId="{9347A85B-E21C-4F90-A33C-5B08DAAD4C1E}" dt="2024-09-05T07:14:24.625" v="12"/>
          <ac:spMkLst>
            <pc:docMk/>
            <pc:sldMk cId="2256465832" sldId="265"/>
            <ac:spMk id="12" creationId="{A97597F7-B1F4-E06D-6ADE-51DB186667DC}"/>
          </ac:spMkLst>
        </pc:spChg>
        <pc:spChg chg="mod">
          <ac:chgData name="Walter Baccinelli" userId="7e2f0220-a2a5-4750-aea0-528f070372df" providerId="ADAL" clId="{9347A85B-E21C-4F90-A33C-5B08DAAD4C1E}" dt="2024-09-05T07:16:04.145" v="27" actId="6549"/>
          <ac:spMkLst>
            <pc:docMk/>
            <pc:sldMk cId="2256465832" sldId="265"/>
            <ac:spMk id="13" creationId="{A846EFDC-82AF-85F2-E2F7-40A8D85E28D3}"/>
          </ac:spMkLst>
        </pc:spChg>
        <pc:grpChg chg="add mod">
          <ac:chgData name="Walter Baccinelli" userId="7e2f0220-a2a5-4750-aea0-528f070372df" providerId="ADAL" clId="{9347A85B-E21C-4F90-A33C-5B08DAAD4C1E}" dt="2024-09-05T07:16:34.905" v="30" actId="14100"/>
          <ac:grpSpMkLst>
            <pc:docMk/>
            <pc:sldMk cId="2256465832" sldId="265"/>
            <ac:grpSpMk id="10" creationId="{2C537A0B-A325-F88D-0010-EE98929A75A7}"/>
          </ac:grpSpMkLst>
        </pc:grpChg>
      </pc:sldChg>
      <pc:sldChg chg="addSp modSp mod">
        <pc:chgData name="Walter Baccinelli" userId="7e2f0220-a2a5-4750-aea0-528f070372df" providerId="ADAL" clId="{9347A85B-E21C-4F90-A33C-5B08DAAD4C1E}" dt="2024-09-05T07:17:38.655" v="43" actId="1076"/>
        <pc:sldMkLst>
          <pc:docMk/>
          <pc:sldMk cId="4222645264" sldId="266"/>
        </pc:sldMkLst>
        <pc:spChg chg="mod ord">
          <ac:chgData name="Walter Baccinelli" userId="7e2f0220-a2a5-4750-aea0-528f070372df" providerId="ADAL" clId="{9347A85B-E21C-4F90-A33C-5B08DAAD4C1E}" dt="2024-09-05T07:17:11.097" v="33" actId="1076"/>
          <ac:spMkLst>
            <pc:docMk/>
            <pc:sldMk cId="4222645264" sldId="266"/>
            <ac:spMk id="3" creationId="{D8FE62B0-01C4-9562-03EA-A13BD7C6390C}"/>
          </ac:spMkLst>
        </pc:spChg>
        <pc:spChg chg="mod">
          <ac:chgData name="Walter Baccinelli" userId="7e2f0220-a2a5-4750-aea0-528f070372df" providerId="ADAL" clId="{9347A85B-E21C-4F90-A33C-5B08DAAD4C1E}" dt="2024-09-05T07:17:15.134" v="34"/>
          <ac:spMkLst>
            <pc:docMk/>
            <pc:sldMk cId="4222645264" sldId="266"/>
            <ac:spMk id="9" creationId="{4009708F-BCD7-29CB-438F-8A2341AA97F9}"/>
          </ac:spMkLst>
        </pc:spChg>
        <pc:spChg chg="mod">
          <ac:chgData name="Walter Baccinelli" userId="7e2f0220-a2a5-4750-aea0-528f070372df" providerId="ADAL" clId="{9347A85B-E21C-4F90-A33C-5B08DAAD4C1E}" dt="2024-09-05T07:17:38.655" v="43" actId="1076"/>
          <ac:spMkLst>
            <pc:docMk/>
            <pc:sldMk cId="4222645264" sldId="266"/>
            <ac:spMk id="10" creationId="{810280E8-396E-62FC-891D-CE350F49893A}"/>
          </ac:spMkLst>
        </pc:spChg>
        <pc:grpChg chg="add mod">
          <ac:chgData name="Walter Baccinelli" userId="7e2f0220-a2a5-4750-aea0-528f070372df" providerId="ADAL" clId="{9347A85B-E21C-4F90-A33C-5B08DAAD4C1E}" dt="2024-09-05T07:17:15.134" v="34"/>
          <ac:grpSpMkLst>
            <pc:docMk/>
            <pc:sldMk cId="4222645264" sldId="266"/>
            <ac:grpSpMk id="7" creationId="{FEDA1C23-FB3A-AEDA-36D2-EE2A41FED4CB}"/>
          </ac:grpSpMkLst>
        </pc:grpChg>
      </pc:sldChg>
    </pc:docChg>
  </pc:docChgLst>
  <pc:docChgLst>
    <pc:chgData name="Walter Baccinelli" userId="7e2f0220-a2a5-4750-aea0-528f070372df" providerId="ADAL" clId="{23953BE6-139C-4678-8D99-2AAB16E33982}"/>
    <pc:docChg chg="undo redo custSel modSld">
      <pc:chgData name="Walter Baccinelli" userId="7e2f0220-a2a5-4750-aea0-528f070372df" providerId="ADAL" clId="{23953BE6-139C-4678-8D99-2AAB16E33982}" dt="2024-09-05T08:28:06.672" v="501" actId="1076"/>
      <pc:docMkLst>
        <pc:docMk/>
      </pc:docMkLst>
      <pc:sldChg chg="delSp mod">
        <pc:chgData name="Walter Baccinelli" userId="7e2f0220-a2a5-4750-aea0-528f070372df" providerId="ADAL" clId="{23953BE6-139C-4678-8D99-2AAB16E33982}" dt="2024-09-05T07:21:27.232" v="0" actId="478"/>
        <pc:sldMkLst>
          <pc:docMk/>
          <pc:sldMk cId="4222645264" sldId="266"/>
        </pc:sldMkLst>
        <pc:spChg chg="del">
          <ac:chgData name="Walter Baccinelli" userId="7e2f0220-a2a5-4750-aea0-528f070372df" providerId="ADAL" clId="{23953BE6-139C-4678-8D99-2AAB16E33982}" dt="2024-09-05T07:21:27.232" v="0" actId="478"/>
          <ac:spMkLst>
            <pc:docMk/>
            <pc:sldMk cId="4222645264" sldId="266"/>
            <ac:spMk id="3" creationId="{D8FE62B0-01C4-9562-03EA-A13BD7C6390C}"/>
          </ac:spMkLst>
        </pc:spChg>
      </pc:sldChg>
      <pc:sldChg chg="addSp delSp modSp mod">
        <pc:chgData name="Walter Baccinelli" userId="7e2f0220-a2a5-4750-aea0-528f070372df" providerId="ADAL" clId="{23953BE6-139C-4678-8D99-2AAB16E33982}" dt="2024-09-05T07:29:13.259" v="51" actId="478"/>
        <pc:sldMkLst>
          <pc:docMk/>
          <pc:sldMk cId="3183084868" sldId="267"/>
        </pc:sldMkLst>
        <pc:spChg chg="del mod ord">
          <ac:chgData name="Walter Baccinelli" userId="7e2f0220-a2a5-4750-aea0-528f070372df" providerId="ADAL" clId="{23953BE6-139C-4678-8D99-2AAB16E33982}" dt="2024-09-05T07:29:13.259" v="51" actId="478"/>
          <ac:spMkLst>
            <pc:docMk/>
            <pc:sldMk cId="3183084868" sldId="267"/>
            <ac:spMk id="3" creationId="{D8FE62B0-01C4-9562-03EA-A13BD7C6390C}"/>
          </ac:spMkLst>
        </pc:spChg>
        <pc:spChg chg="mod">
          <ac:chgData name="Walter Baccinelli" userId="7e2f0220-a2a5-4750-aea0-528f070372df" providerId="ADAL" clId="{23953BE6-139C-4678-8D99-2AAB16E33982}" dt="2024-09-05T07:24:27.088" v="3"/>
          <ac:spMkLst>
            <pc:docMk/>
            <pc:sldMk cId="3183084868" sldId="267"/>
            <ac:spMk id="9" creationId="{138C9F35-60E4-187A-B612-245C24BF0FCC}"/>
          </ac:spMkLst>
        </pc:spChg>
        <pc:spChg chg="mod">
          <ac:chgData name="Walter Baccinelli" userId="7e2f0220-a2a5-4750-aea0-528f070372df" providerId="ADAL" clId="{23953BE6-139C-4678-8D99-2AAB16E33982}" dt="2024-09-05T07:24:27.088" v="3"/>
          <ac:spMkLst>
            <pc:docMk/>
            <pc:sldMk cId="3183084868" sldId="267"/>
            <ac:spMk id="10" creationId="{4C02DA07-A280-A492-4555-E2319E606718}"/>
          </ac:spMkLst>
        </pc:spChg>
        <pc:spChg chg="mod">
          <ac:chgData name="Walter Baccinelli" userId="7e2f0220-a2a5-4750-aea0-528f070372df" providerId="ADAL" clId="{23953BE6-139C-4678-8D99-2AAB16E33982}" dt="2024-09-05T07:26:23.104" v="4"/>
          <ac:spMkLst>
            <pc:docMk/>
            <pc:sldMk cId="3183084868" sldId="267"/>
            <ac:spMk id="12" creationId="{C089886D-781E-D4ED-F06F-1971833E3230}"/>
          </ac:spMkLst>
        </pc:spChg>
        <pc:spChg chg="mod">
          <ac:chgData name="Walter Baccinelli" userId="7e2f0220-a2a5-4750-aea0-528f070372df" providerId="ADAL" clId="{23953BE6-139C-4678-8D99-2AAB16E33982}" dt="2024-09-05T07:28:40.989" v="49" actId="20577"/>
          <ac:spMkLst>
            <pc:docMk/>
            <pc:sldMk cId="3183084868" sldId="267"/>
            <ac:spMk id="13" creationId="{B1F969E2-5447-5648-0CA2-2AFC68E2F65A}"/>
          </ac:spMkLst>
        </pc:spChg>
        <pc:grpChg chg="add mod">
          <ac:chgData name="Walter Baccinelli" userId="7e2f0220-a2a5-4750-aea0-528f070372df" providerId="ADAL" clId="{23953BE6-139C-4678-8D99-2AAB16E33982}" dt="2024-09-05T07:24:27.088" v="3"/>
          <ac:grpSpMkLst>
            <pc:docMk/>
            <pc:sldMk cId="3183084868" sldId="267"/>
            <ac:grpSpMk id="8" creationId="{CF0281F9-AEFF-36D8-F90F-EF5BC1B5D350}"/>
          </ac:grpSpMkLst>
        </pc:grpChg>
        <pc:grpChg chg="add mod">
          <ac:chgData name="Walter Baccinelli" userId="7e2f0220-a2a5-4750-aea0-528f070372df" providerId="ADAL" clId="{23953BE6-139C-4678-8D99-2AAB16E33982}" dt="2024-09-05T07:28:59.081" v="50" actId="14100"/>
          <ac:grpSpMkLst>
            <pc:docMk/>
            <pc:sldMk cId="3183084868" sldId="267"/>
            <ac:grpSpMk id="11" creationId="{00CBF254-4B70-EB52-9FA2-D38C3427CF4A}"/>
          </ac:grpSpMkLst>
        </pc:grpChg>
      </pc:sldChg>
      <pc:sldChg chg="modSp mod">
        <pc:chgData name="Walter Baccinelli" userId="7e2f0220-a2a5-4750-aea0-528f070372df" providerId="ADAL" clId="{23953BE6-139C-4678-8D99-2AAB16E33982}" dt="2024-09-05T07:50:41.185" v="55" actId="732"/>
        <pc:sldMkLst>
          <pc:docMk/>
          <pc:sldMk cId="2575833919" sldId="270"/>
        </pc:sldMkLst>
        <pc:picChg chg="mod modCrop">
          <ac:chgData name="Walter Baccinelli" userId="7e2f0220-a2a5-4750-aea0-528f070372df" providerId="ADAL" clId="{23953BE6-139C-4678-8D99-2AAB16E33982}" dt="2024-09-05T07:50:41.185" v="55" actId="732"/>
          <ac:picMkLst>
            <pc:docMk/>
            <pc:sldMk cId="2575833919" sldId="270"/>
            <ac:picMk id="6" creationId="{7B393FA8-25D3-B35E-E0D2-1EBE9DDDDA97}"/>
          </ac:picMkLst>
        </pc:picChg>
      </pc:sldChg>
      <pc:sldChg chg="addSp delSp modSp mod">
        <pc:chgData name="Walter Baccinelli" userId="7e2f0220-a2a5-4750-aea0-528f070372df" providerId="ADAL" clId="{23953BE6-139C-4678-8D99-2AAB16E33982}" dt="2024-09-05T07:53:51.040" v="116" actId="1076"/>
        <pc:sldMkLst>
          <pc:docMk/>
          <pc:sldMk cId="3226815823" sldId="271"/>
        </pc:sldMkLst>
        <pc:spChg chg="del mod ord">
          <ac:chgData name="Walter Baccinelli" userId="7e2f0220-a2a5-4750-aea0-528f070372df" providerId="ADAL" clId="{23953BE6-139C-4678-8D99-2AAB16E33982}" dt="2024-09-05T07:51:33.261" v="65" actId="478"/>
          <ac:spMkLst>
            <pc:docMk/>
            <pc:sldMk cId="3226815823" sldId="271"/>
            <ac:spMk id="3" creationId="{D8FE62B0-01C4-9562-03EA-A13BD7C6390C}"/>
          </ac:spMkLst>
        </pc:spChg>
        <pc:spChg chg="mod topLvl">
          <ac:chgData name="Walter Baccinelli" userId="7e2f0220-a2a5-4750-aea0-528f070372df" providerId="ADAL" clId="{23953BE6-139C-4678-8D99-2AAB16E33982}" dt="2024-09-05T07:53:48.481" v="115" actId="164"/>
          <ac:spMkLst>
            <pc:docMk/>
            <pc:sldMk cId="3226815823" sldId="271"/>
            <ac:spMk id="6" creationId="{90A897F8-6BA3-F37E-8D3F-7E7ACC304A6B}"/>
          </ac:spMkLst>
        </pc:spChg>
        <pc:spChg chg="mod topLvl">
          <ac:chgData name="Walter Baccinelli" userId="7e2f0220-a2a5-4750-aea0-528f070372df" providerId="ADAL" clId="{23953BE6-139C-4678-8D99-2AAB16E33982}" dt="2024-09-05T07:53:48.481" v="115" actId="164"/>
          <ac:spMkLst>
            <pc:docMk/>
            <pc:sldMk cId="3226815823" sldId="271"/>
            <ac:spMk id="7" creationId="{32FA22D9-69A6-25EF-B354-7032AC8EB144}"/>
          </ac:spMkLst>
        </pc:spChg>
        <pc:grpChg chg="add del mod">
          <ac:chgData name="Walter Baccinelli" userId="7e2f0220-a2a5-4750-aea0-528f070372df" providerId="ADAL" clId="{23953BE6-139C-4678-8D99-2AAB16E33982}" dt="2024-09-05T07:52:01.314" v="75" actId="165"/>
          <ac:grpSpMkLst>
            <pc:docMk/>
            <pc:sldMk cId="3226815823" sldId="271"/>
            <ac:grpSpMk id="4" creationId="{C5D589E8-DA86-1794-F6FB-0E113D5DE617}"/>
          </ac:grpSpMkLst>
        </pc:grpChg>
        <pc:grpChg chg="add mod">
          <ac:chgData name="Walter Baccinelli" userId="7e2f0220-a2a5-4750-aea0-528f070372df" providerId="ADAL" clId="{23953BE6-139C-4678-8D99-2AAB16E33982}" dt="2024-09-05T07:53:51.040" v="116" actId="1076"/>
          <ac:grpSpMkLst>
            <pc:docMk/>
            <pc:sldMk cId="3226815823" sldId="271"/>
            <ac:grpSpMk id="8" creationId="{7843DFAC-869D-74B4-A3E7-9AF4EF4D5EAD}"/>
          </ac:grpSpMkLst>
        </pc:grpChg>
      </pc:sldChg>
      <pc:sldChg chg="addSp modSp mod">
        <pc:chgData name="Walter Baccinelli" userId="7e2f0220-a2a5-4750-aea0-528f070372df" providerId="ADAL" clId="{23953BE6-139C-4678-8D99-2AAB16E33982}" dt="2024-09-05T08:23:29.438" v="495" actId="113"/>
        <pc:sldMkLst>
          <pc:docMk/>
          <pc:sldMk cId="377405056" sldId="272"/>
        </pc:sldMkLst>
        <pc:spChg chg="mod">
          <ac:chgData name="Walter Baccinelli" userId="7e2f0220-a2a5-4750-aea0-528f070372df" providerId="ADAL" clId="{23953BE6-139C-4678-8D99-2AAB16E33982}" dt="2024-09-05T07:54:50.913" v="195" actId="20577"/>
          <ac:spMkLst>
            <pc:docMk/>
            <pc:sldMk cId="377405056" sldId="272"/>
            <ac:spMk id="2" creationId="{56AD2C33-246B-BA6A-AFA5-D52BCE8DE8DF}"/>
          </ac:spMkLst>
        </pc:spChg>
        <pc:spChg chg="mod">
          <ac:chgData name="Walter Baccinelli" userId="7e2f0220-a2a5-4750-aea0-528f070372df" providerId="ADAL" clId="{23953BE6-139C-4678-8D99-2AAB16E33982}" dt="2024-09-05T08:23:29.438" v="495" actId="113"/>
          <ac:spMkLst>
            <pc:docMk/>
            <pc:sldMk cId="377405056" sldId="272"/>
            <ac:spMk id="3" creationId="{0F1BD653-F9E4-193E-0F89-1839A885854E}"/>
          </ac:spMkLst>
        </pc:spChg>
        <pc:spChg chg="mod">
          <ac:chgData name="Walter Baccinelli" userId="7e2f0220-a2a5-4750-aea0-528f070372df" providerId="ADAL" clId="{23953BE6-139C-4678-8D99-2AAB16E33982}" dt="2024-09-05T07:54:10.579" v="118"/>
          <ac:spMkLst>
            <pc:docMk/>
            <pc:sldMk cId="377405056" sldId="272"/>
            <ac:spMk id="5" creationId="{B2D2E474-66F2-74E6-0F74-E7151152AA40}"/>
          </ac:spMkLst>
        </pc:spChg>
        <pc:spChg chg="mod">
          <ac:chgData name="Walter Baccinelli" userId="7e2f0220-a2a5-4750-aea0-528f070372df" providerId="ADAL" clId="{23953BE6-139C-4678-8D99-2AAB16E33982}" dt="2024-09-05T07:54:10.579" v="118"/>
          <ac:spMkLst>
            <pc:docMk/>
            <pc:sldMk cId="377405056" sldId="272"/>
            <ac:spMk id="6" creationId="{A3D74FF2-E427-795D-89C8-DF6709166E86}"/>
          </ac:spMkLst>
        </pc:spChg>
        <pc:grpChg chg="add mod">
          <ac:chgData name="Walter Baccinelli" userId="7e2f0220-a2a5-4750-aea0-528f070372df" providerId="ADAL" clId="{23953BE6-139C-4678-8D99-2AAB16E33982}" dt="2024-09-05T07:54:10.579" v="118"/>
          <ac:grpSpMkLst>
            <pc:docMk/>
            <pc:sldMk cId="377405056" sldId="272"/>
            <ac:grpSpMk id="4" creationId="{9DD92FB4-F0EB-5676-266A-E4427605481B}"/>
          </ac:grpSpMkLst>
        </pc:grpChg>
        <pc:picChg chg="mod">
          <ac:chgData name="Walter Baccinelli" userId="7e2f0220-a2a5-4750-aea0-528f070372df" providerId="ADAL" clId="{23953BE6-139C-4678-8D99-2AAB16E33982}" dt="2024-09-05T07:54:10.579" v="118"/>
          <ac:picMkLst>
            <pc:docMk/>
            <pc:sldMk cId="377405056" sldId="272"/>
            <ac:picMk id="7" creationId="{2BF4A72A-980A-AF3D-9C0C-71BE27348421}"/>
          </ac:picMkLst>
        </pc:picChg>
      </pc:sldChg>
      <pc:sldChg chg="addSp delSp modSp mod">
        <pc:chgData name="Walter Baccinelli" userId="7e2f0220-a2a5-4750-aea0-528f070372df" providerId="ADAL" clId="{23953BE6-139C-4678-8D99-2AAB16E33982}" dt="2024-09-05T08:04:37.016" v="235" actId="14100"/>
        <pc:sldMkLst>
          <pc:docMk/>
          <pc:sldMk cId="1721201690" sldId="273"/>
        </pc:sldMkLst>
        <pc:spChg chg="mod">
          <ac:chgData name="Walter Baccinelli" userId="7e2f0220-a2a5-4750-aea0-528f070372df" providerId="ADAL" clId="{23953BE6-139C-4678-8D99-2AAB16E33982}" dt="2024-09-05T07:57:54.383" v="204"/>
          <ac:spMkLst>
            <pc:docMk/>
            <pc:sldMk cId="1721201690" sldId="273"/>
            <ac:spMk id="4" creationId="{D03757C0-0CC0-B951-A674-01F3AD66E0E2}"/>
          </ac:spMkLst>
        </pc:spChg>
        <pc:spChg chg="del mod ord">
          <ac:chgData name="Walter Baccinelli" userId="7e2f0220-a2a5-4750-aea0-528f070372df" providerId="ADAL" clId="{23953BE6-139C-4678-8D99-2AAB16E33982}" dt="2024-09-05T08:04:30.841" v="234" actId="478"/>
          <ac:spMkLst>
            <pc:docMk/>
            <pc:sldMk cId="1721201690" sldId="273"/>
            <ac:spMk id="6" creationId="{A506D119-EA76-6EF7-99B9-41B425A61ED4}"/>
          </ac:spMkLst>
        </pc:spChg>
        <pc:spChg chg="mod">
          <ac:chgData name="Walter Baccinelli" userId="7e2f0220-a2a5-4750-aea0-528f070372df" providerId="ADAL" clId="{23953BE6-139C-4678-8D99-2AAB16E33982}" dt="2024-09-05T08:04:27.475" v="233" actId="20577"/>
          <ac:spMkLst>
            <pc:docMk/>
            <pc:sldMk cId="1721201690" sldId="273"/>
            <ac:spMk id="11" creationId="{5F615D28-8013-C8CF-CE24-279460C31340}"/>
          </ac:spMkLst>
        </pc:spChg>
        <pc:grpChg chg="add mod">
          <ac:chgData name="Walter Baccinelli" userId="7e2f0220-a2a5-4750-aea0-528f070372df" providerId="ADAL" clId="{23953BE6-139C-4678-8D99-2AAB16E33982}" dt="2024-09-05T08:04:37.016" v="235" actId="14100"/>
          <ac:grpSpMkLst>
            <pc:docMk/>
            <pc:sldMk cId="1721201690" sldId="273"/>
            <ac:grpSpMk id="3" creationId="{4DA28F65-8A6E-1D49-C742-3138DCBE9E83}"/>
          </ac:grpSpMkLst>
        </pc:grpChg>
      </pc:sldChg>
      <pc:sldChg chg="addSp delSp modSp mod">
        <pc:chgData name="Walter Baccinelli" userId="7e2f0220-a2a5-4750-aea0-528f070372df" providerId="ADAL" clId="{23953BE6-139C-4678-8D99-2AAB16E33982}" dt="2024-09-05T08:14:35.817" v="336" actId="478"/>
        <pc:sldMkLst>
          <pc:docMk/>
          <pc:sldMk cId="2202163825" sldId="274"/>
        </pc:sldMkLst>
        <pc:spChg chg="del mod ord">
          <ac:chgData name="Walter Baccinelli" userId="7e2f0220-a2a5-4750-aea0-528f070372df" providerId="ADAL" clId="{23953BE6-139C-4678-8D99-2AAB16E33982}" dt="2024-09-05T08:14:35.817" v="336" actId="478"/>
          <ac:spMkLst>
            <pc:docMk/>
            <pc:sldMk cId="2202163825" sldId="274"/>
            <ac:spMk id="6" creationId="{A506D119-EA76-6EF7-99B9-41B425A61ED4}"/>
          </ac:spMkLst>
        </pc:spChg>
        <pc:spChg chg="mod">
          <ac:chgData name="Walter Baccinelli" userId="7e2f0220-a2a5-4750-aea0-528f070372df" providerId="ADAL" clId="{23953BE6-139C-4678-8D99-2AAB16E33982}" dt="2024-09-05T08:04:50.159" v="238"/>
          <ac:spMkLst>
            <pc:docMk/>
            <pc:sldMk cId="2202163825" sldId="274"/>
            <ac:spMk id="8" creationId="{329972CA-4A01-5C46-A750-28FC1FBD173A}"/>
          </ac:spMkLst>
        </pc:spChg>
        <pc:spChg chg="mod">
          <ac:chgData name="Walter Baccinelli" userId="7e2f0220-a2a5-4750-aea0-528f070372df" providerId="ADAL" clId="{23953BE6-139C-4678-8D99-2AAB16E33982}" dt="2024-09-05T08:14:30.772" v="335"/>
          <ac:spMkLst>
            <pc:docMk/>
            <pc:sldMk cId="2202163825" sldId="274"/>
            <ac:spMk id="9" creationId="{0260D50D-5BB8-A2A7-B005-21ADBCA1E2E4}"/>
          </ac:spMkLst>
        </pc:spChg>
        <pc:grpChg chg="add mod">
          <ac:chgData name="Walter Baccinelli" userId="7e2f0220-a2a5-4750-aea0-528f070372df" providerId="ADAL" clId="{23953BE6-139C-4678-8D99-2AAB16E33982}" dt="2024-09-05T08:04:50.159" v="238"/>
          <ac:grpSpMkLst>
            <pc:docMk/>
            <pc:sldMk cId="2202163825" sldId="274"/>
            <ac:grpSpMk id="3" creationId="{5DC82D44-3220-681C-22FA-1D17B04DEF10}"/>
          </ac:grpSpMkLst>
        </pc:grpChg>
      </pc:sldChg>
      <pc:sldChg chg="addSp delSp modSp mod">
        <pc:chgData name="Walter Baccinelli" userId="7e2f0220-a2a5-4750-aea0-528f070372df" providerId="ADAL" clId="{23953BE6-139C-4678-8D99-2AAB16E33982}" dt="2024-09-05T08:18:12.065" v="448" actId="478"/>
        <pc:sldMkLst>
          <pc:docMk/>
          <pc:sldMk cId="1231116633" sldId="275"/>
        </pc:sldMkLst>
        <pc:spChg chg="del mod ord">
          <ac:chgData name="Walter Baccinelli" userId="7e2f0220-a2a5-4750-aea0-528f070372df" providerId="ADAL" clId="{23953BE6-139C-4678-8D99-2AAB16E33982}" dt="2024-09-05T08:18:12.065" v="448" actId="478"/>
          <ac:spMkLst>
            <pc:docMk/>
            <pc:sldMk cId="1231116633" sldId="275"/>
            <ac:spMk id="6" creationId="{A506D119-EA76-6EF7-99B9-41B425A61ED4}"/>
          </ac:spMkLst>
        </pc:spChg>
        <pc:spChg chg="mod topLvl">
          <ac:chgData name="Walter Baccinelli" userId="7e2f0220-a2a5-4750-aea0-528f070372df" providerId="ADAL" clId="{23953BE6-139C-4678-8D99-2AAB16E33982}" dt="2024-09-05T08:18:09.104" v="447" actId="14100"/>
          <ac:spMkLst>
            <pc:docMk/>
            <pc:sldMk cId="1231116633" sldId="275"/>
            <ac:spMk id="7" creationId="{1CA1EE7B-72A9-09D0-38C8-82AF7ABB183F}"/>
          </ac:spMkLst>
        </pc:spChg>
        <pc:spChg chg="mod topLvl">
          <ac:chgData name="Walter Baccinelli" userId="7e2f0220-a2a5-4750-aea0-528f070372df" providerId="ADAL" clId="{23953BE6-139C-4678-8D99-2AAB16E33982}" dt="2024-09-05T08:18:06.316" v="446" actId="165"/>
          <ac:spMkLst>
            <pc:docMk/>
            <pc:sldMk cId="1231116633" sldId="275"/>
            <ac:spMk id="8" creationId="{5BDDFC09-7807-AE21-FF3F-C45F5AD238D6}"/>
          </ac:spMkLst>
        </pc:spChg>
        <pc:grpChg chg="add del mod">
          <ac:chgData name="Walter Baccinelli" userId="7e2f0220-a2a5-4750-aea0-528f070372df" providerId="ADAL" clId="{23953BE6-139C-4678-8D99-2AAB16E33982}" dt="2024-09-05T08:18:06.316" v="446" actId="165"/>
          <ac:grpSpMkLst>
            <pc:docMk/>
            <pc:sldMk cId="1231116633" sldId="275"/>
            <ac:grpSpMk id="4" creationId="{82CCEEA8-1566-518B-D99A-E079B4453BB3}"/>
          </ac:grpSpMkLst>
        </pc:grpChg>
      </pc:sldChg>
      <pc:sldChg chg="addSp delSp modSp mod">
        <pc:chgData name="Walter Baccinelli" userId="7e2f0220-a2a5-4750-aea0-528f070372df" providerId="ADAL" clId="{23953BE6-139C-4678-8D99-2AAB16E33982}" dt="2024-09-05T08:21:34.058" v="477" actId="478"/>
        <pc:sldMkLst>
          <pc:docMk/>
          <pc:sldMk cId="1758337929" sldId="276"/>
        </pc:sldMkLst>
        <pc:spChg chg="del mod ord">
          <ac:chgData name="Walter Baccinelli" userId="7e2f0220-a2a5-4750-aea0-528f070372df" providerId="ADAL" clId="{23953BE6-139C-4678-8D99-2AAB16E33982}" dt="2024-09-05T08:21:34.058" v="477" actId="478"/>
          <ac:spMkLst>
            <pc:docMk/>
            <pc:sldMk cId="1758337929" sldId="276"/>
            <ac:spMk id="6" creationId="{A506D119-EA76-6EF7-99B9-41B425A61ED4}"/>
          </ac:spMkLst>
        </pc:spChg>
        <pc:spChg chg="mod">
          <ac:chgData name="Walter Baccinelli" userId="7e2f0220-a2a5-4750-aea0-528f070372df" providerId="ADAL" clId="{23953BE6-139C-4678-8D99-2AAB16E33982}" dt="2024-09-05T08:18:29.983" v="451"/>
          <ac:spMkLst>
            <pc:docMk/>
            <pc:sldMk cId="1758337929" sldId="276"/>
            <ac:spMk id="8" creationId="{9CE20952-2271-3DB0-3F20-9C29BFD465AD}"/>
          </ac:spMkLst>
        </pc:spChg>
        <pc:spChg chg="mod">
          <ac:chgData name="Walter Baccinelli" userId="7e2f0220-a2a5-4750-aea0-528f070372df" providerId="ADAL" clId="{23953BE6-139C-4678-8D99-2AAB16E33982}" dt="2024-09-05T08:21:26.811" v="476" actId="20577"/>
          <ac:spMkLst>
            <pc:docMk/>
            <pc:sldMk cId="1758337929" sldId="276"/>
            <ac:spMk id="9" creationId="{8F8F3CBF-C302-108F-C9CC-ABAC31036DE8}"/>
          </ac:spMkLst>
        </pc:spChg>
        <pc:grpChg chg="add mod">
          <ac:chgData name="Walter Baccinelli" userId="7e2f0220-a2a5-4750-aea0-528f070372df" providerId="ADAL" clId="{23953BE6-139C-4678-8D99-2AAB16E33982}" dt="2024-09-05T08:18:29.983" v="451"/>
          <ac:grpSpMkLst>
            <pc:docMk/>
            <pc:sldMk cId="1758337929" sldId="276"/>
            <ac:grpSpMk id="3" creationId="{9E22A894-701D-A4B9-736F-757B844C9435}"/>
          </ac:grpSpMkLst>
        </pc:grpChg>
      </pc:sldChg>
      <pc:sldChg chg="addSp modSp mod">
        <pc:chgData name="Walter Baccinelli" userId="7e2f0220-a2a5-4750-aea0-528f070372df" providerId="ADAL" clId="{23953BE6-139C-4678-8D99-2AAB16E33982}" dt="2024-09-05T08:22:17.752" v="489" actId="1038"/>
        <pc:sldMkLst>
          <pc:docMk/>
          <pc:sldMk cId="3557189189" sldId="277"/>
        </pc:sldMkLst>
        <pc:spChg chg="add mod">
          <ac:chgData name="Walter Baccinelli" userId="7e2f0220-a2a5-4750-aea0-528f070372df" providerId="ADAL" clId="{23953BE6-139C-4678-8D99-2AAB16E33982}" dt="2024-09-05T08:22:17.752" v="489" actId="1038"/>
          <ac:spMkLst>
            <pc:docMk/>
            <pc:sldMk cId="3557189189" sldId="277"/>
            <ac:spMk id="4" creationId="{9DAFFC18-E670-6E6A-5852-F21FD22B3D8A}"/>
          </ac:spMkLst>
        </pc:spChg>
      </pc:sldChg>
      <pc:sldChg chg="modNotesTx">
        <pc:chgData name="Walter Baccinelli" userId="7e2f0220-a2a5-4750-aea0-528f070372df" providerId="ADAL" clId="{23953BE6-139C-4678-8D99-2AAB16E33982}" dt="2024-09-05T08:22:56.507" v="491" actId="6549"/>
        <pc:sldMkLst>
          <pc:docMk/>
          <pc:sldMk cId="2463744440" sldId="278"/>
        </pc:sldMkLst>
      </pc:sldChg>
      <pc:sldChg chg="modNotesTx">
        <pc:chgData name="Walter Baccinelli" userId="7e2f0220-a2a5-4750-aea0-528f070372df" providerId="ADAL" clId="{23953BE6-139C-4678-8D99-2AAB16E33982}" dt="2024-09-05T08:22:50.762" v="490" actId="6549"/>
        <pc:sldMkLst>
          <pc:docMk/>
          <pc:sldMk cId="3344124495" sldId="279"/>
        </pc:sldMkLst>
      </pc:sldChg>
      <pc:sldChg chg="addSp modSp mod">
        <pc:chgData name="Walter Baccinelli" userId="7e2f0220-a2a5-4750-aea0-528f070372df" providerId="ADAL" clId="{23953BE6-139C-4678-8D99-2AAB16E33982}" dt="2024-09-05T08:23:21.812" v="494" actId="113"/>
        <pc:sldMkLst>
          <pc:docMk/>
          <pc:sldMk cId="500310775" sldId="282"/>
        </pc:sldMkLst>
        <pc:spChg chg="mod">
          <ac:chgData name="Walter Baccinelli" userId="7e2f0220-a2a5-4750-aea0-528f070372df" providerId="ADAL" clId="{23953BE6-139C-4678-8D99-2AAB16E33982}" dt="2024-09-05T08:23:21.812" v="494" actId="113"/>
          <ac:spMkLst>
            <pc:docMk/>
            <pc:sldMk cId="500310775" sldId="282"/>
            <ac:spMk id="3" creationId="{F080CA86-C524-3683-5340-D58B6AF7385D}"/>
          </ac:spMkLst>
        </pc:spChg>
        <pc:spChg chg="mod">
          <ac:chgData name="Walter Baccinelli" userId="7e2f0220-a2a5-4750-aea0-528f070372df" providerId="ADAL" clId="{23953BE6-139C-4678-8D99-2AAB16E33982}" dt="2024-09-05T08:23:15.731" v="492"/>
          <ac:spMkLst>
            <pc:docMk/>
            <pc:sldMk cId="500310775" sldId="282"/>
            <ac:spMk id="5" creationId="{CB0DE934-3188-C6FF-36AC-F3E374DFFCC2}"/>
          </ac:spMkLst>
        </pc:spChg>
        <pc:spChg chg="mod">
          <ac:chgData name="Walter Baccinelli" userId="7e2f0220-a2a5-4750-aea0-528f070372df" providerId="ADAL" clId="{23953BE6-139C-4678-8D99-2AAB16E33982}" dt="2024-09-05T08:23:15.731" v="492"/>
          <ac:spMkLst>
            <pc:docMk/>
            <pc:sldMk cId="500310775" sldId="282"/>
            <ac:spMk id="6" creationId="{212A8AE4-261A-08DD-AB24-B3514BB731C9}"/>
          </ac:spMkLst>
        </pc:spChg>
        <pc:grpChg chg="add mod">
          <ac:chgData name="Walter Baccinelli" userId="7e2f0220-a2a5-4750-aea0-528f070372df" providerId="ADAL" clId="{23953BE6-139C-4678-8D99-2AAB16E33982}" dt="2024-09-05T08:23:15.731" v="492"/>
          <ac:grpSpMkLst>
            <pc:docMk/>
            <pc:sldMk cId="500310775" sldId="282"/>
            <ac:grpSpMk id="4" creationId="{EBAE4C94-DE30-790F-981F-33EEE798D557}"/>
          </ac:grpSpMkLst>
        </pc:grpChg>
        <pc:picChg chg="mod">
          <ac:chgData name="Walter Baccinelli" userId="7e2f0220-a2a5-4750-aea0-528f070372df" providerId="ADAL" clId="{23953BE6-139C-4678-8D99-2AAB16E33982}" dt="2024-09-05T08:23:15.731" v="492"/>
          <ac:picMkLst>
            <pc:docMk/>
            <pc:sldMk cId="500310775" sldId="282"/>
            <ac:picMk id="7" creationId="{659672B2-40A9-A14A-D583-CE8BA5374870}"/>
          </ac:picMkLst>
        </pc:picChg>
      </pc:sldChg>
      <pc:sldChg chg="addSp modSp mod modShow">
        <pc:chgData name="Walter Baccinelli" userId="7e2f0220-a2a5-4750-aea0-528f070372df" providerId="ADAL" clId="{23953BE6-139C-4678-8D99-2AAB16E33982}" dt="2024-09-05T08:23:45.513" v="498" actId="1076"/>
        <pc:sldMkLst>
          <pc:docMk/>
          <pc:sldMk cId="3982751163" sldId="283"/>
        </pc:sldMkLst>
        <pc:spChg chg="mod">
          <ac:chgData name="Walter Baccinelli" userId="7e2f0220-a2a5-4750-aea0-528f070372df" providerId="ADAL" clId="{23953BE6-139C-4678-8D99-2AAB16E33982}" dt="2024-09-05T08:23:45.513" v="498" actId="1076"/>
          <ac:spMkLst>
            <pc:docMk/>
            <pc:sldMk cId="3982751163" sldId="283"/>
            <ac:spMk id="3" creationId="{85B1327B-FDF5-AB77-0567-98B44FCA3E75}"/>
          </ac:spMkLst>
        </pc:spChg>
        <pc:spChg chg="mod">
          <ac:chgData name="Walter Baccinelli" userId="7e2f0220-a2a5-4750-aea0-528f070372df" providerId="ADAL" clId="{23953BE6-139C-4678-8D99-2AAB16E33982}" dt="2024-09-05T08:23:42.341" v="497"/>
          <ac:spMkLst>
            <pc:docMk/>
            <pc:sldMk cId="3982751163" sldId="283"/>
            <ac:spMk id="5" creationId="{8356CF70-EF2A-70A5-17A0-F301E8DFF12E}"/>
          </ac:spMkLst>
        </pc:spChg>
        <pc:spChg chg="mod">
          <ac:chgData name="Walter Baccinelli" userId="7e2f0220-a2a5-4750-aea0-528f070372df" providerId="ADAL" clId="{23953BE6-139C-4678-8D99-2AAB16E33982}" dt="2024-09-05T08:23:42.341" v="497"/>
          <ac:spMkLst>
            <pc:docMk/>
            <pc:sldMk cId="3982751163" sldId="283"/>
            <ac:spMk id="6" creationId="{7D05F34A-59E1-6A41-838A-8C503A6C6D62}"/>
          </ac:spMkLst>
        </pc:spChg>
        <pc:grpChg chg="add mod">
          <ac:chgData name="Walter Baccinelli" userId="7e2f0220-a2a5-4750-aea0-528f070372df" providerId="ADAL" clId="{23953BE6-139C-4678-8D99-2AAB16E33982}" dt="2024-09-05T08:23:42.341" v="497"/>
          <ac:grpSpMkLst>
            <pc:docMk/>
            <pc:sldMk cId="3982751163" sldId="283"/>
            <ac:grpSpMk id="4" creationId="{05FA63AD-C6AA-E70E-DB78-A6D371D246A8}"/>
          </ac:grpSpMkLst>
        </pc:grpChg>
        <pc:picChg chg="mod">
          <ac:chgData name="Walter Baccinelli" userId="7e2f0220-a2a5-4750-aea0-528f070372df" providerId="ADAL" clId="{23953BE6-139C-4678-8D99-2AAB16E33982}" dt="2024-09-05T08:23:42.341" v="497"/>
          <ac:picMkLst>
            <pc:docMk/>
            <pc:sldMk cId="3982751163" sldId="283"/>
            <ac:picMk id="7" creationId="{82D4FED1-1DFB-420A-AFF1-BC6FC04642ED}"/>
          </ac:picMkLst>
        </pc:picChg>
      </pc:sldChg>
      <pc:sldChg chg="modSp mod">
        <pc:chgData name="Walter Baccinelli" userId="7e2f0220-a2a5-4750-aea0-528f070372df" providerId="ADAL" clId="{23953BE6-139C-4678-8D99-2AAB16E33982}" dt="2024-09-05T08:28:06.672" v="501" actId="1076"/>
        <pc:sldMkLst>
          <pc:docMk/>
          <pc:sldMk cId="3468674285" sldId="284"/>
        </pc:sldMkLst>
        <pc:spChg chg="mod">
          <ac:chgData name="Walter Baccinelli" userId="7e2f0220-a2a5-4750-aea0-528f070372df" providerId="ADAL" clId="{23953BE6-139C-4678-8D99-2AAB16E33982}" dt="2024-09-05T08:28:06.672" v="501" actId="1076"/>
          <ac:spMkLst>
            <pc:docMk/>
            <pc:sldMk cId="3468674285" sldId="284"/>
            <ac:spMk id="3" creationId="{E1A124BE-D3EE-75BB-7138-5750D99A50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30743-5240-48A7-8B57-BC19A323DEAA}" type="datetimeFigureOut">
              <a:rPr lang="en-NL" smtClean="0"/>
              <a:t>25/09/2024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32819-C3EC-4197-8554-3E2F79CEDC33}" type="slidenum">
              <a:rPr lang="en-NL" smtClean="0"/>
              <a:t>‹#›</a:t>
            </a:fld>
            <a:endParaRPr lang="en-NL"/>
          </a:p>
        </p:txBody>
      </p:sp>
    </p:spTree>
    <p:extLst>
      <p:ext uri="{BB962C8B-B14F-4D97-AF65-F5344CB8AC3E}">
        <p14:creationId xmlns:p14="http://schemas.microsoft.com/office/powerpoint/2010/main" val="215009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016AC-7320-103A-5B1F-710F8D56DD67}"/>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00A3DAB1-4078-230C-0415-DD9DBC5FF980}"/>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F88D6204-6991-1D47-C772-87D773C370FC}"/>
              </a:ext>
            </a:extLst>
          </p:cNvPr>
          <p:cNvSpPr>
            <a:spLocks noGrp="1"/>
          </p:cNvSpPr>
          <p:nvPr>
            <p:ph type="body"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nl-NL" dirty="0"/>
          </a:p>
        </p:txBody>
      </p:sp>
      <p:sp>
        <p:nvSpPr>
          <p:cNvPr id="4" name="Tijdelijke aanduiding voor dianummer 3">
            <a:extLst>
              <a:ext uri="{FF2B5EF4-FFF2-40B4-BE49-F238E27FC236}">
                <a16:creationId xmlns:a16="http://schemas.microsoft.com/office/drawing/2014/main" id="{1E6A5054-FF13-7D2B-EFFC-34A5EC31F4A4}"/>
              </a:ext>
            </a:extLst>
          </p:cNvPr>
          <p:cNvSpPr>
            <a:spLocks noGrp="1"/>
          </p:cNvSpPr>
          <p:nvPr>
            <p:ph type="sldNum" sz="quarter" idx="5"/>
          </p:nvPr>
        </p:nvSpPr>
        <p:spPr/>
        <p:txBody>
          <a:bodyPr/>
          <a:lstStyle/>
          <a:p>
            <a:fld id="{C78DDFF4-2107-45FA-9BFB-5A681BB7B766}" type="slidenum">
              <a:rPr lang="en-GB" smtClean="0"/>
              <a:t>2</a:t>
            </a:fld>
            <a:endParaRPr lang="en-GB"/>
          </a:p>
        </p:txBody>
      </p:sp>
    </p:spTree>
    <p:extLst>
      <p:ext uri="{BB962C8B-B14F-4D97-AF65-F5344CB8AC3E}">
        <p14:creationId xmlns:p14="http://schemas.microsoft.com/office/powerpoint/2010/main" val="3831160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212529"/>
                </a:solidFill>
                <a:effectLst/>
                <a:latin typeface="Mulish"/>
              </a:rPr>
              <a:t>When finished, the nodes send the results back to the server.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12529"/>
                </a:solidFill>
                <a:effectLst/>
                <a:latin typeface="Mulish"/>
              </a:rPr>
              <a:t>Each node’s results are picked up by the central algorithm. The central algorithm then computes the final result and sends it to the server.</a:t>
            </a:r>
          </a:p>
          <a:p>
            <a:pPr algn="l">
              <a:buFont typeface="Arial" panose="020B0604020202020204" pitchFamily="34" charset="0"/>
              <a:buNone/>
            </a:pPr>
            <a:endParaRPr lang="en-US" b="0" i="0" dirty="0">
              <a:solidFill>
                <a:srgbClr val="212529"/>
              </a:solidFill>
              <a:effectLst/>
              <a:latin typeface="Mulish"/>
            </a:endParaRPr>
          </a:p>
        </p:txBody>
      </p:sp>
      <p:sp>
        <p:nvSpPr>
          <p:cNvPr id="4" name="Slide Number Placeholder 3"/>
          <p:cNvSpPr>
            <a:spLocks noGrp="1"/>
          </p:cNvSpPr>
          <p:nvPr>
            <p:ph type="sldNum" sz="quarter" idx="5"/>
          </p:nvPr>
        </p:nvSpPr>
        <p:spPr/>
        <p:txBody>
          <a:bodyPr/>
          <a:lstStyle/>
          <a:p>
            <a:fld id="{1F232819-C3EC-4197-8554-3E2F79CEDC33}" type="slidenum">
              <a:rPr lang="en-NL" smtClean="0"/>
              <a:t>28</a:t>
            </a:fld>
            <a:endParaRPr lang="en-NL"/>
          </a:p>
        </p:txBody>
      </p:sp>
    </p:spTree>
    <p:extLst>
      <p:ext uri="{BB962C8B-B14F-4D97-AF65-F5344CB8AC3E}">
        <p14:creationId xmlns:p14="http://schemas.microsoft.com/office/powerpoint/2010/main" val="504580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212529"/>
                </a:solidFill>
                <a:effectLst/>
                <a:latin typeface="Mulish"/>
              </a:rPr>
              <a:t>The user retrieves the result from the server.</a:t>
            </a:r>
          </a:p>
        </p:txBody>
      </p:sp>
      <p:sp>
        <p:nvSpPr>
          <p:cNvPr id="4" name="Slide Number Placeholder 3"/>
          <p:cNvSpPr>
            <a:spLocks noGrp="1"/>
          </p:cNvSpPr>
          <p:nvPr>
            <p:ph type="sldNum" sz="quarter" idx="5"/>
          </p:nvPr>
        </p:nvSpPr>
        <p:spPr/>
        <p:txBody>
          <a:bodyPr/>
          <a:lstStyle/>
          <a:p>
            <a:fld id="{1F232819-C3EC-4197-8554-3E2F79CEDC33}" type="slidenum">
              <a:rPr lang="en-NL" smtClean="0"/>
              <a:t>29</a:t>
            </a:fld>
            <a:endParaRPr lang="en-NL"/>
          </a:p>
        </p:txBody>
      </p:sp>
    </p:spTree>
    <p:extLst>
      <p:ext uri="{BB962C8B-B14F-4D97-AF65-F5344CB8AC3E}">
        <p14:creationId xmlns:p14="http://schemas.microsoft.com/office/powerpoint/2010/main" val="4268074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F232819-C3EC-4197-8554-3E2F79CEDC33}" type="slidenum">
              <a:rPr lang="en-NL" smtClean="0"/>
              <a:t>31</a:t>
            </a:fld>
            <a:endParaRPr lang="en-NL"/>
          </a:p>
        </p:txBody>
      </p:sp>
    </p:spTree>
    <p:extLst>
      <p:ext uri="{BB962C8B-B14F-4D97-AF65-F5344CB8AC3E}">
        <p14:creationId xmlns:p14="http://schemas.microsoft.com/office/powerpoint/2010/main" val="1050159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F232819-C3EC-4197-8554-3E2F79CEDC33}" type="slidenum">
              <a:rPr lang="en-NL" smtClean="0"/>
              <a:t>32</a:t>
            </a:fld>
            <a:endParaRPr lang="en-NL"/>
          </a:p>
        </p:txBody>
      </p:sp>
    </p:spTree>
    <p:extLst>
      <p:ext uri="{BB962C8B-B14F-4D97-AF65-F5344CB8AC3E}">
        <p14:creationId xmlns:p14="http://schemas.microsoft.com/office/powerpoint/2010/main" val="1786180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F232819-C3EC-4197-8554-3E2F79CEDC33}" type="slidenum">
              <a:rPr lang="en-NL" smtClean="0"/>
              <a:t>33</a:t>
            </a:fld>
            <a:endParaRPr lang="en-NL"/>
          </a:p>
        </p:txBody>
      </p:sp>
    </p:spTree>
    <p:extLst>
      <p:ext uri="{BB962C8B-B14F-4D97-AF65-F5344CB8AC3E}">
        <p14:creationId xmlns:p14="http://schemas.microsoft.com/office/powerpoint/2010/main" val="2479766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016AC-7320-103A-5B1F-710F8D56DD67}"/>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00A3DAB1-4078-230C-0415-DD9DBC5FF980}"/>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F88D6204-6991-1D47-C772-87D773C370FC}"/>
              </a:ext>
            </a:extLst>
          </p:cNvPr>
          <p:cNvSpPr>
            <a:spLocks noGrp="1"/>
          </p:cNvSpPr>
          <p:nvPr>
            <p:ph type="body"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nl-NL" dirty="0"/>
          </a:p>
        </p:txBody>
      </p:sp>
      <p:sp>
        <p:nvSpPr>
          <p:cNvPr id="4" name="Tijdelijke aanduiding voor dianummer 3">
            <a:extLst>
              <a:ext uri="{FF2B5EF4-FFF2-40B4-BE49-F238E27FC236}">
                <a16:creationId xmlns:a16="http://schemas.microsoft.com/office/drawing/2014/main" id="{1E6A5054-FF13-7D2B-EFFC-34A5EC31F4A4}"/>
              </a:ext>
            </a:extLst>
          </p:cNvPr>
          <p:cNvSpPr>
            <a:spLocks noGrp="1"/>
          </p:cNvSpPr>
          <p:nvPr>
            <p:ph type="sldNum" sz="quarter" idx="5"/>
          </p:nvPr>
        </p:nvSpPr>
        <p:spPr/>
        <p:txBody>
          <a:bodyPr/>
          <a:lstStyle/>
          <a:p>
            <a:fld id="{C78DDFF4-2107-45FA-9BFB-5A681BB7B766}" type="slidenum">
              <a:rPr lang="en-GB" smtClean="0"/>
              <a:t>3</a:t>
            </a:fld>
            <a:endParaRPr lang="en-GB"/>
          </a:p>
        </p:txBody>
      </p:sp>
    </p:spTree>
    <p:extLst>
      <p:ext uri="{BB962C8B-B14F-4D97-AF65-F5344CB8AC3E}">
        <p14:creationId xmlns:p14="http://schemas.microsoft.com/office/powerpoint/2010/main" val="3125054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latin typeface="Mulish"/>
              </a:rPr>
              <a:t>For example, consider the </a:t>
            </a:r>
            <a:r>
              <a:rPr lang="en-US" dirty="0"/>
              <a:t>Collaboration W</a:t>
            </a:r>
            <a:r>
              <a:rPr lang="en-US" b="0" i="0" dirty="0">
                <a:solidFill>
                  <a:srgbClr val="383838"/>
                </a:solidFill>
                <a:effectLst/>
                <a:latin typeface="Mulish"/>
              </a:rPr>
              <a:t> below, which includes six organizations. This collaboration might involve two distinct research questions: one that requires data from organizations 1, 2, 3, and 4, and another that focuses on data from organizations 4, 5, and 6. By establishing </a:t>
            </a:r>
            <a:r>
              <a:rPr lang="en-US" dirty="0"/>
              <a:t>Study Alpha</a:t>
            </a:r>
            <a:r>
              <a:rPr lang="en-US" b="0" i="0" dirty="0">
                <a:solidFill>
                  <a:srgbClr val="383838"/>
                </a:solidFill>
                <a:effectLst/>
                <a:latin typeface="Mulish"/>
              </a:rPr>
              <a:t> and </a:t>
            </a:r>
            <a:r>
              <a:rPr lang="en-US" dirty="0"/>
              <a:t>Study Beta</a:t>
            </a:r>
            <a:r>
              <a:rPr lang="en-US" b="0" i="0" dirty="0">
                <a:solidFill>
                  <a:srgbClr val="383838"/>
                </a:solidFill>
                <a:effectLst/>
                <a:latin typeface="Mulish"/>
              </a:rPr>
              <a:t>, you, as a researcher, can target your data analysis tasks in three different ways: you can address the entire </a:t>
            </a:r>
            <a:r>
              <a:rPr lang="en-US" dirty="0"/>
              <a:t>Collaboration W</a:t>
            </a:r>
            <a:r>
              <a:rPr lang="en-US" b="0" i="0" dirty="0">
                <a:solidFill>
                  <a:srgbClr val="383838"/>
                </a:solidFill>
                <a:effectLst/>
                <a:latin typeface="Mulish"/>
              </a:rPr>
              <a:t> (including nodes </a:t>
            </a:r>
            <a:r>
              <a:rPr lang="en-US" dirty="0"/>
              <a:t>A</a:t>
            </a:r>
            <a:r>
              <a:rPr lang="en-US" b="0" i="0" dirty="0">
                <a:solidFill>
                  <a:srgbClr val="383838"/>
                </a:solidFill>
                <a:effectLst/>
                <a:latin typeface="Mulish"/>
              </a:rPr>
              <a:t> to </a:t>
            </a:r>
            <a:r>
              <a:rPr lang="en-US" dirty="0"/>
              <a:t>F</a:t>
            </a:r>
            <a:r>
              <a:rPr lang="en-US" b="0" i="0" dirty="0">
                <a:solidFill>
                  <a:srgbClr val="383838"/>
                </a:solidFill>
                <a:effectLst/>
                <a:latin typeface="Mulish"/>
              </a:rPr>
              <a:t>), focus on </a:t>
            </a:r>
            <a:r>
              <a:rPr lang="en-US" dirty="0"/>
              <a:t>Study Alpha</a:t>
            </a:r>
            <a:r>
              <a:rPr lang="en-US" b="0" i="0" dirty="0">
                <a:solidFill>
                  <a:srgbClr val="383838"/>
                </a:solidFill>
                <a:effectLst/>
                <a:latin typeface="Mulish"/>
              </a:rPr>
              <a:t> (nodes </a:t>
            </a:r>
            <a:r>
              <a:rPr lang="en-US" dirty="0"/>
              <a:t>A</a:t>
            </a:r>
            <a:r>
              <a:rPr lang="en-US" b="0" i="0" dirty="0">
                <a:solidFill>
                  <a:srgbClr val="383838"/>
                </a:solidFill>
                <a:effectLst/>
                <a:latin typeface="Mulish"/>
              </a:rPr>
              <a:t> to </a:t>
            </a:r>
            <a:r>
              <a:rPr lang="en-US" dirty="0"/>
              <a:t>D</a:t>
            </a:r>
            <a:r>
              <a:rPr lang="en-US" b="0" i="0" dirty="0">
                <a:solidFill>
                  <a:srgbClr val="383838"/>
                </a:solidFill>
                <a:effectLst/>
                <a:latin typeface="Mulish"/>
              </a:rPr>
              <a:t>), or concentrate on </a:t>
            </a:r>
            <a:r>
              <a:rPr lang="en-US" dirty="0"/>
              <a:t>Study Beta</a:t>
            </a:r>
            <a:r>
              <a:rPr lang="en-US" b="0" i="0" dirty="0">
                <a:solidFill>
                  <a:srgbClr val="383838"/>
                </a:solidFill>
                <a:effectLst/>
                <a:latin typeface="Mulish"/>
              </a:rPr>
              <a:t> (nodes </a:t>
            </a:r>
            <a:r>
              <a:rPr lang="en-US" dirty="0"/>
              <a:t>D</a:t>
            </a:r>
            <a:r>
              <a:rPr lang="en-US" b="0" i="0" dirty="0">
                <a:solidFill>
                  <a:srgbClr val="383838"/>
                </a:solidFill>
                <a:effectLst/>
                <a:latin typeface="Mulish"/>
              </a:rPr>
              <a:t> to </a:t>
            </a:r>
            <a:r>
              <a:rPr lang="en-US" dirty="0"/>
              <a:t>F</a:t>
            </a:r>
            <a:r>
              <a:rPr lang="en-US" b="0" i="0" dirty="0">
                <a:solidFill>
                  <a:srgbClr val="383838"/>
                </a:solidFill>
                <a:effectLst/>
                <a:latin typeface="Mulish"/>
              </a:rPr>
              <a:t>).</a:t>
            </a:r>
            <a:endParaRPr lang="en-NL" dirty="0"/>
          </a:p>
        </p:txBody>
      </p:sp>
      <p:sp>
        <p:nvSpPr>
          <p:cNvPr id="4" name="Slide Number Placeholder 3"/>
          <p:cNvSpPr>
            <a:spLocks noGrp="1"/>
          </p:cNvSpPr>
          <p:nvPr>
            <p:ph type="sldNum" sz="quarter" idx="5"/>
          </p:nvPr>
        </p:nvSpPr>
        <p:spPr/>
        <p:txBody>
          <a:bodyPr/>
          <a:lstStyle/>
          <a:p>
            <a:fld id="{1F232819-C3EC-4197-8554-3E2F79CEDC33}" type="slidenum">
              <a:rPr lang="en-NL" smtClean="0"/>
              <a:t>13</a:t>
            </a:fld>
            <a:endParaRPr lang="en-NL"/>
          </a:p>
        </p:txBody>
      </p:sp>
    </p:spTree>
    <p:extLst>
      <p:ext uri="{BB962C8B-B14F-4D97-AF65-F5344CB8AC3E}">
        <p14:creationId xmlns:p14="http://schemas.microsoft.com/office/powerpoint/2010/main" val="3956860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latin typeface="Mulish"/>
              </a:rPr>
              <a:t>Now that we have an overview of how vantage6 manages the project resources and how it can be used to setup the analysis framework, we can see how vantage6 works on a technical level and how the infrastructure maps the aforementioned concepts. In vantage6, a user can pose a question through a </a:t>
            </a:r>
            <a:r>
              <a:rPr lang="en-US" b="1" i="0" dirty="0">
                <a:solidFill>
                  <a:srgbClr val="383838"/>
                </a:solidFill>
                <a:effectLst/>
                <a:latin typeface="Mulish"/>
              </a:rPr>
              <a:t>client</a:t>
            </a:r>
            <a:r>
              <a:rPr lang="en-US" b="0" i="0" dirty="0">
                <a:solidFill>
                  <a:srgbClr val="383838"/>
                </a:solidFill>
                <a:effectLst/>
                <a:latin typeface="Mulish"/>
              </a:rPr>
              <a:t> to the vantage6 </a:t>
            </a:r>
            <a:r>
              <a:rPr lang="en-US" b="1" i="0" dirty="0">
                <a:solidFill>
                  <a:srgbClr val="383838"/>
                </a:solidFill>
                <a:effectLst/>
                <a:latin typeface="Mulish"/>
              </a:rPr>
              <a:t>server</a:t>
            </a:r>
            <a:r>
              <a:rPr lang="en-US" b="0" i="0" dirty="0">
                <a:solidFill>
                  <a:srgbClr val="383838"/>
                </a:solidFill>
                <a:effectLst/>
                <a:latin typeface="Mulish"/>
              </a:rPr>
              <a:t>. Each organization with sensitive data contributes one </a:t>
            </a:r>
            <a:r>
              <a:rPr lang="en-US" b="1" i="0" dirty="0">
                <a:solidFill>
                  <a:srgbClr val="383838"/>
                </a:solidFill>
                <a:effectLst/>
                <a:latin typeface="Mulish"/>
              </a:rPr>
              <a:t>node</a:t>
            </a:r>
            <a:r>
              <a:rPr lang="en-US" b="0" i="0" dirty="0">
                <a:solidFill>
                  <a:srgbClr val="383838"/>
                </a:solidFill>
                <a:effectLst/>
                <a:latin typeface="Mulish"/>
              </a:rPr>
              <a:t> to the network. The nodes collect the computation request from the server and fetches the </a:t>
            </a:r>
            <a:r>
              <a:rPr lang="en-US" b="1" i="0" dirty="0">
                <a:solidFill>
                  <a:srgbClr val="383838"/>
                </a:solidFill>
                <a:effectLst/>
                <a:latin typeface="Mulish"/>
              </a:rPr>
              <a:t>algorithm</a:t>
            </a:r>
            <a:r>
              <a:rPr lang="en-US" b="0" i="0" dirty="0">
                <a:solidFill>
                  <a:srgbClr val="383838"/>
                </a:solidFill>
                <a:effectLst/>
                <a:latin typeface="Mulish"/>
              </a:rPr>
              <a:t> from the </a:t>
            </a:r>
            <a:r>
              <a:rPr lang="en-US" b="1" i="0" dirty="0">
                <a:solidFill>
                  <a:srgbClr val="383838"/>
                </a:solidFill>
                <a:effectLst/>
                <a:latin typeface="Mulish"/>
              </a:rPr>
              <a:t>algorithm store</a:t>
            </a:r>
            <a:r>
              <a:rPr lang="en-US" b="0" i="0" dirty="0">
                <a:solidFill>
                  <a:srgbClr val="383838"/>
                </a:solidFill>
                <a:effectLst/>
                <a:latin typeface="Mulish"/>
              </a:rPr>
              <a:t> to answer it. When the algorithm completes, the node sends the aggregated results back to the server.</a:t>
            </a:r>
            <a:endParaRPr lang="en-NL" dirty="0"/>
          </a:p>
        </p:txBody>
      </p:sp>
      <p:sp>
        <p:nvSpPr>
          <p:cNvPr id="4" name="Slide Number Placeholder 3"/>
          <p:cNvSpPr>
            <a:spLocks noGrp="1"/>
          </p:cNvSpPr>
          <p:nvPr>
            <p:ph type="sldNum" sz="quarter" idx="5"/>
          </p:nvPr>
        </p:nvSpPr>
        <p:spPr/>
        <p:txBody>
          <a:bodyPr/>
          <a:lstStyle/>
          <a:p>
            <a:fld id="{1F232819-C3EC-4197-8554-3E2F79CEDC33}" type="slidenum">
              <a:rPr lang="en-NL" smtClean="0"/>
              <a:t>18</a:t>
            </a:fld>
            <a:endParaRPr lang="en-NL"/>
          </a:p>
        </p:txBody>
      </p:sp>
    </p:spTree>
    <p:extLst>
      <p:ext uri="{BB962C8B-B14F-4D97-AF65-F5344CB8AC3E}">
        <p14:creationId xmlns:p14="http://schemas.microsoft.com/office/powerpoint/2010/main" val="111934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latin typeface="Mulish"/>
              </a:rPr>
              <a:t>The vantage6 </a:t>
            </a:r>
            <a:r>
              <a:rPr lang="en-US" b="1" i="0" dirty="0">
                <a:solidFill>
                  <a:srgbClr val="383838"/>
                </a:solidFill>
                <a:effectLst/>
                <a:latin typeface="Mulish"/>
              </a:rPr>
              <a:t>server</a:t>
            </a:r>
            <a:r>
              <a:rPr lang="en-US" b="0" i="0" dirty="0">
                <a:solidFill>
                  <a:srgbClr val="383838"/>
                </a:solidFill>
                <a:effectLst/>
                <a:latin typeface="Mulish"/>
              </a:rPr>
              <a:t> acts as communication hub between clients and nodes. The server tracks the status of the computation requests and handles administrative functions such as authentication and authorization.</a:t>
            </a:r>
          </a:p>
          <a:p>
            <a:r>
              <a:rPr lang="en-US" b="0" i="0" dirty="0">
                <a:solidFill>
                  <a:srgbClr val="383838"/>
                </a:solidFill>
                <a:effectLst/>
                <a:latin typeface="Mulish"/>
              </a:rPr>
              <a:t>Contains the users, organizations, collaborations, tasks and their results. It handles authentication and authorization to the system and acts as the communication hub for clients and nodes.</a:t>
            </a:r>
            <a:endParaRPr lang="en-NL" dirty="0"/>
          </a:p>
        </p:txBody>
      </p:sp>
      <p:sp>
        <p:nvSpPr>
          <p:cNvPr id="4" name="Slide Number Placeholder 3"/>
          <p:cNvSpPr>
            <a:spLocks noGrp="1"/>
          </p:cNvSpPr>
          <p:nvPr>
            <p:ph type="sldNum" sz="quarter" idx="5"/>
          </p:nvPr>
        </p:nvSpPr>
        <p:spPr/>
        <p:txBody>
          <a:bodyPr/>
          <a:lstStyle/>
          <a:p>
            <a:fld id="{1F232819-C3EC-4197-8554-3E2F79CEDC33}" type="slidenum">
              <a:rPr lang="en-NL" smtClean="0"/>
              <a:t>19</a:t>
            </a:fld>
            <a:endParaRPr lang="en-NL"/>
          </a:p>
        </p:txBody>
      </p:sp>
    </p:spTree>
    <p:extLst>
      <p:ext uri="{BB962C8B-B14F-4D97-AF65-F5344CB8AC3E}">
        <p14:creationId xmlns:p14="http://schemas.microsoft.com/office/powerpoint/2010/main" val="1384915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latin typeface="Mulish"/>
              </a:rPr>
              <a:t>A user or application who interacts with the vantage6-server. They create tasks, retrieve their results, or manage entities at the server (i.e. creating or editing users, organizations and collaborations).</a:t>
            </a:r>
            <a:endParaRPr lang="en-NL" dirty="0"/>
          </a:p>
        </p:txBody>
      </p:sp>
      <p:sp>
        <p:nvSpPr>
          <p:cNvPr id="4" name="Slide Number Placeholder 3"/>
          <p:cNvSpPr>
            <a:spLocks noGrp="1"/>
          </p:cNvSpPr>
          <p:nvPr>
            <p:ph type="sldNum" sz="quarter" idx="5"/>
          </p:nvPr>
        </p:nvSpPr>
        <p:spPr/>
        <p:txBody>
          <a:bodyPr/>
          <a:lstStyle/>
          <a:p>
            <a:fld id="{1F232819-C3EC-4197-8554-3E2F79CEDC33}" type="slidenum">
              <a:rPr lang="en-NL" smtClean="0"/>
              <a:t>21</a:t>
            </a:fld>
            <a:endParaRPr lang="en-NL"/>
          </a:p>
        </p:txBody>
      </p:sp>
    </p:spTree>
    <p:extLst>
      <p:ext uri="{BB962C8B-B14F-4D97-AF65-F5344CB8AC3E}">
        <p14:creationId xmlns:p14="http://schemas.microsoft.com/office/powerpoint/2010/main" val="1830437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latin typeface="Mulish"/>
              </a:rPr>
              <a:t>A user can request the execution of </a:t>
            </a:r>
            <a:r>
              <a:rPr lang="en-US" b="1" i="0" dirty="0">
                <a:solidFill>
                  <a:srgbClr val="383838"/>
                </a:solidFill>
                <a:effectLst/>
                <a:latin typeface="Mulish"/>
              </a:rPr>
              <a:t>tasks</a:t>
            </a:r>
            <a:r>
              <a:rPr lang="en-US" b="0" i="0" dirty="0">
                <a:solidFill>
                  <a:srgbClr val="383838"/>
                </a:solidFill>
                <a:effectLst/>
                <a:latin typeface="Mulish"/>
              </a:rPr>
              <a:t> within their </a:t>
            </a:r>
            <a:r>
              <a:rPr lang="en-US" b="0" i="1" dirty="0">
                <a:solidFill>
                  <a:srgbClr val="383838"/>
                </a:solidFill>
                <a:effectLst/>
                <a:latin typeface="Mulish"/>
              </a:rPr>
              <a:t>collaboration</a:t>
            </a:r>
            <a:r>
              <a:rPr lang="en-US" b="0" i="0" dirty="0">
                <a:solidFill>
                  <a:srgbClr val="383838"/>
                </a:solidFill>
                <a:effectLst/>
                <a:latin typeface="Mulish"/>
              </a:rPr>
              <a:t>. They request the execution of an </a:t>
            </a:r>
            <a:r>
              <a:rPr lang="en-US" b="1" i="0" dirty="0">
                <a:solidFill>
                  <a:srgbClr val="383838"/>
                </a:solidFill>
                <a:effectLst/>
                <a:latin typeface="Mulish"/>
              </a:rPr>
              <a:t>algorithm</a:t>
            </a:r>
            <a:r>
              <a:rPr lang="en-US" b="0" i="0" dirty="0">
                <a:solidFill>
                  <a:srgbClr val="383838"/>
                </a:solidFill>
                <a:effectLst/>
                <a:latin typeface="Mulish"/>
              </a:rPr>
              <a:t> (previously registered in an </a:t>
            </a:r>
            <a:r>
              <a:rPr lang="en-US" b="1" i="0" dirty="0">
                <a:solidFill>
                  <a:srgbClr val="383838"/>
                </a:solidFill>
                <a:effectLst/>
                <a:latin typeface="Mulish"/>
              </a:rPr>
              <a:t>algorithm store</a:t>
            </a:r>
            <a:r>
              <a:rPr lang="en-US" b="0" i="0" dirty="0">
                <a:solidFill>
                  <a:srgbClr val="383838"/>
                </a:solidFill>
                <a:effectLst/>
                <a:latin typeface="Mulish"/>
              </a:rPr>
              <a:t> trusted by the collaboration) across all participating organization nodes. In response, each node from the involved organizations executes the </a:t>
            </a:r>
            <a:r>
              <a:rPr lang="en-US" b="1" i="0" dirty="0">
                <a:solidFill>
                  <a:srgbClr val="383838"/>
                </a:solidFill>
                <a:effectLst/>
                <a:latin typeface="Mulish"/>
              </a:rPr>
              <a:t>algorithm</a:t>
            </a:r>
            <a:r>
              <a:rPr lang="en-US" b="0" i="0" dirty="0">
                <a:solidFill>
                  <a:srgbClr val="383838"/>
                </a:solidFill>
                <a:effectLst/>
                <a:latin typeface="Mulish"/>
              </a:rPr>
              <a:t> on its local data. The resulting (aggregated) data is then sent back to the server, where it can be accessed by the requesting user.</a:t>
            </a:r>
            <a:endParaRPr lang="en-NL" dirty="0"/>
          </a:p>
        </p:txBody>
      </p:sp>
      <p:sp>
        <p:nvSpPr>
          <p:cNvPr id="4" name="Slide Number Placeholder 3"/>
          <p:cNvSpPr>
            <a:spLocks noGrp="1"/>
          </p:cNvSpPr>
          <p:nvPr>
            <p:ph type="sldNum" sz="quarter" idx="5"/>
          </p:nvPr>
        </p:nvSpPr>
        <p:spPr/>
        <p:txBody>
          <a:bodyPr/>
          <a:lstStyle/>
          <a:p>
            <a:fld id="{1F232819-C3EC-4197-8554-3E2F79CEDC33}" type="slidenum">
              <a:rPr lang="en-NL" smtClean="0"/>
              <a:t>23</a:t>
            </a:fld>
            <a:endParaRPr lang="en-NL"/>
          </a:p>
        </p:txBody>
      </p:sp>
    </p:spTree>
    <p:extLst>
      <p:ext uri="{BB962C8B-B14F-4D97-AF65-F5344CB8AC3E}">
        <p14:creationId xmlns:p14="http://schemas.microsoft.com/office/powerpoint/2010/main" val="152923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212529"/>
                </a:solidFill>
                <a:effectLst/>
                <a:latin typeface="Mulish"/>
              </a:rPr>
              <a:t>The user creates a task for the central part of the algorithm. This is registered at the server.</a:t>
            </a:r>
          </a:p>
          <a:p>
            <a:pPr algn="l">
              <a:buFont typeface="Arial" panose="020B0604020202020204" pitchFamily="34" charset="0"/>
              <a:buNone/>
            </a:pPr>
            <a:r>
              <a:rPr lang="en-US" b="0" i="0" dirty="0">
                <a:solidFill>
                  <a:srgbClr val="212529"/>
                </a:solidFill>
                <a:effectLst/>
                <a:latin typeface="Mulish"/>
              </a:rPr>
              <a:t>The task registration leads to the creation of a central algorithm container on one of the nodes</a:t>
            </a:r>
          </a:p>
        </p:txBody>
      </p:sp>
      <p:sp>
        <p:nvSpPr>
          <p:cNvPr id="4" name="Slide Number Placeholder 3"/>
          <p:cNvSpPr>
            <a:spLocks noGrp="1"/>
          </p:cNvSpPr>
          <p:nvPr>
            <p:ph type="sldNum" sz="quarter" idx="5"/>
          </p:nvPr>
        </p:nvSpPr>
        <p:spPr/>
        <p:txBody>
          <a:bodyPr/>
          <a:lstStyle/>
          <a:p>
            <a:fld id="{C78DDFF4-2107-45FA-9BFB-5A681BB7B766}" type="slidenum">
              <a:rPr lang="en-GB" smtClean="0"/>
              <a:t>26</a:t>
            </a:fld>
            <a:endParaRPr lang="en-GB"/>
          </a:p>
        </p:txBody>
      </p:sp>
    </p:spTree>
    <p:extLst>
      <p:ext uri="{BB962C8B-B14F-4D97-AF65-F5344CB8AC3E}">
        <p14:creationId xmlns:p14="http://schemas.microsoft.com/office/powerpoint/2010/main" val="2765260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212529"/>
                </a:solidFill>
                <a:effectLst/>
                <a:latin typeface="Mulish"/>
              </a:rPr>
              <a:t>The central algorithm creates subtasks for the federated parts of the algorithm, which again are registered at the server.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12529"/>
                </a:solidFill>
                <a:effectLst/>
                <a:latin typeface="Mulish"/>
              </a:rPr>
              <a:t>All nodes for which the subtask is intended start their work by executing the federated part of the algorithm.</a:t>
            </a:r>
          </a:p>
          <a:p>
            <a:pPr algn="l">
              <a:buFont typeface="Arial" panose="020B0604020202020204" pitchFamily="34" charset="0"/>
              <a:buNone/>
            </a:pPr>
            <a:endParaRPr lang="en-US" b="0" i="0" dirty="0">
              <a:solidFill>
                <a:srgbClr val="212529"/>
              </a:solidFill>
              <a:effectLst/>
              <a:latin typeface="Mulish"/>
            </a:endParaRPr>
          </a:p>
        </p:txBody>
      </p:sp>
      <p:sp>
        <p:nvSpPr>
          <p:cNvPr id="4" name="Slide Number Placeholder 3"/>
          <p:cNvSpPr>
            <a:spLocks noGrp="1"/>
          </p:cNvSpPr>
          <p:nvPr>
            <p:ph type="sldNum" sz="quarter" idx="5"/>
          </p:nvPr>
        </p:nvSpPr>
        <p:spPr/>
        <p:txBody>
          <a:bodyPr/>
          <a:lstStyle/>
          <a:p>
            <a:fld id="{C78DDFF4-2107-45FA-9BFB-5A681BB7B766}" type="slidenum">
              <a:rPr lang="en-GB" smtClean="0"/>
              <a:t>27</a:t>
            </a:fld>
            <a:endParaRPr lang="en-GB"/>
          </a:p>
        </p:txBody>
      </p:sp>
    </p:spTree>
    <p:extLst>
      <p:ext uri="{BB962C8B-B14F-4D97-AF65-F5344CB8AC3E}">
        <p14:creationId xmlns:p14="http://schemas.microsoft.com/office/powerpoint/2010/main" val="3378555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D12B-082B-4E04-A0D9-3B44F4443A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BDA157B-79DC-4A40-B11B-80986412C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79D38AE-67D5-4A0B-9753-6EA8A6AFEF67}"/>
              </a:ext>
            </a:extLst>
          </p:cNvPr>
          <p:cNvSpPr>
            <a:spLocks noGrp="1"/>
          </p:cNvSpPr>
          <p:nvPr>
            <p:ph type="dt" sz="half" idx="10"/>
          </p:nvPr>
        </p:nvSpPr>
        <p:spPr/>
        <p:txBody>
          <a:bodyPr/>
          <a:lstStyle/>
          <a:p>
            <a:fld id="{F9076CC6-0B10-4E86-BD70-DFE29CA69112}" type="datetimeFigureOut">
              <a:rPr lang="en-NL" smtClean="0"/>
              <a:t>25/09/2024</a:t>
            </a:fld>
            <a:endParaRPr lang="en-NL"/>
          </a:p>
        </p:txBody>
      </p:sp>
      <p:sp>
        <p:nvSpPr>
          <p:cNvPr id="5" name="Footer Placeholder 4">
            <a:extLst>
              <a:ext uri="{FF2B5EF4-FFF2-40B4-BE49-F238E27FC236}">
                <a16:creationId xmlns:a16="http://schemas.microsoft.com/office/drawing/2014/main" id="{89F59F00-DE36-4C24-A6E4-117B7D829517}"/>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194593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5570-E817-4A2D-8100-5C4980BEDD3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1C00A23-7D69-49A0-A3E6-1C657D0DD8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ECC180-4A7A-4276-8F35-0A4D8B3FCCE5}"/>
              </a:ext>
            </a:extLst>
          </p:cNvPr>
          <p:cNvSpPr>
            <a:spLocks noGrp="1"/>
          </p:cNvSpPr>
          <p:nvPr>
            <p:ph type="dt" sz="half" idx="10"/>
          </p:nvPr>
        </p:nvSpPr>
        <p:spPr/>
        <p:txBody>
          <a:bodyPr/>
          <a:lstStyle/>
          <a:p>
            <a:fld id="{F9076CC6-0B10-4E86-BD70-DFE29CA69112}" type="datetimeFigureOut">
              <a:rPr lang="en-NL" smtClean="0"/>
              <a:t>25/09/2024</a:t>
            </a:fld>
            <a:endParaRPr lang="en-NL"/>
          </a:p>
        </p:txBody>
      </p:sp>
      <p:sp>
        <p:nvSpPr>
          <p:cNvPr id="5" name="Footer Placeholder 4">
            <a:extLst>
              <a:ext uri="{FF2B5EF4-FFF2-40B4-BE49-F238E27FC236}">
                <a16:creationId xmlns:a16="http://schemas.microsoft.com/office/drawing/2014/main" id="{52D87AF7-8A4C-44DA-81C7-6075148EAB4B}"/>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2057470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208A1-50ED-495F-BF39-7697160B2BA0}"/>
              </a:ext>
            </a:extLst>
          </p:cNvPr>
          <p:cNvSpPr>
            <a:spLocks noGrp="1"/>
          </p:cNvSpPr>
          <p:nvPr>
            <p:ph type="title" orient="vert"/>
          </p:nvPr>
        </p:nvSpPr>
        <p:spPr>
          <a:xfrm>
            <a:off x="8724900" y="1593669"/>
            <a:ext cx="2628900" cy="4583294"/>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7935769-8BD2-4351-8ABE-5F4B768320F7}"/>
              </a:ext>
            </a:extLst>
          </p:cNvPr>
          <p:cNvSpPr>
            <a:spLocks noGrp="1"/>
          </p:cNvSpPr>
          <p:nvPr>
            <p:ph type="body" orient="vert" idx="1"/>
          </p:nvPr>
        </p:nvSpPr>
        <p:spPr>
          <a:xfrm>
            <a:off x="838200" y="1593667"/>
            <a:ext cx="7734300" cy="45832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31CBDC-F742-4AF4-9646-FC24A63550EA}"/>
              </a:ext>
            </a:extLst>
          </p:cNvPr>
          <p:cNvSpPr>
            <a:spLocks noGrp="1"/>
          </p:cNvSpPr>
          <p:nvPr>
            <p:ph type="dt" sz="half" idx="10"/>
          </p:nvPr>
        </p:nvSpPr>
        <p:spPr/>
        <p:txBody>
          <a:bodyPr/>
          <a:lstStyle/>
          <a:p>
            <a:fld id="{F9076CC6-0B10-4E86-BD70-DFE29CA69112}" type="datetimeFigureOut">
              <a:rPr lang="en-NL" smtClean="0"/>
              <a:t>25/09/2024</a:t>
            </a:fld>
            <a:endParaRPr lang="en-NL"/>
          </a:p>
        </p:txBody>
      </p:sp>
      <p:sp>
        <p:nvSpPr>
          <p:cNvPr id="5" name="Footer Placeholder 4">
            <a:extLst>
              <a:ext uri="{FF2B5EF4-FFF2-40B4-BE49-F238E27FC236}">
                <a16:creationId xmlns:a16="http://schemas.microsoft.com/office/drawing/2014/main" id="{87B2EFF1-22D6-4470-B5F9-BC53C22A7C20}"/>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408527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34F0-EF6A-4907-90C6-63CA4BCD5A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F779079-1E53-47FB-8845-D4F6C387B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65A981-2A51-4CC0-A658-E0F29A6662E7}"/>
              </a:ext>
            </a:extLst>
          </p:cNvPr>
          <p:cNvSpPr>
            <a:spLocks noGrp="1"/>
          </p:cNvSpPr>
          <p:nvPr>
            <p:ph type="dt" sz="half" idx="10"/>
          </p:nvPr>
        </p:nvSpPr>
        <p:spPr/>
        <p:txBody>
          <a:bodyPr/>
          <a:lstStyle/>
          <a:p>
            <a:fld id="{F9076CC6-0B10-4E86-BD70-DFE29CA69112}" type="datetimeFigureOut">
              <a:rPr lang="en-NL" smtClean="0"/>
              <a:t>25/09/2024</a:t>
            </a:fld>
            <a:endParaRPr lang="en-NL"/>
          </a:p>
        </p:txBody>
      </p:sp>
      <p:sp>
        <p:nvSpPr>
          <p:cNvPr id="5" name="Footer Placeholder 4">
            <a:extLst>
              <a:ext uri="{FF2B5EF4-FFF2-40B4-BE49-F238E27FC236}">
                <a16:creationId xmlns:a16="http://schemas.microsoft.com/office/drawing/2014/main" id="{73C4994D-58FE-48B8-81CA-C89D00EA6E8E}"/>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225689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4554-A22A-456C-A0C6-992FE43EFA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E05E6CC-CEF0-4752-909B-5829696CF526}"/>
              </a:ext>
            </a:extLst>
          </p:cNvPr>
          <p:cNvSpPr>
            <a:spLocks noGrp="1"/>
          </p:cNvSpPr>
          <p:nvPr>
            <p:ph type="body" idx="1"/>
          </p:nvPr>
        </p:nvSpPr>
        <p:spPr>
          <a:xfrm>
            <a:off x="831850" y="4589463"/>
            <a:ext cx="10515600" cy="1500187"/>
          </a:xfrm>
        </p:spPr>
        <p:txBody>
          <a:bodyPr/>
          <a:lstStyle>
            <a:lvl1pPr marL="0" indent="0">
              <a:buNone/>
              <a:defRPr sz="2400">
                <a:solidFill>
                  <a:srgbClr val="AABFC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A9A874-5366-427D-920E-31B8DE308887}"/>
              </a:ext>
            </a:extLst>
          </p:cNvPr>
          <p:cNvSpPr>
            <a:spLocks noGrp="1"/>
          </p:cNvSpPr>
          <p:nvPr>
            <p:ph type="dt" sz="half" idx="10"/>
          </p:nvPr>
        </p:nvSpPr>
        <p:spPr/>
        <p:txBody>
          <a:bodyPr/>
          <a:lstStyle/>
          <a:p>
            <a:fld id="{F9076CC6-0B10-4E86-BD70-DFE29CA69112}" type="datetimeFigureOut">
              <a:rPr lang="en-NL" smtClean="0"/>
              <a:t>25/09/2024</a:t>
            </a:fld>
            <a:endParaRPr lang="en-NL"/>
          </a:p>
        </p:txBody>
      </p:sp>
      <p:sp>
        <p:nvSpPr>
          <p:cNvPr id="5" name="Footer Placeholder 4">
            <a:extLst>
              <a:ext uri="{FF2B5EF4-FFF2-40B4-BE49-F238E27FC236}">
                <a16:creationId xmlns:a16="http://schemas.microsoft.com/office/drawing/2014/main" id="{12886039-7C7B-41B2-B767-EC74076B3420}"/>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347543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C704-FD95-47F6-A458-7E1E2A6497A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90F898-8E1B-47A2-A3EC-0141FF994E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D78B078-C614-48A6-919C-BE78AA83A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C9CC175-CA55-4DD4-B36F-09606D0DBE3A}"/>
              </a:ext>
            </a:extLst>
          </p:cNvPr>
          <p:cNvSpPr>
            <a:spLocks noGrp="1"/>
          </p:cNvSpPr>
          <p:nvPr>
            <p:ph type="dt" sz="half" idx="10"/>
          </p:nvPr>
        </p:nvSpPr>
        <p:spPr/>
        <p:txBody>
          <a:bodyPr/>
          <a:lstStyle/>
          <a:p>
            <a:fld id="{F9076CC6-0B10-4E86-BD70-DFE29CA69112}" type="datetimeFigureOut">
              <a:rPr lang="en-NL" smtClean="0"/>
              <a:t>25/09/2024</a:t>
            </a:fld>
            <a:endParaRPr lang="en-NL"/>
          </a:p>
        </p:txBody>
      </p:sp>
      <p:sp>
        <p:nvSpPr>
          <p:cNvPr id="6" name="Footer Placeholder 5">
            <a:extLst>
              <a:ext uri="{FF2B5EF4-FFF2-40B4-BE49-F238E27FC236}">
                <a16:creationId xmlns:a16="http://schemas.microsoft.com/office/drawing/2014/main" id="{C7C46834-A971-4E00-95C0-AB30652BC8E0}"/>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335172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5360-43D4-4DB3-A2BB-5D15E6F83316}"/>
              </a:ext>
            </a:extLst>
          </p:cNvPr>
          <p:cNvSpPr>
            <a:spLocks noGrp="1"/>
          </p:cNvSpPr>
          <p:nvPr>
            <p:ph type="title"/>
          </p:nvPr>
        </p:nvSpPr>
        <p:spPr>
          <a:xfrm>
            <a:off x="839788" y="365125"/>
            <a:ext cx="8110432"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908-67C6-4D21-8E36-232E00A07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9F7441-4D70-4777-8361-84A079B7C8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57ACBC-1D1B-49F7-9324-3ED0F484E1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93BA5E-ECF2-4E7E-A97C-A42D02DC9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084EA6-2B60-4155-9431-51BE09F9A17A}"/>
              </a:ext>
            </a:extLst>
          </p:cNvPr>
          <p:cNvSpPr>
            <a:spLocks noGrp="1"/>
          </p:cNvSpPr>
          <p:nvPr>
            <p:ph type="dt" sz="half" idx="10"/>
          </p:nvPr>
        </p:nvSpPr>
        <p:spPr/>
        <p:txBody>
          <a:bodyPr/>
          <a:lstStyle/>
          <a:p>
            <a:fld id="{F9076CC6-0B10-4E86-BD70-DFE29CA69112}" type="datetimeFigureOut">
              <a:rPr lang="en-NL" smtClean="0"/>
              <a:t>25/09/2024</a:t>
            </a:fld>
            <a:endParaRPr lang="en-NL"/>
          </a:p>
        </p:txBody>
      </p:sp>
      <p:sp>
        <p:nvSpPr>
          <p:cNvPr id="8" name="Footer Placeholder 7">
            <a:extLst>
              <a:ext uri="{FF2B5EF4-FFF2-40B4-BE49-F238E27FC236}">
                <a16:creationId xmlns:a16="http://schemas.microsoft.com/office/drawing/2014/main" id="{1CB49A16-E37C-40B2-B551-0993C6F4CB4E}"/>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3633765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28942-23ED-4C59-B219-42F79CEC00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0421698-12C0-41F4-BD64-B1861C9FD675}"/>
              </a:ext>
            </a:extLst>
          </p:cNvPr>
          <p:cNvSpPr>
            <a:spLocks noGrp="1"/>
          </p:cNvSpPr>
          <p:nvPr>
            <p:ph type="dt" sz="half" idx="10"/>
          </p:nvPr>
        </p:nvSpPr>
        <p:spPr/>
        <p:txBody>
          <a:bodyPr/>
          <a:lstStyle/>
          <a:p>
            <a:fld id="{F9076CC6-0B10-4E86-BD70-DFE29CA69112}" type="datetimeFigureOut">
              <a:rPr lang="en-NL" smtClean="0"/>
              <a:t>25/09/2024</a:t>
            </a:fld>
            <a:endParaRPr lang="en-NL"/>
          </a:p>
        </p:txBody>
      </p:sp>
      <p:sp>
        <p:nvSpPr>
          <p:cNvPr id="4" name="Footer Placeholder 3">
            <a:extLst>
              <a:ext uri="{FF2B5EF4-FFF2-40B4-BE49-F238E27FC236}">
                <a16:creationId xmlns:a16="http://schemas.microsoft.com/office/drawing/2014/main" id="{201FC771-CA77-4BB0-AC63-F78CEC3839C8}"/>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286195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72BC6-A2E5-4837-9086-3FB52BB7F076}"/>
              </a:ext>
            </a:extLst>
          </p:cNvPr>
          <p:cNvSpPr>
            <a:spLocks noGrp="1"/>
          </p:cNvSpPr>
          <p:nvPr>
            <p:ph type="dt" sz="half" idx="10"/>
          </p:nvPr>
        </p:nvSpPr>
        <p:spPr/>
        <p:txBody>
          <a:bodyPr/>
          <a:lstStyle/>
          <a:p>
            <a:fld id="{F9076CC6-0B10-4E86-BD70-DFE29CA69112}" type="datetimeFigureOut">
              <a:rPr lang="en-NL" smtClean="0"/>
              <a:t>25/09/2024</a:t>
            </a:fld>
            <a:endParaRPr lang="en-NL"/>
          </a:p>
        </p:txBody>
      </p:sp>
      <p:sp>
        <p:nvSpPr>
          <p:cNvPr id="3" name="Footer Placeholder 2">
            <a:extLst>
              <a:ext uri="{FF2B5EF4-FFF2-40B4-BE49-F238E27FC236}">
                <a16:creationId xmlns:a16="http://schemas.microsoft.com/office/drawing/2014/main" id="{D2515ACD-DB1F-4B14-938A-ECF68FCDCBCA}"/>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205269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ACC1-5EEA-48F2-A755-E80CED1FD568}"/>
              </a:ext>
            </a:extLst>
          </p:cNvPr>
          <p:cNvSpPr>
            <a:spLocks noGrp="1"/>
          </p:cNvSpPr>
          <p:nvPr>
            <p:ph type="title"/>
          </p:nvPr>
        </p:nvSpPr>
        <p:spPr>
          <a:xfrm>
            <a:off x="839788" y="1083958"/>
            <a:ext cx="3932237" cy="973442"/>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F634CC2-98E2-4C15-AB7D-6C48D675719A}"/>
              </a:ext>
            </a:extLst>
          </p:cNvPr>
          <p:cNvSpPr>
            <a:spLocks noGrp="1"/>
          </p:cNvSpPr>
          <p:nvPr>
            <p:ph idx="1"/>
          </p:nvPr>
        </p:nvSpPr>
        <p:spPr>
          <a:xfrm>
            <a:off x="5183188" y="1083958"/>
            <a:ext cx="6172200" cy="47770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4152B73-59A9-4332-B367-C633E8A9D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55B23-370B-47E0-8B84-743936AF9E54}"/>
              </a:ext>
            </a:extLst>
          </p:cNvPr>
          <p:cNvSpPr>
            <a:spLocks noGrp="1"/>
          </p:cNvSpPr>
          <p:nvPr>
            <p:ph type="dt" sz="half" idx="10"/>
          </p:nvPr>
        </p:nvSpPr>
        <p:spPr/>
        <p:txBody>
          <a:bodyPr/>
          <a:lstStyle/>
          <a:p>
            <a:fld id="{F9076CC6-0B10-4E86-BD70-DFE29CA69112}" type="datetimeFigureOut">
              <a:rPr lang="en-NL" smtClean="0"/>
              <a:t>25/09/2024</a:t>
            </a:fld>
            <a:endParaRPr lang="en-NL"/>
          </a:p>
        </p:txBody>
      </p:sp>
      <p:sp>
        <p:nvSpPr>
          <p:cNvPr id="6" name="Footer Placeholder 5">
            <a:extLst>
              <a:ext uri="{FF2B5EF4-FFF2-40B4-BE49-F238E27FC236}">
                <a16:creationId xmlns:a16="http://schemas.microsoft.com/office/drawing/2014/main" id="{2C759534-EAE7-4599-B96B-D8FAB19609D3}"/>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3419819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D2E7-3046-4CA7-9191-D31C51EB9C82}"/>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290C515-8A88-4C0C-AC73-ABBB06DA1F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8307D9C2-1172-41E5-820D-42900DE5C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5D0EC-532E-4314-827A-C39035F7ED19}"/>
              </a:ext>
            </a:extLst>
          </p:cNvPr>
          <p:cNvSpPr>
            <a:spLocks noGrp="1"/>
          </p:cNvSpPr>
          <p:nvPr>
            <p:ph type="dt" sz="half" idx="10"/>
          </p:nvPr>
        </p:nvSpPr>
        <p:spPr/>
        <p:txBody>
          <a:bodyPr/>
          <a:lstStyle/>
          <a:p>
            <a:fld id="{F9076CC6-0B10-4E86-BD70-DFE29CA69112}" type="datetimeFigureOut">
              <a:rPr lang="en-NL" smtClean="0"/>
              <a:t>25/09/2024</a:t>
            </a:fld>
            <a:endParaRPr lang="en-NL"/>
          </a:p>
        </p:txBody>
      </p:sp>
      <p:sp>
        <p:nvSpPr>
          <p:cNvPr id="6" name="Footer Placeholder 5">
            <a:extLst>
              <a:ext uri="{FF2B5EF4-FFF2-40B4-BE49-F238E27FC236}">
                <a16:creationId xmlns:a16="http://schemas.microsoft.com/office/drawing/2014/main" id="{E063367B-BA91-4B83-A920-CE13B91CAB9A}"/>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95458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5BCAD-0511-4BBE-99A2-FAB52495FD08}"/>
              </a:ext>
            </a:extLst>
          </p:cNvPr>
          <p:cNvSpPr>
            <a:spLocks noGrp="1"/>
          </p:cNvSpPr>
          <p:nvPr>
            <p:ph type="title"/>
          </p:nvPr>
        </p:nvSpPr>
        <p:spPr>
          <a:xfrm>
            <a:off x="838200" y="490506"/>
            <a:ext cx="8180650" cy="408020"/>
          </a:xfrm>
          <a:prstGeom prst="rect">
            <a:avLst/>
          </a:prstGeom>
        </p:spPr>
        <p:txBody>
          <a:bodyPr vert="horz" lIns="91440" tIns="45720" rIns="91440" bIns="45720" rtlCol="0" anchor="ctr">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8190FA6-FABE-4DC5-BB45-821B23AD9923}"/>
              </a:ext>
            </a:extLst>
          </p:cNvPr>
          <p:cNvSpPr>
            <a:spLocks noGrp="1"/>
          </p:cNvSpPr>
          <p:nvPr>
            <p:ph type="body" idx="1"/>
          </p:nvPr>
        </p:nvSpPr>
        <p:spPr>
          <a:xfrm>
            <a:off x="838200" y="1235348"/>
            <a:ext cx="10515600" cy="49416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27E4FE36-2203-4F9A-AA7B-8004472BA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F9AC23"/>
                </a:solidFill>
              </a:defRPr>
            </a:lvl1pPr>
          </a:lstStyle>
          <a:p>
            <a:fld id="{F9076CC6-0B10-4E86-BD70-DFE29CA69112}" type="datetimeFigureOut">
              <a:rPr lang="en-NL" smtClean="0"/>
              <a:t>25/09/2024</a:t>
            </a:fld>
            <a:endParaRPr lang="en-NL"/>
          </a:p>
        </p:txBody>
      </p:sp>
      <p:sp>
        <p:nvSpPr>
          <p:cNvPr id="5" name="Footer Placeholder 4">
            <a:extLst>
              <a:ext uri="{FF2B5EF4-FFF2-40B4-BE49-F238E27FC236}">
                <a16:creationId xmlns:a16="http://schemas.microsoft.com/office/drawing/2014/main" id="{A1F8A312-90BF-4923-ABB7-2405476E89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F9AC23"/>
                </a:solidFill>
              </a:defRPr>
            </a:lvl1pPr>
          </a:lstStyle>
          <a:p>
            <a:endParaRPr lang="en-NL"/>
          </a:p>
        </p:txBody>
      </p:sp>
      <p:pic>
        <p:nvPicPr>
          <p:cNvPr id="7" name="Graphic 6">
            <a:extLst>
              <a:ext uri="{FF2B5EF4-FFF2-40B4-BE49-F238E27FC236}">
                <a16:creationId xmlns:a16="http://schemas.microsoft.com/office/drawing/2014/main" id="{EB1F02E8-4334-440A-916F-2E7495C09FD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401175" y="250826"/>
            <a:ext cx="1952625" cy="762000"/>
          </a:xfrm>
          <a:prstGeom prst="rect">
            <a:avLst/>
          </a:prstGeom>
        </p:spPr>
      </p:pic>
      <p:pic>
        <p:nvPicPr>
          <p:cNvPr id="1026" name="Picture 2" descr="IKNL Integraal Kankercentrum Nederland - YouTube">
            <a:extLst>
              <a:ext uri="{FF2B5EF4-FFF2-40B4-BE49-F238E27FC236}">
                <a16:creationId xmlns:a16="http://schemas.microsoft.com/office/drawing/2014/main" id="{A5D060B5-4E86-22A2-F7D1-19218AF87885}"/>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t="15675" b="26196"/>
          <a:stretch/>
        </p:blipFill>
        <p:spPr bwMode="auto">
          <a:xfrm>
            <a:off x="10691683" y="6362518"/>
            <a:ext cx="662117" cy="3848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o we are - eScience Center">
            <a:extLst>
              <a:ext uri="{FF2B5EF4-FFF2-40B4-BE49-F238E27FC236}">
                <a16:creationId xmlns:a16="http://schemas.microsoft.com/office/drawing/2014/main" id="{231BAE1A-9768-8FFE-3018-29DCD9A2F83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478463" y="6396979"/>
            <a:ext cx="1181898" cy="3254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C00EF72-D6EC-7F0E-D62C-CDEA8A7654FC}"/>
              </a:ext>
            </a:extLst>
          </p:cNvPr>
          <p:cNvSpPr txBox="1"/>
          <p:nvPr/>
        </p:nvSpPr>
        <p:spPr>
          <a:xfrm>
            <a:off x="10377487" y="6176963"/>
            <a:ext cx="1101922" cy="215444"/>
          </a:xfrm>
          <a:prstGeom prst="rect">
            <a:avLst/>
          </a:prstGeom>
          <a:noFill/>
        </p:spPr>
        <p:txBody>
          <a:bodyPr wrap="square" rtlCol="0">
            <a:spAutoFit/>
          </a:bodyPr>
          <a:lstStyle/>
          <a:p>
            <a:r>
              <a:rPr lang="en-GB" sz="800" dirty="0">
                <a:solidFill>
                  <a:schemeClr val="bg1">
                    <a:lumMod val="50000"/>
                  </a:schemeClr>
                </a:solidFill>
              </a:rPr>
              <a:t>Jointly organized by:</a:t>
            </a:r>
          </a:p>
        </p:txBody>
      </p:sp>
      <p:pic>
        <p:nvPicPr>
          <p:cNvPr id="10" name="Picture 9">
            <a:extLst>
              <a:ext uri="{FF2B5EF4-FFF2-40B4-BE49-F238E27FC236}">
                <a16:creationId xmlns:a16="http://schemas.microsoft.com/office/drawing/2014/main" id="{DB78FFB2-4DE6-FCC9-8A3E-7C210AB8C2C7}"/>
              </a:ext>
            </a:extLst>
          </p:cNvPr>
          <p:cNvPicPr>
            <a:picLocks noChangeAspect="1"/>
          </p:cNvPicPr>
          <p:nvPr/>
        </p:nvPicPr>
        <p:blipFill>
          <a:blip r:embed="rId17"/>
          <a:stretch>
            <a:fillRect/>
          </a:stretch>
        </p:blipFill>
        <p:spPr>
          <a:xfrm>
            <a:off x="8971578" y="209830"/>
            <a:ext cx="2489945" cy="914257"/>
          </a:xfrm>
          <a:prstGeom prst="rect">
            <a:avLst/>
          </a:prstGeom>
        </p:spPr>
      </p:pic>
    </p:spTree>
    <p:extLst>
      <p:ext uri="{BB962C8B-B14F-4D97-AF65-F5344CB8AC3E}">
        <p14:creationId xmlns:p14="http://schemas.microsoft.com/office/powerpoint/2010/main" val="347661182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3200" kern="1200">
          <a:solidFill>
            <a:srgbClr val="0F497B"/>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F497B"/>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F497B"/>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F497B"/>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F497B"/>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F497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3.svg"/></Relationships>
</file>

<file path=ppt/slides/_rels/slide1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sv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2.png"/><Relationship Id="rId7" Type="http://schemas.openxmlformats.org/officeDocument/2006/relationships/image" Target="../media/image4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4.svg"/><Relationship Id="rId4" Type="http://schemas.openxmlformats.org/officeDocument/2006/relationships/image" Target="../media/image43.png"/><Relationship Id="rId9" Type="http://schemas.openxmlformats.org/officeDocument/2006/relationships/image" Target="../media/image46.svg"/></Relationships>
</file>

<file path=ppt/slides/_rels/slide2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2.png"/><Relationship Id="rId7" Type="http://schemas.openxmlformats.org/officeDocument/2006/relationships/image" Target="../media/image48.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46.svg"/><Relationship Id="rId5" Type="http://schemas.openxmlformats.org/officeDocument/2006/relationships/image" Target="../media/image44.svg"/><Relationship Id="rId10" Type="http://schemas.openxmlformats.org/officeDocument/2006/relationships/image" Target="../media/image45.png"/><Relationship Id="rId4" Type="http://schemas.openxmlformats.org/officeDocument/2006/relationships/image" Target="../media/image43.png"/><Relationship Id="rId9" Type="http://schemas.openxmlformats.org/officeDocument/2006/relationships/image" Target="../media/image50.svg"/></Relationships>
</file>

<file path=ppt/slides/_rels/slide2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46.svg"/><Relationship Id="rId3" Type="http://schemas.openxmlformats.org/officeDocument/2006/relationships/image" Target="../media/image42.png"/><Relationship Id="rId7" Type="http://schemas.openxmlformats.org/officeDocument/2006/relationships/image" Target="../media/image48.svg"/><Relationship Id="rId12"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svg"/><Relationship Id="rId5" Type="http://schemas.openxmlformats.org/officeDocument/2006/relationships/image" Target="../media/image44.svg"/><Relationship Id="rId10" Type="http://schemas.openxmlformats.org/officeDocument/2006/relationships/image" Target="../media/image51.png"/><Relationship Id="rId4" Type="http://schemas.openxmlformats.org/officeDocument/2006/relationships/image" Target="../media/image43.png"/><Relationship Id="rId9" Type="http://schemas.openxmlformats.org/officeDocument/2006/relationships/image" Target="../media/image50.sv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2.xml"/><Relationship Id="rId16" Type="http://schemas.openxmlformats.org/officeDocument/2006/relationships/image" Target="../media/image20.svg"/><Relationship Id="rId20"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24" Type="http://schemas.openxmlformats.org/officeDocument/2006/relationships/image" Target="../media/image28.sv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svg"/><Relationship Id="rId19" Type="http://schemas.openxmlformats.org/officeDocument/2006/relationships/image" Target="../media/image23.pn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 Id="rId22"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53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0.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570.png"/><Relationship Id="rId3" Type="http://schemas.openxmlformats.org/officeDocument/2006/relationships/image" Target="../media/image42.png"/><Relationship Id="rId7" Type="http://schemas.openxmlformats.org/officeDocument/2006/relationships/image" Target="../media/image48.svg"/><Relationship Id="rId12"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50.png"/><Relationship Id="rId5" Type="http://schemas.openxmlformats.org/officeDocument/2006/relationships/image" Target="../media/image44.svg"/><Relationship Id="rId10" Type="http://schemas.openxmlformats.org/officeDocument/2006/relationships/image" Target="../media/image54.png"/><Relationship Id="rId4" Type="http://schemas.openxmlformats.org/officeDocument/2006/relationships/image" Target="../media/image43.png"/><Relationship Id="rId9" Type="http://schemas.openxmlformats.org/officeDocument/2006/relationships/image" Target="../media/image33.svg"/></Relationships>
</file>

<file path=ppt/slides/_rels/slide3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2.png"/><Relationship Id="rId7" Type="http://schemas.openxmlformats.org/officeDocument/2006/relationships/image" Target="../media/image48.svg"/><Relationship Id="rId12"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33.svg"/><Relationship Id="rId5" Type="http://schemas.openxmlformats.org/officeDocument/2006/relationships/image" Target="../media/image44.svg"/><Relationship Id="rId10" Type="http://schemas.openxmlformats.org/officeDocument/2006/relationships/image" Target="../media/image32.png"/><Relationship Id="rId4" Type="http://schemas.openxmlformats.org/officeDocument/2006/relationships/image" Target="../media/image43.png"/><Relationship Id="rId9" Type="http://schemas.openxmlformats.org/officeDocument/2006/relationships/image" Target="../media/image50.svg"/></Relationships>
</file>

<file path=ppt/slides/_rels/slide33.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33.svg"/><Relationship Id="rId3" Type="http://schemas.openxmlformats.org/officeDocument/2006/relationships/image" Target="../media/image42.png"/><Relationship Id="rId7" Type="http://schemas.openxmlformats.org/officeDocument/2006/relationships/image" Target="../media/image48.svg"/><Relationship Id="rId12"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svg"/><Relationship Id="rId5" Type="http://schemas.openxmlformats.org/officeDocument/2006/relationships/image" Target="../media/image44.svg"/><Relationship Id="rId10" Type="http://schemas.openxmlformats.org/officeDocument/2006/relationships/image" Target="../media/image51.png"/><Relationship Id="rId4" Type="http://schemas.openxmlformats.org/officeDocument/2006/relationships/image" Target="../media/image43.png"/><Relationship Id="rId9" Type="http://schemas.openxmlformats.org/officeDocument/2006/relationships/image" Target="../media/image50.svg"/><Relationship Id="rId14" Type="http://schemas.openxmlformats.org/officeDocument/2006/relationships/image" Target="../media/image5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9FC9-7A7F-1E1F-BF7D-D8638979DEA9}"/>
              </a:ext>
            </a:extLst>
          </p:cNvPr>
          <p:cNvSpPr>
            <a:spLocks noGrp="1"/>
          </p:cNvSpPr>
          <p:nvPr>
            <p:ph type="ctrTitle"/>
          </p:nvPr>
        </p:nvSpPr>
        <p:spPr/>
        <p:txBody>
          <a:bodyPr/>
          <a:lstStyle/>
          <a:p>
            <a:r>
              <a:rPr lang="en-US" dirty="0"/>
              <a:t>V6 basics</a:t>
            </a:r>
            <a:endParaRPr lang="en-NL" dirty="0"/>
          </a:p>
        </p:txBody>
      </p:sp>
      <p:sp>
        <p:nvSpPr>
          <p:cNvPr id="3" name="Subtitle 2">
            <a:extLst>
              <a:ext uri="{FF2B5EF4-FFF2-40B4-BE49-F238E27FC236}">
                <a16:creationId xmlns:a16="http://schemas.microsoft.com/office/drawing/2014/main" id="{9C70202A-A492-5903-47CC-761CABE75A07}"/>
              </a:ext>
            </a:extLst>
          </p:cNvPr>
          <p:cNvSpPr>
            <a:spLocks noGrp="1"/>
          </p:cNvSpPr>
          <p:nvPr>
            <p:ph type="subTitle" idx="1"/>
          </p:nvPr>
        </p:nvSpPr>
        <p:spPr/>
        <p:txBody>
          <a:bodyPr/>
          <a:lstStyle/>
          <a:p>
            <a:endParaRPr lang="en-NL"/>
          </a:p>
        </p:txBody>
      </p:sp>
    </p:spTree>
    <p:extLst>
      <p:ext uri="{BB962C8B-B14F-4D97-AF65-F5344CB8AC3E}">
        <p14:creationId xmlns:p14="http://schemas.microsoft.com/office/powerpoint/2010/main" val="4064807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grpSp>
        <p:nvGrpSpPr>
          <p:cNvPr id="11" name="Group 10">
            <a:extLst>
              <a:ext uri="{FF2B5EF4-FFF2-40B4-BE49-F238E27FC236}">
                <a16:creationId xmlns:a16="http://schemas.microsoft.com/office/drawing/2014/main" id="{6ADCD2A9-4825-DF84-90AE-AAC370498324}"/>
              </a:ext>
            </a:extLst>
          </p:cNvPr>
          <p:cNvGrpSpPr/>
          <p:nvPr/>
        </p:nvGrpSpPr>
        <p:grpSpPr>
          <a:xfrm>
            <a:off x="4381500" y="1997986"/>
            <a:ext cx="6972300" cy="4016375"/>
            <a:chOff x="4381500" y="1997986"/>
            <a:chExt cx="6972300" cy="4016375"/>
          </a:xfrm>
        </p:grpSpPr>
        <p:pic>
          <p:nvPicPr>
            <p:cNvPr id="5" name="Picture 4">
              <a:extLst>
                <a:ext uri="{FF2B5EF4-FFF2-40B4-BE49-F238E27FC236}">
                  <a16:creationId xmlns:a16="http://schemas.microsoft.com/office/drawing/2014/main" id="{FC3AE178-DCF6-2D9A-AF69-C5A76A6DAB6B}"/>
                </a:ext>
              </a:extLst>
            </p:cNvPr>
            <p:cNvPicPr>
              <a:picLocks noChangeAspect="1"/>
            </p:cNvPicPr>
            <p:nvPr/>
          </p:nvPicPr>
          <p:blipFill>
            <a:blip r:embed="rId2">
              <a:extLst>
                <a:ext uri="{28A0092B-C50C-407E-A947-70E740481C1C}">
                  <a14:useLocalDpi xmlns:a14="http://schemas.microsoft.com/office/drawing/2010/main" val="0"/>
                </a:ext>
              </a:extLst>
            </a:blip>
            <a:srcRect l="5249" t="15313" r="4803" b="14876"/>
            <a:stretch/>
          </p:blipFill>
          <p:spPr>
            <a:xfrm>
              <a:off x="4590538" y="1997986"/>
              <a:ext cx="6659630" cy="4016375"/>
            </a:xfrm>
            <a:prstGeom prst="rect">
              <a:avLst/>
            </a:prstGeom>
          </p:spPr>
        </p:pic>
        <p:sp>
          <p:nvSpPr>
            <p:cNvPr id="9" name="Rectangle 8">
              <a:extLst>
                <a:ext uri="{FF2B5EF4-FFF2-40B4-BE49-F238E27FC236}">
                  <a16:creationId xmlns:a16="http://schemas.microsoft.com/office/drawing/2014/main" id="{B90224EB-8673-50E3-DEA0-C750227D5C29}"/>
                </a:ext>
              </a:extLst>
            </p:cNvPr>
            <p:cNvSpPr/>
            <p:nvPr/>
          </p:nvSpPr>
          <p:spPr>
            <a:xfrm>
              <a:off x="4694170" y="2925086"/>
              <a:ext cx="6659630" cy="3067050"/>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4" name="Picture 3">
              <a:extLst>
                <a:ext uri="{FF2B5EF4-FFF2-40B4-BE49-F238E27FC236}">
                  <a16:creationId xmlns:a16="http://schemas.microsoft.com/office/drawing/2014/main" id="{718DA071-676F-3158-C295-957E1F04E7CF}"/>
                </a:ext>
              </a:extLst>
            </p:cNvPr>
            <p:cNvPicPr>
              <a:picLocks noChangeAspect="1"/>
            </p:cNvPicPr>
            <p:nvPr/>
          </p:nvPicPr>
          <p:blipFill>
            <a:blip r:embed="rId2">
              <a:extLst>
                <a:ext uri="{28A0092B-C50C-407E-A947-70E740481C1C}">
                  <a14:useLocalDpi xmlns:a14="http://schemas.microsoft.com/office/drawing/2010/main" val="0"/>
                </a:ext>
              </a:extLst>
            </a:blip>
            <a:srcRect l="56910" t="51732" r="36359" b="43853"/>
            <a:stretch/>
          </p:blipFill>
          <p:spPr>
            <a:xfrm>
              <a:off x="8412229" y="4092575"/>
              <a:ext cx="498475" cy="254001"/>
            </a:xfrm>
            <a:prstGeom prst="rect">
              <a:avLst/>
            </a:prstGeom>
          </p:spPr>
        </p:pic>
        <p:pic>
          <p:nvPicPr>
            <p:cNvPr id="6" name="Picture 5">
              <a:extLst>
                <a:ext uri="{FF2B5EF4-FFF2-40B4-BE49-F238E27FC236}">
                  <a16:creationId xmlns:a16="http://schemas.microsoft.com/office/drawing/2014/main" id="{C3BCE391-6EE9-FF06-3AC5-ABA24E8E35A1}"/>
                </a:ext>
              </a:extLst>
            </p:cNvPr>
            <p:cNvPicPr>
              <a:picLocks noChangeAspect="1"/>
            </p:cNvPicPr>
            <p:nvPr/>
          </p:nvPicPr>
          <p:blipFill>
            <a:blip r:embed="rId2">
              <a:extLst>
                <a:ext uri="{28A0092B-C50C-407E-A947-70E740481C1C}">
                  <a14:useLocalDpi xmlns:a14="http://schemas.microsoft.com/office/drawing/2010/main" val="0"/>
                </a:ext>
              </a:extLst>
            </a:blip>
            <a:srcRect l="57831" t="71820" r="35437" b="23765"/>
            <a:stretch/>
          </p:blipFill>
          <p:spPr>
            <a:xfrm>
              <a:off x="8486775" y="5248275"/>
              <a:ext cx="498475" cy="254001"/>
            </a:xfrm>
            <a:prstGeom prst="rect">
              <a:avLst/>
            </a:prstGeom>
          </p:spPr>
        </p:pic>
        <p:pic>
          <p:nvPicPr>
            <p:cNvPr id="7" name="Picture 6">
              <a:extLst>
                <a:ext uri="{FF2B5EF4-FFF2-40B4-BE49-F238E27FC236}">
                  <a16:creationId xmlns:a16="http://schemas.microsoft.com/office/drawing/2014/main" id="{615F97D4-4B20-2D4E-E8AC-DA37C21E83CB}"/>
                </a:ext>
              </a:extLst>
            </p:cNvPr>
            <p:cNvPicPr>
              <a:picLocks noChangeAspect="1"/>
            </p:cNvPicPr>
            <p:nvPr/>
          </p:nvPicPr>
          <p:blipFill>
            <a:blip r:embed="rId2">
              <a:extLst>
                <a:ext uri="{28A0092B-C50C-407E-A947-70E740481C1C}">
                  <a14:useLocalDpi xmlns:a14="http://schemas.microsoft.com/office/drawing/2010/main" val="0"/>
                </a:ext>
              </a:extLst>
            </a:blip>
            <a:srcRect l="31769" t="51263" r="61499" b="44322"/>
            <a:stretch/>
          </p:blipFill>
          <p:spPr>
            <a:xfrm>
              <a:off x="6553200" y="4064000"/>
              <a:ext cx="498475" cy="254001"/>
            </a:xfrm>
            <a:prstGeom prst="rect">
              <a:avLst/>
            </a:prstGeom>
          </p:spPr>
        </p:pic>
        <p:sp>
          <p:nvSpPr>
            <p:cNvPr id="8" name="Rectangle 7">
              <a:extLst>
                <a:ext uri="{FF2B5EF4-FFF2-40B4-BE49-F238E27FC236}">
                  <a16:creationId xmlns:a16="http://schemas.microsoft.com/office/drawing/2014/main" id="{B0150EAF-4B85-7424-3329-3E45343D1D51}"/>
                </a:ext>
              </a:extLst>
            </p:cNvPr>
            <p:cNvSpPr/>
            <p:nvPr/>
          </p:nvSpPr>
          <p:spPr>
            <a:xfrm>
              <a:off x="4381500" y="2095500"/>
              <a:ext cx="1758950" cy="829586"/>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grpSp>
        <p:nvGrpSpPr>
          <p:cNvPr id="10" name="Group 9">
            <a:extLst>
              <a:ext uri="{FF2B5EF4-FFF2-40B4-BE49-F238E27FC236}">
                <a16:creationId xmlns:a16="http://schemas.microsoft.com/office/drawing/2014/main" id="{2C537A0B-A325-F88D-0010-EE98929A75A7}"/>
              </a:ext>
            </a:extLst>
          </p:cNvPr>
          <p:cNvGrpSpPr/>
          <p:nvPr/>
        </p:nvGrpSpPr>
        <p:grpSpPr>
          <a:xfrm>
            <a:off x="838200" y="2460230"/>
            <a:ext cx="2952970" cy="2743866"/>
            <a:chOff x="1677956" y="1435911"/>
            <a:chExt cx="2725974" cy="2081729"/>
          </a:xfrm>
        </p:grpSpPr>
        <p:sp>
          <p:nvSpPr>
            <p:cNvPr id="12" name="Rectangle: Rounded Corners 11">
              <a:extLst>
                <a:ext uri="{FF2B5EF4-FFF2-40B4-BE49-F238E27FC236}">
                  <a16:creationId xmlns:a16="http://schemas.microsoft.com/office/drawing/2014/main" id="{A97597F7-B1F4-E06D-6ADE-51DB186667DC}"/>
                </a:ext>
              </a:extLst>
            </p:cNvPr>
            <p:cNvSpPr/>
            <p:nvPr/>
          </p:nvSpPr>
          <p:spPr>
            <a:xfrm>
              <a:off x="1677956" y="1435911"/>
              <a:ext cx="2725974" cy="2081729"/>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13" name="TextBox 12">
              <a:extLst>
                <a:ext uri="{FF2B5EF4-FFF2-40B4-BE49-F238E27FC236}">
                  <a16:creationId xmlns:a16="http://schemas.microsoft.com/office/drawing/2014/main" id="{A846EFDC-82AF-85F2-E2F7-40A8D85E28D3}"/>
                </a:ext>
              </a:extLst>
            </p:cNvPr>
            <p:cNvSpPr txBox="1"/>
            <p:nvPr/>
          </p:nvSpPr>
          <p:spPr>
            <a:xfrm>
              <a:off x="1908136" y="1618273"/>
              <a:ext cx="2290639" cy="1447733"/>
            </a:xfrm>
            <a:prstGeom prst="rect">
              <a:avLst/>
            </a:prstGeom>
            <a:noFill/>
          </p:spPr>
          <p:txBody>
            <a:bodyPr wrap="square" rtlCol="0">
              <a:spAutoFit/>
            </a:bodyPr>
            <a:lstStyle/>
            <a:p>
              <a:r>
                <a:rPr lang="en-GB" sz="2800" b="1" dirty="0">
                  <a:solidFill>
                    <a:srgbClr val="F9AC23"/>
                  </a:solidFill>
                </a:rPr>
                <a:t>Algorithm</a:t>
              </a:r>
              <a:br>
                <a:rPr lang="en-GB" dirty="0">
                  <a:solidFill>
                    <a:schemeClr val="bg1"/>
                  </a:solidFill>
                </a:rPr>
              </a:br>
              <a:endParaRPr lang="en-GB" dirty="0">
                <a:solidFill>
                  <a:schemeClr val="bg1"/>
                </a:solidFill>
              </a:endParaRPr>
            </a:p>
            <a:p>
              <a:r>
                <a:rPr lang="en-US" i="1" dirty="0">
                  <a:solidFill>
                    <a:schemeClr val="bg1"/>
                  </a:solidFill>
                </a:rPr>
                <a:t>A computational model or process which can be securely distributed to nodes for execution.</a:t>
              </a:r>
              <a:endParaRPr lang="en-GB" i="1" dirty="0">
                <a:solidFill>
                  <a:schemeClr val="bg1"/>
                </a:solidFill>
              </a:endParaRPr>
            </a:p>
          </p:txBody>
        </p:sp>
      </p:grpSp>
    </p:spTree>
    <p:extLst>
      <p:ext uri="{BB962C8B-B14F-4D97-AF65-F5344CB8AC3E}">
        <p14:creationId xmlns:p14="http://schemas.microsoft.com/office/powerpoint/2010/main" val="2256465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grpSp>
        <p:nvGrpSpPr>
          <p:cNvPr id="8" name="Group 7">
            <a:extLst>
              <a:ext uri="{FF2B5EF4-FFF2-40B4-BE49-F238E27FC236}">
                <a16:creationId xmlns:a16="http://schemas.microsoft.com/office/drawing/2014/main" id="{1797F95C-7D1F-AAAB-B3B5-91BAD98405ED}"/>
              </a:ext>
            </a:extLst>
          </p:cNvPr>
          <p:cNvGrpSpPr/>
          <p:nvPr/>
        </p:nvGrpSpPr>
        <p:grpSpPr>
          <a:xfrm>
            <a:off x="4590538" y="1762125"/>
            <a:ext cx="6991862" cy="4569059"/>
            <a:chOff x="4590538" y="1762125"/>
            <a:chExt cx="6991862" cy="4569059"/>
          </a:xfrm>
        </p:grpSpPr>
        <p:pic>
          <p:nvPicPr>
            <p:cNvPr id="5" name="Picture 4">
              <a:extLst>
                <a:ext uri="{FF2B5EF4-FFF2-40B4-BE49-F238E27FC236}">
                  <a16:creationId xmlns:a16="http://schemas.microsoft.com/office/drawing/2014/main" id="{FC3AE178-DCF6-2D9A-AF69-C5A76A6DAB6B}"/>
                </a:ext>
              </a:extLst>
            </p:cNvPr>
            <p:cNvPicPr>
              <a:picLocks noChangeAspect="1"/>
            </p:cNvPicPr>
            <p:nvPr/>
          </p:nvPicPr>
          <p:blipFill>
            <a:blip r:embed="rId2">
              <a:extLst>
                <a:ext uri="{28A0092B-C50C-407E-A947-70E740481C1C}">
                  <a14:useLocalDpi xmlns:a14="http://schemas.microsoft.com/office/drawing/2010/main" val="0"/>
                </a:ext>
              </a:extLst>
            </a:blip>
            <a:srcRect l="5249" t="15313" r="4803" b="14876"/>
            <a:stretch/>
          </p:blipFill>
          <p:spPr>
            <a:xfrm>
              <a:off x="4590538" y="1997986"/>
              <a:ext cx="6659630" cy="4016375"/>
            </a:xfrm>
            <a:prstGeom prst="rect">
              <a:avLst/>
            </a:prstGeom>
          </p:spPr>
        </p:pic>
        <p:sp>
          <p:nvSpPr>
            <p:cNvPr id="4" name="Rectangle 3">
              <a:extLst>
                <a:ext uri="{FF2B5EF4-FFF2-40B4-BE49-F238E27FC236}">
                  <a16:creationId xmlns:a16="http://schemas.microsoft.com/office/drawing/2014/main" id="{89C87626-562F-FC93-FD09-5FF35CD7244E}"/>
                </a:ext>
              </a:extLst>
            </p:cNvPr>
            <p:cNvSpPr/>
            <p:nvPr/>
          </p:nvSpPr>
          <p:spPr>
            <a:xfrm>
              <a:off x="4590538" y="3219450"/>
              <a:ext cx="6991862" cy="3111734"/>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76926609-5799-71C6-B7A5-97A77D0A8F3E}"/>
                </a:ext>
              </a:extLst>
            </p:cNvPr>
            <p:cNvSpPr/>
            <p:nvPr/>
          </p:nvSpPr>
          <p:spPr>
            <a:xfrm>
              <a:off x="5619238" y="1762125"/>
              <a:ext cx="1781687" cy="1325563"/>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grpSp>
        <p:nvGrpSpPr>
          <p:cNvPr id="7" name="Group 6">
            <a:extLst>
              <a:ext uri="{FF2B5EF4-FFF2-40B4-BE49-F238E27FC236}">
                <a16:creationId xmlns:a16="http://schemas.microsoft.com/office/drawing/2014/main" id="{FEDA1C23-FB3A-AEDA-36D2-EE2A41FED4CB}"/>
              </a:ext>
            </a:extLst>
          </p:cNvPr>
          <p:cNvGrpSpPr/>
          <p:nvPr/>
        </p:nvGrpSpPr>
        <p:grpSpPr>
          <a:xfrm>
            <a:off x="838200" y="2460230"/>
            <a:ext cx="2952970" cy="2743866"/>
            <a:chOff x="1677956" y="1435911"/>
            <a:chExt cx="2725974" cy="2081729"/>
          </a:xfrm>
        </p:grpSpPr>
        <p:sp>
          <p:nvSpPr>
            <p:cNvPr id="9" name="Rectangle: Rounded Corners 8">
              <a:extLst>
                <a:ext uri="{FF2B5EF4-FFF2-40B4-BE49-F238E27FC236}">
                  <a16:creationId xmlns:a16="http://schemas.microsoft.com/office/drawing/2014/main" id="{4009708F-BCD7-29CB-438F-8A2341AA97F9}"/>
                </a:ext>
              </a:extLst>
            </p:cNvPr>
            <p:cNvSpPr/>
            <p:nvPr/>
          </p:nvSpPr>
          <p:spPr>
            <a:xfrm>
              <a:off x="1677956" y="1435911"/>
              <a:ext cx="2725974" cy="2081729"/>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10" name="TextBox 9">
              <a:extLst>
                <a:ext uri="{FF2B5EF4-FFF2-40B4-BE49-F238E27FC236}">
                  <a16:creationId xmlns:a16="http://schemas.microsoft.com/office/drawing/2014/main" id="{810280E8-396E-62FC-891D-CE350F49893A}"/>
                </a:ext>
              </a:extLst>
            </p:cNvPr>
            <p:cNvSpPr txBox="1"/>
            <p:nvPr/>
          </p:nvSpPr>
          <p:spPr>
            <a:xfrm>
              <a:off x="1908136" y="1618273"/>
              <a:ext cx="2277894" cy="1564486"/>
            </a:xfrm>
            <a:prstGeom prst="rect">
              <a:avLst/>
            </a:prstGeom>
            <a:noFill/>
          </p:spPr>
          <p:txBody>
            <a:bodyPr wrap="square" rtlCol="0">
              <a:spAutoFit/>
            </a:bodyPr>
            <a:lstStyle/>
            <a:p>
              <a:r>
                <a:rPr lang="en-GB" sz="2800" b="1" dirty="0">
                  <a:solidFill>
                    <a:srgbClr val="F9AC23"/>
                  </a:solidFill>
                </a:rPr>
                <a:t>Algorithm store</a:t>
              </a:r>
              <a:br>
                <a:rPr lang="en-GB" dirty="0">
                  <a:solidFill>
                    <a:schemeClr val="bg1"/>
                  </a:solidFill>
                </a:rPr>
              </a:br>
              <a:endParaRPr lang="en-GB" dirty="0">
                <a:solidFill>
                  <a:schemeClr val="bg1"/>
                </a:solidFill>
              </a:endParaRPr>
            </a:p>
            <a:p>
              <a:r>
                <a:rPr lang="en-US" i="1" dirty="0">
                  <a:solidFill>
                    <a:schemeClr val="bg1"/>
                  </a:solidFill>
                </a:rPr>
                <a:t>A repository for trusted algorithms within a certain project.</a:t>
              </a:r>
              <a:endParaRPr lang="en-GB" i="1" dirty="0">
                <a:solidFill>
                  <a:schemeClr val="bg1"/>
                </a:solidFill>
              </a:endParaRPr>
            </a:p>
          </p:txBody>
        </p:sp>
      </p:grpSp>
    </p:spTree>
    <p:extLst>
      <p:ext uri="{BB962C8B-B14F-4D97-AF65-F5344CB8AC3E}">
        <p14:creationId xmlns:p14="http://schemas.microsoft.com/office/powerpoint/2010/main" val="4222645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sp>
        <p:nvSpPr>
          <p:cNvPr id="3" name="TextBox 2">
            <a:extLst>
              <a:ext uri="{FF2B5EF4-FFF2-40B4-BE49-F238E27FC236}">
                <a16:creationId xmlns:a16="http://schemas.microsoft.com/office/drawing/2014/main" id="{D8FE62B0-01C4-9562-03EA-A13BD7C6390C}"/>
              </a:ext>
            </a:extLst>
          </p:cNvPr>
          <p:cNvSpPr txBox="1"/>
          <p:nvPr/>
        </p:nvSpPr>
        <p:spPr>
          <a:xfrm>
            <a:off x="941832" y="2413337"/>
            <a:ext cx="2889504" cy="923330"/>
          </a:xfrm>
          <a:prstGeom prst="rect">
            <a:avLst/>
          </a:prstGeom>
          <a:noFill/>
        </p:spPr>
        <p:txBody>
          <a:bodyPr wrap="square" rtlCol="0">
            <a:spAutoFit/>
          </a:bodyPr>
          <a:lstStyle/>
          <a:p>
            <a:r>
              <a:rPr lang="en-US" dirty="0">
                <a:solidFill>
                  <a:srgbClr val="0F497B"/>
                </a:solidFill>
                <a:latin typeface="Source Sans Pro"/>
              </a:rPr>
              <a:t>Expanding the scenario: </a:t>
            </a:r>
          </a:p>
          <a:p>
            <a:r>
              <a:rPr lang="en-US" dirty="0">
                <a:solidFill>
                  <a:srgbClr val="0F497B"/>
                </a:solidFill>
                <a:latin typeface="Source Sans Pro"/>
              </a:rPr>
              <a:t>Organizations can take part to multiple collaborations </a:t>
            </a:r>
            <a:endParaRPr lang="en-NL" dirty="0">
              <a:solidFill>
                <a:srgbClr val="0F497B"/>
              </a:solidFill>
              <a:latin typeface="Source Sans Pro"/>
            </a:endParaRPr>
          </a:p>
        </p:txBody>
      </p:sp>
      <p:pic>
        <p:nvPicPr>
          <p:cNvPr id="6" name="Picture 5">
            <a:extLst>
              <a:ext uri="{FF2B5EF4-FFF2-40B4-BE49-F238E27FC236}">
                <a16:creationId xmlns:a16="http://schemas.microsoft.com/office/drawing/2014/main" id="{7B393FA8-25D3-B35E-E0D2-1EBE9DDDDA97}"/>
              </a:ext>
            </a:extLst>
          </p:cNvPr>
          <p:cNvPicPr>
            <a:picLocks noChangeAspect="1"/>
          </p:cNvPicPr>
          <p:nvPr/>
        </p:nvPicPr>
        <p:blipFill>
          <a:blip r:embed="rId2">
            <a:extLst>
              <a:ext uri="{28A0092B-C50C-407E-A947-70E740481C1C}">
                <a14:useLocalDpi xmlns:a14="http://schemas.microsoft.com/office/drawing/2010/main" val="0"/>
              </a:ext>
            </a:extLst>
          </a:blip>
          <a:srcRect l="-117" r="117"/>
          <a:stretch/>
        </p:blipFill>
        <p:spPr>
          <a:xfrm>
            <a:off x="4385733" y="1982746"/>
            <a:ext cx="7052733" cy="4016375"/>
          </a:xfrm>
          <a:prstGeom prst="rect">
            <a:avLst/>
          </a:prstGeom>
        </p:spPr>
      </p:pic>
    </p:spTree>
    <p:extLst>
      <p:ext uri="{BB962C8B-B14F-4D97-AF65-F5344CB8AC3E}">
        <p14:creationId xmlns:p14="http://schemas.microsoft.com/office/powerpoint/2010/main" val="257583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pic>
        <p:nvPicPr>
          <p:cNvPr id="5" name="Picture 4">
            <a:extLst>
              <a:ext uri="{FF2B5EF4-FFF2-40B4-BE49-F238E27FC236}">
                <a16:creationId xmlns:a16="http://schemas.microsoft.com/office/drawing/2014/main" id="{0C9E38FB-2919-E4AB-072A-EA1DD74255D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60743" y="1574745"/>
            <a:ext cx="5591175" cy="4486275"/>
          </a:xfrm>
          <a:prstGeom prst="rect">
            <a:avLst/>
          </a:prstGeom>
        </p:spPr>
      </p:pic>
      <p:grpSp>
        <p:nvGrpSpPr>
          <p:cNvPr id="8" name="Group 7">
            <a:extLst>
              <a:ext uri="{FF2B5EF4-FFF2-40B4-BE49-F238E27FC236}">
                <a16:creationId xmlns:a16="http://schemas.microsoft.com/office/drawing/2014/main" id="{7843DFAC-869D-74B4-A3E7-9AF4EF4D5EAD}"/>
              </a:ext>
            </a:extLst>
          </p:cNvPr>
          <p:cNvGrpSpPr/>
          <p:nvPr/>
        </p:nvGrpSpPr>
        <p:grpSpPr>
          <a:xfrm>
            <a:off x="838200" y="1801030"/>
            <a:ext cx="2952970" cy="2076703"/>
            <a:chOff x="838200" y="2460229"/>
            <a:chExt cx="2952970" cy="4033703"/>
          </a:xfrm>
        </p:grpSpPr>
        <p:sp>
          <p:nvSpPr>
            <p:cNvPr id="6" name="Rectangle: Rounded Corners 5">
              <a:extLst>
                <a:ext uri="{FF2B5EF4-FFF2-40B4-BE49-F238E27FC236}">
                  <a16:creationId xmlns:a16="http://schemas.microsoft.com/office/drawing/2014/main" id="{90A897F8-6BA3-F37E-8D3F-7E7ACC304A6B}"/>
                </a:ext>
              </a:extLst>
            </p:cNvPr>
            <p:cNvSpPr/>
            <p:nvPr/>
          </p:nvSpPr>
          <p:spPr>
            <a:xfrm>
              <a:off x="838200" y="2460229"/>
              <a:ext cx="2952970" cy="4033703"/>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7" name="TextBox 6">
              <a:extLst>
                <a:ext uri="{FF2B5EF4-FFF2-40B4-BE49-F238E27FC236}">
                  <a16:creationId xmlns:a16="http://schemas.microsoft.com/office/drawing/2014/main" id="{32FA22D9-69A6-25EF-B354-7032AC8EB144}"/>
                </a:ext>
              </a:extLst>
            </p:cNvPr>
            <p:cNvSpPr txBox="1"/>
            <p:nvPr/>
          </p:nvSpPr>
          <p:spPr>
            <a:xfrm>
              <a:off x="990599" y="2724230"/>
              <a:ext cx="2658534" cy="1908215"/>
            </a:xfrm>
            <a:prstGeom prst="rect">
              <a:avLst/>
            </a:prstGeom>
            <a:noFill/>
          </p:spPr>
          <p:txBody>
            <a:bodyPr wrap="square" rtlCol="0">
              <a:spAutoFit/>
            </a:bodyPr>
            <a:lstStyle/>
            <a:p>
              <a:r>
                <a:rPr lang="en-GB" sz="2800" b="1" dirty="0">
                  <a:solidFill>
                    <a:srgbClr val="F9AC23"/>
                  </a:solidFill>
                </a:rPr>
                <a:t>Study</a:t>
              </a:r>
              <a:br>
                <a:rPr lang="en-GB" dirty="0">
                  <a:solidFill>
                    <a:schemeClr val="bg1"/>
                  </a:solidFill>
                </a:rPr>
              </a:br>
              <a:endParaRPr lang="en-GB" dirty="0">
                <a:solidFill>
                  <a:schemeClr val="bg1"/>
                </a:solidFill>
              </a:endParaRPr>
            </a:p>
            <a:p>
              <a:r>
                <a:rPr lang="en-US" i="1" dirty="0">
                  <a:solidFill>
                    <a:schemeClr val="bg1"/>
                  </a:solidFill>
                </a:rPr>
                <a:t>A subset of organizations within a collaboration that are engaged in a specific research question. </a:t>
              </a:r>
            </a:p>
          </p:txBody>
        </p:sp>
      </p:grpSp>
    </p:spTree>
    <p:extLst>
      <p:ext uri="{BB962C8B-B14F-4D97-AF65-F5344CB8AC3E}">
        <p14:creationId xmlns:p14="http://schemas.microsoft.com/office/powerpoint/2010/main" val="3226815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2C33-246B-BA6A-AFA5-D52BCE8DE8DF}"/>
              </a:ext>
            </a:extLst>
          </p:cNvPr>
          <p:cNvSpPr>
            <a:spLocks noGrp="1"/>
          </p:cNvSpPr>
          <p:nvPr>
            <p:ph type="title"/>
          </p:nvPr>
        </p:nvSpPr>
        <p:spPr/>
        <p:txBody>
          <a:bodyPr/>
          <a:lstStyle/>
          <a:p>
            <a:r>
              <a:rPr lang="en-US" dirty="0"/>
              <a:t>Design your own project structure</a:t>
            </a:r>
            <a:endParaRPr lang="en-NL" dirty="0"/>
          </a:p>
        </p:txBody>
      </p:sp>
      <p:grpSp>
        <p:nvGrpSpPr>
          <p:cNvPr id="4" name="Group 3">
            <a:extLst>
              <a:ext uri="{FF2B5EF4-FFF2-40B4-BE49-F238E27FC236}">
                <a16:creationId xmlns:a16="http://schemas.microsoft.com/office/drawing/2014/main" id="{9DD92FB4-F0EB-5676-266A-E4427605481B}"/>
              </a:ext>
            </a:extLst>
          </p:cNvPr>
          <p:cNvGrpSpPr/>
          <p:nvPr/>
        </p:nvGrpSpPr>
        <p:grpSpPr>
          <a:xfrm>
            <a:off x="941689" y="999371"/>
            <a:ext cx="1905026" cy="408020"/>
            <a:chOff x="941689" y="999371"/>
            <a:chExt cx="1905026" cy="408020"/>
          </a:xfrm>
        </p:grpSpPr>
        <p:sp>
          <p:nvSpPr>
            <p:cNvPr id="5" name="Rectangle 4">
              <a:extLst>
                <a:ext uri="{FF2B5EF4-FFF2-40B4-BE49-F238E27FC236}">
                  <a16:creationId xmlns:a16="http://schemas.microsoft.com/office/drawing/2014/main" id="{B2D2E474-66F2-74E6-0F74-E7151152AA40}"/>
                </a:ext>
              </a:extLst>
            </p:cNvPr>
            <p:cNvSpPr/>
            <p:nvPr/>
          </p:nvSpPr>
          <p:spPr>
            <a:xfrm>
              <a:off x="941689" y="999371"/>
              <a:ext cx="1801512" cy="40802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6" name="TextBox 5">
              <a:extLst>
                <a:ext uri="{FF2B5EF4-FFF2-40B4-BE49-F238E27FC236}">
                  <a16:creationId xmlns:a16="http://schemas.microsoft.com/office/drawing/2014/main" id="{A3D74FF2-E427-795D-89C8-DF6709166E86}"/>
                </a:ext>
              </a:extLst>
            </p:cNvPr>
            <p:cNvSpPr txBox="1"/>
            <p:nvPr/>
          </p:nvSpPr>
          <p:spPr>
            <a:xfrm>
              <a:off x="1311217" y="1016698"/>
              <a:ext cx="1535498" cy="369332"/>
            </a:xfrm>
            <a:prstGeom prst="rect">
              <a:avLst/>
            </a:prstGeom>
            <a:noFill/>
          </p:spPr>
          <p:txBody>
            <a:bodyPr wrap="square" rtlCol="0">
              <a:spAutoFit/>
            </a:bodyPr>
            <a:lstStyle/>
            <a:p>
              <a:r>
                <a:rPr lang="en-GB" b="1" dirty="0">
                  <a:solidFill>
                    <a:schemeClr val="bg1"/>
                  </a:solidFill>
                </a:rPr>
                <a:t>CHALLENGE</a:t>
              </a:r>
            </a:p>
          </p:txBody>
        </p:sp>
        <p:pic>
          <p:nvPicPr>
            <p:cNvPr id="7" name="Graphic 6" descr="Lightning bolt with solid fill">
              <a:extLst>
                <a:ext uri="{FF2B5EF4-FFF2-40B4-BE49-F238E27FC236}">
                  <a16:creationId xmlns:a16="http://schemas.microsoft.com/office/drawing/2014/main" id="{2BF4A72A-980A-AF3D-9C0C-71BE273484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1543" y="1050785"/>
              <a:ext cx="309674" cy="309674"/>
            </a:xfrm>
            <a:prstGeom prst="rect">
              <a:avLst/>
            </a:prstGeom>
          </p:spPr>
        </p:pic>
      </p:grpSp>
      <p:pic>
        <p:nvPicPr>
          <p:cNvPr id="12" name="Picture 11">
            <a:extLst>
              <a:ext uri="{FF2B5EF4-FFF2-40B4-BE49-F238E27FC236}">
                <a16:creationId xmlns:a16="http://schemas.microsoft.com/office/drawing/2014/main" id="{90F8C46A-73A3-4F42-D1C8-9629F35E9EF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03456" y="1774659"/>
            <a:ext cx="3495138" cy="4083970"/>
          </a:xfrm>
          <a:prstGeom prst="rect">
            <a:avLst/>
          </a:prstGeom>
        </p:spPr>
      </p:pic>
      <p:sp>
        <p:nvSpPr>
          <p:cNvPr id="13" name="Content Placeholder 2">
            <a:extLst>
              <a:ext uri="{FF2B5EF4-FFF2-40B4-BE49-F238E27FC236}">
                <a16:creationId xmlns:a16="http://schemas.microsoft.com/office/drawing/2014/main" id="{FCDC3A25-A0A7-F2A1-F867-659B708FCB14}"/>
              </a:ext>
            </a:extLst>
          </p:cNvPr>
          <p:cNvSpPr>
            <a:spLocks noGrp="1"/>
          </p:cNvSpPr>
          <p:nvPr>
            <p:ph idx="1"/>
          </p:nvPr>
        </p:nvSpPr>
        <p:spPr>
          <a:xfrm>
            <a:off x="5848349" y="1386031"/>
            <a:ext cx="5361517" cy="5409000"/>
          </a:xfrm>
        </p:spPr>
        <p:txBody>
          <a:bodyPr>
            <a:normAutofit/>
          </a:bodyPr>
          <a:lstStyle/>
          <a:p>
            <a:pPr marL="0" indent="0" algn="just">
              <a:buNone/>
            </a:pPr>
            <a:r>
              <a:rPr lang="en-US" sz="1800" dirty="0">
                <a:latin typeface="Source Sans Pro"/>
              </a:rPr>
              <a:t>You, a researcher at the Awesome RI, want to conduct a study across three academic hospitals : </a:t>
            </a:r>
            <a:r>
              <a:rPr lang="en-US" sz="1800" dirty="0" err="1">
                <a:latin typeface="Source Sans Pro"/>
              </a:rPr>
              <a:t>VUmc</a:t>
            </a:r>
            <a:r>
              <a:rPr lang="en-US" sz="1800" dirty="0">
                <a:latin typeface="Source Sans Pro"/>
              </a:rPr>
              <a:t> in Amsterdam, Maastricht UMC+, and UMC Utrecht. Consider the following:</a:t>
            </a:r>
          </a:p>
          <a:p>
            <a:pPr algn="just"/>
            <a:r>
              <a:rPr lang="en-US" sz="1800" dirty="0">
                <a:latin typeface="Source Sans Pro"/>
              </a:rPr>
              <a:t>Your research institute has an existing collaboration with UMC Utrecht and UMC Groningen.</a:t>
            </a:r>
          </a:p>
          <a:p>
            <a:pPr algn="just"/>
            <a:r>
              <a:rPr lang="en-US" sz="1800" dirty="0">
                <a:latin typeface="Source Sans Pro"/>
              </a:rPr>
              <a:t>You will be conducting this study with a colleague from your institute. Both of you are already registered on the organization.</a:t>
            </a:r>
            <a:endParaRPr lang="en-US" sz="1800" dirty="0">
              <a:solidFill>
                <a:srgbClr val="AABFCE"/>
              </a:solidFill>
              <a:latin typeface="Mulish"/>
            </a:endParaRPr>
          </a:p>
          <a:p>
            <a:pPr marL="0" indent="0" algn="just">
              <a:buNone/>
            </a:pPr>
            <a:r>
              <a:rPr lang="en-US" sz="1800" b="1" dirty="0">
                <a:latin typeface="Source Sans Pro"/>
              </a:rPr>
              <a:t>How would the concepts described above map to your potential use case?</a:t>
            </a:r>
          </a:p>
          <a:p>
            <a:pPr marL="0" indent="0" algn="just">
              <a:lnSpc>
                <a:spcPct val="100000"/>
              </a:lnSpc>
              <a:buNone/>
            </a:pPr>
            <a:endParaRPr lang="en-US" sz="100" dirty="0">
              <a:latin typeface="Source Sans Pro"/>
            </a:endParaRPr>
          </a:p>
          <a:p>
            <a:pPr marL="800100" lvl="1" indent="-342900" algn="just">
              <a:buFont typeface="+mj-lt"/>
              <a:buAutoNum type="arabicPeriod"/>
            </a:pPr>
            <a:r>
              <a:rPr lang="en-US" sz="1800" b="1" dirty="0">
                <a:latin typeface="Source Sans Pro"/>
              </a:rPr>
              <a:t>Which organizations will you need to add to your collaboration?</a:t>
            </a:r>
          </a:p>
          <a:p>
            <a:pPr marL="800100" lvl="1" indent="-342900" algn="just">
              <a:buFont typeface="+mj-lt"/>
              <a:buAutoNum type="arabicPeriod"/>
            </a:pPr>
            <a:r>
              <a:rPr lang="en-US" sz="1800" b="1" dirty="0">
                <a:latin typeface="Source Sans Pro"/>
              </a:rPr>
              <a:t>How many new nodes would you need to set up and on which organizations?</a:t>
            </a:r>
          </a:p>
          <a:p>
            <a:pPr marL="800100" lvl="1" indent="-342900" algn="just">
              <a:buFont typeface="+mj-lt"/>
              <a:buAutoNum type="arabicPeriod"/>
            </a:pPr>
            <a:r>
              <a:rPr lang="en-US" sz="1800" b="1" dirty="0">
                <a:latin typeface="Source Sans Pro"/>
              </a:rPr>
              <a:t>How many users would be created?</a:t>
            </a:r>
          </a:p>
          <a:p>
            <a:pPr algn="just"/>
            <a:endParaRPr lang="en-NL" sz="1800" dirty="0"/>
          </a:p>
        </p:txBody>
      </p:sp>
    </p:spTree>
    <p:extLst>
      <p:ext uri="{BB962C8B-B14F-4D97-AF65-F5344CB8AC3E}">
        <p14:creationId xmlns:p14="http://schemas.microsoft.com/office/powerpoint/2010/main" val="1760356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6A89-19E2-F6A1-9D3D-31CD74F93724}"/>
              </a:ext>
            </a:extLst>
          </p:cNvPr>
          <p:cNvSpPr>
            <a:spLocks noGrp="1"/>
          </p:cNvSpPr>
          <p:nvPr>
            <p:ph type="title"/>
          </p:nvPr>
        </p:nvSpPr>
        <p:spPr/>
        <p:txBody>
          <a:bodyPr/>
          <a:lstStyle/>
          <a:p>
            <a:r>
              <a:rPr lang="en-US" dirty="0"/>
              <a:t>Solution</a:t>
            </a:r>
            <a:endParaRPr lang="en-NL" dirty="0"/>
          </a:p>
        </p:txBody>
      </p:sp>
      <p:grpSp>
        <p:nvGrpSpPr>
          <p:cNvPr id="4" name="Group 3">
            <a:extLst>
              <a:ext uri="{FF2B5EF4-FFF2-40B4-BE49-F238E27FC236}">
                <a16:creationId xmlns:a16="http://schemas.microsoft.com/office/drawing/2014/main" id="{05FA63AD-C6AA-E70E-DB78-A6D371D246A8}"/>
              </a:ext>
            </a:extLst>
          </p:cNvPr>
          <p:cNvGrpSpPr/>
          <p:nvPr/>
        </p:nvGrpSpPr>
        <p:grpSpPr>
          <a:xfrm>
            <a:off x="941689" y="999371"/>
            <a:ext cx="1905026" cy="408020"/>
            <a:chOff x="941689" y="999371"/>
            <a:chExt cx="1905026" cy="408020"/>
          </a:xfrm>
        </p:grpSpPr>
        <p:sp>
          <p:nvSpPr>
            <p:cNvPr id="5" name="Rectangle 4">
              <a:extLst>
                <a:ext uri="{FF2B5EF4-FFF2-40B4-BE49-F238E27FC236}">
                  <a16:creationId xmlns:a16="http://schemas.microsoft.com/office/drawing/2014/main" id="{8356CF70-EF2A-70A5-17A0-F301E8DFF12E}"/>
                </a:ext>
              </a:extLst>
            </p:cNvPr>
            <p:cNvSpPr/>
            <p:nvPr/>
          </p:nvSpPr>
          <p:spPr>
            <a:xfrm>
              <a:off x="941689" y="999371"/>
              <a:ext cx="1801512" cy="40802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6" name="TextBox 5">
              <a:extLst>
                <a:ext uri="{FF2B5EF4-FFF2-40B4-BE49-F238E27FC236}">
                  <a16:creationId xmlns:a16="http://schemas.microsoft.com/office/drawing/2014/main" id="{7D05F34A-59E1-6A41-838A-8C503A6C6D62}"/>
                </a:ext>
              </a:extLst>
            </p:cNvPr>
            <p:cNvSpPr txBox="1"/>
            <p:nvPr/>
          </p:nvSpPr>
          <p:spPr>
            <a:xfrm>
              <a:off x="1311217" y="1016698"/>
              <a:ext cx="1535498" cy="369332"/>
            </a:xfrm>
            <a:prstGeom prst="rect">
              <a:avLst/>
            </a:prstGeom>
            <a:noFill/>
          </p:spPr>
          <p:txBody>
            <a:bodyPr wrap="square" rtlCol="0">
              <a:spAutoFit/>
            </a:bodyPr>
            <a:lstStyle/>
            <a:p>
              <a:r>
                <a:rPr lang="en-GB" b="1" dirty="0">
                  <a:solidFill>
                    <a:schemeClr val="bg1"/>
                  </a:solidFill>
                </a:rPr>
                <a:t>SOLUTION</a:t>
              </a:r>
            </a:p>
          </p:txBody>
        </p:sp>
        <p:pic>
          <p:nvPicPr>
            <p:cNvPr id="7" name="Graphic 6" descr="Lightning bolt with solid fill">
              <a:extLst>
                <a:ext uri="{FF2B5EF4-FFF2-40B4-BE49-F238E27FC236}">
                  <a16:creationId xmlns:a16="http://schemas.microsoft.com/office/drawing/2014/main" id="{82D4FED1-1DFB-420A-AFF1-BC6FC0464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1543" y="1050785"/>
              <a:ext cx="309674" cy="309674"/>
            </a:xfrm>
            <a:prstGeom prst="rect">
              <a:avLst/>
            </a:prstGeom>
          </p:spPr>
        </p:pic>
      </p:grpSp>
      <p:sp>
        <p:nvSpPr>
          <p:cNvPr id="10" name="Content Placeholder 2">
            <a:extLst>
              <a:ext uri="{FF2B5EF4-FFF2-40B4-BE49-F238E27FC236}">
                <a16:creationId xmlns:a16="http://schemas.microsoft.com/office/drawing/2014/main" id="{7979F503-D707-C932-5415-BBD7456FA6C6}"/>
              </a:ext>
            </a:extLst>
          </p:cNvPr>
          <p:cNvSpPr>
            <a:spLocks noGrp="1"/>
          </p:cNvSpPr>
          <p:nvPr>
            <p:ph idx="1"/>
          </p:nvPr>
        </p:nvSpPr>
        <p:spPr>
          <a:xfrm>
            <a:off x="7981590" y="1355042"/>
            <a:ext cx="3208867" cy="4941615"/>
          </a:xfrm>
        </p:spPr>
        <p:txBody>
          <a:bodyPr>
            <a:normAutofit/>
          </a:bodyPr>
          <a:lstStyle/>
          <a:p>
            <a:pPr marL="0" indent="0" algn="just">
              <a:lnSpc>
                <a:spcPct val="100000"/>
              </a:lnSpc>
              <a:buNone/>
            </a:pPr>
            <a:endParaRPr lang="en-US" sz="100" dirty="0">
              <a:latin typeface="Source Sans Pro"/>
            </a:endParaRPr>
          </a:p>
          <a:p>
            <a:pPr marL="342900" indent="-342900" algn="just">
              <a:lnSpc>
                <a:spcPct val="70000"/>
              </a:lnSpc>
              <a:buFont typeface="+mj-lt"/>
              <a:buAutoNum type="arabicPeriod"/>
            </a:pPr>
            <a:r>
              <a:rPr lang="en-US" sz="1700" b="1" dirty="0">
                <a:latin typeface="Source Sans Pro"/>
              </a:rPr>
              <a:t>Which organizations will you need to add to your collaboration?</a:t>
            </a:r>
          </a:p>
          <a:p>
            <a:pPr marL="457200" lvl="1" indent="0" algn="just">
              <a:lnSpc>
                <a:spcPct val="70000"/>
              </a:lnSpc>
              <a:buNone/>
            </a:pPr>
            <a:r>
              <a:rPr lang="en-US" sz="1700" dirty="0">
                <a:latin typeface="Source Sans Pro"/>
              </a:rPr>
              <a:t>All the academic hospitals as well as your own organization: </a:t>
            </a:r>
            <a:r>
              <a:rPr lang="en-US" sz="1700" dirty="0" err="1">
                <a:latin typeface="Source Sans Pro"/>
              </a:rPr>
              <a:t>VUmc</a:t>
            </a:r>
            <a:r>
              <a:rPr lang="en-US" sz="1700" dirty="0">
                <a:latin typeface="Source Sans Pro"/>
              </a:rPr>
              <a:t>, Maastricht UMC+, UMC Utrecht and your research institute.</a:t>
            </a:r>
            <a:endParaRPr lang="en-NL" sz="1700" dirty="0">
              <a:latin typeface="Source Sans Pro"/>
            </a:endParaRPr>
          </a:p>
        </p:txBody>
      </p:sp>
      <p:pic>
        <p:nvPicPr>
          <p:cNvPr id="8" name="Picture 7">
            <a:extLst>
              <a:ext uri="{FF2B5EF4-FFF2-40B4-BE49-F238E27FC236}">
                <a16:creationId xmlns:a16="http://schemas.microsoft.com/office/drawing/2014/main" id="{2E14BFEF-A168-C1C9-C895-F37EAA26C7E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84018" y="1525563"/>
            <a:ext cx="6183059" cy="4600575"/>
          </a:xfrm>
          <a:prstGeom prst="rect">
            <a:avLst/>
          </a:prstGeom>
        </p:spPr>
      </p:pic>
      <p:sp>
        <p:nvSpPr>
          <p:cNvPr id="9" name="Rectangle 8">
            <a:extLst>
              <a:ext uri="{FF2B5EF4-FFF2-40B4-BE49-F238E27FC236}">
                <a16:creationId xmlns:a16="http://schemas.microsoft.com/office/drawing/2014/main" id="{3D2335EF-5D4D-9451-638A-1E4B8A9AC57D}"/>
              </a:ext>
            </a:extLst>
          </p:cNvPr>
          <p:cNvSpPr/>
          <p:nvPr/>
        </p:nvSpPr>
        <p:spPr>
          <a:xfrm>
            <a:off x="4104084" y="2442117"/>
            <a:ext cx="2862994" cy="2687444"/>
          </a:xfrm>
          <a:custGeom>
            <a:avLst/>
            <a:gdLst>
              <a:gd name="connsiteX0" fmla="*/ 0 w 2785370"/>
              <a:gd name="connsiteY0" fmla="*/ 0 h 2687444"/>
              <a:gd name="connsiteX1" fmla="*/ 2785370 w 2785370"/>
              <a:gd name="connsiteY1" fmla="*/ 0 h 2687444"/>
              <a:gd name="connsiteX2" fmla="*/ 2785370 w 2785370"/>
              <a:gd name="connsiteY2" fmla="*/ 2687444 h 2687444"/>
              <a:gd name="connsiteX3" fmla="*/ 0 w 2785370"/>
              <a:gd name="connsiteY3" fmla="*/ 2687444 h 2687444"/>
              <a:gd name="connsiteX4" fmla="*/ 0 w 2785370"/>
              <a:gd name="connsiteY4" fmla="*/ 0 h 2687444"/>
              <a:gd name="connsiteX0" fmla="*/ 57150 w 2785370"/>
              <a:gd name="connsiteY0" fmla="*/ 0 h 2693794"/>
              <a:gd name="connsiteX1" fmla="*/ 2785370 w 2785370"/>
              <a:gd name="connsiteY1" fmla="*/ 6350 h 2693794"/>
              <a:gd name="connsiteX2" fmla="*/ 2785370 w 2785370"/>
              <a:gd name="connsiteY2" fmla="*/ 2693794 h 2693794"/>
              <a:gd name="connsiteX3" fmla="*/ 0 w 2785370"/>
              <a:gd name="connsiteY3" fmla="*/ 2693794 h 2693794"/>
              <a:gd name="connsiteX4" fmla="*/ 57150 w 2785370"/>
              <a:gd name="connsiteY4" fmla="*/ 0 h 2693794"/>
              <a:gd name="connsiteX0" fmla="*/ 0 w 2785370"/>
              <a:gd name="connsiteY0" fmla="*/ 0 h 2693794"/>
              <a:gd name="connsiteX1" fmla="*/ 2785370 w 2785370"/>
              <a:gd name="connsiteY1" fmla="*/ 6350 h 2693794"/>
              <a:gd name="connsiteX2" fmla="*/ 2785370 w 2785370"/>
              <a:gd name="connsiteY2" fmla="*/ 2693794 h 2693794"/>
              <a:gd name="connsiteX3" fmla="*/ 0 w 2785370"/>
              <a:gd name="connsiteY3" fmla="*/ 2693794 h 2693794"/>
              <a:gd name="connsiteX4" fmla="*/ 0 w 2785370"/>
              <a:gd name="connsiteY4" fmla="*/ 0 h 2693794"/>
              <a:gd name="connsiteX0" fmla="*/ 0 w 2785370"/>
              <a:gd name="connsiteY0" fmla="*/ 0 h 2693794"/>
              <a:gd name="connsiteX1" fmla="*/ 2785370 w 2785370"/>
              <a:gd name="connsiteY1" fmla="*/ 6350 h 2693794"/>
              <a:gd name="connsiteX2" fmla="*/ 2785370 w 2785370"/>
              <a:gd name="connsiteY2" fmla="*/ 2693794 h 2693794"/>
              <a:gd name="connsiteX3" fmla="*/ 0 w 2785370"/>
              <a:gd name="connsiteY3" fmla="*/ 2693794 h 2693794"/>
              <a:gd name="connsiteX4" fmla="*/ 0 w 2785370"/>
              <a:gd name="connsiteY4" fmla="*/ 0 h 2693794"/>
              <a:gd name="connsiteX0" fmla="*/ 0 w 2785370"/>
              <a:gd name="connsiteY0" fmla="*/ 0 h 2693794"/>
              <a:gd name="connsiteX1" fmla="*/ 2785370 w 2785370"/>
              <a:gd name="connsiteY1" fmla="*/ 6350 h 2693794"/>
              <a:gd name="connsiteX2" fmla="*/ 2785370 w 2785370"/>
              <a:gd name="connsiteY2" fmla="*/ 2693794 h 2693794"/>
              <a:gd name="connsiteX3" fmla="*/ 0 w 2785370"/>
              <a:gd name="connsiteY3" fmla="*/ 2693794 h 2693794"/>
              <a:gd name="connsiteX4" fmla="*/ 0 w 2785370"/>
              <a:gd name="connsiteY4" fmla="*/ 0 h 2693794"/>
              <a:gd name="connsiteX0" fmla="*/ 0 w 2823470"/>
              <a:gd name="connsiteY0" fmla="*/ 107950 h 2687444"/>
              <a:gd name="connsiteX1" fmla="*/ 2823470 w 2823470"/>
              <a:gd name="connsiteY1" fmla="*/ 0 h 2687444"/>
              <a:gd name="connsiteX2" fmla="*/ 2823470 w 2823470"/>
              <a:gd name="connsiteY2" fmla="*/ 2687444 h 2687444"/>
              <a:gd name="connsiteX3" fmla="*/ 38100 w 2823470"/>
              <a:gd name="connsiteY3" fmla="*/ 2687444 h 2687444"/>
              <a:gd name="connsiteX4" fmla="*/ 0 w 2823470"/>
              <a:gd name="connsiteY4" fmla="*/ 107950 h 2687444"/>
              <a:gd name="connsiteX0" fmla="*/ 0 w 2823470"/>
              <a:gd name="connsiteY0" fmla="*/ 107950 h 2687444"/>
              <a:gd name="connsiteX1" fmla="*/ 2823470 w 2823470"/>
              <a:gd name="connsiteY1" fmla="*/ 0 h 2687444"/>
              <a:gd name="connsiteX2" fmla="*/ 2823470 w 2823470"/>
              <a:gd name="connsiteY2" fmla="*/ 2687444 h 2687444"/>
              <a:gd name="connsiteX3" fmla="*/ 38100 w 2823470"/>
              <a:gd name="connsiteY3" fmla="*/ 2687444 h 2687444"/>
              <a:gd name="connsiteX4" fmla="*/ 0 w 2823470"/>
              <a:gd name="connsiteY4" fmla="*/ 107950 h 2687444"/>
              <a:gd name="connsiteX0" fmla="*/ 0 w 2823470"/>
              <a:gd name="connsiteY0" fmla="*/ 107950 h 2687444"/>
              <a:gd name="connsiteX1" fmla="*/ 2823470 w 2823470"/>
              <a:gd name="connsiteY1" fmla="*/ 0 h 2687444"/>
              <a:gd name="connsiteX2" fmla="*/ 2823470 w 2823470"/>
              <a:gd name="connsiteY2" fmla="*/ 2687444 h 2687444"/>
              <a:gd name="connsiteX3" fmla="*/ 38100 w 2823470"/>
              <a:gd name="connsiteY3" fmla="*/ 2687444 h 2687444"/>
              <a:gd name="connsiteX4" fmla="*/ 0 w 2823470"/>
              <a:gd name="connsiteY4" fmla="*/ 107950 h 2687444"/>
              <a:gd name="connsiteX0" fmla="*/ 0 w 2823470"/>
              <a:gd name="connsiteY0" fmla="*/ 107950 h 2687444"/>
              <a:gd name="connsiteX1" fmla="*/ 2823470 w 2823470"/>
              <a:gd name="connsiteY1" fmla="*/ 0 h 2687444"/>
              <a:gd name="connsiteX2" fmla="*/ 2823470 w 2823470"/>
              <a:gd name="connsiteY2" fmla="*/ 2687444 h 2687444"/>
              <a:gd name="connsiteX3" fmla="*/ 38100 w 2823470"/>
              <a:gd name="connsiteY3" fmla="*/ 2687444 h 2687444"/>
              <a:gd name="connsiteX4" fmla="*/ 0 w 2823470"/>
              <a:gd name="connsiteY4" fmla="*/ 107950 h 2687444"/>
              <a:gd name="connsiteX0" fmla="*/ 0 w 2823470"/>
              <a:gd name="connsiteY0" fmla="*/ 107950 h 2687444"/>
              <a:gd name="connsiteX1" fmla="*/ 2823470 w 2823470"/>
              <a:gd name="connsiteY1" fmla="*/ 0 h 2687444"/>
              <a:gd name="connsiteX2" fmla="*/ 2823470 w 2823470"/>
              <a:gd name="connsiteY2" fmla="*/ 2687444 h 2687444"/>
              <a:gd name="connsiteX3" fmla="*/ 38100 w 2823470"/>
              <a:gd name="connsiteY3" fmla="*/ 2687444 h 2687444"/>
              <a:gd name="connsiteX4" fmla="*/ 0 w 2823470"/>
              <a:gd name="connsiteY4" fmla="*/ 107950 h 2687444"/>
              <a:gd name="connsiteX0" fmla="*/ 0 w 2823470"/>
              <a:gd name="connsiteY0" fmla="*/ 107950 h 2687444"/>
              <a:gd name="connsiteX1" fmla="*/ 2823470 w 2823470"/>
              <a:gd name="connsiteY1" fmla="*/ 0 h 2687444"/>
              <a:gd name="connsiteX2" fmla="*/ 2823470 w 2823470"/>
              <a:gd name="connsiteY2" fmla="*/ 2687444 h 2687444"/>
              <a:gd name="connsiteX3" fmla="*/ 38100 w 2823470"/>
              <a:gd name="connsiteY3" fmla="*/ 2687444 h 2687444"/>
              <a:gd name="connsiteX4" fmla="*/ 0 w 2823470"/>
              <a:gd name="connsiteY4" fmla="*/ 107950 h 2687444"/>
              <a:gd name="connsiteX0" fmla="*/ 161942 w 2985412"/>
              <a:gd name="connsiteY0" fmla="*/ 107950 h 2687444"/>
              <a:gd name="connsiteX1" fmla="*/ 2985412 w 2985412"/>
              <a:gd name="connsiteY1" fmla="*/ 0 h 2687444"/>
              <a:gd name="connsiteX2" fmla="*/ 2985412 w 2985412"/>
              <a:gd name="connsiteY2" fmla="*/ 2687444 h 2687444"/>
              <a:gd name="connsiteX3" fmla="*/ 200042 w 2985412"/>
              <a:gd name="connsiteY3" fmla="*/ 2687444 h 2687444"/>
              <a:gd name="connsiteX4" fmla="*/ 304585 w 2985412"/>
              <a:gd name="connsiteY4" fmla="*/ 1336133 h 2687444"/>
              <a:gd name="connsiteX5" fmla="*/ 161942 w 2985412"/>
              <a:gd name="connsiteY5" fmla="*/ 107950 h 2687444"/>
              <a:gd name="connsiteX0" fmla="*/ 168412 w 2991882"/>
              <a:gd name="connsiteY0" fmla="*/ 107950 h 2687444"/>
              <a:gd name="connsiteX1" fmla="*/ 2991882 w 2991882"/>
              <a:gd name="connsiteY1" fmla="*/ 0 h 2687444"/>
              <a:gd name="connsiteX2" fmla="*/ 2991882 w 2991882"/>
              <a:gd name="connsiteY2" fmla="*/ 2687444 h 2687444"/>
              <a:gd name="connsiteX3" fmla="*/ 206512 w 2991882"/>
              <a:gd name="connsiteY3" fmla="*/ 2687444 h 2687444"/>
              <a:gd name="connsiteX4" fmla="*/ 311055 w 2991882"/>
              <a:gd name="connsiteY4" fmla="*/ 1336133 h 2687444"/>
              <a:gd name="connsiteX5" fmla="*/ 168412 w 2991882"/>
              <a:gd name="connsiteY5" fmla="*/ 107950 h 2687444"/>
              <a:gd name="connsiteX0" fmla="*/ 211832 w 3035302"/>
              <a:gd name="connsiteY0" fmla="*/ 107950 h 2687444"/>
              <a:gd name="connsiteX1" fmla="*/ 3035302 w 3035302"/>
              <a:gd name="connsiteY1" fmla="*/ 0 h 2687444"/>
              <a:gd name="connsiteX2" fmla="*/ 3035302 w 3035302"/>
              <a:gd name="connsiteY2" fmla="*/ 2687444 h 2687444"/>
              <a:gd name="connsiteX3" fmla="*/ 249932 w 3035302"/>
              <a:gd name="connsiteY3" fmla="*/ 2687444 h 2687444"/>
              <a:gd name="connsiteX4" fmla="*/ 354475 w 3035302"/>
              <a:gd name="connsiteY4" fmla="*/ 1336133 h 2687444"/>
              <a:gd name="connsiteX5" fmla="*/ 271925 w 3035302"/>
              <a:gd name="connsiteY5" fmla="*/ 682083 h 2687444"/>
              <a:gd name="connsiteX6" fmla="*/ 211832 w 3035302"/>
              <a:gd name="connsiteY6" fmla="*/ 107950 h 2687444"/>
              <a:gd name="connsiteX0" fmla="*/ 128981 w 2952451"/>
              <a:gd name="connsiteY0" fmla="*/ 107950 h 2687444"/>
              <a:gd name="connsiteX1" fmla="*/ 2952451 w 2952451"/>
              <a:gd name="connsiteY1" fmla="*/ 0 h 2687444"/>
              <a:gd name="connsiteX2" fmla="*/ 2952451 w 2952451"/>
              <a:gd name="connsiteY2" fmla="*/ 2687444 h 2687444"/>
              <a:gd name="connsiteX3" fmla="*/ 167081 w 2952451"/>
              <a:gd name="connsiteY3" fmla="*/ 2687444 h 2687444"/>
              <a:gd name="connsiteX4" fmla="*/ 271624 w 2952451"/>
              <a:gd name="connsiteY4" fmla="*/ 1336133 h 2687444"/>
              <a:gd name="connsiteX5" fmla="*/ 189074 w 2952451"/>
              <a:gd name="connsiteY5" fmla="*/ 682083 h 2687444"/>
              <a:gd name="connsiteX6" fmla="*/ 128981 w 2952451"/>
              <a:gd name="connsiteY6" fmla="*/ 107950 h 2687444"/>
              <a:gd name="connsiteX0" fmla="*/ 128981 w 2952451"/>
              <a:gd name="connsiteY0" fmla="*/ 107950 h 2687444"/>
              <a:gd name="connsiteX1" fmla="*/ 2952451 w 2952451"/>
              <a:gd name="connsiteY1" fmla="*/ 0 h 2687444"/>
              <a:gd name="connsiteX2" fmla="*/ 2952451 w 2952451"/>
              <a:gd name="connsiteY2" fmla="*/ 2687444 h 2687444"/>
              <a:gd name="connsiteX3" fmla="*/ 167081 w 2952451"/>
              <a:gd name="connsiteY3" fmla="*/ 2687444 h 2687444"/>
              <a:gd name="connsiteX4" fmla="*/ 271624 w 2952451"/>
              <a:gd name="connsiteY4" fmla="*/ 1336133 h 2687444"/>
              <a:gd name="connsiteX5" fmla="*/ 189074 w 2952451"/>
              <a:gd name="connsiteY5" fmla="*/ 682083 h 2687444"/>
              <a:gd name="connsiteX6" fmla="*/ 128981 w 2952451"/>
              <a:gd name="connsiteY6" fmla="*/ 107950 h 2687444"/>
              <a:gd name="connsiteX0" fmla="*/ 128981 w 2952451"/>
              <a:gd name="connsiteY0" fmla="*/ 107950 h 2687444"/>
              <a:gd name="connsiteX1" fmla="*/ 2952451 w 2952451"/>
              <a:gd name="connsiteY1" fmla="*/ 0 h 2687444"/>
              <a:gd name="connsiteX2" fmla="*/ 2952451 w 2952451"/>
              <a:gd name="connsiteY2" fmla="*/ 2687444 h 2687444"/>
              <a:gd name="connsiteX3" fmla="*/ 167081 w 2952451"/>
              <a:gd name="connsiteY3" fmla="*/ 2687444 h 2687444"/>
              <a:gd name="connsiteX4" fmla="*/ 271624 w 2952451"/>
              <a:gd name="connsiteY4" fmla="*/ 1336133 h 2687444"/>
              <a:gd name="connsiteX5" fmla="*/ 170024 w 2952451"/>
              <a:gd name="connsiteY5" fmla="*/ 675733 h 2687444"/>
              <a:gd name="connsiteX6" fmla="*/ 128981 w 2952451"/>
              <a:gd name="connsiteY6" fmla="*/ 107950 h 2687444"/>
              <a:gd name="connsiteX0" fmla="*/ 128981 w 2952451"/>
              <a:gd name="connsiteY0" fmla="*/ 107950 h 2687444"/>
              <a:gd name="connsiteX1" fmla="*/ 2952451 w 2952451"/>
              <a:gd name="connsiteY1" fmla="*/ 0 h 2687444"/>
              <a:gd name="connsiteX2" fmla="*/ 2952451 w 2952451"/>
              <a:gd name="connsiteY2" fmla="*/ 2687444 h 2687444"/>
              <a:gd name="connsiteX3" fmla="*/ 167081 w 2952451"/>
              <a:gd name="connsiteY3" fmla="*/ 2687444 h 2687444"/>
              <a:gd name="connsiteX4" fmla="*/ 271624 w 2952451"/>
              <a:gd name="connsiteY4" fmla="*/ 1336133 h 2687444"/>
              <a:gd name="connsiteX5" fmla="*/ 170024 w 2952451"/>
              <a:gd name="connsiteY5" fmla="*/ 675733 h 2687444"/>
              <a:gd name="connsiteX6" fmla="*/ 128981 w 2952451"/>
              <a:gd name="connsiteY6" fmla="*/ 107950 h 2687444"/>
              <a:gd name="connsiteX0" fmla="*/ 128981 w 2952451"/>
              <a:gd name="connsiteY0" fmla="*/ 107950 h 2687444"/>
              <a:gd name="connsiteX1" fmla="*/ 2952451 w 2952451"/>
              <a:gd name="connsiteY1" fmla="*/ 0 h 2687444"/>
              <a:gd name="connsiteX2" fmla="*/ 2952451 w 2952451"/>
              <a:gd name="connsiteY2" fmla="*/ 2687444 h 2687444"/>
              <a:gd name="connsiteX3" fmla="*/ 167081 w 2952451"/>
              <a:gd name="connsiteY3" fmla="*/ 2687444 h 2687444"/>
              <a:gd name="connsiteX4" fmla="*/ 271624 w 2952451"/>
              <a:gd name="connsiteY4" fmla="*/ 1336133 h 2687444"/>
              <a:gd name="connsiteX5" fmla="*/ 170024 w 2952451"/>
              <a:gd name="connsiteY5" fmla="*/ 675733 h 2687444"/>
              <a:gd name="connsiteX6" fmla="*/ 128981 w 2952451"/>
              <a:gd name="connsiteY6" fmla="*/ 107950 h 2687444"/>
              <a:gd name="connsiteX0" fmla="*/ 186796 w 3010266"/>
              <a:gd name="connsiteY0" fmla="*/ 107950 h 2687444"/>
              <a:gd name="connsiteX1" fmla="*/ 3010266 w 3010266"/>
              <a:gd name="connsiteY1" fmla="*/ 0 h 2687444"/>
              <a:gd name="connsiteX2" fmla="*/ 3010266 w 3010266"/>
              <a:gd name="connsiteY2" fmla="*/ 2687444 h 2687444"/>
              <a:gd name="connsiteX3" fmla="*/ 224896 w 3010266"/>
              <a:gd name="connsiteY3" fmla="*/ 2687444 h 2687444"/>
              <a:gd name="connsiteX4" fmla="*/ 215139 w 3010266"/>
              <a:gd name="connsiteY4" fmla="*/ 2225133 h 2687444"/>
              <a:gd name="connsiteX5" fmla="*/ 329439 w 3010266"/>
              <a:gd name="connsiteY5" fmla="*/ 1336133 h 2687444"/>
              <a:gd name="connsiteX6" fmla="*/ 227839 w 3010266"/>
              <a:gd name="connsiteY6" fmla="*/ 675733 h 2687444"/>
              <a:gd name="connsiteX7" fmla="*/ 186796 w 3010266"/>
              <a:gd name="connsiteY7" fmla="*/ 107950 h 2687444"/>
              <a:gd name="connsiteX0" fmla="*/ 42881 w 2866351"/>
              <a:gd name="connsiteY0" fmla="*/ 107950 h 2687444"/>
              <a:gd name="connsiteX1" fmla="*/ 2866351 w 2866351"/>
              <a:gd name="connsiteY1" fmla="*/ 0 h 2687444"/>
              <a:gd name="connsiteX2" fmla="*/ 2866351 w 2866351"/>
              <a:gd name="connsiteY2" fmla="*/ 2687444 h 2687444"/>
              <a:gd name="connsiteX3" fmla="*/ 80981 w 2866351"/>
              <a:gd name="connsiteY3" fmla="*/ 2687444 h 2687444"/>
              <a:gd name="connsiteX4" fmla="*/ 71224 w 2866351"/>
              <a:gd name="connsiteY4" fmla="*/ 2225133 h 2687444"/>
              <a:gd name="connsiteX5" fmla="*/ 185524 w 2866351"/>
              <a:gd name="connsiteY5" fmla="*/ 1336133 h 2687444"/>
              <a:gd name="connsiteX6" fmla="*/ 83924 w 2866351"/>
              <a:gd name="connsiteY6" fmla="*/ 675733 h 2687444"/>
              <a:gd name="connsiteX7" fmla="*/ 42881 w 2866351"/>
              <a:gd name="connsiteY7" fmla="*/ 107950 h 2687444"/>
              <a:gd name="connsiteX0" fmla="*/ 42881 w 2866351"/>
              <a:gd name="connsiteY0" fmla="*/ 107950 h 2687444"/>
              <a:gd name="connsiteX1" fmla="*/ 2866351 w 2866351"/>
              <a:gd name="connsiteY1" fmla="*/ 0 h 2687444"/>
              <a:gd name="connsiteX2" fmla="*/ 2866351 w 2866351"/>
              <a:gd name="connsiteY2" fmla="*/ 2687444 h 2687444"/>
              <a:gd name="connsiteX3" fmla="*/ 80981 w 2866351"/>
              <a:gd name="connsiteY3" fmla="*/ 2687444 h 2687444"/>
              <a:gd name="connsiteX4" fmla="*/ 71224 w 2866351"/>
              <a:gd name="connsiteY4" fmla="*/ 2225133 h 2687444"/>
              <a:gd name="connsiteX5" fmla="*/ 185524 w 2866351"/>
              <a:gd name="connsiteY5" fmla="*/ 1336133 h 2687444"/>
              <a:gd name="connsiteX6" fmla="*/ 83924 w 2866351"/>
              <a:gd name="connsiteY6" fmla="*/ 675733 h 2687444"/>
              <a:gd name="connsiteX7" fmla="*/ 42881 w 2866351"/>
              <a:gd name="connsiteY7" fmla="*/ 107950 h 2687444"/>
              <a:gd name="connsiteX0" fmla="*/ 42881 w 2866351"/>
              <a:gd name="connsiteY0" fmla="*/ 107950 h 2687444"/>
              <a:gd name="connsiteX1" fmla="*/ 2866351 w 2866351"/>
              <a:gd name="connsiteY1" fmla="*/ 0 h 2687444"/>
              <a:gd name="connsiteX2" fmla="*/ 2866351 w 2866351"/>
              <a:gd name="connsiteY2" fmla="*/ 2687444 h 2687444"/>
              <a:gd name="connsiteX3" fmla="*/ 80981 w 2866351"/>
              <a:gd name="connsiteY3" fmla="*/ 2687444 h 2687444"/>
              <a:gd name="connsiteX4" fmla="*/ 71224 w 2866351"/>
              <a:gd name="connsiteY4" fmla="*/ 2225133 h 2687444"/>
              <a:gd name="connsiteX5" fmla="*/ 185524 w 2866351"/>
              <a:gd name="connsiteY5" fmla="*/ 1336133 h 2687444"/>
              <a:gd name="connsiteX6" fmla="*/ 83924 w 2866351"/>
              <a:gd name="connsiteY6" fmla="*/ 675733 h 2687444"/>
              <a:gd name="connsiteX7" fmla="*/ 42881 w 2866351"/>
              <a:gd name="connsiteY7" fmla="*/ 107950 h 2687444"/>
              <a:gd name="connsiteX0" fmla="*/ 42881 w 2866351"/>
              <a:gd name="connsiteY0" fmla="*/ 107950 h 2687444"/>
              <a:gd name="connsiteX1" fmla="*/ 2866351 w 2866351"/>
              <a:gd name="connsiteY1" fmla="*/ 0 h 2687444"/>
              <a:gd name="connsiteX2" fmla="*/ 2866351 w 2866351"/>
              <a:gd name="connsiteY2" fmla="*/ 2687444 h 2687444"/>
              <a:gd name="connsiteX3" fmla="*/ 80981 w 2866351"/>
              <a:gd name="connsiteY3" fmla="*/ 2687444 h 2687444"/>
              <a:gd name="connsiteX4" fmla="*/ 71224 w 2866351"/>
              <a:gd name="connsiteY4" fmla="*/ 2225133 h 2687444"/>
              <a:gd name="connsiteX5" fmla="*/ 185524 w 2866351"/>
              <a:gd name="connsiteY5" fmla="*/ 1336133 h 2687444"/>
              <a:gd name="connsiteX6" fmla="*/ 83924 w 2866351"/>
              <a:gd name="connsiteY6" fmla="*/ 675733 h 2687444"/>
              <a:gd name="connsiteX7" fmla="*/ 42881 w 2866351"/>
              <a:gd name="connsiteY7" fmla="*/ 107950 h 2687444"/>
              <a:gd name="connsiteX0" fmla="*/ 42881 w 2866351"/>
              <a:gd name="connsiteY0" fmla="*/ 107950 h 2687444"/>
              <a:gd name="connsiteX1" fmla="*/ 2866351 w 2866351"/>
              <a:gd name="connsiteY1" fmla="*/ 0 h 2687444"/>
              <a:gd name="connsiteX2" fmla="*/ 2866351 w 2866351"/>
              <a:gd name="connsiteY2" fmla="*/ 2687444 h 2687444"/>
              <a:gd name="connsiteX3" fmla="*/ 80981 w 2866351"/>
              <a:gd name="connsiteY3" fmla="*/ 2687444 h 2687444"/>
              <a:gd name="connsiteX4" fmla="*/ 71224 w 2866351"/>
              <a:gd name="connsiteY4" fmla="*/ 2225133 h 2687444"/>
              <a:gd name="connsiteX5" fmla="*/ 185524 w 2866351"/>
              <a:gd name="connsiteY5" fmla="*/ 1336133 h 2687444"/>
              <a:gd name="connsiteX6" fmla="*/ 83924 w 2866351"/>
              <a:gd name="connsiteY6" fmla="*/ 675733 h 2687444"/>
              <a:gd name="connsiteX7" fmla="*/ 42881 w 2866351"/>
              <a:gd name="connsiteY7" fmla="*/ 107950 h 2687444"/>
              <a:gd name="connsiteX0" fmla="*/ 42881 w 2866351"/>
              <a:gd name="connsiteY0" fmla="*/ 107950 h 2687444"/>
              <a:gd name="connsiteX1" fmla="*/ 2866351 w 2866351"/>
              <a:gd name="connsiteY1" fmla="*/ 0 h 2687444"/>
              <a:gd name="connsiteX2" fmla="*/ 2866351 w 2866351"/>
              <a:gd name="connsiteY2" fmla="*/ 2687444 h 2687444"/>
              <a:gd name="connsiteX3" fmla="*/ 80981 w 2866351"/>
              <a:gd name="connsiteY3" fmla="*/ 2687444 h 2687444"/>
              <a:gd name="connsiteX4" fmla="*/ 71224 w 2866351"/>
              <a:gd name="connsiteY4" fmla="*/ 2225133 h 2687444"/>
              <a:gd name="connsiteX5" fmla="*/ 185524 w 2866351"/>
              <a:gd name="connsiteY5" fmla="*/ 1336133 h 2687444"/>
              <a:gd name="connsiteX6" fmla="*/ 83924 w 2866351"/>
              <a:gd name="connsiteY6" fmla="*/ 675733 h 2687444"/>
              <a:gd name="connsiteX7" fmla="*/ 42881 w 2866351"/>
              <a:gd name="connsiteY7" fmla="*/ 107950 h 2687444"/>
              <a:gd name="connsiteX0" fmla="*/ 42881 w 2866351"/>
              <a:gd name="connsiteY0" fmla="*/ 107950 h 2687444"/>
              <a:gd name="connsiteX1" fmla="*/ 2866351 w 2866351"/>
              <a:gd name="connsiteY1" fmla="*/ 0 h 2687444"/>
              <a:gd name="connsiteX2" fmla="*/ 2866351 w 2866351"/>
              <a:gd name="connsiteY2" fmla="*/ 2687444 h 2687444"/>
              <a:gd name="connsiteX3" fmla="*/ 80981 w 2866351"/>
              <a:gd name="connsiteY3" fmla="*/ 2687444 h 2687444"/>
              <a:gd name="connsiteX4" fmla="*/ 71224 w 2866351"/>
              <a:gd name="connsiteY4" fmla="*/ 2225133 h 2687444"/>
              <a:gd name="connsiteX5" fmla="*/ 185524 w 2866351"/>
              <a:gd name="connsiteY5" fmla="*/ 1336133 h 2687444"/>
              <a:gd name="connsiteX6" fmla="*/ 83924 w 2866351"/>
              <a:gd name="connsiteY6" fmla="*/ 675733 h 2687444"/>
              <a:gd name="connsiteX7" fmla="*/ 42881 w 2866351"/>
              <a:gd name="connsiteY7" fmla="*/ 107950 h 2687444"/>
              <a:gd name="connsiteX0" fmla="*/ 42881 w 2866351"/>
              <a:gd name="connsiteY0" fmla="*/ 107950 h 2687444"/>
              <a:gd name="connsiteX1" fmla="*/ 2866351 w 2866351"/>
              <a:gd name="connsiteY1" fmla="*/ 0 h 2687444"/>
              <a:gd name="connsiteX2" fmla="*/ 2866351 w 2866351"/>
              <a:gd name="connsiteY2" fmla="*/ 2687444 h 2687444"/>
              <a:gd name="connsiteX3" fmla="*/ 80981 w 2866351"/>
              <a:gd name="connsiteY3" fmla="*/ 2687444 h 2687444"/>
              <a:gd name="connsiteX4" fmla="*/ 71224 w 2866351"/>
              <a:gd name="connsiteY4" fmla="*/ 2225133 h 2687444"/>
              <a:gd name="connsiteX5" fmla="*/ 185524 w 2866351"/>
              <a:gd name="connsiteY5" fmla="*/ 1336133 h 2687444"/>
              <a:gd name="connsiteX6" fmla="*/ 83924 w 2866351"/>
              <a:gd name="connsiteY6" fmla="*/ 675733 h 2687444"/>
              <a:gd name="connsiteX7" fmla="*/ 42881 w 2866351"/>
              <a:gd name="connsiteY7" fmla="*/ 107950 h 2687444"/>
              <a:gd name="connsiteX0" fmla="*/ 39524 w 2862994"/>
              <a:gd name="connsiteY0" fmla="*/ 107950 h 2687444"/>
              <a:gd name="connsiteX1" fmla="*/ 2862994 w 2862994"/>
              <a:gd name="connsiteY1" fmla="*/ 0 h 2687444"/>
              <a:gd name="connsiteX2" fmla="*/ 2862994 w 2862994"/>
              <a:gd name="connsiteY2" fmla="*/ 2687444 h 2687444"/>
              <a:gd name="connsiteX3" fmla="*/ 77624 w 2862994"/>
              <a:gd name="connsiteY3" fmla="*/ 2687444 h 2687444"/>
              <a:gd name="connsiteX4" fmla="*/ 67867 w 2862994"/>
              <a:gd name="connsiteY4" fmla="*/ 2225133 h 2687444"/>
              <a:gd name="connsiteX5" fmla="*/ 201217 w 2862994"/>
              <a:gd name="connsiteY5" fmla="*/ 1463133 h 2687444"/>
              <a:gd name="connsiteX6" fmla="*/ 80567 w 2862994"/>
              <a:gd name="connsiteY6" fmla="*/ 675733 h 2687444"/>
              <a:gd name="connsiteX7" fmla="*/ 39524 w 2862994"/>
              <a:gd name="connsiteY7" fmla="*/ 107950 h 2687444"/>
              <a:gd name="connsiteX0" fmla="*/ 39524 w 2862994"/>
              <a:gd name="connsiteY0" fmla="*/ 107950 h 2687444"/>
              <a:gd name="connsiteX1" fmla="*/ 2862994 w 2862994"/>
              <a:gd name="connsiteY1" fmla="*/ 0 h 2687444"/>
              <a:gd name="connsiteX2" fmla="*/ 2862994 w 2862994"/>
              <a:gd name="connsiteY2" fmla="*/ 2687444 h 2687444"/>
              <a:gd name="connsiteX3" fmla="*/ 77624 w 2862994"/>
              <a:gd name="connsiteY3" fmla="*/ 2687444 h 2687444"/>
              <a:gd name="connsiteX4" fmla="*/ 67867 w 2862994"/>
              <a:gd name="connsiteY4" fmla="*/ 2225133 h 2687444"/>
              <a:gd name="connsiteX5" fmla="*/ 201217 w 2862994"/>
              <a:gd name="connsiteY5" fmla="*/ 1463133 h 2687444"/>
              <a:gd name="connsiteX6" fmla="*/ 80567 w 2862994"/>
              <a:gd name="connsiteY6" fmla="*/ 675733 h 2687444"/>
              <a:gd name="connsiteX7" fmla="*/ 39524 w 2862994"/>
              <a:gd name="connsiteY7" fmla="*/ 107950 h 2687444"/>
              <a:gd name="connsiteX0" fmla="*/ 20474 w 2862994"/>
              <a:gd name="connsiteY0" fmla="*/ 101600 h 2687444"/>
              <a:gd name="connsiteX1" fmla="*/ 2862994 w 2862994"/>
              <a:gd name="connsiteY1" fmla="*/ 0 h 2687444"/>
              <a:gd name="connsiteX2" fmla="*/ 2862994 w 2862994"/>
              <a:gd name="connsiteY2" fmla="*/ 2687444 h 2687444"/>
              <a:gd name="connsiteX3" fmla="*/ 77624 w 2862994"/>
              <a:gd name="connsiteY3" fmla="*/ 2687444 h 2687444"/>
              <a:gd name="connsiteX4" fmla="*/ 67867 w 2862994"/>
              <a:gd name="connsiteY4" fmla="*/ 2225133 h 2687444"/>
              <a:gd name="connsiteX5" fmla="*/ 201217 w 2862994"/>
              <a:gd name="connsiteY5" fmla="*/ 1463133 h 2687444"/>
              <a:gd name="connsiteX6" fmla="*/ 80567 w 2862994"/>
              <a:gd name="connsiteY6" fmla="*/ 675733 h 2687444"/>
              <a:gd name="connsiteX7" fmla="*/ 20474 w 2862994"/>
              <a:gd name="connsiteY7" fmla="*/ 101600 h 268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2994" h="2687444">
                <a:moveTo>
                  <a:pt x="20474" y="101600"/>
                </a:moveTo>
                <a:lnTo>
                  <a:pt x="2862994" y="0"/>
                </a:lnTo>
                <a:lnTo>
                  <a:pt x="2862994" y="2687444"/>
                </a:lnTo>
                <a:lnTo>
                  <a:pt x="77624" y="2687444"/>
                </a:lnTo>
                <a:cubicBezTo>
                  <a:pt x="88019" y="2321467"/>
                  <a:pt x="50443" y="2450352"/>
                  <a:pt x="67867" y="2225133"/>
                </a:cubicBezTo>
                <a:cubicBezTo>
                  <a:pt x="466291" y="2063414"/>
                  <a:pt x="-169200" y="1883291"/>
                  <a:pt x="201217" y="1463133"/>
                </a:cubicBezTo>
                <a:cubicBezTo>
                  <a:pt x="166783" y="1081281"/>
                  <a:pt x="-143309" y="835980"/>
                  <a:pt x="80567" y="675733"/>
                </a:cubicBezTo>
                <a:cubicBezTo>
                  <a:pt x="139343" y="509136"/>
                  <a:pt x="194911" y="281956"/>
                  <a:pt x="20474" y="10160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Tree>
    <p:extLst>
      <p:ext uri="{BB962C8B-B14F-4D97-AF65-F5344CB8AC3E}">
        <p14:creationId xmlns:p14="http://schemas.microsoft.com/office/powerpoint/2010/main" val="106420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021E44-C4CF-6A65-0707-6700ADA9DF9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84018" y="1527284"/>
            <a:ext cx="6183059" cy="4600575"/>
          </a:xfrm>
          <a:prstGeom prst="rect">
            <a:avLst/>
          </a:prstGeom>
        </p:spPr>
      </p:pic>
      <p:sp>
        <p:nvSpPr>
          <p:cNvPr id="2" name="Title 1">
            <a:extLst>
              <a:ext uri="{FF2B5EF4-FFF2-40B4-BE49-F238E27FC236}">
                <a16:creationId xmlns:a16="http://schemas.microsoft.com/office/drawing/2014/main" id="{F4BD6A89-19E2-F6A1-9D3D-31CD74F93724}"/>
              </a:ext>
            </a:extLst>
          </p:cNvPr>
          <p:cNvSpPr>
            <a:spLocks noGrp="1"/>
          </p:cNvSpPr>
          <p:nvPr>
            <p:ph type="title"/>
          </p:nvPr>
        </p:nvSpPr>
        <p:spPr/>
        <p:txBody>
          <a:bodyPr/>
          <a:lstStyle/>
          <a:p>
            <a:r>
              <a:rPr lang="en-US" dirty="0"/>
              <a:t>Solution</a:t>
            </a:r>
            <a:endParaRPr lang="en-NL" dirty="0"/>
          </a:p>
        </p:txBody>
      </p:sp>
      <p:grpSp>
        <p:nvGrpSpPr>
          <p:cNvPr id="4" name="Group 3">
            <a:extLst>
              <a:ext uri="{FF2B5EF4-FFF2-40B4-BE49-F238E27FC236}">
                <a16:creationId xmlns:a16="http://schemas.microsoft.com/office/drawing/2014/main" id="{05FA63AD-C6AA-E70E-DB78-A6D371D246A8}"/>
              </a:ext>
            </a:extLst>
          </p:cNvPr>
          <p:cNvGrpSpPr/>
          <p:nvPr/>
        </p:nvGrpSpPr>
        <p:grpSpPr>
          <a:xfrm>
            <a:off x="941689" y="999371"/>
            <a:ext cx="1905026" cy="408020"/>
            <a:chOff x="941689" y="999371"/>
            <a:chExt cx="1905026" cy="408020"/>
          </a:xfrm>
        </p:grpSpPr>
        <p:sp>
          <p:nvSpPr>
            <p:cNvPr id="5" name="Rectangle 4">
              <a:extLst>
                <a:ext uri="{FF2B5EF4-FFF2-40B4-BE49-F238E27FC236}">
                  <a16:creationId xmlns:a16="http://schemas.microsoft.com/office/drawing/2014/main" id="{8356CF70-EF2A-70A5-17A0-F301E8DFF12E}"/>
                </a:ext>
              </a:extLst>
            </p:cNvPr>
            <p:cNvSpPr/>
            <p:nvPr/>
          </p:nvSpPr>
          <p:spPr>
            <a:xfrm>
              <a:off x="941689" y="999371"/>
              <a:ext cx="1801512" cy="40802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6" name="TextBox 5">
              <a:extLst>
                <a:ext uri="{FF2B5EF4-FFF2-40B4-BE49-F238E27FC236}">
                  <a16:creationId xmlns:a16="http://schemas.microsoft.com/office/drawing/2014/main" id="{7D05F34A-59E1-6A41-838A-8C503A6C6D62}"/>
                </a:ext>
              </a:extLst>
            </p:cNvPr>
            <p:cNvSpPr txBox="1"/>
            <p:nvPr/>
          </p:nvSpPr>
          <p:spPr>
            <a:xfrm>
              <a:off x="1311217" y="1016698"/>
              <a:ext cx="1535498" cy="369332"/>
            </a:xfrm>
            <a:prstGeom prst="rect">
              <a:avLst/>
            </a:prstGeom>
            <a:noFill/>
          </p:spPr>
          <p:txBody>
            <a:bodyPr wrap="square" rtlCol="0">
              <a:spAutoFit/>
            </a:bodyPr>
            <a:lstStyle/>
            <a:p>
              <a:r>
                <a:rPr lang="en-GB" b="1" dirty="0">
                  <a:solidFill>
                    <a:schemeClr val="bg1"/>
                  </a:solidFill>
                </a:rPr>
                <a:t>SOLUTION</a:t>
              </a:r>
            </a:p>
          </p:txBody>
        </p:sp>
        <p:pic>
          <p:nvPicPr>
            <p:cNvPr id="7" name="Graphic 6" descr="Lightning bolt with solid fill">
              <a:extLst>
                <a:ext uri="{FF2B5EF4-FFF2-40B4-BE49-F238E27FC236}">
                  <a16:creationId xmlns:a16="http://schemas.microsoft.com/office/drawing/2014/main" id="{82D4FED1-1DFB-420A-AFF1-BC6FC04642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1543" y="1050785"/>
              <a:ext cx="309674" cy="309674"/>
            </a:xfrm>
            <a:prstGeom prst="rect">
              <a:avLst/>
            </a:prstGeom>
          </p:spPr>
        </p:pic>
      </p:grpSp>
      <p:sp>
        <p:nvSpPr>
          <p:cNvPr id="10" name="Content Placeholder 2">
            <a:extLst>
              <a:ext uri="{FF2B5EF4-FFF2-40B4-BE49-F238E27FC236}">
                <a16:creationId xmlns:a16="http://schemas.microsoft.com/office/drawing/2014/main" id="{7979F503-D707-C932-5415-BBD7456FA6C6}"/>
              </a:ext>
            </a:extLst>
          </p:cNvPr>
          <p:cNvSpPr>
            <a:spLocks noGrp="1"/>
          </p:cNvSpPr>
          <p:nvPr>
            <p:ph idx="1"/>
          </p:nvPr>
        </p:nvSpPr>
        <p:spPr>
          <a:xfrm>
            <a:off x="7981590" y="1355042"/>
            <a:ext cx="3208867" cy="4941615"/>
          </a:xfrm>
        </p:spPr>
        <p:txBody>
          <a:bodyPr>
            <a:normAutofit/>
          </a:bodyPr>
          <a:lstStyle/>
          <a:p>
            <a:pPr marL="0" indent="0" algn="just">
              <a:lnSpc>
                <a:spcPct val="100000"/>
              </a:lnSpc>
              <a:buNone/>
            </a:pPr>
            <a:endParaRPr lang="en-US" sz="100" dirty="0">
              <a:latin typeface="Source Sans Pro"/>
            </a:endParaRPr>
          </a:p>
          <a:p>
            <a:pPr marL="342900" indent="-342900" algn="just">
              <a:lnSpc>
                <a:spcPct val="70000"/>
              </a:lnSpc>
              <a:buFont typeface="+mj-lt"/>
              <a:buAutoNum type="arabicPeriod"/>
            </a:pPr>
            <a:r>
              <a:rPr lang="en-US" sz="1700" b="1" dirty="0">
                <a:latin typeface="Source Sans Pro"/>
              </a:rPr>
              <a:t>Which organizations will you need to add to your collaboration?</a:t>
            </a:r>
          </a:p>
          <a:p>
            <a:pPr marL="457200" lvl="1" indent="0" algn="just">
              <a:lnSpc>
                <a:spcPct val="70000"/>
              </a:lnSpc>
              <a:buNone/>
            </a:pPr>
            <a:r>
              <a:rPr lang="en-US" sz="1700" dirty="0">
                <a:latin typeface="Source Sans Pro"/>
              </a:rPr>
              <a:t>All the academic hospitals as well as your own organization: </a:t>
            </a:r>
            <a:r>
              <a:rPr lang="en-US" sz="1700" dirty="0" err="1">
                <a:latin typeface="Source Sans Pro"/>
              </a:rPr>
              <a:t>VUmc</a:t>
            </a:r>
            <a:r>
              <a:rPr lang="en-US" sz="1700" dirty="0">
                <a:latin typeface="Source Sans Pro"/>
              </a:rPr>
              <a:t>, Maastricht UMC+, UMC Utrecht and your research institute.</a:t>
            </a:r>
          </a:p>
          <a:p>
            <a:pPr marL="457200" lvl="1" indent="0" algn="just">
              <a:lnSpc>
                <a:spcPct val="70000"/>
              </a:lnSpc>
              <a:buNone/>
            </a:pPr>
            <a:endParaRPr lang="en-US" sz="1700" b="1" dirty="0">
              <a:latin typeface="Source Sans Pro"/>
            </a:endParaRPr>
          </a:p>
          <a:p>
            <a:pPr marL="342900" indent="-342900" algn="just">
              <a:lnSpc>
                <a:spcPct val="70000"/>
              </a:lnSpc>
              <a:buFont typeface="+mj-lt"/>
              <a:buAutoNum type="arabicPeriod"/>
            </a:pPr>
            <a:r>
              <a:rPr lang="en-US" sz="1700" b="1" dirty="0">
                <a:latin typeface="Source Sans Pro"/>
              </a:rPr>
              <a:t>How many new nodes would you need to set up and on which organizations?</a:t>
            </a:r>
          </a:p>
          <a:p>
            <a:pPr marL="457200" lvl="1" indent="0" algn="just">
              <a:lnSpc>
                <a:spcPct val="70000"/>
              </a:lnSpc>
              <a:buNone/>
            </a:pPr>
            <a:r>
              <a:rPr lang="en-US" sz="1700" dirty="0">
                <a:latin typeface="Source Sans Pro"/>
              </a:rPr>
              <a:t>One node for every academic organization in the collaboration, so 4.</a:t>
            </a:r>
            <a:endParaRPr lang="en-NL" sz="1700" dirty="0">
              <a:latin typeface="Source Sans Pro"/>
            </a:endParaRPr>
          </a:p>
        </p:txBody>
      </p:sp>
      <p:pic>
        <p:nvPicPr>
          <p:cNvPr id="8" name="Picture 7">
            <a:extLst>
              <a:ext uri="{FF2B5EF4-FFF2-40B4-BE49-F238E27FC236}">
                <a16:creationId xmlns:a16="http://schemas.microsoft.com/office/drawing/2014/main" id="{2E14BFEF-A168-C1C9-C895-F37EAA26C7E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84018" y="1525563"/>
            <a:ext cx="6183059" cy="4600575"/>
          </a:xfrm>
          <a:prstGeom prst="rect">
            <a:avLst/>
          </a:prstGeom>
        </p:spPr>
      </p:pic>
    </p:spTree>
    <p:extLst>
      <p:ext uri="{BB962C8B-B14F-4D97-AF65-F5344CB8AC3E}">
        <p14:creationId xmlns:p14="http://schemas.microsoft.com/office/powerpoint/2010/main" val="222127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6A89-19E2-F6A1-9D3D-31CD74F93724}"/>
              </a:ext>
            </a:extLst>
          </p:cNvPr>
          <p:cNvSpPr>
            <a:spLocks noGrp="1"/>
          </p:cNvSpPr>
          <p:nvPr>
            <p:ph type="title"/>
          </p:nvPr>
        </p:nvSpPr>
        <p:spPr/>
        <p:txBody>
          <a:bodyPr/>
          <a:lstStyle/>
          <a:p>
            <a:r>
              <a:rPr lang="en-US" dirty="0"/>
              <a:t>Solution</a:t>
            </a:r>
            <a:endParaRPr lang="en-NL" dirty="0"/>
          </a:p>
        </p:txBody>
      </p:sp>
      <p:grpSp>
        <p:nvGrpSpPr>
          <p:cNvPr id="4" name="Group 3">
            <a:extLst>
              <a:ext uri="{FF2B5EF4-FFF2-40B4-BE49-F238E27FC236}">
                <a16:creationId xmlns:a16="http://schemas.microsoft.com/office/drawing/2014/main" id="{05FA63AD-C6AA-E70E-DB78-A6D371D246A8}"/>
              </a:ext>
            </a:extLst>
          </p:cNvPr>
          <p:cNvGrpSpPr/>
          <p:nvPr/>
        </p:nvGrpSpPr>
        <p:grpSpPr>
          <a:xfrm>
            <a:off x="941689" y="999371"/>
            <a:ext cx="1905026" cy="408020"/>
            <a:chOff x="941689" y="999371"/>
            <a:chExt cx="1905026" cy="408020"/>
          </a:xfrm>
        </p:grpSpPr>
        <p:sp>
          <p:nvSpPr>
            <p:cNvPr id="5" name="Rectangle 4">
              <a:extLst>
                <a:ext uri="{FF2B5EF4-FFF2-40B4-BE49-F238E27FC236}">
                  <a16:creationId xmlns:a16="http://schemas.microsoft.com/office/drawing/2014/main" id="{8356CF70-EF2A-70A5-17A0-F301E8DFF12E}"/>
                </a:ext>
              </a:extLst>
            </p:cNvPr>
            <p:cNvSpPr/>
            <p:nvPr/>
          </p:nvSpPr>
          <p:spPr>
            <a:xfrm>
              <a:off x="941689" y="999371"/>
              <a:ext cx="1801512" cy="40802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6" name="TextBox 5">
              <a:extLst>
                <a:ext uri="{FF2B5EF4-FFF2-40B4-BE49-F238E27FC236}">
                  <a16:creationId xmlns:a16="http://schemas.microsoft.com/office/drawing/2014/main" id="{7D05F34A-59E1-6A41-838A-8C503A6C6D62}"/>
                </a:ext>
              </a:extLst>
            </p:cNvPr>
            <p:cNvSpPr txBox="1"/>
            <p:nvPr/>
          </p:nvSpPr>
          <p:spPr>
            <a:xfrm>
              <a:off x="1311217" y="1016698"/>
              <a:ext cx="1535498" cy="369332"/>
            </a:xfrm>
            <a:prstGeom prst="rect">
              <a:avLst/>
            </a:prstGeom>
            <a:noFill/>
          </p:spPr>
          <p:txBody>
            <a:bodyPr wrap="square" rtlCol="0">
              <a:spAutoFit/>
            </a:bodyPr>
            <a:lstStyle/>
            <a:p>
              <a:r>
                <a:rPr lang="en-GB" b="1" dirty="0">
                  <a:solidFill>
                    <a:schemeClr val="bg1"/>
                  </a:solidFill>
                </a:rPr>
                <a:t>SOLUTION</a:t>
              </a:r>
            </a:p>
          </p:txBody>
        </p:sp>
        <p:pic>
          <p:nvPicPr>
            <p:cNvPr id="7" name="Graphic 6" descr="Lightning bolt with solid fill">
              <a:extLst>
                <a:ext uri="{FF2B5EF4-FFF2-40B4-BE49-F238E27FC236}">
                  <a16:creationId xmlns:a16="http://schemas.microsoft.com/office/drawing/2014/main" id="{82D4FED1-1DFB-420A-AFF1-BC6FC0464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1543" y="1050785"/>
              <a:ext cx="309674" cy="309674"/>
            </a:xfrm>
            <a:prstGeom prst="rect">
              <a:avLst/>
            </a:prstGeom>
          </p:spPr>
        </p:pic>
      </p:grpSp>
      <p:sp>
        <p:nvSpPr>
          <p:cNvPr id="10" name="Content Placeholder 2">
            <a:extLst>
              <a:ext uri="{FF2B5EF4-FFF2-40B4-BE49-F238E27FC236}">
                <a16:creationId xmlns:a16="http://schemas.microsoft.com/office/drawing/2014/main" id="{7979F503-D707-C932-5415-BBD7456FA6C6}"/>
              </a:ext>
            </a:extLst>
          </p:cNvPr>
          <p:cNvSpPr>
            <a:spLocks noGrp="1"/>
          </p:cNvSpPr>
          <p:nvPr>
            <p:ph idx="1"/>
          </p:nvPr>
        </p:nvSpPr>
        <p:spPr>
          <a:xfrm>
            <a:off x="7981590" y="1355042"/>
            <a:ext cx="3208867" cy="4941615"/>
          </a:xfrm>
        </p:spPr>
        <p:txBody>
          <a:bodyPr>
            <a:normAutofit fontScale="92500" lnSpcReduction="20000"/>
          </a:bodyPr>
          <a:lstStyle/>
          <a:p>
            <a:pPr marL="0" indent="0" algn="just">
              <a:lnSpc>
                <a:spcPct val="100000"/>
              </a:lnSpc>
              <a:buNone/>
            </a:pPr>
            <a:endParaRPr lang="en-US" sz="100" dirty="0">
              <a:latin typeface="Source Sans Pro"/>
            </a:endParaRPr>
          </a:p>
          <a:p>
            <a:pPr marL="342900" indent="-342900" algn="just">
              <a:buFont typeface="+mj-lt"/>
              <a:buAutoNum type="arabicPeriod"/>
            </a:pPr>
            <a:r>
              <a:rPr lang="en-US" sz="1800" b="1" dirty="0">
                <a:latin typeface="Source Sans Pro"/>
              </a:rPr>
              <a:t>Which organizations will you need to add to your collaboration?</a:t>
            </a:r>
          </a:p>
          <a:p>
            <a:pPr marL="457200" lvl="1" indent="0" algn="just">
              <a:buNone/>
            </a:pPr>
            <a:r>
              <a:rPr lang="en-US" sz="1800" dirty="0">
                <a:latin typeface="Source Sans Pro"/>
              </a:rPr>
              <a:t>All the academic hospitals as well as your own organization: </a:t>
            </a:r>
            <a:r>
              <a:rPr lang="en-US" sz="1800" dirty="0" err="1">
                <a:latin typeface="Source Sans Pro"/>
              </a:rPr>
              <a:t>VUmc</a:t>
            </a:r>
            <a:r>
              <a:rPr lang="en-US" sz="1800" dirty="0">
                <a:latin typeface="Source Sans Pro"/>
              </a:rPr>
              <a:t>, Maastricht UMC+, UMC Utrecht and your research institute.</a:t>
            </a:r>
          </a:p>
          <a:p>
            <a:pPr marL="457200" lvl="1" indent="0" algn="just">
              <a:buNone/>
            </a:pPr>
            <a:endParaRPr lang="en-US" sz="1800" dirty="0">
              <a:latin typeface="Source Sans Pro"/>
            </a:endParaRPr>
          </a:p>
          <a:p>
            <a:pPr marL="342900" indent="-342900" algn="just">
              <a:buFont typeface="+mj-lt"/>
              <a:buAutoNum type="arabicPeriod"/>
            </a:pPr>
            <a:r>
              <a:rPr lang="en-US" sz="1800" b="1" dirty="0">
                <a:latin typeface="Source Sans Pro"/>
              </a:rPr>
              <a:t>How many new nodes would you need to set up and on which organizations?</a:t>
            </a:r>
          </a:p>
          <a:p>
            <a:pPr marL="457200" lvl="1" indent="0" algn="just">
              <a:buNone/>
            </a:pPr>
            <a:r>
              <a:rPr lang="en-US" sz="1800" dirty="0">
                <a:latin typeface="Source Sans Pro"/>
              </a:rPr>
              <a:t>One node for every academic organization in the collaboration, so 4.</a:t>
            </a:r>
            <a:endParaRPr lang="en-US" sz="1800" b="1" dirty="0">
              <a:latin typeface="Source Sans Pro"/>
            </a:endParaRPr>
          </a:p>
          <a:p>
            <a:pPr marL="342900" indent="-342900" algn="just">
              <a:buFont typeface="+mj-lt"/>
              <a:buAutoNum type="arabicPeriod"/>
            </a:pPr>
            <a:r>
              <a:rPr lang="en-US" sz="1800" b="1" dirty="0">
                <a:latin typeface="Source Sans Pro"/>
              </a:rPr>
              <a:t>How many users would be created?</a:t>
            </a:r>
          </a:p>
          <a:p>
            <a:pPr marL="457200" lvl="1" indent="0" algn="just">
              <a:buNone/>
            </a:pPr>
            <a:r>
              <a:rPr lang="en-US" sz="1800" dirty="0">
                <a:latin typeface="Source Sans Pro"/>
              </a:rPr>
              <a:t>There is no need to create new users, as these are already registered on the organization. </a:t>
            </a:r>
            <a:endParaRPr lang="en-NL" sz="1800" dirty="0"/>
          </a:p>
        </p:txBody>
      </p:sp>
      <p:pic>
        <p:nvPicPr>
          <p:cNvPr id="8" name="Picture 7">
            <a:extLst>
              <a:ext uri="{FF2B5EF4-FFF2-40B4-BE49-F238E27FC236}">
                <a16:creationId xmlns:a16="http://schemas.microsoft.com/office/drawing/2014/main" id="{2E14BFEF-A168-C1C9-C895-F37EAA26C7E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84018" y="1525563"/>
            <a:ext cx="6183059" cy="4600575"/>
          </a:xfrm>
          <a:prstGeom prst="rect">
            <a:avLst/>
          </a:prstGeom>
        </p:spPr>
      </p:pic>
    </p:spTree>
    <p:extLst>
      <p:ext uri="{BB962C8B-B14F-4D97-AF65-F5344CB8AC3E}">
        <p14:creationId xmlns:p14="http://schemas.microsoft.com/office/powerpoint/2010/main" val="130809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2F41-AA78-4FC4-9C42-CD73FC39B95D}"/>
              </a:ext>
            </a:extLst>
          </p:cNvPr>
          <p:cNvSpPr>
            <a:spLocks noGrp="1"/>
          </p:cNvSpPr>
          <p:nvPr>
            <p:ph type="title"/>
          </p:nvPr>
        </p:nvSpPr>
        <p:spPr/>
        <p:txBody>
          <a:bodyPr/>
          <a:lstStyle/>
          <a:p>
            <a:r>
              <a:rPr lang="en-US" dirty="0"/>
              <a:t>The vantage6 infrastructure</a:t>
            </a:r>
            <a:endParaRPr lang="en-NL" dirty="0"/>
          </a:p>
        </p:txBody>
      </p:sp>
      <p:pic>
        <p:nvPicPr>
          <p:cNvPr id="5" name="Picture 4">
            <a:extLst>
              <a:ext uri="{FF2B5EF4-FFF2-40B4-BE49-F238E27FC236}">
                <a16:creationId xmlns:a16="http://schemas.microsoft.com/office/drawing/2014/main" id="{94DCDA17-C38E-8D09-A15E-68037CDA927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47027" y="1122517"/>
            <a:ext cx="6231695" cy="5089968"/>
          </a:xfrm>
          <a:prstGeom prst="rect">
            <a:avLst/>
          </a:prstGeom>
        </p:spPr>
      </p:pic>
    </p:spTree>
    <p:extLst>
      <p:ext uri="{BB962C8B-B14F-4D97-AF65-F5344CB8AC3E}">
        <p14:creationId xmlns:p14="http://schemas.microsoft.com/office/powerpoint/2010/main" val="4221826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2F41-AA78-4FC4-9C42-CD73FC39B95D}"/>
              </a:ext>
            </a:extLst>
          </p:cNvPr>
          <p:cNvSpPr>
            <a:spLocks noGrp="1"/>
          </p:cNvSpPr>
          <p:nvPr>
            <p:ph type="title"/>
          </p:nvPr>
        </p:nvSpPr>
        <p:spPr/>
        <p:txBody>
          <a:bodyPr/>
          <a:lstStyle/>
          <a:p>
            <a:r>
              <a:rPr lang="en-US" dirty="0"/>
              <a:t>The vantage6 infrastructure</a:t>
            </a:r>
            <a:endParaRPr lang="en-NL" dirty="0"/>
          </a:p>
        </p:txBody>
      </p:sp>
      <p:pic>
        <p:nvPicPr>
          <p:cNvPr id="5" name="Picture 4">
            <a:extLst>
              <a:ext uri="{FF2B5EF4-FFF2-40B4-BE49-F238E27FC236}">
                <a16:creationId xmlns:a16="http://schemas.microsoft.com/office/drawing/2014/main" id="{94DCDA17-C38E-8D09-A15E-68037CDA927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54960" y="1690688"/>
            <a:ext cx="5692528" cy="4649583"/>
          </a:xfrm>
          <a:prstGeom prst="rect">
            <a:avLst/>
          </a:prstGeom>
        </p:spPr>
      </p:pic>
      <p:sp>
        <p:nvSpPr>
          <p:cNvPr id="7" name="Rectangle 6">
            <a:extLst>
              <a:ext uri="{FF2B5EF4-FFF2-40B4-BE49-F238E27FC236}">
                <a16:creationId xmlns:a16="http://schemas.microsoft.com/office/drawing/2014/main" id="{66607AA6-6385-D4CD-DCC1-196999C4A945}"/>
              </a:ext>
            </a:extLst>
          </p:cNvPr>
          <p:cNvSpPr/>
          <p:nvPr/>
        </p:nvSpPr>
        <p:spPr>
          <a:xfrm>
            <a:off x="6096000" y="1538369"/>
            <a:ext cx="3028950" cy="1531856"/>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Rectangle 7">
            <a:extLst>
              <a:ext uri="{FF2B5EF4-FFF2-40B4-BE49-F238E27FC236}">
                <a16:creationId xmlns:a16="http://schemas.microsoft.com/office/drawing/2014/main" id="{14BDFB36-34A2-DF6D-06E7-F362608A15DF}"/>
              </a:ext>
            </a:extLst>
          </p:cNvPr>
          <p:cNvSpPr/>
          <p:nvPr/>
        </p:nvSpPr>
        <p:spPr>
          <a:xfrm>
            <a:off x="6096000" y="4984750"/>
            <a:ext cx="2922850" cy="1370044"/>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Rectangle 8">
            <a:extLst>
              <a:ext uri="{FF2B5EF4-FFF2-40B4-BE49-F238E27FC236}">
                <a16:creationId xmlns:a16="http://schemas.microsoft.com/office/drawing/2014/main" id="{616CF1CD-A5D5-E4F0-DD4F-EDEFD5666110}"/>
              </a:ext>
            </a:extLst>
          </p:cNvPr>
          <p:cNvSpPr/>
          <p:nvPr/>
        </p:nvSpPr>
        <p:spPr>
          <a:xfrm>
            <a:off x="8686800" y="3133725"/>
            <a:ext cx="2432906" cy="2402220"/>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ectangle 9">
            <a:extLst>
              <a:ext uri="{FF2B5EF4-FFF2-40B4-BE49-F238E27FC236}">
                <a16:creationId xmlns:a16="http://schemas.microsoft.com/office/drawing/2014/main" id="{8B2943D2-413D-8794-7394-C0A94BA28514}"/>
              </a:ext>
            </a:extLst>
          </p:cNvPr>
          <p:cNvSpPr/>
          <p:nvPr/>
        </p:nvSpPr>
        <p:spPr>
          <a:xfrm>
            <a:off x="4856244" y="2905125"/>
            <a:ext cx="1941833" cy="1866494"/>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DA28F65-8A6E-1D49-C742-3138DCBE9E83}"/>
              </a:ext>
            </a:extLst>
          </p:cNvPr>
          <p:cNvGrpSpPr/>
          <p:nvPr/>
        </p:nvGrpSpPr>
        <p:grpSpPr>
          <a:xfrm>
            <a:off x="889704" y="1753158"/>
            <a:ext cx="2952970" cy="2624110"/>
            <a:chOff x="838200" y="2460229"/>
            <a:chExt cx="2952970" cy="4033703"/>
          </a:xfrm>
        </p:grpSpPr>
        <p:sp>
          <p:nvSpPr>
            <p:cNvPr id="4" name="Rectangle: Rounded Corners 3">
              <a:extLst>
                <a:ext uri="{FF2B5EF4-FFF2-40B4-BE49-F238E27FC236}">
                  <a16:creationId xmlns:a16="http://schemas.microsoft.com/office/drawing/2014/main" id="{D03757C0-0CC0-B951-A674-01F3AD66E0E2}"/>
                </a:ext>
              </a:extLst>
            </p:cNvPr>
            <p:cNvSpPr/>
            <p:nvPr/>
          </p:nvSpPr>
          <p:spPr>
            <a:xfrm>
              <a:off x="838200" y="2460229"/>
              <a:ext cx="2952970" cy="4033703"/>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11" name="TextBox 10">
              <a:extLst>
                <a:ext uri="{FF2B5EF4-FFF2-40B4-BE49-F238E27FC236}">
                  <a16:creationId xmlns:a16="http://schemas.microsoft.com/office/drawing/2014/main" id="{5F615D28-8013-C8CF-CE24-279460C31340}"/>
                </a:ext>
              </a:extLst>
            </p:cNvPr>
            <p:cNvSpPr txBox="1"/>
            <p:nvPr/>
          </p:nvSpPr>
          <p:spPr>
            <a:xfrm>
              <a:off x="990599" y="2724230"/>
              <a:ext cx="2658534" cy="2363136"/>
            </a:xfrm>
            <a:prstGeom prst="rect">
              <a:avLst/>
            </a:prstGeom>
            <a:noFill/>
          </p:spPr>
          <p:txBody>
            <a:bodyPr wrap="square" rtlCol="0">
              <a:spAutoFit/>
            </a:bodyPr>
            <a:lstStyle/>
            <a:p>
              <a:r>
                <a:rPr lang="en-GB" sz="2800" b="1" dirty="0">
                  <a:solidFill>
                    <a:srgbClr val="F9AC23"/>
                  </a:solidFill>
                </a:rPr>
                <a:t>Server</a:t>
              </a:r>
              <a:br>
                <a:rPr lang="en-GB" dirty="0">
                  <a:solidFill>
                    <a:schemeClr val="bg1"/>
                  </a:solidFill>
                </a:rPr>
              </a:br>
              <a:endParaRPr lang="en-GB" dirty="0">
                <a:solidFill>
                  <a:schemeClr val="bg1"/>
                </a:solidFill>
              </a:endParaRPr>
            </a:p>
            <a:p>
              <a:r>
                <a:rPr lang="en-US" i="1" dirty="0">
                  <a:solidFill>
                    <a:schemeClr val="bg1"/>
                  </a:solidFill>
                </a:rPr>
                <a:t>Communication hub between clients and nodes. It also handles authentication and authorization to the system.</a:t>
              </a:r>
            </a:p>
          </p:txBody>
        </p:sp>
      </p:grpSp>
    </p:spTree>
    <p:extLst>
      <p:ext uri="{BB962C8B-B14F-4D97-AF65-F5344CB8AC3E}">
        <p14:creationId xmlns:p14="http://schemas.microsoft.com/office/powerpoint/2010/main" val="1721201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7544F-B6AA-DDAC-C288-78BA1CA8FE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206836C-2B65-05D5-3E25-1847F61BB7F2}"/>
              </a:ext>
            </a:extLst>
          </p:cNvPr>
          <p:cNvSpPr>
            <a:spLocks noGrp="1"/>
          </p:cNvSpPr>
          <p:nvPr>
            <p:ph type="title"/>
          </p:nvPr>
        </p:nvSpPr>
        <p:spPr/>
        <p:txBody>
          <a:bodyPr/>
          <a:lstStyle/>
          <a:p>
            <a:r>
              <a:rPr lang="en-US" sz="4000" dirty="0"/>
              <a:t>What is vantage6</a:t>
            </a:r>
          </a:p>
        </p:txBody>
      </p:sp>
      <p:sp>
        <p:nvSpPr>
          <p:cNvPr id="10" name="TextBox 9">
            <a:extLst>
              <a:ext uri="{FF2B5EF4-FFF2-40B4-BE49-F238E27FC236}">
                <a16:creationId xmlns:a16="http://schemas.microsoft.com/office/drawing/2014/main" id="{9DDCCCDA-295B-E3BB-A84F-A7AA14BF4C49}"/>
              </a:ext>
            </a:extLst>
          </p:cNvPr>
          <p:cNvSpPr txBox="1"/>
          <p:nvPr/>
        </p:nvSpPr>
        <p:spPr>
          <a:xfrm>
            <a:off x="2403075" y="1650163"/>
            <a:ext cx="7135550" cy="646331"/>
          </a:xfrm>
          <a:prstGeom prst="rect">
            <a:avLst/>
          </a:prstGeom>
          <a:noFill/>
        </p:spPr>
        <p:txBody>
          <a:bodyPr wrap="square">
            <a:spAutoFit/>
          </a:bodyPr>
          <a:lstStyle/>
          <a:p>
            <a:pPr algn="ctr"/>
            <a:r>
              <a:rPr lang="en-US" dirty="0">
                <a:solidFill>
                  <a:srgbClr val="0F497B"/>
                </a:solidFill>
                <a:latin typeface="Source Sans Pro"/>
              </a:rPr>
              <a:t>Vantage6 is an open-source software framework for privacy enhancing analysis and decentralized data analysis</a:t>
            </a:r>
            <a:endParaRPr lang="en-NL" dirty="0">
              <a:solidFill>
                <a:srgbClr val="0F497B"/>
              </a:solidFill>
              <a:latin typeface="Source Sans Pro"/>
            </a:endParaRPr>
          </a:p>
        </p:txBody>
      </p:sp>
      <p:pic>
        <p:nvPicPr>
          <p:cNvPr id="22" name="Picture 21" descr="A group of people in a lab&#10;&#10;Description automatically generated">
            <a:extLst>
              <a:ext uri="{FF2B5EF4-FFF2-40B4-BE49-F238E27FC236}">
                <a16:creationId xmlns:a16="http://schemas.microsoft.com/office/drawing/2014/main" id="{A752BFCC-22AB-1A7F-25AD-21A806F8661A}"/>
              </a:ext>
            </a:extLst>
          </p:cNvPr>
          <p:cNvPicPr>
            <a:picLocks noChangeAspect="1"/>
          </p:cNvPicPr>
          <p:nvPr/>
        </p:nvPicPr>
        <p:blipFill>
          <a:blip r:embed="rId3"/>
          <a:stretch>
            <a:fillRect/>
          </a:stretch>
        </p:blipFill>
        <p:spPr>
          <a:xfrm>
            <a:off x="3162031" y="2384862"/>
            <a:ext cx="5617638" cy="3699604"/>
          </a:xfrm>
          <a:prstGeom prst="rect">
            <a:avLst/>
          </a:prstGeom>
        </p:spPr>
      </p:pic>
    </p:spTree>
    <p:extLst>
      <p:ext uri="{BB962C8B-B14F-4D97-AF65-F5344CB8AC3E}">
        <p14:creationId xmlns:p14="http://schemas.microsoft.com/office/powerpoint/2010/main" val="402406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2F41-AA78-4FC4-9C42-CD73FC39B95D}"/>
              </a:ext>
            </a:extLst>
          </p:cNvPr>
          <p:cNvSpPr>
            <a:spLocks noGrp="1"/>
          </p:cNvSpPr>
          <p:nvPr>
            <p:ph type="title"/>
          </p:nvPr>
        </p:nvSpPr>
        <p:spPr/>
        <p:txBody>
          <a:bodyPr/>
          <a:lstStyle/>
          <a:p>
            <a:r>
              <a:rPr lang="en-US" dirty="0"/>
              <a:t>The vantage6 infrastructure</a:t>
            </a:r>
            <a:endParaRPr lang="en-NL" dirty="0"/>
          </a:p>
        </p:txBody>
      </p:sp>
      <p:pic>
        <p:nvPicPr>
          <p:cNvPr id="5" name="Picture 4">
            <a:extLst>
              <a:ext uri="{FF2B5EF4-FFF2-40B4-BE49-F238E27FC236}">
                <a16:creationId xmlns:a16="http://schemas.microsoft.com/office/drawing/2014/main" id="{94DCDA17-C38E-8D09-A15E-68037CDA92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54960" y="1690688"/>
            <a:ext cx="5692528" cy="4649583"/>
          </a:xfrm>
          <a:prstGeom prst="rect">
            <a:avLst/>
          </a:prstGeom>
        </p:spPr>
      </p:pic>
      <p:sp>
        <p:nvSpPr>
          <p:cNvPr id="7" name="Rectangle 6">
            <a:extLst>
              <a:ext uri="{FF2B5EF4-FFF2-40B4-BE49-F238E27FC236}">
                <a16:creationId xmlns:a16="http://schemas.microsoft.com/office/drawing/2014/main" id="{C5EFDEDF-A582-72FE-5A1C-7F71A87BD460}"/>
              </a:ext>
            </a:extLst>
          </p:cNvPr>
          <p:cNvSpPr/>
          <p:nvPr/>
        </p:nvSpPr>
        <p:spPr>
          <a:xfrm>
            <a:off x="5354960" y="2311400"/>
            <a:ext cx="5794937" cy="3366007"/>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5DC82D44-3220-681C-22FA-1D17B04DEF10}"/>
              </a:ext>
            </a:extLst>
          </p:cNvPr>
          <p:cNvGrpSpPr/>
          <p:nvPr/>
        </p:nvGrpSpPr>
        <p:grpSpPr>
          <a:xfrm>
            <a:off x="889704" y="1753158"/>
            <a:ext cx="2952970" cy="2903510"/>
            <a:chOff x="838200" y="2460229"/>
            <a:chExt cx="2952970" cy="4033703"/>
          </a:xfrm>
        </p:grpSpPr>
        <p:sp>
          <p:nvSpPr>
            <p:cNvPr id="8" name="Rectangle: Rounded Corners 7">
              <a:extLst>
                <a:ext uri="{FF2B5EF4-FFF2-40B4-BE49-F238E27FC236}">
                  <a16:creationId xmlns:a16="http://schemas.microsoft.com/office/drawing/2014/main" id="{329972CA-4A01-5C46-A750-28FC1FBD173A}"/>
                </a:ext>
              </a:extLst>
            </p:cNvPr>
            <p:cNvSpPr/>
            <p:nvPr/>
          </p:nvSpPr>
          <p:spPr>
            <a:xfrm>
              <a:off x="838200" y="2460229"/>
              <a:ext cx="2952970" cy="4033703"/>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9" name="TextBox 8">
              <a:extLst>
                <a:ext uri="{FF2B5EF4-FFF2-40B4-BE49-F238E27FC236}">
                  <a16:creationId xmlns:a16="http://schemas.microsoft.com/office/drawing/2014/main" id="{0260D50D-5BB8-A2A7-B005-21ADBCA1E2E4}"/>
                </a:ext>
              </a:extLst>
            </p:cNvPr>
            <p:cNvSpPr txBox="1"/>
            <p:nvPr/>
          </p:nvSpPr>
          <p:spPr>
            <a:xfrm>
              <a:off x="990599" y="2724230"/>
              <a:ext cx="2658534" cy="2628987"/>
            </a:xfrm>
            <a:prstGeom prst="rect">
              <a:avLst/>
            </a:prstGeom>
            <a:noFill/>
          </p:spPr>
          <p:txBody>
            <a:bodyPr wrap="square" rtlCol="0">
              <a:spAutoFit/>
            </a:bodyPr>
            <a:lstStyle/>
            <a:p>
              <a:r>
                <a:rPr lang="en-GB" sz="2800" b="1" dirty="0">
                  <a:solidFill>
                    <a:srgbClr val="F9AC23"/>
                  </a:solidFill>
                </a:rPr>
                <a:t>Data station</a:t>
              </a:r>
              <a:br>
                <a:rPr lang="en-GB" dirty="0">
                  <a:solidFill>
                    <a:schemeClr val="bg1"/>
                  </a:solidFill>
                </a:rPr>
              </a:br>
              <a:endParaRPr lang="en-GB" dirty="0">
                <a:solidFill>
                  <a:schemeClr val="bg1"/>
                </a:solidFill>
              </a:endParaRPr>
            </a:p>
            <a:p>
              <a:r>
                <a:rPr lang="en-US" i="1" dirty="0">
                  <a:solidFill>
                    <a:schemeClr val="bg1"/>
                  </a:solidFill>
                </a:rPr>
                <a:t>Hosts the data and the vantage6 node. The vantage6 node executes the allowed algorithms on the local data and sends the results back to the server.</a:t>
              </a:r>
            </a:p>
          </p:txBody>
        </p:sp>
      </p:grpSp>
    </p:spTree>
    <p:extLst>
      <p:ext uri="{BB962C8B-B14F-4D97-AF65-F5344CB8AC3E}">
        <p14:creationId xmlns:p14="http://schemas.microsoft.com/office/powerpoint/2010/main" val="2202163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2F41-AA78-4FC4-9C42-CD73FC39B95D}"/>
              </a:ext>
            </a:extLst>
          </p:cNvPr>
          <p:cNvSpPr>
            <a:spLocks noGrp="1"/>
          </p:cNvSpPr>
          <p:nvPr>
            <p:ph type="title"/>
          </p:nvPr>
        </p:nvSpPr>
        <p:spPr/>
        <p:txBody>
          <a:bodyPr/>
          <a:lstStyle/>
          <a:p>
            <a:r>
              <a:rPr lang="en-US" dirty="0"/>
              <a:t>The vantage6 infrastructure</a:t>
            </a:r>
            <a:endParaRPr lang="en-NL" dirty="0"/>
          </a:p>
        </p:txBody>
      </p:sp>
      <p:pic>
        <p:nvPicPr>
          <p:cNvPr id="5" name="Picture 4">
            <a:extLst>
              <a:ext uri="{FF2B5EF4-FFF2-40B4-BE49-F238E27FC236}">
                <a16:creationId xmlns:a16="http://schemas.microsoft.com/office/drawing/2014/main" id="{94DCDA17-C38E-8D09-A15E-68037CDA927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54960" y="1690688"/>
            <a:ext cx="5692528" cy="4649583"/>
          </a:xfrm>
          <a:prstGeom prst="rect">
            <a:avLst/>
          </a:prstGeom>
        </p:spPr>
      </p:pic>
      <p:sp>
        <p:nvSpPr>
          <p:cNvPr id="3" name="Rectangle 2">
            <a:extLst>
              <a:ext uri="{FF2B5EF4-FFF2-40B4-BE49-F238E27FC236}">
                <a16:creationId xmlns:a16="http://schemas.microsoft.com/office/drawing/2014/main" id="{5CDCB5FA-8B99-11FC-7C50-5BBDCC8B7488}"/>
              </a:ext>
            </a:extLst>
          </p:cNvPr>
          <p:cNvSpPr/>
          <p:nvPr/>
        </p:nvSpPr>
        <p:spPr>
          <a:xfrm>
            <a:off x="4928525" y="1516089"/>
            <a:ext cx="4951095" cy="4851406"/>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Rounded Corners 6">
            <a:extLst>
              <a:ext uri="{FF2B5EF4-FFF2-40B4-BE49-F238E27FC236}">
                <a16:creationId xmlns:a16="http://schemas.microsoft.com/office/drawing/2014/main" id="{1CA1EE7B-72A9-09D0-38C8-82AF7ABB183F}"/>
              </a:ext>
            </a:extLst>
          </p:cNvPr>
          <p:cNvSpPr/>
          <p:nvPr/>
        </p:nvSpPr>
        <p:spPr>
          <a:xfrm>
            <a:off x="889704" y="1753157"/>
            <a:ext cx="2952970" cy="2768043"/>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8" name="TextBox 7">
            <a:extLst>
              <a:ext uri="{FF2B5EF4-FFF2-40B4-BE49-F238E27FC236}">
                <a16:creationId xmlns:a16="http://schemas.microsoft.com/office/drawing/2014/main" id="{5BDDFC09-7807-AE21-FF3F-C45F5AD238D6}"/>
              </a:ext>
            </a:extLst>
          </p:cNvPr>
          <p:cNvSpPr txBox="1"/>
          <p:nvPr/>
        </p:nvSpPr>
        <p:spPr>
          <a:xfrm>
            <a:off x="1042103" y="2025215"/>
            <a:ext cx="2658534" cy="2462213"/>
          </a:xfrm>
          <a:prstGeom prst="rect">
            <a:avLst/>
          </a:prstGeom>
          <a:noFill/>
        </p:spPr>
        <p:txBody>
          <a:bodyPr wrap="square" rtlCol="0">
            <a:spAutoFit/>
          </a:bodyPr>
          <a:lstStyle/>
          <a:p>
            <a:r>
              <a:rPr lang="en-GB" sz="2800" b="1" dirty="0">
                <a:solidFill>
                  <a:srgbClr val="F9AC23"/>
                </a:solidFill>
              </a:rPr>
              <a:t>Client</a:t>
            </a:r>
            <a:br>
              <a:rPr lang="en-GB" dirty="0">
                <a:solidFill>
                  <a:schemeClr val="bg1"/>
                </a:solidFill>
              </a:rPr>
            </a:br>
            <a:endParaRPr lang="en-GB" dirty="0">
              <a:solidFill>
                <a:schemeClr val="bg1"/>
              </a:solidFill>
            </a:endParaRPr>
          </a:p>
          <a:p>
            <a:r>
              <a:rPr lang="en-US" i="1" dirty="0">
                <a:solidFill>
                  <a:schemeClr val="bg1"/>
                </a:solidFill>
              </a:rPr>
              <a:t>Entity that interacts with the vantage6 server via:</a:t>
            </a:r>
          </a:p>
          <a:p>
            <a:endParaRPr lang="en-US" i="1" dirty="0">
              <a:solidFill>
                <a:schemeClr val="bg1"/>
              </a:solidFill>
            </a:endParaRPr>
          </a:p>
          <a:p>
            <a:pPr marL="285750" indent="-285750">
              <a:buFont typeface="Arial" panose="020B0604020202020204" pitchFamily="34" charset="0"/>
              <a:buChar char="•"/>
            </a:pPr>
            <a:r>
              <a:rPr lang="en-US" i="1" dirty="0">
                <a:solidFill>
                  <a:schemeClr val="bg1"/>
                </a:solidFill>
              </a:rPr>
              <a:t>API</a:t>
            </a:r>
          </a:p>
          <a:p>
            <a:pPr marL="285750" indent="-285750">
              <a:buFont typeface="Arial" panose="020B0604020202020204" pitchFamily="34" charset="0"/>
              <a:buChar char="•"/>
            </a:pPr>
            <a:r>
              <a:rPr lang="en-US" i="1" dirty="0">
                <a:solidFill>
                  <a:schemeClr val="bg1"/>
                </a:solidFill>
              </a:rPr>
              <a:t>User interface</a:t>
            </a:r>
          </a:p>
          <a:p>
            <a:pPr marL="285750" indent="-285750">
              <a:buFont typeface="Arial" panose="020B0604020202020204" pitchFamily="34" charset="0"/>
              <a:buChar char="•"/>
            </a:pPr>
            <a:r>
              <a:rPr lang="en-US" i="1" dirty="0">
                <a:solidFill>
                  <a:schemeClr val="bg1"/>
                </a:solidFill>
              </a:rPr>
              <a:t>Python client</a:t>
            </a:r>
          </a:p>
        </p:txBody>
      </p:sp>
    </p:spTree>
    <p:extLst>
      <p:ext uri="{BB962C8B-B14F-4D97-AF65-F5344CB8AC3E}">
        <p14:creationId xmlns:p14="http://schemas.microsoft.com/office/powerpoint/2010/main" val="123111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2F41-AA78-4FC4-9C42-CD73FC39B95D}"/>
              </a:ext>
            </a:extLst>
          </p:cNvPr>
          <p:cNvSpPr>
            <a:spLocks noGrp="1"/>
          </p:cNvSpPr>
          <p:nvPr>
            <p:ph type="title"/>
          </p:nvPr>
        </p:nvSpPr>
        <p:spPr/>
        <p:txBody>
          <a:bodyPr/>
          <a:lstStyle/>
          <a:p>
            <a:r>
              <a:rPr lang="en-US" dirty="0"/>
              <a:t>The vantage6 infrastructure</a:t>
            </a:r>
            <a:endParaRPr lang="en-NL" dirty="0"/>
          </a:p>
        </p:txBody>
      </p:sp>
      <p:pic>
        <p:nvPicPr>
          <p:cNvPr id="5" name="Picture 4">
            <a:extLst>
              <a:ext uri="{FF2B5EF4-FFF2-40B4-BE49-F238E27FC236}">
                <a16:creationId xmlns:a16="http://schemas.microsoft.com/office/drawing/2014/main" id="{94DCDA17-C38E-8D09-A15E-68037CDA92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54960" y="1690688"/>
            <a:ext cx="5692528" cy="4649583"/>
          </a:xfrm>
          <a:prstGeom prst="rect">
            <a:avLst/>
          </a:prstGeom>
        </p:spPr>
      </p:pic>
      <p:sp>
        <p:nvSpPr>
          <p:cNvPr id="4" name="Rectangle 3">
            <a:extLst>
              <a:ext uri="{FF2B5EF4-FFF2-40B4-BE49-F238E27FC236}">
                <a16:creationId xmlns:a16="http://schemas.microsoft.com/office/drawing/2014/main" id="{7F8D5901-5B1E-D21D-CB35-40AC0DF2210F}"/>
              </a:ext>
            </a:extLst>
          </p:cNvPr>
          <p:cNvSpPr/>
          <p:nvPr/>
        </p:nvSpPr>
        <p:spPr>
          <a:xfrm>
            <a:off x="6096000" y="1600200"/>
            <a:ext cx="5053897" cy="5094433"/>
          </a:xfrm>
          <a:custGeom>
            <a:avLst/>
            <a:gdLst>
              <a:gd name="connsiteX0" fmla="*/ 0 w 5053897"/>
              <a:gd name="connsiteY0" fmla="*/ 0 h 4740071"/>
              <a:gd name="connsiteX1" fmla="*/ 5053897 w 5053897"/>
              <a:gd name="connsiteY1" fmla="*/ 0 h 4740071"/>
              <a:gd name="connsiteX2" fmla="*/ 5053897 w 5053897"/>
              <a:gd name="connsiteY2" fmla="*/ 4740071 h 4740071"/>
              <a:gd name="connsiteX3" fmla="*/ 0 w 5053897"/>
              <a:gd name="connsiteY3" fmla="*/ 4740071 h 4740071"/>
              <a:gd name="connsiteX4" fmla="*/ 0 w 5053897"/>
              <a:gd name="connsiteY4" fmla="*/ 0 h 4740071"/>
              <a:gd name="connsiteX0" fmla="*/ 0 w 5053897"/>
              <a:gd name="connsiteY0" fmla="*/ 0 h 4740071"/>
              <a:gd name="connsiteX1" fmla="*/ 5053897 w 5053897"/>
              <a:gd name="connsiteY1" fmla="*/ 0 h 4740071"/>
              <a:gd name="connsiteX2" fmla="*/ 4996747 w 5053897"/>
              <a:gd name="connsiteY2" fmla="*/ 4425746 h 4740071"/>
              <a:gd name="connsiteX3" fmla="*/ 0 w 5053897"/>
              <a:gd name="connsiteY3" fmla="*/ 4740071 h 4740071"/>
              <a:gd name="connsiteX4" fmla="*/ 0 w 5053897"/>
              <a:gd name="connsiteY4" fmla="*/ 0 h 4740071"/>
              <a:gd name="connsiteX0" fmla="*/ 0 w 5053897"/>
              <a:gd name="connsiteY0" fmla="*/ 0 h 4740071"/>
              <a:gd name="connsiteX1" fmla="*/ 5053897 w 5053897"/>
              <a:gd name="connsiteY1" fmla="*/ 0 h 4740071"/>
              <a:gd name="connsiteX2" fmla="*/ 4996747 w 5053897"/>
              <a:gd name="connsiteY2" fmla="*/ 4425746 h 4740071"/>
              <a:gd name="connsiteX3" fmla="*/ 0 w 5053897"/>
              <a:gd name="connsiteY3" fmla="*/ 4740071 h 4740071"/>
              <a:gd name="connsiteX4" fmla="*/ 0 w 5053897"/>
              <a:gd name="connsiteY4" fmla="*/ 0 h 4740071"/>
              <a:gd name="connsiteX0" fmla="*/ 0 w 5053897"/>
              <a:gd name="connsiteY0" fmla="*/ 0 h 5089246"/>
              <a:gd name="connsiteX1" fmla="*/ 5053897 w 5053897"/>
              <a:gd name="connsiteY1" fmla="*/ 0 h 5089246"/>
              <a:gd name="connsiteX2" fmla="*/ 4996747 w 5053897"/>
              <a:gd name="connsiteY2" fmla="*/ 4425746 h 5089246"/>
              <a:gd name="connsiteX3" fmla="*/ 3257550 w 5053897"/>
              <a:gd name="connsiteY3" fmla="*/ 4724400 h 5089246"/>
              <a:gd name="connsiteX4" fmla="*/ 0 w 5053897"/>
              <a:gd name="connsiteY4" fmla="*/ 4740071 h 5089246"/>
              <a:gd name="connsiteX5" fmla="*/ 0 w 5053897"/>
              <a:gd name="connsiteY5" fmla="*/ 0 h 5089246"/>
              <a:gd name="connsiteX0" fmla="*/ 0 w 5053897"/>
              <a:gd name="connsiteY0" fmla="*/ 0 h 5072193"/>
              <a:gd name="connsiteX1" fmla="*/ 5053897 w 5053897"/>
              <a:gd name="connsiteY1" fmla="*/ 0 h 5072193"/>
              <a:gd name="connsiteX2" fmla="*/ 4996747 w 5053897"/>
              <a:gd name="connsiteY2" fmla="*/ 4425746 h 5072193"/>
              <a:gd name="connsiteX3" fmla="*/ 3257550 w 5053897"/>
              <a:gd name="connsiteY3" fmla="*/ 4657725 h 5072193"/>
              <a:gd name="connsiteX4" fmla="*/ 0 w 5053897"/>
              <a:gd name="connsiteY4" fmla="*/ 4740071 h 5072193"/>
              <a:gd name="connsiteX5" fmla="*/ 0 w 5053897"/>
              <a:gd name="connsiteY5" fmla="*/ 0 h 5072193"/>
              <a:gd name="connsiteX0" fmla="*/ 0 w 5053897"/>
              <a:gd name="connsiteY0" fmla="*/ 0 h 5072193"/>
              <a:gd name="connsiteX1" fmla="*/ 5053897 w 5053897"/>
              <a:gd name="connsiteY1" fmla="*/ 0 h 5072193"/>
              <a:gd name="connsiteX2" fmla="*/ 4996747 w 5053897"/>
              <a:gd name="connsiteY2" fmla="*/ 4425746 h 5072193"/>
              <a:gd name="connsiteX3" fmla="*/ 3257550 w 5053897"/>
              <a:gd name="connsiteY3" fmla="*/ 4657725 h 5072193"/>
              <a:gd name="connsiteX4" fmla="*/ 0 w 5053897"/>
              <a:gd name="connsiteY4" fmla="*/ 4740071 h 5072193"/>
              <a:gd name="connsiteX5" fmla="*/ 0 w 5053897"/>
              <a:gd name="connsiteY5" fmla="*/ 0 h 5072193"/>
              <a:gd name="connsiteX0" fmla="*/ 0 w 5053897"/>
              <a:gd name="connsiteY0" fmla="*/ 0 h 5072193"/>
              <a:gd name="connsiteX1" fmla="*/ 5053897 w 5053897"/>
              <a:gd name="connsiteY1" fmla="*/ 0 h 5072193"/>
              <a:gd name="connsiteX2" fmla="*/ 5025322 w 5053897"/>
              <a:gd name="connsiteY2" fmla="*/ 4292396 h 5072193"/>
              <a:gd name="connsiteX3" fmla="*/ 3257550 w 5053897"/>
              <a:gd name="connsiteY3" fmla="*/ 4657725 h 5072193"/>
              <a:gd name="connsiteX4" fmla="*/ 0 w 5053897"/>
              <a:gd name="connsiteY4" fmla="*/ 4740071 h 5072193"/>
              <a:gd name="connsiteX5" fmla="*/ 0 w 5053897"/>
              <a:gd name="connsiteY5" fmla="*/ 0 h 5072193"/>
              <a:gd name="connsiteX0" fmla="*/ 0 w 5053897"/>
              <a:gd name="connsiteY0" fmla="*/ 0 h 5072193"/>
              <a:gd name="connsiteX1" fmla="*/ 5053897 w 5053897"/>
              <a:gd name="connsiteY1" fmla="*/ 0 h 5072193"/>
              <a:gd name="connsiteX2" fmla="*/ 5025322 w 5053897"/>
              <a:gd name="connsiteY2" fmla="*/ 4292396 h 5072193"/>
              <a:gd name="connsiteX3" fmla="*/ 3257550 w 5053897"/>
              <a:gd name="connsiteY3" fmla="*/ 4657725 h 5072193"/>
              <a:gd name="connsiteX4" fmla="*/ 0 w 5053897"/>
              <a:gd name="connsiteY4" fmla="*/ 4740071 h 5072193"/>
              <a:gd name="connsiteX5" fmla="*/ 0 w 5053897"/>
              <a:gd name="connsiteY5" fmla="*/ 0 h 5072193"/>
              <a:gd name="connsiteX0" fmla="*/ 0 w 5053897"/>
              <a:gd name="connsiteY0" fmla="*/ 0 h 5094433"/>
              <a:gd name="connsiteX1" fmla="*/ 5053897 w 5053897"/>
              <a:gd name="connsiteY1" fmla="*/ 0 h 5094433"/>
              <a:gd name="connsiteX2" fmla="*/ 5025322 w 5053897"/>
              <a:gd name="connsiteY2" fmla="*/ 4292396 h 5094433"/>
              <a:gd name="connsiteX3" fmla="*/ 3305175 w 5053897"/>
              <a:gd name="connsiteY3" fmla="*/ 4743450 h 5094433"/>
              <a:gd name="connsiteX4" fmla="*/ 0 w 5053897"/>
              <a:gd name="connsiteY4" fmla="*/ 4740071 h 5094433"/>
              <a:gd name="connsiteX5" fmla="*/ 0 w 5053897"/>
              <a:gd name="connsiteY5" fmla="*/ 0 h 5094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3897" h="5094433">
                <a:moveTo>
                  <a:pt x="0" y="0"/>
                </a:moveTo>
                <a:lnTo>
                  <a:pt x="5053897" y="0"/>
                </a:lnTo>
                <a:lnTo>
                  <a:pt x="5025322" y="4292396"/>
                </a:lnTo>
                <a:cubicBezTo>
                  <a:pt x="4505268" y="4603546"/>
                  <a:pt x="4166541" y="4471987"/>
                  <a:pt x="3305175" y="4743450"/>
                </a:cubicBezTo>
                <a:cubicBezTo>
                  <a:pt x="2472384" y="4795838"/>
                  <a:pt x="541338" y="5508421"/>
                  <a:pt x="0" y="4740071"/>
                </a:cubicBezTo>
                <a:lnTo>
                  <a:pt x="0" y="0"/>
                </a:lnTo>
                <a:close/>
              </a:path>
            </a:pathLst>
          </a:cu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EF032F40-0BCD-E3B6-1868-4E63AEF3C50F}"/>
              </a:ext>
            </a:extLst>
          </p:cNvPr>
          <p:cNvSpPr/>
          <p:nvPr/>
        </p:nvSpPr>
        <p:spPr>
          <a:xfrm>
            <a:off x="5581649" y="3400425"/>
            <a:ext cx="503313" cy="628650"/>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9E22A894-701D-A4B9-736F-757B844C9435}"/>
              </a:ext>
            </a:extLst>
          </p:cNvPr>
          <p:cNvGrpSpPr/>
          <p:nvPr/>
        </p:nvGrpSpPr>
        <p:grpSpPr>
          <a:xfrm>
            <a:off x="889704" y="1753157"/>
            <a:ext cx="2952970" cy="2691843"/>
            <a:chOff x="838200" y="2460229"/>
            <a:chExt cx="2952970" cy="4033703"/>
          </a:xfrm>
        </p:grpSpPr>
        <p:sp>
          <p:nvSpPr>
            <p:cNvPr id="8" name="Rectangle: Rounded Corners 7">
              <a:extLst>
                <a:ext uri="{FF2B5EF4-FFF2-40B4-BE49-F238E27FC236}">
                  <a16:creationId xmlns:a16="http://schemas.microsoft.com/office/drawing/2014/main" id="{9CE20952-2271-3DB0-3F20-9C29BFD465AD}"/>
                </a:ext>
              </a:extLst>
            </p:cNvPr>
            <p:cNvSpPr/>
            <p:nvPr/>
          </p:nvSpPr>
          <p:spPr>
            <a:xfrm>
              <a:off x="838200" y="2460229"/>
              <a:ext cx="2952970" cy="4033703"/>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9" name="TextBox 8">
              <a:extLst>
                <a:ext uri="{FF2B5EF4-FFF2-40B4-BE49-F238E27FC236}">
                  <a16:creationId xmlns:a16="http://schemas.microsoft.com/office/drawing/2014/main" id="{8F8F3CBF-C302-108F-C9CC-ABAC31036DE8}"/>
                </a:ext>
              </a:extLst>
            </p:cNvPr>
            <p:cNvSpPr txBox="1"/>
            <p:nvPr/>
          </p:nvSpPr>
          <p:spPr>
            <a:xfrm>
              <a:off x="990599" y="2724230"/>
              <a:ext cx="2658534" cy="2363136"/>
            </a:xfrm>
            <a:prstGeom prst="rect">
              <a:avLst/>
            </a:prstGeom>
            <a:noFill/>
          </p:spPr>
          <p:txBody>
            <a:bodyPr wrap="square" rtlCol="0">
              <a:spAutoFit/>
            </a:bodyPr>
            <a:lstStyle/>
            <a:p>
              <a:r>
                <a:rPr lang="en-GB" sz="2800" b="1" dirty="0">
                  <a:solidFill>
                    <a:srgbClr val="F9AC23"/>
                  </a:solidFill>
                </a:rPr>
                <a:t>Algorithm store</a:t>
              </a:r>
              <a:br>
                <a:rPr lang="en-GB" dirty="0">
                  <a:solidFill>
                    <a:schemeClr val="bg1"/>
                  </a:solidFill>
                </a:rPr>
              </a:br>
              <a:endParaRPr lang="en-GB" dirty="0">
                <a:solidFill>
                  <a:schemeClr val="bg1"/>
                </a:solidFill>
              </a:endParaRPr>
            </a:p>
            <a:p>
              <a:r>
                <a:rPr lang="en-US" i="1" dirty="0">
                  <a:solidFill>
                    <a:schemeClr val="bg1"/>
                  </a:solidFill>
                </a:rPr>
                <a:t>Repository for trusted algorithms. It allows researchers to explore which algorithms are available and how to run them. </a:t>
              </a:r>
            </a:p>
          </p:txBody>
        </p:sp>
      </p:grpSp>
    </p:spTree>
    <p:extLst>
      <p:ext uri="{BB962C8B-B14F-4D97-AF65-F5344CB8AC3E}">
        <p14:creationId xmlns:p14="http://schemas.microsoft.com/office/powerpoint/2010/main" val="1758337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8FD9E22-5FFE-521C-FAA2-D22BE7CF2CE9}"/>
              </a:ext>
            </a:extLst>
          </p:cNvPr>
          <p:cNvSpPr>
            <a:spLocks noGrp="1"/>
          </p:cNvSpPr>
          <p:nvPr>
            <p:ph type="title"/>
          </p:nvPr>
        </p:nvSpPr>
        <p:spPr>
          <a:xfrm>
            <a:off x="838200" y="490506"/>
            <a:ext cx="8180650" cy="408020"/>
          </a:xfrm>
        </p:spPr>
        <p:txBody>
          <a:bodyPr/>
          <a:lstStyle/>
          <a:p>
            <a:r>
              <a:rPr lang="en-US" dirty="0"/>
              <a:t>The vantage6 infrastructure</a:t>
            </a:r>
            <a:endParaRPr lang="en-NL" dirty="0"/>
          </a:p>
        </p:txBody>
      </p:sp>
      <p:pic>
        <p:nvPicPr>
          <p:cNvPr id="2" name="Picture 1" descr="A screenshot of a computer&#10;&#10;Description automatically generated">
            <a:extLst>
              <a:ext uri="{FF2B5EF4-FFF2-40B4-BE49-F238E27FC236}">
                <a16:creationId xmlns:a16="http://schemas.microsoft.com/office/drawing/2014/main" id="{C9D04C12-0DF5-FDD2-CA35-0884E5291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4522" y="1136522"/>
            <a:ext cx="6404328" cy="5230972"/>
          </a:xfrm>
          <a:prstGeom prst="rect">
            <a:avLst/>
          </a:prstGeom>
        </p:spPr>
      </p:pic>
      <p:sp>
        <p:nvSpPr>
          <p:cNvPr id="3" name="Rectangle: Rounded Corners 2">
            <a:extLst>
              <a:ext uri="{FF2B5EF4-FFF2-40B4-BE49-F238E27FC236}">
                <a16:creationId xmlns:a16="http://schemas.microsoft.com/office/drawing/2014/main" id="{243F59F9-F79F-D123-AE0B-33F89A668970}"/>
              </a:ext>
            </a:extLst>
          </p:cNvPr>
          <p:cNvSpPr/>
          <p:nvPr/>
        </p:nvSpPr>
        <p:spPr>
          <a:xfrm>
            <a:off x="7163827" y="2995596"/>
            <a:ext cx="767522" cy="28651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Request</a:t>
            </a:r>
            <a:endParaRPr lang="en-NL" sz="1200" dirty="0">
              <a:solidFill>
                <a:schemeClr val="tx1"/>
              </a:solidFill>
            </a:endParaRPr>
          </a:p>
        </p:txBody>
      </p:sp>
      <p:pic>
        <p:nvPicPr>
          <p:cNvPr id="4" name="Picture 2">
            <a:extLst>
              <a:ext uri="{FF2B5EF4-FFF2-40B4-BE49-F238E27FC236}">
                <a16:creationId xmlns:a16="http://schemas.microsoft.com/office/drawing/2014/main" id="{E7E0C8B7-CF57-4C0A-0600-30D3826D7E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4402" y="3663902"/>
            <a:ext cx="782283" cy="4317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42E137A2-EF9E-4751-239C-AA00D1C9A4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4403" y="3663902"/>
            <a:ext cx="782283" cy="4317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0521A866-AD84-75C2-9060-2D9B6AE4B3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3352" y="1337345"/>
            <a:ext cx="921377" cy="4252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5B4D81E9-7860-F8AC-5B37-184271F555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9384" y="1337344"/>
            <a:ext cx="921377" cy="4252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F4CCCEF0-8933-035A-5E07-6CF6164E61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4854" y="3663902"/>
            <a:ext cx="921377" cy="42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07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91667E-6 1.85185E-6 C -2.91667E-6 1.85185E-6 -0.02526 0.01458 -0.02526 0.01481 C -0.03177 0.02315 -0.03867 0.01991 -0.04205 0.05579 C -0.04544 0.08773 -0.04375 0.08171 -0.05078 0.09491 C -0.05742 0.10254 -0.06836 0.10879 -0.07356 0.11296 C -0.07617 0.11574 -0.09843 0.11227 -0.10195 0.11481 C -0.11575 0.11643 -0.12109 0.11366 -0.13099 0.11204 C -0.14297 0.10972 -0.1556 0.10949 -0.16432 0.10741 " pathEditMode="relative" rAng="0" ptsTypes="AAAAAAAA">
                                      <p:cBhvr>
                                        <p:cTn id="10" dur="2000" fill="hold"/>
                                        <p:tgtEl>
                                          <p:spTgt spid="3"/>
                                        </p:tgtEl>
                                        <p:attrNameLst>
                                          <p:attrName>ppt_x</p:attrName>
                                          <p:attrName>ppt_y</p:attrName>
                                        </p:attrNameLst>
                                      </p:cBhvr>
                                      <p:rCtr x="-8216" y="5764"/>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p:stCondLst>
                              <p:cond delay="0"/>
                            </p:stCondLst>
                            <p:childTnLst>
                              <p:par>
                                <p:cTn id="20" presetID="42" presetClass="path" presetSubtype="0" accel="50000" decel="50000" fill="hold" nodeType="afterEffect">
                                  <p:stCondLst>
                                    <p:cond delay="0"/>
                                  </p:stCondLst>
                                  <p:childTnLst>
                                    <p:animMotion origin="layout" path="M -4.375E-6 1.48148E-6 L -0.10131 -0.33958 " pathEditMode="relative" rAng="0" ptsTypes="AA">
                                      <p:cBhvr>
                                        <p:cTn id="21" dur="2000" fill="hold"/>
                                        <p:tgtEl>
                                          <p:spTgt spid="4"/>
                                        </p:tgtEl>
                                        <p:attrNameLst>
                                          <p:attrName>ppt_x</p:attrName>
                                          <p:attrName>ppt_y</p:attrName>
                                        </p:attrNameLst>
                                      </p:cBhvr>
                                      <p:rCtr x="-5013" y="-16898"/>
                                    </p:animMotion>
                                  </p:childTnLst>
                                </p:cTn>
                              </p:par>
                              <p:par>
                                <p:cTn id="22" presetID="42" presetClass="path" presetSubtype="0" accel="50000" decel="50000" fill="hold" nodeType="withEffect">
                                  <p:stCondLst>
                                    <p:cond delay="0"/>
                                  </p:stCondLst>
                                  <p:childTnLst>
                                    <p:animMotion origin="layout" path="M 0.01276 1.48148E-6 L 0.05729 -0.33958 " pathEditMode="relative" rAng="0" ptsTypes="AA">
                                      <p:cBhvr>
                                        <p:cTn id="23" dur="2000" fill="hold"/>
                                        <p:tgtEl>
                                          <p:spTgt spid="5"/>
                                        </p:tgtEl>
                                        <p:attrNameLst>
                                          <p:attrName>ppt_x</p:attrName>
                                          <p:attrName>ppt_y</p:attrName>
                                        </p:attrNameLst>
                                      </p:cBhvr>
                                      <p:rCtr x="2318" y="-16944"/>
                                    </p:animMotion>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5"/>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nodeType="clickEffect">
                                  <p:stCondLst>
                                    <p:cond delay="0"/>
                                  </p:stCondLst>
                                  <p:childTnLst>
                                    <p:animMotion origin="layout" path="M -2.29167E-6 4.81481E-6 L 0.1013 0.33959 " pathEditMode="relative" rAng="0" ptsTypes="AA">
                                      <p:cBhvr>
                                        <p:cTn id="37" dur="2000" fill="hold"/>
                                        <p:tgtEl>
                                          <p:spTgt spid="8"/>
                                        </p:tgtEl>
                                        <p:attrNameLst>
                                          <p:attrName>ppt_x</p:attrName>
                                          <p:attrName>ppt_y</p:attrName>
                                        </p:attrNameLst>
                                      </p:cBhvr>
                                      <p:rCtr x="4635" y="16551"/>
                                    </p:animMotion>
                                  </p:childTnLst>
                                </p:cTn>
                              </p:par>
                              <p:par>
                                <p:cTn id="38" presetID="42" presetClass="path" presetSubtype="0" accel="50000" decel="50000" fill="hold" nodeType="withEffect">
                                  <p:stCondLst>
                                    <p:cond delay="0"/>
                                  </p:stCondLst>
                                  <p:childTnLst>
                                    <p:animMotion origin="layout" path="M 3.95833E-6 4.81481E-6 L -0.0573 0.33958 " pathEditMode="relative" rAng="0" ptsTypes="AA">
                                      <p:cBhvr>
                                        <p:cTn id="39" dur="2000" fill="hold"/>
                                        <p:tgtEl>
                                          <p:spTgt spid="6"/>
                                        </p:tgtEl>
                                        <p:attrNameLst>
                                          <p:attrName>ppt_x</p:attrName>
                                          <p:attrName>ppt_y</p:attrName>
                                        </p:attrNameLst>
                                      </p:cBhvr>
                                      <p:rCtr x="-2865" y="16921"/>
                                    </p:animMotion>
                                  </p:childTnLst>
                                </p:cTn>
                              </p:par>
                            </p:childTnLst>
                          </p:cTn>
                        </p:par>
                        <p:par>
                          <p:cTn id="40" fill="hold">
                            <p:stCondLst>
                              <p:cond delay="2000"/>
                            </p:stCondLst>
                            <p:childTnLst>
                              <p:par>
                                <p:cTn id="41" presetID="1" presetClass="exit" presetSubtype="0" fill="hold" nodeType="after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6"/>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00977 4.44444E-6 C 0.05013 0.00509 0.08542 0.02731 0.12553 -0.01042 C 0.13607 -0.03635 0.12318 -0.06065 0.14649 -0.09144 C 0.17045 -0.1044 0.19961 -0.10232 0.22409 -0.10348 " pathEditMode="relative" rAng="0" ptsTypes="AAAA">
                                      <p:cBhvr>
                                        <p:cTn id="50" dur="2000" fill="hold"/>
                                        <p:tgtEl>
                                          <p:spTgt spid="10"/>
                                        </p:tgtEl>
                                        <p:attrNameLst>
                                          <p:attrName>ppt_x</p:attrName>
                                          <p:attrName>ppt_y</p:attrName>
                                        </p:attrNameLst>
                                      </p:cBhvr>
                                      <p:rCtr x="10716" y="-46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ED4B-61FE-91CC-88C2-0EAA986D7653}"/>
              </a:ext>
            </a:extLst>
          </p:cNvPr>
          <p:cNvSpPr>
            <a:spLocks noGrp="1"/>
          </p:cNvSpPr>
          <p:nvPr>
            <p:ph type="title"/>
          </p:nvPr>
        </p:nvSpPr>
        <p:spPr/>
        <p:txBody>
          <a:bodyPr/>
          <a:lstStyle/>
          <a:p>
            <a:r>
              <a:rPr lang="en-US" dirty="0"/>
              <a:t>How algorithms run in vantage6</a:t>
            </a:r>
            <a:endParaRPr lang="en-NL" dirty="0"/>
          </a:p>
        </p:txBody>
      </p:sp>
      <p:sp>
        <p:nvSpPr>
          <p:cNvPr id="6" name="TextBox 5">
            <a:extLst>
              <a:ext uri="{FF2B5EF4-FFF2-40B4-BE49-F238E27FC236}">
                <a16:creationId xmlns:a16="http://schemas.microsoft.com/office/drawing/2014/main" id="{620ACE44-320D-1079-A5C3-24C7BB24F711}"/>
              </a:ext>
            </a:extLst>
          </p:cNvPr>
          <p:cNvSpPr txBox="1"/>
          <p:nvPr/>
        </p:nvSpPr>
        <p:spPr>
          <a:xfrm>
            <a:off x="838200" y="5444164"/>
            <a:ext cx="6824134" cy="923330"/>
          </a:xfrm>
          <a:prstGeom prst="rect">
            <a:avLst/>
          </a:prstGeom>
          <a:noFill/>
        </p:spPr>
        <p:txBody>
          <a:bodyPr wrap="square" rtlCol="0">
            <a:spAutoFit/>
          </a:bodyPr>
          <a:lstStyle/>
          <a:p>
            <a:r>
              <a:rPr lang="en-US" dirty="0">
                <a:solidFill>
                  <a:srgbClr val="0F497B"/>
                </a:solidFill>
                <a:latin typeface="Source Sans Pro"/>
              </a:rPr>
              <a:t>Data sources and the aggregation entity are mapped to nodes. </a:t>
            </a:r>
          </a:p>
          <a:p>
            <a:endParaRPr lang="en-US" dirty="0">
              <a:solidFill>
                <a:srgbClr val="0F497B"/>
              </a:solidFill>
              <a:latin typeface="Source Sans Pro"/>
            </a:endParaRPr>
          </a:p>
          <a:p>
            <a:r>
              <a:rPr lang="en-US" dirty="0">
                <a:solidFill>
                  <a:srgbClr val="0F497B"/>
                </a:solidFill>
                <a:latin typeface="Source Sans Pro"/>
              </a:rPr>
              <a:t>The vantage6 server is on the side, coordinating the analysis.</a:t>
            </a:r>
          </a:p>
        </p:txBody>
      </p:sp>
      <p:sp>
        <p:nvSpPr>
          <p:cNvPr id="12" name="TextBox 11">
            <a:extLst>
              <a:ext uri="{FF2B5EF4-FFF2-40B4-BE49-F238E27FC236}">
                <a16:creationId xmlns:a16="http://schemas.microsoft.com/office/drawing/2014/main" id="{9FF59A0D-6DED-FCF4-7120-14884594B20E}"/>
              </a:ext>
            </a:extLst>
          </p:cNvPr>
          <p:cNvSpPr txBox="1"/>
          <p:nvPr/>
        </p:nvSpPr>
        <p:spPr>
          <a:xfrm>
            <a:off x="838200" y="1104415"/>
            <a:ext cx="10066867" cy="369332"/>
          </a:xfrm>
          <a:prstGeom prst="rect">
            <a:avLst/>
          </a:prstGeom>
          <a:noFill/>
        </p:spPr>
        <p:txBody>
          <a:bodyPr wrap="square" rtlCol="0">
            <a:spAutoFit/>
          </a:bodyPr>
          <a:lstStyle/>
          <a:p>
            <a:r>
              <a:rPr lang="en-US" dirty="0">
                <a:solidFill>
                  <a:srgbClr val="0F497B"/>
                </a:solidFill>
                <a:latin typeface="Source Sans Pro"/>
              </a:rPr>
              <a:t>Let us consider the federated sum from chapter 1 again</a:t>
            </a:r>
          </a:p>
        </p:txBody>
      </p:sp>
      <p:pic>
        <p:nvPicPr>
          <p:cNvPr id="7" name="Picture 6" descr="A screenshot of a computer&#10;&#10;Description automatically generated">
            <a:extLst>
              <a:ext uri="{FF2B5EF4-FFF2-40B4-BE49-F238E27FC236}">
                <a16:creationId xmlns:a16="http://schemas.microsoft.com/office/drawing/2014/main" id="{56C42D48-292A-8B0E-9519-679732452025}"/>
              </a:ext>
            </a:extLst>
          </p:cNvPr>
          <p:cNvPicPr>
            <a:picLocks noChangeAspect="1"/>
          </p:cNvPicPr>
          <p:nvPr/>
        </p:nvPicPr>
        <p:blipFill>
          <a:blip r:embed="rId2">
            <a:extLst>
              <a:ext uri="{28A0092B-C50C-407E-A947-70E740481C1C}">
                <a14:useLocalDpi xmlns:a14="http://schemas.microsoft.com/office/drawing/2010/main" val="0"/>
              </a:ext>
            </a:extLst>
          </a:blip>
          <a:srcRect l="3573" t="11157" r="1691" b="4402"/>
          <a:stretch/>
        </p:blipFill>
        <p:spPr>
          <a:xfrm>
            <a:off x="3298166" y="1794681"/>
            <a:ext cx="5595668" cy="2879677"/>
          </a:xfrm>
          <a:prstGeom prst="rect">
            <a:avLst/>
          </a:prstGeom>
        </p:spPr>
      </p:pic>
    </p:spTree>
    <p:extLst>
      <p:ext uri="{BB962C8B-B14F-4D97-AF65-F5344CB8AC3E}">
        <p14:creationId xmlns:p14="http://schemas.microsoft.com/office/powerpoint/2010/main" val="3557189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ED4B-61FE-91CC-88C2-0EAA986D7653}"/>
              </a:ext>
            </a:extLst>
          </p:cNvPr>
          <p:cNvSpPr>
            <a:spLocks noGrp="1"/>
          </p:cNvSpPr>
          <p:nvPr>
            <p:ph type="title"/>
          </p:nvPr>
        </p:nvSpPr>
        <p:spPr/>
        <p:txBody>
          <a:bodyPr/>
          <a:lstStyle/>
          <a:p>
            <a:r>
              <a:rPr lang="en-US" dirty="0"/>
              <a:t>How algorithms run in vantage6</a:t>
            </a:r>
            <a:endParaRPr lang="en-NL" dirty="0"/>
          </a:p>
        </p:txBody>
      </p:sp>
      <p:pic>
        <p:nvPicPr>
          <p:cNvPr id="5" name="Content Placeholder 4" descr="A diagram of a diagram&#10;&#10;Description automatically generated with medium confidence">
            <a:extLst>
              <a:ext uri="{FF2B5EF4-FFF2-40B4-BE49-F238E27FC236}">
                <a16:creationId xmlns:a16="http://schemas.microsoft.com/office/drawing/2014/main" id="{03CF207C-1DA3-A5C4-9518-361A13AF4B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2804" y="3429000"/>
            <a:ext cx="7061147" cy="2984295"/>
          </a:xfrm>
        </p:spPr>
      </p:pic>
      <p:sp>
        <p:nvSpPr>
          <p:cNvPr id="6" name="TextBox 5">
            <a:extLst>
              <a:ext uri="{FF2B5EF4-FFF2-40B4-BE49-F238E27FC236}">
                <a16:creationId xmlns:a16="http://schemas.microsoft.com/office/drawing/2014/main" id="{620ACE44-320D-1079-A5C3-24C7BB24F711}"/>
              </a:ext>
            </a:extLst>
          </p:cNvPr>
          <p:cNvSpPr txBox="1"/>
          <p:nvPr/>
        </p:nvSpPr>
        <p:spPr>
          <a:xfrm>
            <a:off x="838200" y="1485900"/>
            <a:ext cx="10839450" cy="2031325"/>
          </a:xfrm>
          <a:prstGeom prst="rect">
            <a:avLst/>
          </a:prstGeom>
          <a:noFill/>
        </p:spPr>
        <p:txBody>
          <a:bodyPr wrap="square" rtlCol="0">
            <a:spAutoFit/>
          </a:bodyPr>
          <a:lstStyle/>
          <a:p>
            <a:r>
              <a:rPr lang="en-US" dirty="0">
                <a:solidFill>
                  <a:srgbClr val="0F497B"/>
                </a:solidFill>
                <a:latin typeface="Source Sans Pro"/>
              </a:rPr>
              <a:t>Federated algorithms can be split in a </a:t>
            </a:r>
            <a:r>
              <a:rPr lang="en-US" b="1" dirty="0">
                <a:solidFill>
                  <a:srgbClr val="0F497B"/>
                </a:solidFill>
                <a:latin typeface="Source Sans Pro"/>
              </a:rPr>
              <a:t>federated</a:t>
            </a:r>
            <a:r>
              <a:rPr lang="en-US" dirty="0">
                <a:solidFill>
                  <a:srgbClr val="0F497B"/>
                </a:solidFill>
                <a:latin typeface="Source Sans Pro"/>
              </a:rPr>
              <a:t> and a </a:t>
            </a:r>
            <a:r>
              <a:rPr lang="en-US" b="1" dirty="0">
                <a:solidFill>
                  <a:srgbClr val="0F497B"/>
                </a:solidFill>
                <a:latin typeface="Source Sans Pro"/>
              </a:rPr>
              <a:t>central</a:t>
            </a:r>
            <a:r>
              <a:rPr lang="en-US" dirty="0">
                <a:solidFill>
                  <a:srgbClr val="0F497B"/>
                </a:solidFill>
                <a:latin typeface="Source Sans Pro"/>
              </a:rPr>
              <a:t> part:</a:t>
            </a:r>
          </a:p>
          <a:p>
            <a:endParaRPr lang="en-US" dirty="0">
              <a:solidFill>
                <a:srgbClr val="0F497B"/>
              </a:solidFill>
              <a:latin typeface="Source Sans Pro"/>
            </a:endParaRPr>
          </a:p>
          <a:p>
            <a:pPr marL="285750" indent="-285750">
              <a:buFont typeface="Arial" panose="020B0604020202020204" pitchFamily="34" charset="0"/>
              <a:buChar char="•"/>
            </a:pPr>
            <a:r>
              <a:rPr lang="en-US" b="1" dirty="0">
                <a:solidFill>
                  <a:srgbClr val="0F497B"/>
                </a:solidFill>
                <a:latin typeface="Source Sans Pro"/>
              </a:rPr>
              <a:t>Central</a:t>
            </a:r>
            <a:r>
              <a:rPr lang="en-US" dirty="0">
                <a:solidFill>
                  <a:srgbClr val="0F497B"/>
                </a:solidFill>
                <a:latin typeface="Source Sans Pro"/>
              </a:rPr>
              <a:t>: The central part of the algorithm is responsible for orchestration and aggregation of the partial results.</a:t>
            </a:r>
          </a:p>
          <a:p>
            <a:pPr marL="285750" indent="-285750">
              <a:buFont typeface="Arial" panose="020B0604020202020204" pitchFamily="34" charset="0"/>
              <a:buChar char="•"/>
            </a:pPr>
            <a:endParaRPr lang="en-US" dirty="0">
              <a:solidFill>
                <a:srgbClr val="0F497B"/>
              </a:solidFill>
              <a:latin typeface="Source Sans Pro"/>
            </a:endParaRPr>
          </a:p>
          <a:p>
            <a:pPr marL="285750" indent="-285750">
              <a:buFont typeface="Arial" panose="020B0604020202020204" pitchFamily="34" charset="0"/>
              <a:buChar char="•"/>
            </a:pPr>
            <a:r>
              <a:rPr lang="en-US" b="1" dirty="0">
                <a:solidFill>
                  <a:srgbClr val="0F497B"/>
                </a:solidFill>
                <a:latin typeface="Source Sans Pro"/>
              </a:rPr>
              <a:t>Federated</a:t>
            </a:r>
            <a:r>
              <a:rPr lang="en-US" dirty="0">
                <a:solidFill>
                  <a:srgbClr val="0F497B"/>
                </a:solidFill>
                <a:latin typeface="Source Sans Pro"/>
              </a:rPr>
              <a:t>: The partial tasks are executing computations on the local privacy sensitive data.</a:t>
            </a:r>
          </a:p>
          <a:p>
            <a:endParaRPr lang="en-US" dirty="0"/>
          </a:p>
        </p:txBody>
      </p:sp>
      <p:sp>
        <p:nvSpPr>
          <p:cNvPr id="4" name="TextBox 3">
            <a:extLst>
              <a:ext uri="{FF2B5EF4-FFF2-40B4-BE49-F238E27FC236}">
                <a16:creationId xmlns:a16="http://schemas.microsoft.com/office/drawing/2014/main" id="{9DAFFC18-E670-6E6A-5852-F21FD22B3D8A}"/>
              </a:ext>
            </a:extLst>
          </p:cNvPr>
          <p:cNvSpPr txBox="1"/>
          <p:nvPr/>
        </p:nvSpPr>
        <p:spPr>
          <a:xfrm>
            <a:off x="8635834" y="3970734"/>
            <a:ext cx="990767" cy="307777"/>
          </a:xfrm>
          <a:prstGeom prst="rect">
            <a:avLst/>
          </a:prstGeom>
          <a:solidFill>
            <a:schemeClr val="bg1"/>
          </a:solidFill>
        </p:spPr>
        <p:txBody>
          <a:bodyPr wrap="square">
            <a:spAutoFit/>
          </a:bodyPr>
          <a:lstStyle/>
          <a:p>
            <a:r>
              <a:rPr lang="en-US" sz="1400" b="1" dirty="0">
                <a:solidFill>
                  <a:srgbClr val="0F497B"/>
                </a:solidFill>
                <a:latin typeface="Source Sans Pro"/>
              </a:rPr>
              <a:t>Federated</a:t>
            </a:r>
            <a:endParaRPr lang="en-NL" sz="1400" dirty="0"/>
          </a:p>
        </p:txBody>
      </p:sp>
    </p:spTree>
    <p:extLst>
      <p:ext uri="{BB962C8B-B14F-4D97-AF65-F5344CB8AC3E}">
        <p14:creationId xmlns:p14="http://schemas.microsoft.com/office/powerpoint/2010/main" val="1616799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BE0DB3D-B7AD-4392-B9D3-5F7F15636A15}"/>
              </a:ext>
            </a:extLst>
          </p:cNvPr>
          <p:cNvPicPr>
            <a:picLocks noChangeAspect="1"/>
          </p:cNvPicPr>
          <p:nvPr/>
        </p:nvPicPr>
        <p:blipFill>
          <a:blip r:embed="rId3"/>
          <a:srcRect r="1870" b="1606"/>
          <a:stretch/>
        </p:blipFill>
        <p:spPr>
          <a:xfrm>
            <a:off x="2087753" y="1072643"/>
            <a:ext cx="7866569" cy="5313291"/>
          </a:xfrm>
          <a:prstGeom prst="rect">
            <a:avLst/>
          </a:prstGeom>
        </p:spPr>
      </p:pic>
      <p:sp>
        <p:nvSpPr>
          <p:cNvPr id="2" name="Titel 1">
            <a:extLst>
              <a:ext uri="{FF2B5EF4-FFF2-40B4-BE49-F238E27FC236}">
                <a16:creationId xmlns:a16="http://schemas.microsoft.com/office/drawing/2014/main" id="{0BAAE10F-F4EF-4474-9617-F4198D371EDD}"/>
              </a:ext>
            </a:extLst>
          </p:cNvPr>
          <p:cNvSpPr>
            <a:spLocks noGrp="1"/>
          </p:cNvSpPr>
          <p:nvPr>
            <p:ph type="title"/>
          </p:nvPr>
        </p:nvSpPr>
        <p:spPr/>
        <p:txBody>
          <a:bodyPr/>
          <a:lstStyle/>
          <a:p>
            <a:r>
              <a:rPr lang="en-US" dirty="0"/>
              <a:t>How algorithms run in vantage6</a:t>
            </a:r>
            <a:endParaRPr lang="en-GB" dirty="0"/>
          </a:p>
        </p:txBody>
      </p:sp>
      <p:sp>
        <p:nvSpPr>
          <p:cNvPr id="5" name="Rechthoek 4">
            <a:extLst>
              <a:ext uri="{FF2B5EF4-FFF2-40B4-BE49-F238E27FC236}">
                <a16:creationId xmlns:a16="http://schemas.microsoft.com/office/drawing/2014/main" id="{A993F891-8537-4B63-AFF8-892F3948D12F}"/>
              </a:ext>
            </a:extLst>
          </p:cNvPr>
          <p:cNvSpPr/>
          <p:nvPr/>
        </p:nvSpPr>
        <p:spPr>
          <a:xfrm>
            <a:off x="914400" y="1161588"/>
            <a:ext cx="9091961" cy="521691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Graphic 5">
            <a:extLst>
              <a:ext uri="{FF2B5EF4-FFF2-40B4-BE49-F238E27FC236}">
                <a16:creationId xmlns:a16="http://schemas.microsoft.com/office/drawing/2014/main" id="{8FFAEC99-9BD5-4F9F-9273-52307F09ED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88798" y="2225411"/>
            <a:ext cx="4857750" cy="1562100"/>
          </a:xfrm>
          <a:prstGeom prst="rect">
            <a:avLst/>
          </a:prstGeom>
        </p:spPr>
      </p:pic>
      <p:pic>
        <p:nvPicPr>
          <p:cNvPr id="8" name="Graphic 7">
            <a:extLst>
              <a:ext uri="{FF2B5EF4-FFF2-40B4-BE49-F238E27FC236}">
                <a16:creationId xmlns:a16="http://schemas.microsoft.com/office/drawing/2014/main" id="{4C3BAB14-699E-477C-91CD-C804237DF0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4400" y="1424613"/>
            <a:ext cx="3857625" cy="1647825"/>
          </a:xfrm>
          <a:prstGeom prst="rect">
            <a:avLst/>
          </a:prstGeom>
        </p:spPr>
      </p:pic>
      <p:sp>
        <p:nvSpPr>
          <p:cNvPr id="3" name="TextBox 2">
            <a:extLst>
              <a:ext uri="{FF2B5EF4-FFF2-40B4-BE49-F238E27FC236}">
                <a16:creationId xmlns:a16="http://schemas.microsoft.com/office/drawing/2014/main" id="{55C3B413-DA18-9152-0174-45F96B9A94FD}"/>
              </a:ext>
            </a:extLst>
          </p:cNvPr>
          <p:cNvSpPr txBox="1"/>
          <p:nvPr/>
        </p:nvSpPr>
        <p:spPr>
          <a:xfrm>
            <a:off x="3822123" y="1765999"/>
            <a:ext cx="1272976" cy="292388"/>
          </a:xfrm>
          <a:prstGeom prst="rect">
            <a:avLst/>
          </a:prstGeom>
          <a:solidFill>
            <a:schemeClr val="bg1"/>
          </a:solidFill>
        </p:spPr>
        <p:txBody>
          <a:bodyPr wrap="square" rtlCol="0">
            <a:spAutoFit/>
          </a:bodyPr>
          <a:lstStyle/>
          <a:p>
            <a:r>
              <a:rPr lang="en-US" sz="1300" b="1" dirty="0">
                <a:solidFill>
                  <a:srgbClr val="104175"/>
                </a:solidFill>
              </a:rPr>
              <a:t>Partial task</a:t>
            </a:r>
            <a:endParaRPr lang="en-NL" sz="1300" b="1" dirty="0">
              <a:solidFill>
                <a:srgbClr val="104175"/>
              </a:solidFill>
            </a:endParaRPr>
          </a:p>
        </p:txBody>
      </p:sp>
    </p:spTree>
    <p:extLst>
      <p:ext uri="{BB962C8B-B14F-4D97-AF65-F5344CB8AC3E}">
        <p14:creationId xmlns:p14="http://schemas.microsoft.com/office/powerpoint/2010/main" val="2463744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59A135E3-D272-5A6A-47F5-6BDE9D385CA2}"/>
              </a:ext>
            </a:extLst>
          </p:cNvPr>
          <p:cNvPicPr>
            <a:picLocks noChangeAspect="1"/>
          </p:cNvPicPr>
          <p:nvPr/>
        </p:nvPicPr>
        <p:blipFill>
          <a:blip r:embed="rId3"/>
          <a:srcRect r="1870" b="1606"/>
          <a:stretch/>
        </p:blipFill>
        <p:spPr>
          <a:xfrm>
            <a:off x="2087753" y="1072643"/>
            <a:ext cx="7866569" cy="5313291"/>
          </a:xfrm>
          <a:prstGeom prst="rect">
            <a:avLst/>
          </a:prstGeom>
        </p:spPr>
      </p:pic>
      <p:sp>
        <p:nvSpPr>
          <p:cNvPr id="9" name="Rechthoek 4">
            <a:extLst>
              <a:ext uri="{FF2B5EF4-FFF2-40B4-BE49-F238E27FC236}">
                <a16:creationId xmlns:a16="http://schemas.microsoft.com/office/drawing/2014/main" id="{16CC8E3B-57E5-AC2C-8DB6-AAC13072DEEE}"/>
              </a:ext>
            </a:extLst>
          </p:cNvPr>
          <p:cNvSpPr/>
          <p:nvPr/>
        </p:nvSpPr>
        <p:spPr>
          <a:xfrm>
            <a:off x="914400" y="1169022"/>
            <a:ext cx="9091961" cy="521691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Graphic 5">
            <a:extLst>
              <a:ext uri="{FF2B5EF4-FFF2-40B4-BE49-F238E27FC236}">
                <a16:creationId xmlns:a16="http://schemas.microsoft.com/office/drawing/2014/main" id="{8FFAEC99-9BD5-4F9F-9273-52307F09ED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88798" y="2224800"/>
            <a:ext cx="4857750" cy="1562100"/>
          </a:xfrm>
          <a:prstGeom prst="rect">
            <a:avLst/>
          </a:prstGeom>
        </p:spPr>
      </p:pic>
      <p:pic>
        <p:nvPicPr>
          <p:cNvPr id="7" name="Graphic 6">
            <a:extLst>
              <a:ext uri="{FF2B5EF4-FFF2-40B4-BE49-F238E27FC236}">
                <a16:creationId xmlns:a16="http://schemas.microsoft.com/office/drawing/2014/main" id="{48FFD2EF-677B-463A-BC75-162714B1C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19312" y="1990800"/>
            <a:ext cx="3028950" cy="3438525"/>
          </a:xfrm>
          <a:prstGeom prst="rect">
            <a:avLst/>
          </a:prstGeom>
        </p:spPr>
      </p:pic>
      <p:pic>
        <p:nvPicPr>
          <p:cNvPr id="8" name="Graphic 7">
            <a:extLst>
              <a:ext uri="{FF2B5EF4-FFF2-40B4-BE49-F238E27FC236}">
                <a16:creationId xmlns:a16="http://schemas.microsoft.com/office/drawing/2014/main" id="{FCD92B81-DC1B-429D-B152-2DDBA89A73B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4400" y="1424613"/>
            <a:ext cx="3857625" cy="1647825"/>
          </a:xfrm>
          <a:prstGeom prst="rect">
            <a:avLst/>
          </a:prstGeom>
        </p:spPr>
      </p:pic>
      <p:sp>
        <p:nvSpPr>
          <p:cNvPr id="2" name="Titel 1">
            <a:extLst>
              <a:ext uri="{FF2B5EF4-FFF2-40B4-BE49-F238E27FC236}">
                <a16:creationId xmlns:a16="http://schemas.microsoft.com/office/drawing/2014/main" id="{0BAAE10F-F4EF-4474-9617-F4198D371EDD}"/>
              </a:ext>
            </a:extLst>
          </p:cNvPr>
          <p:cNvSpPr>
            <a:spLocks noGrp="1"/>
          </p:cNvSpPr>
          <p:nvPr>
            <p:ph type="title"/>
          </p:nvPr>
        </p:nvSpPr>
        <p:spPr/>
        <p:txBody>
          <a:bodyPr/>
          <a:lstStyle/>
          <a:p>
            <a:r>
              <a:rPr lang="en-GB" dirty="0"/>
              <a:t>Algorithm projection on infrastructure</a:t>
            </a:r>
          </a:p>
        </p:txBody>
      </p:sp>
      <p:sp>
        <p:nvSpPr>
          <p:cNvPr id="4" name="TextBox 3">
            <a:extLst>
              <a:ext uri="{FF2B5EF4-FFF2-40B4-BE49-F238E27FC236}">
                <a16:creationId xmlns:a16="http://schemas.microsoft.com/office/drawing/2014/main" id="{50F8641C-05D1-9E56-2AD8-EF96D517B1BB}"/>
              </a:ext>
            </a:extLst>
          </p:cNvPr>
          <p:cNvSpPr txBox="1"/>
          <p:nvPr/>
        </p:nvSpPr>
        <p:spPr>
          <a:xfrm>
            <a:off x="3822123" y="1765999"/>
            <a:ext cx="1272976" cy="292388"/>
          </a:xfrm>
          <a:prstGeom prst="rect">
            <a:avLst/>
          </a:prstGeom>
          <a:solidFill>
            <a:schemeClr val="bg1"/>
          </a:solidFill>
        </p:spPr>
        <p:txBody>
          <a:bodyPr wrap="square" rtlCol="0">
            <a:spAutoFit/>
          </a:bodyPr>
          <a:lstStyle/>
          <a:p>
            <a:r>
              <a:rPr lang="en-US" sz="1300" b="1" dirty="0">
                <a:solidFill>
                  <a:srgbClr val="104175"/>
                </a:solidFill>
              </a:rPr>
              <a:t>Partial task</a:t>
            </a:r>
            <a:endParaRPr lang="en-NL" sz="1300" b="1" dirty="0">
              <a:solidFill>
                <a:srgbClr val="104175"/>
              </a:solidFill>
            </a:endParaRPr>
          </a:p>
        </p:txBody>
      </p:sp>
    </p:spTree>
    <p:extLst>
      <p:ext uri="{BB962C8B-B14F-4D97-AF65-F5344CB8AC3E}">
        <p14:creationId xmlns:p14="http://schemas.microsoft.com/office/powerpoint/2010/main" val="334412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5B60EDCF-60B4-B435-9B18-22AC829BC41B}"/>
              </a:ext>
            </a:extLst>
          </p:cNvPr>
          <p:cNvPicPr>
            <a:picLocks noChangeAspect="1"/>
          </p:cNvPicPr>
          <p:nvPr/>
        </p:nvPicPr>
        <p:blipFill>
          <a:blip r:embed="rId3"/>
          <a:srcRect r="1870" b="1606"/>
          <a:stretch/>
        </p:blipFill>
        <p:spPr>
          <a:xfrm>
            <a:off x="2087753" y="1072643"/>
            <a:ext cx="7866569" cy="5313291"/>
          </a:xfrm>
          <a:prstGeom prst="rect">
            <a:avLst/>
          </a:prstGeom>
        </p:spPr>
      </p:pic>
      <p:sp>
        <p:nvSpPr>
          <p:cNvPr id="10" name="Rechthoek 4">
            <a:extLst>
              <a:ext uri="{FF2B5EF4-FFF2-40B4-BE49-F238E27FC236}">
                <a16:creationId xmlns:a16="http://schemas.microsoft.com/office/drawing/2014/main" id="{F5E9DA2B-FB06-AE41-C2D6-F4FC50253ACE}"/>
              </a:ext>
            </a:extLst>
          </p:cNvPr>
          <p:cNvSpPr/>
          <p:nvPr/>
        </p:nvSpPr>
        <p:spPr>
          <a:xfrm>
            <a:off x="914400" y="1191324"/>
            <a:ext cx="9091961" cy="521691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Graphic 5">
            <a:extLst>
              <a:ext uri="{FF2B5EF4-FFF2-40B4-BE49-F238E27FC236}">
                <a16:creationId xmlns:a16="http://schemas.microsoft.com/office/drawing/2014/main" id="{8FFAEC99-9BD5-4F9F-9273-52307F09ED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88798" y="2224800"/>
            <a:ext cx="4857750" cy="1562100"/>
          </a:xfrm>
          <a:prstGeom prst="rect">
            <a:avLst/>
          </a:prstGeom>
        </p:spPr>
      </p:pic>
      <p:pic>
        <p:nvPicPr>
          <p:cNvPr id="7" name="Graphic 6">
            <a:extLst>
              <a:ext uri="{FF2B5EF4-FFF2-40B4-BE49-F238E27FC236}">
                <a16:creationId xmlns:a16="http://schemas.microsoft.com/office/drawing/2014/main" id="{48FFD2EF-677B-463A-BC75-162714B1C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19312" y="1990800"/>
            <a:ext cx="3028950" cy="3438525"/>
          </a:xfrm>
          <a:prstGeom prst="rect">
            <a:avLst/>
          </a:prstGeom>
        </p:spPr>
      </p:pic>
      <p:pic>
        <p:nvPicPr>
          <p:cNvPr id="8" name="Graphic 7">
            <a:extLst>
              <a:ext uri="{FF2B5EF4-FFF2-40B4-BE49-F238E27FC236}">
                <a16:creationId xmlns:a16="http://schemas.microsoft.com/office/drawing/2014/main" id="{4CD782ED-AEE2-4D4D-9F7F-12A54E200F0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61668" y="1990800"/>
            <a:ext cx="3095625" cy="3419475"/>
          </a:xfrm>
          <a:prstGeom prst="rect">
            <a:avLst/>
          </a:prstGeom>
        </p:spPr>
      </p:pic>
      <p:pic>
        <p:nvPicPr>
          <p:cNvPr id="9" name="Graphic 8">
            <a:extLst>
              <a:ext uri="{FF2B5EF4-FFF2-40B4-BE49-F238E27FC236}">
                <a16:creationId xmlns:a16="http://schemas.microsoft.com/office/drawing/2014/main" id="{23060CB4-5208-4CAF-8844-2F16EEAF83E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14400" y="1424613"/>
            <a:ext cx="3857625" cy="1647825"/>
          </a:xfrm>
          <a:prstGeom prst="rect">
            <a:avLst/>
          </a:prstGeom>
        </p:spPr>
      </p:pic>
      <p:sp>
        <p:nvSpPr>
          <p:cNvPr id="2" name="Titel 1">
            <a:extLst>
              <a:ext uri="{FF2B5EF4-FFF2-40B4-BE49-F238E27FC236}">
                <a16:creationId xmlns:a16="http://schemas.microsoft.com/office/drawing/2014/main" id="{0BAAE10F-F4EF-4474-9617-F4198D371EDD}"/>
              </a:ext>
            </a:extLst>
          </p:cNvPr>
          <p:cNvSpPr>
            <a:spLocks noGrp="1"/>
          </p:cNvSpPr>
          <p:nvPr>
            <p:ph type="title"/>
          </p:nvPr>
        </p:nvSpPr>
        <p:spPr/>
        <p:txBody>
          <a:bodyPr/>
          <a:lstStyle/>
          <a:p>
            <a:r>
              <a:rPr lang="en-GB" dirty="0"/>
              <a:t>Algorithm projection on infrastructure</a:t>
            </a:r>
          </a:p>
        </p:txBody>
      </p:sp>
      <p:sp>
        <p:nvSpPr>
          <p:cNvPr id="4" name="TextBox 3">
            <a:extLst>
              <a:ext uri="{FF2B5EF4-FFF2-40B4-BE49-F238E27FC236}">
                <a16:creationId xmlns:a16="http://schemas.microsoft.com/office/drawing/2014/main" id="{55086684-162E-C207-534C-401BF9F85CD5}"/>
              </a:ext>
            </a:extLst>
          </p:cNvPr>
          <p:cNvSpPr txBox="1"/>
          <p:nvPr/>
        </p:nvSpPr>
        <p:spPr>
          <a:xfrm>
            <a:off x="3822123" y="1765999"/>
            <a:ext cx="1272976" cy="292388"/>
          </a:xfrm>
          <a:prstGeom prst="rect">
            <a:avLst/>
          </a:prstGeom>
          <a:solidFill>
            <a:schemeClr val="bg1"/>
          </a:solidFill>
        </p:spPr>
        <p:txBody>
          <a:bodyPr wrap="square" rtlCol="0">
            <a:spAutoFit/>
          </a:bodyPr>
          <a:lstStyle/>
          <a:p>
            <a:r>
              <a:rPr lang="en-US" sz="1300" b="1" dirty="0">
                <a:solidFill>
                  <a:srgbClr val="104175"/>
                </a:solidFill>
              </a:rPr>
              <a:t>Partial task</a:t>
            </a:r>
            <a:endParaRPr lang="en-NL" sz="1300" b="1" dirty="0">
              <a:solidFill>
                <a:srgbClr val="104175"/>
              </a:solidFill>
            </a:endParaRPr>
          </a:p>
        </p:txBody>
      </p:sp>
    </p:spTree>
    <p:extLst>
      <p:ext uri="{BB962C8B-B14F-4D97-AF65-F5344CB8AC3E}">
        <p14:creationId xmlns:p14="http://schemas.microsoft.com/office/powerpoint/2010/main" val="205670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a:extLst>
              <a:ext uri="{FF2B5EF4-FFF2-40B4-BE49-F238E27FC236}">
                <a16:creationId xmlns:a16="http://schemas.microsoft.com/office/drawing/2014/main" id="{99514482-FEDB-C31D-F86A-52B950FE6230}"/>
              </a:ext>
            </a:extLst>
          </p:cNvPr>
          <p:cNvPicPr>
            <a:picLocks noChangeAspect="1"/>
          </p:cNvPicPr>
          <p:nvPr/>
        </p:nvPicPr>
        <p:blipFill>
          <a:blip r:embed="rId3"/>
          <a:srcRect r="1870" b="1606"/>
          <a:stretch/>
        </p:blipFill>
        <p:spPr>
          <a:xfrm>
            <a:off x="2087753" y="1072643"/>
            <a:ext cx="7866569" cy="5313291"/>
          </a:xfrm>
          <a:prstGeom prst="rect">
            <a:avLst/>
          </a:prstGeom>
        </p:spPr>
      </p:pic>
      <p:sp>
        <p:nvSpPr>
          <p:cNvPr id="13" name="Rechthoek 4">
            <a:extLst>
              <a:ext uri="{FF2B5EF4-FFF2-40B4-BE49-F238E27FC236}">
                <a16:creationId xmlns:a16="http://schemas.microsoft.com/office/drawing/2014/main" id="{841F9EDF-1C19-C8AA-7A03-1D33D7A27EFB}"/>
              </a:ext>
            </a:extLst>
          </p:cNvPr>
          <p:cNvSpPr/>
          <p:nvPr/>
        </p:nvSpPr>
        <p:spPr>
          <a:xfrm>
            <a:off x="914400" y="1191324"/>
            <a:ext cx="9091961" cy="521691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1" name="Group 10">
            <a:extLst>
              <a:ext uri="{FF2B5EF4-FFF2-40B4-BE49-F238E27FC236}">
                <a16:creationId xmlns:a16="http://schemas.microsoft.com/office/drawing/2014/main" id="{CBE2927D-BEFE-A43A-02AF-78333F2784F3}"/>
              </a:ext>
            </a:extLst>
          </p:cNvPr>
          <p:cNvGrpSpPr/>
          <p:nvPr/>
        </p:nvGrpSpPr>
        <p:grpSpPr>
          <a:xfrm>
            <a:off x="914400" y="1424613"/>
            <a:ext cx="8233862" cy="4004712"/>
            <a:chOff x="914400" y="1424613"/>
            <a:chExt cx="8233862" cy="4004712"/>
          </a:xfrm>
        </p:grpSpPr>
        <p:grpSp>
          <p:nvGrpSpPr>
            <p:cNvPr id="3" name="Group 2">
              <a:extLst>
                <a:ext uri="{FF2B5EF4-FFF2-40B4-BE49-F238E27FC236}">
                  <a16:creationId xmlns:a16="http://schemas.microsoft.com/office/drawing/2014/main" id="{D2FB129A-2174-6A46-8A4A-FB6F1C3D8ED9}"/>
                </a:ext>
              </a:extLst>
            </p:cNvPr>
            <p:cNvGrpSpPr/>
            <p:nvPr/>
          </p:nvGrpSpPr>
          <p:grpSpPr>
            <a:xfrm>
              <a:off x="3888798" y="1990800"/>
              <a:ext cx="5259464" cy="3438525"/>
              <a:chOff x="3888798" y="1990800"/>
              <a:chExt cx="5259464" cy="3438525"/>
            </a:xfrm>
          </p:grpSpPr>
          <p:pic>
            <p:nvPicPr>
              <p:cNvPr id="6" name="Graphic 5">
                <a:extLst>
                  <a:ext uri="{FF2B5EF4-FFF2-40B4-BE49-F238E27FC236}">
                    <a16:creationId xmlns:a16="http://schemas.microsoft.com/office/drawing/2014/main" id="{8FFAEC99-9BD5-4F9F-9273-52307F09ED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88798" y="2224800"/>
                <a:ext cx="4857750" cy="1562100"/>
              </a:xfrm>
              <a:prstGeom prst="rect">
                <a:avLst/>
              </a:prstGeom>
            </p:spPr>
          </p:pic>
          <p:pic>
            <p:nvPicPr>
              <p:cNvPr id="7" name="Graphic 6">
                <a:extLst>
                  <a:ext uri="{FF2B5EF4-FFF2-40B4-BE49-F238E27FC236}">
                    <a16:creationId xmlns:a16="http://schemas.microsoft.com/office/drawing/2014/main" id="{48FFD2EF-677B-463A-BC75-162714B1C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19312" y="1990800"/>
                <a:ext cx="3028950" cy="3438525"/>
              </a:xfrm>
              <a:prstGeom prst="rect">
                <a:avLst/>
              </a:prstGeom>
            </p:spPr>
          </p:pic>
          <p:pic>
            <p:nvPicPr>
              <p:cNvPr id="8" name="Graphic 7">
                <a:extLst>
                  <a:ext uri="{FF2B5EF4-FFF2-40B4-BE49-F238E27FC236}">
                    <a16:creationId xmlns:a16="http://schemas.microsoft.com/office/drawing/2014/main" id="{4CD782ED-AEE2-4D4D-9F7F-12A54E200F0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61668" y="1990800"/>
                <a:ext cx="3095625" cy="3419475"/>
              </a:xfrm>
              <a:prstGeom prst="rect">
                <a:avLst/>
              </a:prstGeom>
            </p:spPr>
          </p:pic>
          <p:pic>
            <p:nvPicPr>
              <p:cNvPr id="9" name="Graphic 8">
                <a:extLst>
                  <a:ext uri="{FF2B5EF4-FFF2-40B4-BE49-F238E27FC236}">
                    <a16:creationId xmlns:a16="http://schemas.microsoft.com/office/drawing/2014/main" id="{BA7A7EBB-4D51-4FAE-A6A5-EB9DB97BCDE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01493" y="2653200"/>
                <a:ext cx="4629150" cy="1476375"/>
              </a:xfrm>
              <a:prstGeom prst="rect">
                <a:avLst/>
              </a:prstGeom>
            </p:spPr>
          </p:pic>
        </p:grpSp>
        <p:pic>
          <p:nvPicPr>
            <p:cNvPr id="10" name="Graphic 9">
              <a:extLst>
                <a:ext uri="{FF2B5EF4-FFF2-40B4-BE49-F238E27FC236}">
                  <a16:creationId xmlns:a16="http://schemas.microsoft.com/office/drawing/2014/main" id="{094BF8C1-725A-4399-9045-86A0DFFAD23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4400" y="1424613"/>
              <a:ext cx="3857625" cy="1647825"/>
            </a:xfrm>
            <a:prstGeom prst="rect">
              <a:avLst/>
            </a:prstGeom>
          </p:spPr>
        </p:pic>
      </p:grpSp>
      <p:sp>
        <p:nvSpPr>
          <p:cNvPr id="2" name="Titel 1">
            <a:extLst>
              <a:ext uri="{FF2B5EF4-FFF2-40B4-BE49-F238E27FC236}">
                <a16:creationId xmlns:a16="http://schemas.microsoft.com/office/drawing/2014/main" id="{0BAAE10F-F4EF-4474-9617-F4198D371EDD}"/>
              </a:ext>
            </a:extLst>
          </p:cNvPr>
          <p:cNvSpPr>
            <a:spLocks noGrp="1"/>
          </p:cNvSpPr>
          <p:nvPr>
            <p:ph type="title"/>
          </p:nvPr>
        </p:nvSpPr>
        <p:spPr/>
        <p:txBody>
          <a:bodyPr/>
          <a:lstStyle/>
          <a:p>
            <a:r>
              <a:rPr lang="en-GB" dirty="0"/>
              <a:t>Algorithm projection on infrastructure</a:t>
            </a:r>
          </a:p>
        </p:txBody>
      </p:sp>
      <p:sp>
        <p:nvSpPr>
          <p:cNvPr id="4" name="TextBox 3">
            <a:extLst>
              <a:ext uri="{FF2B5EF4-FFF2-40B4-BE49-F238E27FC236}">
                <a16:creationId xmlns:a16="http://schemas.microsoft.com/office/drawing/2014/main" id="{C8E58BAD-DA3B-623B-B35B-3603CD900BAD}"/>
              </a:ext>
            </a:extLst>
          </p:cNvPr>
          <p:cNvSpPr txBox="1"/>
          <p:nvPr/>
        </p:nvSpPr>
        <p:spPr>
          <a:xfrm>
            <a:off x="3822123" y="1765999"/>
            <a:ext cx="1272976" cy="292388"/>
          </a:xfrm>
          <a:prstGeom prst="rect">
            <a:avLst/>
          </a:prstGeom>
          <a:solidFill>
            <a:schemeClr val="bg1"/>
          </a:solidFill>
        </p:spPr>
        <p:txBody>
          <a:bodyPr wrap="square" rtlCol="0">
            <a:spAutoFit/>
          </a:bodyPr>
          <a:lstStyle/>
          <a:p>
            <a:r>
              <a:rPr lang="en-US" sz="1300" b="1" dirty="0">
                <a:solidFill>
                  <a:srgbClr val="104175"/>
                </a:solidFill>
              </a:rPr>
              <a:t>Partial task</a:t>
            </a:r>
            <a:endParaRPr lang="en-NL" sz="1300" b="1" dirty="0">
              <a:solidFill>
                <a:srgbClr val="104175"/>
              </a:solidFill>
            </a:endParaRPr>
          </a:p>
        </p:txBody>
      </p:sp>
    </p:spTree>
    <p:extLst>
      <p:ext uri="{BB962C8B-B14F-4D97-AF65-F5344CB8AC3E}">
        <p14:creationId xmlns:p14="http://schemas.microsoft.com/office/powerpoint/2010/main" val="389514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7544F-B6AA-DDAC-C288-78BA1CA8FE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206836C-2B65-05D5-3E25-1847F61BB7F2}"/>
              </a:ext>
            </a:extLst>
          </p:cNvPr>
          <p:cNvSpPr>
            <a:spLocks noGrp="1"/>
          </p:cNvSpPr>
          <p:nvPr>
            <p:ph type="title"/>
          </p:nvPr>
        </p:nvSpPr>
        <p:spPr/>
        <p:txBody>
          <a:bodyPr/>
          <a:lstStyle/>
          <a:p>
            <a:r>
              <a:rPr lang="en-US" sz="4000" dirty="0"/>
              <a:t>Why using vantage6</a:t>
            </a:r>
          </a:p>
        </p:txBody>
      </p:sp>
      <p:grpSp>
        <p:nvGrpSpPr>
          <p:cNvPr id="16" name="Group 15">
            <a:extLst>
              <a:ext uri="{FF2B5EF4-FFF2-40B4-BE49-F238E27FC236}">
                <a16:creationId xmlns:a16="http://schemas.microsoft.com/office/drawing/2014/main" id="{B7DE9CD0-DB82-D72A-F9CF-678473FE9E74}"/>
              </a:ext>
            </a:extLst>
          </p:cNvPr>
          <p:cNvGrpSpPr>
            <a:grpSpLocks noChangeAspect="1"/>
          </p:cNvGrpSpPr>
          <p:nvPr/>
        </p:nvGrpSpPr>
        <p:grpSpPr>
          <a:xfrm>
            <a:off x="6095400" y="2055651"/>
            <a:ext cx="1313565" cy="2803731"/>
            <a:chOff x="9507989" y="1906073"/>
            <a:chExt cx="1876522" cy="4005330"/>
          </a:xfrm>
        </p:grpSpPr>
        <p:grpSp>
          <p:nvGrpSpPr>
            <p:cNvPr id="28" name="Groep 27">
              <a:extLst>
                <a:ext uri="{FF2B5EF4-FFF2-40B4-BE49-F238E27FC236}">
                  <a16:creationId xmlns:a16="http://schemas.microsoft.com/office/drawing/2014/main" id="{2E675895-00A2-9B4C-54C8-518579E0FF3E}"/>
                </a:ext>
              </a:extLst>
            </p:cNvPr>
            <p:cNvGrpSpPr/>
            <p:nvPr/>
          </p:nvGrpSpPr>
          <p:grpSpPr>
            <a:xfrm>
              <a:off x="9507989" y="1906073"/>
              <a:ext cx="1876522" cy="4005330"/>
              <a:chOff x="9507989" y="1787852"/>
              <a:chExt cx="1876522" cy="4579637"/>
            </a:xfrm>
          </p:grpSpPr>
          <p:sp>
            <p:nvSpPr>
              <p:cNvPr id="15" name="Rechthoek 14">
                <a:extLst>
                  <a:ext uri="{FF2B5EF4-FFF2-40B4-BE49-F238E27FC236}">
                    <a16:creationId xmlns:a16="http://schemas.microsoft.com/office/drawing/2014/main" id="{4944BD60-98B8-BE46-211C-B329E528A841}"/>
                  </a:ext>
                </a:extLst>
              </p:cNvPr>
              <p:cNvSpPr/>
              <p:nvPr/>
            </p:nvSpPr>
            <p:spPr>
              <a:xfrm>
                <a:off x="9507989" y="1787852"/>
                <a:ext cx="1876522" cy="4579637"/>
              </a:xfrm>
              <a:prstGeom prst="rect">
                <a:avLst/>
              </a:prstGeom>
              <a:solidFill>
                <a:srgbClr val="AABFCE">
                  <a:alpha val="20000"/>
                </a:srgbClr>
              </a:solidFill>
              <a:ln>
                <a:solidFill>
                  <a:srgbClr val="FFFFFF">
                    <a:alpha val="3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F497B"/>
                  </a:solidFill>
                  <a:latin typeface="Source Sans Pro"/>
                </a:endParaRPr>
              </a:p>
            </p:txBody>
          </p:sp>
          <p:sp>
            <p:nvSpPr>
              <p:cNvPr id="21" name="Rechthoek 20">
                <a:extLst>
                  <a:ext uri="{FF2B5EF4-FFF2-40B4-BE49-F238E27FC236}">
                    <a16:creationId xmlns:a16="http://schemas.microsoft.com/office/drawing/2014/main" id="{E20E8BB0-AEA3-EFBD-20A0-DAF88F4D2FD3}"/>
                  </a:ext>
                </a:extLst>
              </p:cNvPr>
              <p:cNvSpPr/>
              <p:nvPr/>
            </p:nvSpPr>
            <p:spPr>
              <a:xfrm>
                <a:off x="9557854" y="4490109"/>
                <a:ext cx="1776793" cy="1770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F497B"/>
                    </a:solidFill>
                    <a:latin typeface="Source Sans Pro"/>
                  </a:rPr>
                  <a:t>Other applications can connect using the API</a:t>
                </a:r>
              </a:p>
            </p:txBody>
          </p:sp>
        </p:grpSp>
        <p:sp>
          <p:nvSpPr>
            <p:cNvPr id="33" name="Ovaal 32">
              <a:extLst>
                <a:ext uri="{FF2B5EF4-FFF2-40B4-BE49-F238E27FC236}">
                  <a16:creationId xmlns:a16="http://schemas.microsoft.com/office/drawing/2014/main" id="{A0D171D2-521B-5843-AD51-B470DF58BAE6}"/>
                </a:ext>
              </a:extLst>
            </p:cNvPr>
            <p:cNvSpPr>
              <a:spLocks noChangeAspect="1"/>
            </p:cNvSpPr>
            <p:nvPr/>
          </p:nvSpPr>
          <p:spPr>
            <a:xfrm>
              <a:off x="9635128" y="2268654"/>
              <a:ext cx="1620000" cy="1620000"/>
            </a:xfrm>
            <a:prstGeom prst="ellipse">
              <a:avLst/>
            </a:prstGeom>
            <a:solidFill>
              <a:srgbClr val="FFFFFF"/>
            </a:solidFill>
            <a:ln w="63500">
              <a:solidFill>
                <a:srgbClr val="0F49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9" name="Graphic 38">
              <a:extLst>
                <a:ext uri="{FF2B5EF4-FFF2-40B4-BE49-F238E27FC236}">
                  <a16:creationId xmlns:a16="http://schemas.microsoft.com/office/drawing/2014/main" id="{26D7FF33-0831-2CD7-D42E-EF836D3D49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2250" y="2743050"/>
              <a:ext cx="828000" cy="828000"/>
            </a:xfrm>
            <a:prstGeom prst="rect">
              <a:avLst/>
            </a:prstGeom>
          </p:spPr>
        </p:pic>
      </p:grpSp>
      <p:grpSp>
        <p:nvGrpSpPr>
          <p:cNvPr id="11" name="Group 10">
            <a:extLst>
              <a:ext uri="{FF2B5EF4-FFF2-40B4-BE49-F238E27FC236}">
                <a16:creationId xmlns:a16="http://schemas.microsoft.com/office/drawing/2014/main" id="{511AD6EF-078E-4818-189A-E53E1A4A1185}"/>
              </a:ext>
            </a:extLst>
          </p:cNvPr>
          <p:cNvGrpSpPr>
            <a:grpSpLocks noChangeAspect="1"/>
          </p:cNvGrpSpPr>
          <p:nvPr/>
        </p:nvGrpSpPr>
        <p:grpSpPr>
          <a:xfrm>
            <a:off x="244557" y="2055653"/>
            <a:ext cx="1313565" cy="2803731"/>
            <a:chOff x="880326" y="1906076"/>
            <a:chExt cx="1876522" cy="4005330"/>
          </a:xfrm>
        </p:grpSpPr>
        <p:grpSp>
          <p:nvGrpSpPr>
            <p:cNvPr id="24" name="Groep 23">
              <a:extLst>
                <a:ext uri="{FF2B5EF4-FFF2-40B4-BE49-F238E27FC236}">
                  <a16:creationId xmlns:a16="http://schemas.microsoft.com/office/drawing/2014/main" id="{427B1FD8-D739-3281-9061-9102D1AA19DB}"/>
                </a:ext>
              </a:extLst>
            </p:cNvPr>
            <p:cNvGrpSpPr/>
            <p:nvPr/>
          </p:nvGrpSpPr>
          <p:grpSpPr>
            <a:xfrm>
              <a:off x="880326" y="1906076"/>
              <a:ext cx="1876522" cy="4005330"/>
              <a:chOff x="880326" y="1787855"/>
              <a:chExt cx="1876522" cy="4579637"/>
            </a:xfrm>
          </p:grpSpPr>
          <p:sp>
            <p:nvSpPr>
              <p:cNvPr id="3" name="Rechthoek 2">
                <a:extLst>
                  <a:ext uri="{FF2B5EF4-FFF2-40B4-BE49-F238E27FC236}">
                    <a16:creationId xmlns:a16="http://schemas.microsoft.com/office/drawing/2014/main" id="{726E3EF0-B4CC-8688-8596-367C28F739EB}"/>
                  </a:ext>
                </a:extLst>
              </p:cNvPr>
              <p:cNvSpPr/>
              <p:nvPr/>
            </p:nvSpPr>
            <p:spPr>
              <a:xfrm>
                <a:off x="880326" y="1787855"/>
                <a:ext cx="1876522" cy="4579637"/>
              </a:xfrm>
              <a:prstGeom prst="rect">
                <a:avLst/>
              </a:prstGeom>
              <a:solidFill>
                <a:srgbClr val="AABFCE">
                  <a:alpha val="20000"/>
                </a:srgbClr>
              </a:solidFill>
              <a:ln>
                <a:solidFill>
                  <a:srgbClr val="FFFFFF">
                    <a:alpha val="3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800">
                  <a:solidFill>
                    <a:srgbClr val="0F497B"/>
                  </a:solidFill>
                  <a:latin typeface="Source Sans Pro"/>
                </a:endParaRPr>
              </a:p>
            </p:txBody>
          </p:sp>
          <p:sp>
            <p:nvSpPr>
              <p:cNvPr id="17" name="Rechthoek 16">
                <a:extLst>
                  <a:ext uri="{FF2B5EF4-FFF2-40B4-BE49-F238E27FC236}">
                    <a16:creationId xmlns:a16="http://schemas.microsoft.com/office/drawing/2014/main" id="{01E39243-5C8C-24CC-B68F-E10F59745450}"/>
                  </a:ext>
                </a:extLst>
              </p:cNvPr>
              <p:cNvSpPr/>
              <p:nvPr/>
            </p:nvSpPr>
            <p:spPr>
              <a:xfrm>
                <a:off x="930191" y="4490112"/>
                <a:ext cx="1776793" cy="1770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0F497B"/>
                    </a:solidFill>
                    <a:latin typeface="Source Sans Pro"/>
                  </a:rPr>
                  <a:t>Open source with Apache-2.0 licence</a:t>
                </a:r>
                <a:endParaRPr lang="nl-NL" sz="1600" dirty="0">
                  <a:solidFill>
                    <a:srgbClr val="0F497B"/>
                  </a:solidFill>
                  <a:latin typeface="Source Sans Pro"/>
                </a:endParaRPr>
              </a:p>
            </p:txBody>
          </p:sp>
        </p:grpSp>
        <p:sp>
          <p:nvSpPr>
            <p:cNvPr id="29" name="Ovaal 28">
              <a:extLst>
                <a:ext uri="{FF2B5EF4-FFF2-40B4-BE49-F238E27FC236}">
                  <a16:creationId xmlns:a16="http://schemas.microsoft.com/office/drawing/2014/main" id="{7513DC59-4853-4B84-076D-5BD4E4DA4643}"/>
                </a:ext>
              </a:extLst>
            </p:cNvPr>
            <p:cNvSpPr>
              <a:spLocks noChangeAspect="1"/>
            </p:cNvSpPr>
            <p:nvPr/>
          </p:nvSpPr>
          <p:spPr>
            <a:xfrm>
              <a:off x="1007465" y="2268654"/>
              <a:ext cx="1620000" cy="1620000"/>
            </a:xfrm>
            <a:prstGeom prst="ellipse">
              <a:avLst/>
            </a:prstGeom>
            <a:solidFill>
              <a:srgbClr val="FFFFFF"/>
            </a:solidFill>
            <a:ln w="63500">
              <a:solidFill>
                <a:srgbClr val="0F49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3" name="Graphic 42">
              <a:extLst>
                <a:ext uri="{FF2B5EF4-FFF2-40B4-BE49-F238E27FC236}">
                  <a16:creationId xmlns:a16="http://schemas.microsoft.com/office/drawing/2014/main" id="{C414A6C7-8963-1176-ABF7-550DD7D83D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7801" y="2743050"/>
              <a:ext cx="581572" cy="828000"/>
            </a:xfrm>
            <a:prstGeom prst="rect">
              <a:avLst/>
            </a:prstGeom>
          </p:spPr>
        </p:pic>
      </p:grpSp>
      <p:grpSp>
        <p:nvGrpSpPr>
          <p:cNvPr id="14" name="Group 13">
            <a:extLst>
              <a:ext uri="{FF2B5EF4-FFF2-40B4-BE49-F238E27FC236}">
                <a16:creationId xmlns:a16="http://schemas.microsoft.com/office/drawing/2014/main" id="{6EC4CA78-ACEC-3C8A-AF7B-B52395CA86EE}"/>
              </a:ext>
            </a:extLst>
          </p:cNvPr>
          <p:cNvGrpSpPr>
            <a:grpSpLocks noChangeAspect="1"/>
          </p:cNvGrpSpPr>
          <p:nvPr/>
        </p:nvGrpSpPr>
        <p:grpSpPr>
          <a:xfrm>
            <a:off x="4629340" y="2055652"/>
            <a:ext cx="1313565" cy="2803731"/>
            <a:chOff x="7351074" y="1906074"/>
            <a:chExt cx="1876522" cy="4005330"/>
          </a:xfrm>
        </p:grpSpPr>
        <p:grpSp>
          <p:nvGrpSpPr>
            <p:cNvPr id="27" name="Groep 26">
              <a:extLst>
                <a:ext uri="{FF2B5EF4-FFF2-40B4-BE49-F238E27FC236}">
                  <a16:creationId xmlns:a16="http://schemas.microsoft.com/office/drawing/2014/main" id="{B0BB81DB-BAD4-3D5A-4A00-6EAFCD857E28}"/>
                </a:ext>
              </a:extLst>
            </p:cNvPr>
            <p:cNvGrpSpPr/>
            <p:nvPr/>
          </p:nvGrpSpPr>
          <p:grpSpPr>
            <a:xfrm>
              <a:off x="7351074" y="1906074"/>
              <a:ext cx="1876522" cy="4005330"/>
              <a:chOff x="7392585" y="1787853"/>
              <a:chExt cx="1876522" cy="4579637"/>
            </a:xfrm>
          </p:grpSpPr>
          <p:sp>
            <p:nvSpPr>
              <p:cNvPr id="9" name="Rechthoek 8">
                <a:extLst>
                  <a:ext uri="{FF2B5EF4-FFF2-40B4-BE49-F238E27FC236}">
                    <a16:creationId xmlns:a16="http://schemas.microsoft.com/office/drawing/2014/main" id="{1F1D39BF-C7F7-F49F-175F-860A5A0EA192}"/>
                  </a:ext>
                </a:extLst>
              </p:cNvPr>
              <p:cNvSpPr/>
              <p:nvPr/>
            </p:nvSpPr>
            <p:spPr>
              <a:xfrm>
                <a:off x="7392585" y="1787853"/>
                <a:ext cx="1876522" cy="4579637"/>
              </a:xfrm>
              <a:prstGeom prst="rect">
                <a:avLst/>
              </a:prstGeom>
              <a:solidFill>
                <a:srgbClr val="AABFCE">
                  <a:alpha val="20000"/>
                </a:srgbClr>
              </a:solidFill>
              <a:ln>
                <a:solidFill>
                  <a:srgbClr val="FFFFFF">
                    <a:alpha val="3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F497B"/>
                  </a:solidFill>
                  <a:latin typeface="Source Sans Pro"/>
                </a:endParaRPr>
              </a:p>
            </p:txBody>
          </p:sp>
          <p:sp>
            <p:nvSpPr>
              <p:cNvPr id="20" name="Rechthoek 19">
                <a:extLst>
                  <a:ext uri="{FF2B5EF4-FFF2-40B4-BE49-F238E27FC236}">
                    <a16:creationId xmlns:a16="http://schemas.microsoft.com/office/drawing/2014/main" id="{50598E52-42F7-3A08-8726-4E50E86D67ED}"/>
                  </a:ext>
                </a:extLst>
              </p:cNvPr>
              <p:cNvSpPr/>
              <p:nvPr/>
            </p:nvSpPr>
            <p:spPr>
              <a:xfrm>
                <a:off x="7442450" y="4490110"/>
                <a:ext cx="1776793" cy="1770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0F497B"/>
                    </a:solidFill>
                    <a:latin typeface="Source Sans Pro"/>
                  </a:rPr>
                  <a:t>Algorithms in any language</a:t>
                </a:r>
              </a:p>
            </p:txBody>
          </p:sp>
        </p:grpSp>
        <p:sp>
          <p:nvSpPr>
            <p:cNvPr id="32" name="Ovaal 31">
              <a:extLst>
                <a:ext uri="{FF2B5EF4-FFF2-40B4-BE49-F238E27FC236}">
                  <a16:creationId xmlns:a16="http://schemas.microsoft.com/office/drawing/2014/main" id="{87C69DCE-B9B9-9FF0-7884-9E76D34776F9}"/>
                </a:ext>
              </a:extLst>
            </p:cNvPr>
            <p:cNvSpPr>
              <a:spLocks noChangeAspect="1"/>
            </p:cNvSpPr>
            <p:nvPr/>
          </p:nvSpPr>
          <p:spPr>
            <a:xfrm>
              <a:off x="7478213" y="2268654"/>
              <a:ext cx="1620000" cy="1620000"/>
            </a:xfrm>
            <a:prstGeom prst="ellipse">
              <a:avLst/>
            </a:prstGeom>
            <a:solidFill>
              <a:srgbClr val="FFFFFF"/>
            </a:solidFill>
            <a:ln w="63500">
              <a:solidFill>
                <a:srgbClr val="0F49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9" name="Graphic 48">
              <a:extLst>
                <a:ext uri="{FF2B5EF4-FFF2-40B4-BE49-F238E27FC236}">
                  <a16:creationId xmlns:a16="http://schemas.microsoft.com/office/drawing/2014/main" id="{97185D7D-936F-C6E9-8D1D-168357C3D9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04364" y="2743050"/>
              <a:ext cx="969943" cy="828000"/>
            </a:xfrm>
            <a:prstGeom prst="rect">
              <a:avLst/>
            </a:prstGeom>
          </p:spPr>
        </p:pic>
      </p:grpSp>
      <p:grpSp>
        <p:nvGrpSpPr>
          <p:cNvPr id="13" name="Group 12">
            <a:extLst>
              <a:ext uri="{FF2B5EF4-FFF2-40B4-BE49-F238E27FC236}">
                <a16:creationId xmlns:a16="http://schemas.microsoft.com/office/drawing/2014/main" id="{E3785D90-C70E-DC62-B272-C01BBC42D1B2}"/>
              </a:ext>
            </a:extLst>
          </p:cNvPr>
          <p:cNvGrpSpPr>
            <a:grpSpLocks noChangeAspect="1"/>
          </p:cNvGrpSpPr>
          <p:nvPr/>
        </p:nvGrpSpPr>
        <p:grpSpPr>
          <a:xfrm>
            <a:off x="3166456" y="2055653"/>
            <a:ext cx="1313565" cy="2803731"/>
            <a:chOff x="5194158" y="1906074"/>
            <a:chExt cx="1876522" cy="4005330"/>
          </a:xfrm>
        </p:grpSpPr>
        <p:grpSp>
          <p:nvGrpSpPr>
            <p:cNvPr id="26" name="Groep 25">
              <a:extLst>
                <a:ext uri="{FF2B5EF4-FFF2-40B4-BE49-F238E27FC236}">
                  <a16:creationId xmlns:a16="http://schemas.microsoft.com/office/drawing/2014/main" id="{BD534572-5FBB-410E-6FDF-0A12D28102D4}"/>
                </a:ext>
              </a:extLst>
            </p:cNvPr>
            <p:cNvGrpSpPr/>
            <p:nvPr/>
          </p:nvGrpSpPr>
          <p:grpSpPr>
            <a:xfrm>
              <a:off x="5194158" y="1906074"/>
              <a:ext cx="1876522" cy="4005330"/>
              <a:chOff x="5277181" y="1787853"/>
              <a:chExt cx="1876522" cy="4579637"/>
            </a:xfrm>
          </p:grpSpPr>
          <p:sp>
            <p:nvSpPr>
              <p:cNvPr id="8" name="Rechthoek 7">
                <a:extLst>
                  <a:ext uri="{FF2B5EF4-FFF2-40B4-BE49-F238E27FC236}">
                    <a16:creationId xmlns:a16="http://schemas.microsoft.com/office/drawing/2014/main" id="{5D115A7A-7EF2-ADAF-A8B0-FAB947C6F35D}"/>
                  </a:ext>
                </a:extLst>
              </p:cNvPr>
              <p:cNvSpPr/>
              <p:nvPr/>
            </p:nvSpPr>
            <p:spPr>
              <a:xfrm>
                <a:off x="5277181" y="1787853"/>
                <a:ext cx="1876522" cy="4579637"/>
              </a:xfrm>
              <a:prstGeom prst="rect">
                <a:avLst/>
              </a:prstGeom>
              <a:solidFill>
                <a:srgbClr val="AABFCE">
                  <a:alpha val="20000"/>
                </a:srgbClr>
              </a:solidFill>
              <a:ln>
                <a:solidFill>
                  <a:srgbClr val="FFFFFF">
                    <a:alpha val="3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F497B"/>
                  </a:solidFill>
                  <a:latin typeface="Source Sans Pro"/>
                </a:endParaRPr>
              </a:p>
            </p:txBody>
          </p:sp>
          <p:sp>
            <p:nvSpPr>
              <p:cNvPr id="19" name="Rechthoek 18">
                <a:extLst>
                  <a:ext uri="{FF2B5EF4-FFF2-40B4-BE49-F238E27FC236}">
                    <a16:creationId xmlns:a16="http://schemas.microsoft.com/office/drawing/2014/main" id="{19209D76-72F6-17CE-6A9E-637D7061C54F}"/>
                  </a:ext>
                </a:extLst>
              </p:cNvPr>
              <p:cNvSpPr/>
              <p:nvPr/>
            </p:nvSpPr>
            <p:spPr>
              <a:xfrm>
                <a:off x="5327046" y="4490110"/>
                <a:ext cx="1776793" cy="1770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F497B"/>
                    </a:solidFill>
                    <a:latin typeface="Source Sans Pro"/>
                  </a:rPr>
                  <a:t>Extensible to different data source types</a:t>
                </a:r>
              </a:p>
            </p:txBody>
          </p:sp>
        </p:grpSp>
        <p:sp>
          <p:nvSpPr>
            <p:cNvPr id="31" name="Ovaal 30">
              <a:extLst>
                <a:ext uri="{FF2B5EF4-FFF2-40B4-BE49-F238E27FC236}">
                  <a16:creationId xmlns:a16="http://schemas.microsoft.com/office/drawing/2014/main" id="{69A9BE76-E6F0-C085-3132-43BC09D7680E}"/>
                </a:ext>
              </a:extLst>
            </p:cNvPr>
            <p:cNvSpPr>
              <a:spLocks noChangeAspect="1"/>
            </p:cNvSpPr>
            <p:nvPr/>
          </p:nvSpPr>
          <p:spPr>
            <a:xfrm>
              <a:off x="5319515" y="2268654"/>
              <a:ext cx="1620000" cy="1620000"/>
            </a:xfrm>
            <a:prstGeom prst="ellipse">
              <a:avLst/>
            </a:prstGeom>
            <a:solidFill>
              <a:srgbClr val="FFFFFF"/>
            </a:solidFill>
            <a:ln w="63500">
              <a:solidFill>
                <a:srgbClr val="0F49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7" name="Graphic 56">
              <a:extLst>
                <a:ext uri="{FF2B5EF4-FFF2-40B4-BE49-F238E27FC236}">
                  <a16:creationId xmlns:a16="http://schemas.microsoft.com/office/drawing/2014/main" id="{15906E35-1E28-E154-36C0-0AD2BF2923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9499" y="2743050"/>
              <a:ext cx="842277" cy="828000"/>
            </a:xfrm>
            <a:prstGeom prst="rect">
              <a:avLst/>
            </a:prstGeom>
          </p:spPr>
        </p:pic>
      </p:grpSp>
      <p:grpSp>
        <p:nvGrpSpPr>
          <p:cNvPr id="12" name="Group 11">
            <a:extLst>
              <a:ext uri="{FF2B5EF4-FFF2-40B4-BE49-F238E27FC236}">
                <a16:creationId xmlns:a16="http://schemas.microsoft.com/office/drawing/2014/main" id="{3B517522-AC2B-A0C1-99EF-73B788A99228}"/>
              </a:ext>
            </a:extLst>
          </p:cNvPr>
          <p:cNvGrpSpPr>
            <a:grpSpLocks noChangeAspect="1"/>
          </p:cNvGrpSpPr>
          <p:nvPr/>
        </p:nvGrpSpPr>
        <p:grpSpPr>
          <a:xfrm>
            <a:off x="1706250" y="2055653"/>
            <a:ext cx="1313565" cy="2803731"/>
            <a:chOff x="3037242" y="1906075"/>
            <a:chExt cx="1876522" cy="4005330"/>
          </a:xfrm>
        </p:grpSpPr>
        <p:grpSp>
          <p:nvGrpSpPr>
            <p:cNvPr id="25" name="Groep 24">
              <a:extLst>
                <a:ext uri="{FF2B5EF4-FFF2-40B4-BE49-F238E27FC236}">
                  <a16:creationId xmlns:a16="http://schemas.microsoft.com/office/drawing/2014/main" id="{19BF4837-7540-038C-6C11-A0E577569F9D}"/>
                </a:ext>
              </a:extLst>
            </p:cNvPr>
            <p:cNvGrpSpPr/>
            <p:nvPr/>
          </p:nvGrpSpPr>
          <p:grpSpPr>
            <a:xfrm>
              <a:off x="3037242" y="1906075"/>
              <a:ext cx="1876522" cy="4005330"/>
              <a:chOff x="3161777" y="1787854"/>
              <a:chExt cx="1876522" cy="4579637"/>
            </a:xfrm>
          </p:grpSpPr>
          <p:sp>
            <p:nvSpPr>
              <p:cNvPr id="7" name="Rechthoek 6">
                <a:extLst>
                  <a:ext uri="{FF2B5EF4-FFF2-40B4-BE49-F238E27FC236}">
                    <a16:creationId xmlns:a16="http://schemas.microsoft.com/office/drawing/2014/main" id="{9CA42FDA-828A-33F0-9FB4-DEA333C9E2E1}"/>
                  </a:ext>
                </a:extLst>
              </p:cNvPr>
              <p:cNvSpPr/>
              <p:nvPr/>
            </p:nvSpPr>
            <p:spPr>
              <a:xfrm>
                <a:off x="3161777" y="1787854"/>
                <a:ext cx="1876522" cy="4579637"/>
              </a:xfrm>
              <a:prstGeom prst="rect">
                <a:avLst/>
              </a:prstGeom>
              <a:solidFill>
                <a:srgbClr val="AABFCE">
                  <a:alpha val="20000"/>
                </a:srgbClr>
              </a:solidFill>
              <a:ln>
                <a:solidFill>
                  <a:srgbClr val="FFFFFF">
                    <a:alpha val="3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053BC774-D3E4-5F8E-93D2-F3BED438CA2E}"/>
                  </a:ext>
                </a:extLst>
              </p:cNvPr>
              <p:cNvSpPr/>
              <p:nvPr/>
            </p:nvSpPr>
            <p:spPr>
              <a:xfrm>
                <a:off x="3211642" y="4490111"/>
                <a:ext cx="1776793" cy="1770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GB" sz="1600" dirty="0">
                    <a:solidFill>
                      <a:srgbClr val="0F497B"/>
                    </a:solidFill>
                    <a:latin typeface="Source Sans Pro"/>
                  </a:rPr>
                  <a:t>Container orchestration for PETs</a:t>
                </a:r>
              </a:p>
            </p:txBody>
          </p:sp>
        </p:grpSp>
        <p:sp>
          <p:nvSpPr>
            <p:cNvPr id="30" name="Ovaal 29">
              <a:extLst>
                <a:ext uri="{FF2B5EF4-FFF2-40B4-BE49-F238E27FC236}">
                  <a16:creationId xmlns:a16="http://schemas.microsoft.com/office/drawing/2014/main" id="{E77184BA-8AD2-C3DA-799D-FD1E75B4111F}"/>
                </a:ext>
              </a:extLst>
            </p:cNvPr>
            <p:cNvSpPr>
              <a:spLocks noChangeAspect="1"/>
            </p:cNvSpPr>
            <p:nvPr/>
          </p:nvSpPr>
          <p:spPr>
            <a:xfrm>
              <a:off x="3164381" y="2268654"/>
              <a:ext cx="1620000" cy="1620000"/>
            </a:xfrm>
            <a:prstGeom prst="ellipse">
              <a:avLst/>
            </a:prstGeom>
            <a:solidFill>
              <a:srgbClr val="FFFFFF"/>
            </a:solidFill>
            <a:ln w="63500">
              <a:solidFill>
                <a:srgbClr val="0F49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9" name="Graphic 58">
              <a:extLst>
                <a:ext uri="{FF2B5EF4-FFF2-40B4-BE49-F238E27FC236}">
                  <a16:creationId xmlns:a16="http://schemas.microsoft.com/office/drawing/2014/main" id="{88ACB616-03F3-3CFB-6391-4B363FE57F8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599140" y="2743050"/>
              <a:ext cx="752727" cy="828000"/>
            </a:xfrm>
            <a:prstGeom prst="rect">
              <a:avLst/>
            </a:prstGeom>
          </p:spPr>
        </p:pic>
      </p:grpSp>
      <p:grpSp>
        <p:nvGrpSpPr>
          <p:cNvPr id="23" name="Groep 23">
            <a:extLst>
              <a:ext uri="{FF2B5EF4-FFF2-40B4-BE49-F238E27FC236}">
                <a16:creationId xmlns:a16="http://schemas.microsoft.com/office/drawing/2014/main" id="{F2FB9DA8-8FD4-7DFC-92CF-33299D266927}"/>
              </a:ext>
            </a:extLst>
          </p:cNvPr>
          <p:cNvGrpSpPr/>
          <p:nvPr/>
        </p:nvGrpSpPr>
        <p:grpSpPr>
          <a:xfrm>
            <a:off x="9020890" y="2049513"/>
            <a:ext cx="1313565" cy="2803731"/>
            <a:chOff x="880326" y="1787855"/>
            <a:chExt cx="1876522" cy="4579637"/>
          </a:xfrm>
        </p:grpSpPr>
        <p:sp>
          <p:nvSpPr>
            <p:cNvPr id="36" name="Rechthoek 2">
              <a:extLst>
                <a:ext uri="{FF2B5EF4-FFF2-40B4-BE49-F238E27FC236}">
                  <a16:creationId xmlns:a16="http://schemas.microsoft.com/office/drawing/2014/main" id="{6AD06115-BD62-8985-68AC-C1021F4D29BB}"/>
                </a:ext>
              </a:extLst>
            </p:cNvPr>
            <p:cNvSpPr/>
            <p:nvPr/>
          </p:nvSpPr>
          <p:spPr>
            <a:xfrm>
              <a:off x="880326" y="1787855"/>
              <a:ext cx="1876522" cy="4579637"/>
            </a:xfrm>
            <a:prstGeom prst="rect">
              <a:avLst/>
            </a:prstGeom>
            <a:solidFill>
              <a:srgbClr val="AABFCE">
                <a:alpha val="20000"/>
              </a:srgbClr>
            </a:solidFill>
            <a:ln>
              <a:solidFill>
                <a:srgbClr val="FFFFFF">
                  <a:alpha val="3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800">
                <a:solidFill>
                  <a:srgbClr val="0F497B"/>
                </a:solidFill>
                <a:latin typeface="Source Sans Pro"/>
              </a:endParaRPr>
            </a:p>
          </p:txBody>
        </p:sp>
        <p:sp>
          <p:nvSpPr>
            <p:cNvPr id="37" name="Rechthoek 16">
              <a:extLst>
                <a:ext uri="{FF2B5EF4-FFF2-40B4-BE49-F238E27FC236}">
                  <a16:creationId xmlns:a16="http://schemas.microsoft.com/office/drawing/2014/main" id="{30CDFC86-DFBB-D483-2B67-EB4DF18B061E}"/>
                </a:ext>
              </a:extLst>
            </p:cNvPr>
            <p:cNvSpPr/>
            <p:nvPr/>
          </p:nvSpPr>
          <p:spPr>
            <a:xfrm>
              <a:off x="930191" y="4490112"/>
              <a:ext cx="1776793" cy="1770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GB" sz="1600" dirty="0">
                  <a:solidFill>
                    <a:srgbClr val="0F497B"/>
                  </a:solidFill>
                  <a:latin typeface="Source Sans Pro"/>
                </a:rPr>
                <a:t>Managing collaboration policies</a:t>
              </a:r>
              <a:endParaRPr lang="nl-NL" sz="1600" dirty="0">
                <a:solidFill>
                  <a:srgbClr val="0F497B"/>
                </a:solidFill>
                <a:latin typeface="Source Sans Pro"/>
              </a:endParaRPr>
            </a:p>
          </p:txBody>
        </p:sp>
      </p:grpSp>
      <p:sp>
        <p:nvSpPr>
          <p:cNvPr id="34" name="Ovaal 28">
            <a:extLst>
              <a:ext uri="{FF2B5EF4-FFF2-40B4-BE49-F238E27FC236}">
                <a16:creationId xmlns:a16="http://schemas.microsoft.com/office/drawing/2014/main" id="{4D6495E2-7B22-A2B4-4E62-CEAB656E8894}"/>
              </a:ext>
            </a:extLst>
          </p:cNvPr>
          <p:cNvSpPr>
            <a:spLocks noChangeAspect="1"/>
          </p:cNvSpPr>
          <p:nvPr/>
        </p:nvSpPr>
        <p:spPr>
          <a:xfrm>
            <a:off x="9109887" y="2303318"/>
            <a:ext cx="1134000" cy="1134000"/>
          </a:xfrm>
          <a:prstGeom prst="ellipse">
            <a:avLst/>
          </a:prstGeom>
          <a:solidFill>
            <a:srgbClr val="FFFFFF"/>
          </a:solidFill>
          <a:ln w="63500">
            <a:solidFill>
              <a:srgbClr val="0F49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40" name="Groep 23">
            <a:extLst>
              <a:ext uri="{FF2B5EF4-FFF2-40B4-BE49-F238E27FC236}">
                <a16:creationId xmlns:a16="http://schemas.microsoft.com/office/drawing/2014/main" id="{56D36E92-6F2D-2948-B453-D7C6D0401FF3}"/>
              </a:ext>
            </a:extLst>
          </p:cNvPr>
          <p:cNvGrpSpPr/>
          <p:nvPr/>
        </p:nvGrpSpPr>
        <p:grpSpPr>
          <a:xfrm>
            <a:off x="10486950" y="2049513"/>
            <a:ext cx="1313565" cy="2803731"/>
            <a:chOff x="880326" y="1787855"/>
            <a:chExt cx="1876522" cy="4579637"/>
          </a:xfrm>
        </p:grpSpPr>
        <p:sp>
          <p:nvSpPr>
            <p:cNvPr id="44" name="Rechthoek 2">
              <a:extLst>
                <a:ext uri="{FF2B5EF4-FFF2-40B4-BE49-F238E27FC236}">
                  <a16:creationId xmlns:a16="http://schemas.microsoft.com/office/drawing/2014/main" id="{76D39D5E-D4ED-BFC4-A125-1206A210F776}"/>
                </a:ext>
              </a:extLst>
            </p:cNvPr>
            <p:cNvSpPr/>
            <p:nvPr/>
          </p:nvSpPr>
          <p:spPr>
            <a:xfrm>
              <a:off x="880326" y="1787855"/>
              <a:ext cx="1876522" cy="4579637"/>
            </a:xfrm>
            <a:prstGeom prst="rect">
              <a:avLst/>
            </a:prstGeom>
            <a:solidFill>
              <a:srgbClr val="AABFCE">
                <a:alpha val="20000"/>
              </a:srgbClr>
            </a:solidFill>
            <a:ln>
              <a:solidFill>
                <a:srgbClr val="FFFFFF">
                  <a:alpha val="3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800">
                <a:solidFill>
                  <a:srgbClr val="0F497B"/>
                </a:solidFill>
                <a:latin typeface="Source Sans Pro"/>
              </a:endParaRPr>
            </a:p>
          </p:txBody>
        </p:sp>
        <p:sp>
          <p:nvSpPr>
            <p:cNvPr id="45" name="Rechthoek 16">
              <a:extLst>
                <a:ext uri="{FF2B5EF4-FFF2-40B4-BE49-F238E27FC236}">
                  <a16:creationId xmlns:a16="http://schemas.microsoft.com/office/drawing/2014/main" id="{1696530B-1A5A-E63A-E7A4-866F5A8B374B}"/>
                </a:ext>
              </a:extLst>
            </p:cNvPr>
            <p:cNvSpPr/>
            <p:nvPr/>
          </p:nvSpPr>
          <p:spPr>
            <a:xfrm>
              <a:off x="930191" y="4490112"/>
              <a:ext cx="1776793" cy="1770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GB" sz="1600" dirty="0">
                  <a:solidFill>
                    <a:srgbClr val="0F497B"/>
                  </a:solidFill>
                  <a:latin typeface="Source Sans Pro"/>
                </a:rPr>
                <a:t>Minimal network requirements</a:t>
              </a:r>
              <a:endParaRPr lang="nl-NL" sz="1600" dirty="0">
                <a:solidFill>
                  <a:srgbClr val="0F497B"/>
                </a:solidFill>
                <a:latin typeface="Source Sans Pro"/>
              </a:endParaRPr>
            </a:p>
          </p:txBody>
        </p:sp>
      </p:grpSp>
      <p:sp>
        <p:nvSpPr>
          <p:cNvPr id="41" name="Ovaal 28">
            <a:extLst>
              <a:ext uri="{FF2B5EF4-FFF2-40B4-BE49-F238E27FC236}">
                <a16:creationId xmlns:a16="http://schemas.microsoft.com/office/drawing/2014/main" id="{E8367BB6-DC1A-D847-5DE8-91078DBEC567}"/>
              </a:ext>
            </a:extLst>
          </p:cNvPr>
          <p:cNvSpPr>
            <a:spLocks noChangeAspect="1"/>
          </p:cNvSpPr>
          <p:nvPr/>
        </p:nvSpPr>
        <p:spPr>
          <a:xfrm>
            <a:off x="10575947" y="2303318"/>
            <a:ext cx="1134000" cy="1134000"/>
          </a:xfrm>
          <a:prstGeom prst="ellipse">
            <a:avLst/>
          </a:prstGeom>
          <a:solidFill>
            <a:srgbClr val="FFFFFF"/>
          </a:solidFill>
          <a:ln w="63500">
            <a:solidFill>
              <a:srgbClr val="0F49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54" name="Group 53">
            <a:extLst>
              <a:ext uri="{FF2B5EF4-FFF2-40B4-BE49-F238E27FC236}">
                <a16:creationId xmlns:a16="http://schemas.microsoft.com/office/drawing/2014/main" id="{FA0C2A25-A535-EB6B-F7F9-1DDF050B3065}"/>
              </a:ext>
            </a:extLst>
          </p:cNvPr>
          <p:cNvGrpSpPr/>
          <p:nvPr/>
        </p:nvGrpSpPr>
        <p:grpSpPr>
          <a:xfrm>
            <a:off x="7560684" y="2049514"/>
            <a:ext cx="1313565" cy="2803731"/>
            <a:chOff x="7560684" y="2049514"/>
            <a:chExt cx="1313565" cy="2803731"/>
          </a:xfrm>
        </p:grpSpPr>
        <p:grpSp>
          <p:nvGrpSpPr>
            <p:cNvPr id="5" name="Groep 23">
              <a:extLst>
                <a:ext uri="{FF2B5EF4-FFF2-40B4-BE49-F238E27FC236}">
                  <a16:creationId xmlns:a16="http://schemas.microsoft.com/office/drawing/2014/main" id="{E6B02CD2-A619-0493-FE37-5353DD34E55C}"/>
                </a:ext>
              </a:extLst>
            </p:cNvPr>
            <p:cNvGrpSpPr/>
            <p:nvPr/>
          </p:nvGrpSpPr>
          <p:grpSpPr>
            <a:xfrm>
              <a:off x="7560684" y="2049514"/>
              <a:ext cx="1313565" cy="2803731"/>
              <a:chOff x="880326" y="1787855"/>
              <a:chExt cx="1876522" cy="4579637"/>
            </a:xfrm>
          </p:grpSpPr>
          <p:sp>
            <p:nvSpPr>
              <p:cNvPr id="22" name="Rechthoek 2">
                <a:extLst>
                  <a:ext uri="{FF2B5EF4-FFF2-40B4-BE49-F238E27FC236}">
                    <a16:creationId xmlns:a16="http://schemas.microsoft.com/office/drawing/2014/main" id="{618159B0-1E27-A17E-A41F-DC0AD7FBD972}"/>
                  </a:ext>
                </a:extLst>
              </p:cNvPr>
              <p:cNvSpPr/>
              <p:nvPr/>
            </p:nvSpPr>
            <p:spPr>
              <a:xfrm>
                <a:off x="880326" y="1787855"/>
                <a:ext cx="1876522" cy="4579637"/>
              </a:xfrm>
              <a:prstGeom prst="rect">
                <a:avLst/>
              </a:prstGeom>
              <a:solidFill>
                <a:srgbClr val="AABFCE">
                  <a:alpha val="20000"/>
                </a:srgbClr>
              </a:solidFill>
              <a:ln>
                <a:solidFill>
                  <a:srgbClr val="FFFFFF">
                    <a:alpha val="3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800">
                  <a:solidFill>
                    <a:srgbClr val="0F497B"/>
                  </a:solidFill>
                  <a:latin typeface="Source Sans Pro"/>
                </a:endParaRPr>
              </a:p>
            </p:txBody>
          </p:sp>
          <p:sp>
            <p:nvSpPr>
              <p:cNvPr id="38" name="Rechthoek 16">
                <a:extLst>
                  <a:ext uri="{FF2B5EF4-FFF2-40B4-BE49-F238E27FC236}">
                    <a16:creationId xmlns:a16="http://schemas.microsoft.com/office/drawing/2014/main" id="{E59E54DC-82FA-8485-4D80-B96090D2290D}"/>
                  </a:ext>
                </a:extLst>
              </p:cNvPr>
              <p:cNvSpPr/>
              <p:nvPr/>
            </p:nvSpPr>
            <p:spPr>
              <a:xfrm>
                <a:off x="930191" y="4490112"/>
                <a:ext cx="1776793" cy="1770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F497B"/>
                    </a:solidFill>
                    <a:latin typeface="Source Sans Pro"/>
                  </a:rPr>
                  <a:t>Graphical User Interface</a:t>
                </a:r>
                <a:endParaRPr lang="nl-NL" sz="2000" dirty="0">
                  <a:solidFill>
                    <a:srgbClr val="0F497B"/>
                  </a:solidFill>
                  <a:latin typeface="Source Sans Pro"/>
                </a:endParaRPr>
              </a:p>
            </p:txBody>
          </p:sp>
        </p:grpSp>
        <p:sp>
          <p:nvSpPr>
            <p:cNvPr id="6" name="Ovaal 28">
              <a:extLst>
                <a:ext uri="{FF2B5EF4-FFF2-40B4-BE49-F238E27FC236}">
                  <a16:creationId xmlns:a16="http://schemas.microsoft.com/office/drawing/2014/main" id="{E9C271DF-349F-7AB1-EEA3-DC5ED6379E5E}"/>
                </a:ext>
              </a:extLst>
            </p:cNvPr>
            <p:cNvSpPr>
              <a:spLocks noChangeAspect="1"/>
            </p:cNvSpPr>
            <p:nvPr/>
          </p:nvSpPr>
          <p:spPr>
            <a:xfrm>
              <a:off x="7649681" y="2303319"/>
              <a:ext cx="1134000" cy="1134000"/>
            </a:xfrm>
            <a:prstGeom prst="ellipse">
              <a:avLst/>
            </a:prstGeom>
            <a:solidFill>
              <a:srgbClr val="FFFFFF"/>
            </a:solidFill>
            <a:ln w="63500">
              <a:solidFill>
                <a:srgbClr val="0F49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53" name="Group 52">
              <a:extLst>
                <a:ext uri="{FF2B5EF4-FFF2-40B4-BE49-F238E27FC236}">
                  <a16:creationId xmlns:a16="http://schemas.microsoft.com/office/drawing/2014/main" id="{1CF3A24F-9BD5-5373-3262-C7811D102A1B}"/>
                </a:ext>
              </a:extLst>
            </p:cNvPr>
            <p:cNvGrpSpPr>
              <a:grpSpLocks noChangeAspect="1"/>
            </p:cNvGrpSpPr>
            <p:nvPr/>
          </p:nvGrpSpPr>
          <p:grpSpPr>
            <a:xfrm>
              <a:off x="7805201" y="2458839"/>
              <a:ext cx="822960" cy="822960"/>
              <a:chOff x="5638800" y="4997824"/>
              <a:chExt cx="914400" cy="914400"/>
            </a:xfrm>
          </p:grpSpPr>
          <p:pic>
            <p:nvPicPr>
              <p:cNvPr id="50" name="Graphic 49" descr="Monitor with solid fill">
                <a:extLst>
                  <a:ext uri="{FF2B5EF4-FFF2-40B4-BE49-F238E27FC236}">
                    <a16:creationId xmlns:a16="http://schemas.microsoft.com/office/drawing/2014/main" id="{C1689BC8-C734-A92D-1333-02FC81C8DE4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38800" y="4997824"/>
                <a:ext cx="914400" cy="914400"/>
              </a:xfrm>
              <a:prstGeom prst="rect">
                <a:avLst/>
              </a:prstGeom>
            </p:spPr>
          </p:pic>
          <p:pic>
            <p:nvPicPr>
              <p:cNvPr id="52" name="Graphic 51" descr="Cursor with solid fill">
                <a:extLst>
                  <a:ext uri="{FF2B5EF4-FFF2-40B4-BE49-F238E27FC236}">
                    <a16:creationId xmlns:a16="http://schemas.microsoft.com/office/drawing/2014/main" id="{6AADD1E1-F84C-FE83-CFFD-0E50B261F79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843752">
                <a:off x="6020791" y="5291418"/>
                <a:ext cx="327212" cy="327212"/>
              </a:xfrm>
              <a:prstGeom prst="rect">
                <a:avLst/>
              </a:prstGeom>
            </p:spPr>
          </p:pic>
        </p:grpSp>
      </p:grpSp>
      <p:grpSp>
        <p:nvGrpSpPr>
          <p:cNvPr id="82" name="Group 81">
            <a:extLst>
              <a:ext uri="{FF2B5EF4-FFF2-40B4-BE49-F238E27FC236}">
                <a16:creationId xmlns:a16="http://schemas.microsoft.com/office/drawing/2014/main" id="{9193C87A-034E-4F00-424E-D6B48CDAD0C9}"/>
              </a:ext>
            </a:extLst>
          </p:cNvPr>
          <p:cNvGrpSpPr>
            <a:grpSpLocks noChangeAspect="1"/>
          </p:cNvGrpSpPr>
          <p:nvPr/>
        </p:nvGrpSpPr>
        <p:grpSpPr>
          <a:xfrm>
            <a:off x="9274038" y="2464647"/>
            <a:ext cx="793800" cy="761943"/>
            <a:chOff x="1562884" y="5191463"/>
            <a:chExt cx="862023" cy="827429"/>
          </a:xfrm>
        </p:grpSpPr>
        <p:pic>
          <p:nvPicPr>
            <p:cNvPr id="56" name="Graphic 55" descr="User outline">
              <a:extLst>
                <a:ext uri="{FF2B5EF4-FFF2-40B4-BE49-F238E27FC236}">
                  <a16:creationId xmlns:a16="http://schemas.microsoft.com/office/drawing/2014/main" id="{FC3FCAD0-C159-2BCF-1A0B-4518E632A57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562884" y="5694909"/>
              <a:ext cx="289546" cy="323981"/>
            </a:xfrm>
            <a:prstGeom prst="rect">
              <a:avLst/>
            </a:prstGeom>
          </p:spPr>
        </p:pic>
        <p:pic>
          <p:nvPicPr>
            <p:cNvPr id="58" name="Graphic 57" descr="User outline">
              <a:extLst>
                <a:ext uri="{FF2B5EF4-FFF2-40B4-BE49-F238E27FC236}">
                  <a16:creationId xmlns:a16="http://schemas.microsoft.com/office/drawing/2014/main" id="{442B1661-59DA-49A3-58A3-1E5EAF955A5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853208" y="5694910"/>
              <a:ext cx="289545" cy="323981"/>
            </a:xfrm>
            <a:prstGeom prst="rect">
              <a:avLst/>
            </a:prstGeom>
          </p:spPr>
        </p:pic>
        <p:pic>
          <p:nvPicPr>
            <p:cNvPr id="60" name="Graphic 59" descr="User outline">
              <a:extLst>
                <a:ext uri="{FF2B5EF4-FFF2-40B4-BE49-F238E27FC236}">
                  <a16:creationId xmlns:a16="http://schemas.microsoft.com/office/drawing/2014/main" id="{AA61F7AF-D539-D760-0877-3EB8830F32E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135362" y="5694911"/>
              <a:ext cx="289545" cy="323981"/>
            </a:xfrm>
            <a:prstGeom prst="rect">
              <a:avLst/>
            </a:prstGeom>
          </p:spPr>
        </p:pic>
        <p:pic>
          <p:nvPicPr>
            <p:cNvPr id="63" name="Graphic 62" descr="Database outline">
              <a:extLst>
                <a:ext uri="{FF2B5EF4-FFF2-40B4-BE49-F238E27FC236}">
                  <a16:creationId xmlns:a16="http://schemas.microsoft.com/office/drawing/2014/main" id="{8E934ED2-EACD-5C8F-54AC-536ED9B35CF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799814" y="5191463"/>
              <a:ext cx="395838" cy="396932"/>
            </a:xfrm>
            <a:prstGeom prst="rect">
              <a:avLst/>
            </a:prstGeom>
          </p:spPr>
        </p:pic>
        <p:cxnSp>
          <p:nvCxnSpPr>
            <p:cNvPr id="65" name="Straight Connector 64">
              <a:extLst>
                <a:ext uri="{FF2B5EF4-FFF2-40B4-BE49-F238E27FC236}">
                  <a16:creationId xmlns:a16="http://schemas.microsoft.com/office/drawing/2014/main" id="{88677297-43D0-3FDE-CEBF-F763EBAFE306}"/>
                </a:ext>
              </a:extLst>
            </p:cNvPr>
            <p:cNvCxnSpPr>
              <a:cxnSpLocks/>
            </p:cNvCxnSpPr>
            <p:nvPr/>
          </p:nvCxnSpPr>
          <p:spPr>
            <a:xfrm>
              <a:off x="1997733" y="5552680"/>
              <a:ext cx="0" cy="188517"/>
            </a:xfrm>
            <a:prstGeom prst="line">
              <a:avLst/>
            </a:prstGeom>
            <a:ln w="28575">
              <a:solidFill>
                <a:srgbClr val="0F497B"/>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B1A1C1C-F51F-C168-5954-913109CDF8A2}"/>
                </a:ext>
              </a:extLst>
            </p:cNvPr>
            <p:cNvCxnSpPr>
              <a:cxnSpLocks/>
              <a:stCxn id="60" idx="0"/>
            </p:cNvCxnSpPr>
            <p:nvPr/>
          </p:nvCxnSpPr>
          <p:spPr>
            <a:xfrm flipH="1" flipV="1">
              <a:off x="1987475" y="5694910"/>
              <a:ext cx="292661" cy="1"/>
            </a:xfrm>
            <a:prstGeom prst="line">
              <a:avLst/>
            </a:prstGeom>
            <a:ln w="28575">
              <a:solidFill>
                <a:srgbClr val="0F497B"/>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B8A6B41-88C8-416A-BB3E-B2BE6D6A5180}"/>
                </a:ext>
              </a:extLst>
            </p:cNvPr>
            <p:cNvCxnSpPr>
              <a:cxnSpLocks/>
            </p:cNvCxnSpPr>
            <p:nvPr/>
          </p:nvCxnSpPr>
          <p:spPr>
            <a:xfrm flipH="1" flipV="1">
              <a:off x="1693669" y="5694909"/>
              <a:ext cx="292661" cy="1"/>
            </a:xfrm>
            <a:prstGeom prst="line">
              <a:avLst/>
            </a:prstGeom>
            <a:ln w="28575">
              <a:solidFill>
                <a:srgbClr val="0F497B"/>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C5703BE-B2C2-5922-F927-8563D3D45B13}"/>
                </a:ext>
              </a:extLst>
            </p:cNvPr>
            <p:cNvCxnSpPr>
              <a:cxnSpLocks/>
            </p:cNvCxnSpPr>
            <p:nvPr/>
          </p:nvCxnSpPr>
          <p:spPr>
            <a:xfrm flipV="1">
              <a:off x="1707656" y="5687937"/>
              <a:ext cx="0" cy="56346"/>
            </a:xfrm>
            <a:prstGeom prst="line">
              <a:avLst/>
            </a:prstGeom>
            <a:ln w="28575">
              <a:solidFill>
                <a:srgbClr val="0F497B"/>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F4B229E-79EC-E56F-B2A3-9400804717A1}"/>
                </a:ext>
              </a:extLst>
            </p:cNvPr>
            <p:cNvCxnSpPr>
              <a:cxnSpLocks/>
            </p:cNvCxnSpPr>
            <p:nvPr/>
          </p:nvCxnSpPr>
          <p:spPr>
            <a:xfrm flipV="1">
              <a:off x="2273296" y="5685613"/>
              <a:ext cx="0" cy="56346"/>
            </a:xfrm>
            <a:prstGeom prst="line">
              <a:avLst/>
            </a:prstGeom>
            <a:ln w="28575">
              <a:solidFill>
                <a:srgbClr val="0F497B"/>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6BBF96ED-0D2D-A1BD-87D7-AE56F188F186}"/>
              </a:ext>
            </a:extLst>
          </p:cNvPr>
          <p:cNvGrpSpPr/>
          <p:nvPr/>
        </p:nvGrpSpPr>
        <p:grpSpPr>
          <a:xfrm>
            <a:off x="10801309" y="2509011"/>
            <a:ext cx="683276" cy="722614"/>
            <a:chOff x="4573167" y="5718938"/>
            <a:chExt cx="683276" cy="722614"/>
          </a:xfrm>
        </p:grpSpPr>
        <p:pic>
          <p:nvPicPr>
            <p:cNvPr id="86" name="Graphic 85" descr="Single gear with solid fill">
              <a:extLst>
                <a:ext uri="{FF2B5EF4-FFF2-40B4-BE49-F238E27FC236}">
                  <a16:creationId xmlns:a16="http://schemas.microsoft.com/office/drawing/2014/main" id="{42551211-5C33-5E75-61C7-ECC72FC798B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573167" y="5978404"/>
              <a:ext cx="463148" cy="463148"/>
            </a:xfrm>
            <a:prstGeom prst="rect">
              <a:avLst/>
            </a:prstGeom>
          </p:spPr>
        </p:pic>
        <p:sp>
          <p:nvSpPr>
            <p:cNvPr id="87" name="Rectangle 86">
              <a:extLst>
                <a:ext uri="{FF2B5EF4-FFF2-40B4-BE49-F238E27FC236}">
                  <a16:creationId xmlns:a16="http://schemas.microsoft.com/office/drawing/2014/main" id="{BFAB5282-45BE-1279-FF59-BDE3C2FFBE38}"/>
                </a:ext>
              </a:extLst>
            </p:cNvPr>
            <p:cNvSpPr/>
            <p:nvPr/>
          </p:nvSpPr>
          <p:spPr>
            <a:xfrm>
              <a:off x="4810161" y="5756275"/>
              <a:ext cx="355564" cy="4631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84" name="Graphic 83" descr="Checklist with solid fill">
              <a:extLst>
                <a:ext uri="{FF2B5EF4-FFF2-40B4-BE49-F238E27FC236}">
                  <a16:creationId xmlns:a16="http://schemas.microsoft.com/office/drawing/2014/main" id="{01BFDBF2-2AA3-3A38-91A9-E3030914194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733934" y="5718938"/>
              <a:ext cx="522509" cy="522509"/>
            </a:xfrm>
            <a:prstGeom prst="rect">
              <a:avLst/>
            </a:prstGeom>
          </p:spPr>
        </p:pic>
      </p:grpSp>
    </p:spTree>
    <p:extLst>
      <p:ext uri="{BB962C8B-B14F-4D97-AF65-F5344CB8AC3E}">
        <p14:creationId xmlns:p14="http://schemas.microsoft.com/office/powerpoint/2010/main" val="830244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29F3-9BA4-D0C8-7AE2-778881B6BE17}"/>
              </a:ext>
            </a:extLst>
          </p:cNvPr>
          <p:cNvSpPr>
            <a:spLocks noGrp="1"/>
          </p:cNvSpPr>
          <p:nvPr>
            <p:ph type="title"/>
          </p:nvPr>
        </p:nvSpPr>
        <p:spPr/>
        <p:txBody>
          <a:bodyPr/>
          <a:lstStyle/>
          <a:p>
            <a:r>
              <a:rPr lang="en-US" dirty="0"/>
              <a:t>Exercise</a:t>
            </a:r>
            <a:endParaRPr lang="en-NL" dirty="0"/>
          </a:p>
        </p:txBody>
      </p:sp>
      <p:grpSp>
        <p:nvGrpSpPr>
          <p:cNvPr id="4" name="Group 3">
            <a:extLst>
              <a:ext uri="{FF2B5EF4-FFF2-40B4-BE49-F238E27FC236}">
                <a16:creationId xmlns:a16="http://schemas.microsoft.com/office/drawing/2014/main" id="{EBAE4C94-DE30-790F-981F-33EEE798D557}"/>
              </a:ext>
            </a:extLst>
          </p:cNvPr>
          <p:cNvGrpSpPr/>
          <p:nvPr/>
        </p:nvGrpSpPr>
        <p:grpSpPr>
          <a:xfrm>
            <a:off x="941689" y="999371"/>
            <a:ext cx="1905026" cy="408020"/>
            <a:chOff x="941689" y="999371"/>
            <a:chExt cx="1905026" cy="408020"/>
          </a:xfrm>
        </p:grpSpPr>
        <p:sp>
          <p:nvSpPr>
            <p:cNvPr id="5" name="Rectangle 4">
              <a:extLst>
                <a:ext uri="{FF2B5EF4-FFF2-40B4-BE49-F238E27FC236}">
                  <a16:creationId xmlns:a16="http://schemas.microsoft.com/office/drawing/2014/main" id="{CB0DE934-3188-C6FF-36AC-F3E374DFFCC2}"/>
                </a:ext>
              </a:extLst>
            </p:cNvPr>
            <p:cNvSpPr/>
            <p:nvPr/>
          </p:nvSpPr>
          <p:spPr>
            <a:xfrm>
              <a:off x="941689" y="999371"/>
              <a:ext cx="1801512" cy="40802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6" name="TextBox 5">
              <a:extLst>
                <a:ext uri="{FF2B5EF4-FFF2-40B4-BE49-F238E27FC236}">
                  <a16:creationId xmlns:a16="http://schemas.microsoft.com/office/drawing/2014/main" id="{212A8AE4-261A-08DD-AB24-B3514BB731C9}"/>
                </a:ext>
              </a:extLst>
            </p:cNvPr>
            <p:cNvSpPr txBox="1"/>
            <p:nvPr/>
          </p:nvSpPr>
          <p:spPr>
            <a:xfrm>
              <a:off x="1311217" y="1016698"/>
              <a:ext cx="1535498" cy="369332"/>
            </a:xfrm>
            <a:prstGeom prst="rect">
              <a:avLst/>
            </a:prstGeom>
            <a:noFill/>
          </p:spPr>
          <p:txBody>
            <a:bodyPr wrap="square" rtlCol="0">
              <a:spAutoFit/>
            </a:bodyPr>
            <a:lstStyle/>
            <a:p>
              <a:r>
                <a:rPr lang="en-GB" b="1" dirty="0">
                  <a:solidFill>
                    <a:schemeClr val="bg1"/>
                  </a:solidFill>
                </a:rPr>
                <a:t>CHALLENGE</a:t>
              </a:r>
            </a:p>
          </p:txBody>
        </p:sp>
        <p:pic>
          <p:nvPicPr>
            <p:cNvPr id="7" name="Graphic 6" descr="Lightning bolt with solid fill">
              <a:extLst>
                <a:ext uri="{FF2B5EF4-FFF2-40B4-BE49-F238E27FC236}">
                  <a16:creationId xmlns:a16="http://schemas.microsoft.com/office/drawing/2014/main" id="{659672B2-40A9-A14A-D583-CE8BA53748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1543" y="1050785"/>
              <a:ext cx="309674" cy="309674"/>
            </a:xfrm>
            <a:prstGeom prst="rect">
              <a:avLst/>
            </a:prstGeom>
          </p:spPr>
        </p:pic>
      </p:grpSp>
      <p:pic>
        <p:nvPicPr>
          <p:cNvPr id="9" name="Picture 4">
            <a:extLst>
              <a:ext uri="{FF2B5EF4-FFF2-40B4-BE49-F238E27FC236}">
                <a16:creationId xmlns:a16="http://schemas.microsoft.com/office/drawing/2014/main" id="{56D5D4C3-19EA-29FF-E9DD-BFF6FF663492}"/>
              </a:ext>
            </a:extLst>
          </p:cNvPr>
          <p:cNvPicPr>
            <a:picLocks noChangeAspect="1"/>
          </p:cNvPicPr>
          <p:nvPr/>
        </p:nvPicPr>
        <p:blipFill>
          <a:blip r:embed="rId4"/>
          <a:srcRect r="1870" b="1606"/>
          <a:stretch/>
        </p:blipFill>
        <p:spPr>
          <a:xfrm>
            <a:off x="1506368" y="1935435"/>
            <a:ext cx="3914077" cy="2643672"/>
          </a:xfrm>
          <a:prstGeom prst="rect">
            <a:avLst/>
          </a:prstGeom>
        </p:spPr>
      </p:pic>
      <p:sp>
        <p:nvSpPr>
          <p:cNvPr id="11" name="TextBox 10">
            <a:extLst>
              <a:ext uri="{FF2B5EF4-FFF2-40B4-BE49-F238E27FC236}">
                <a16:creationId xmlns:a16="http://schemas.microsoft.com/office/drawing/2014/main" id="{7DB25864-C0C4-6917-9246-A998FA31908A}"/>
              </a:ext>
            </a:extLst>
          </p:cNvPr>
          <p:cNvSpPr txBox="1"/>
          <p:nvPr/>
        </p:nvSpPr>
        <p:spPr>
          <a:xfrm>
            <a:off x="5670316" y="2360282"/>
            <a:ext cx="1642521" cy="338554"/>
          </a:xfrm>
          <a:prstGeom prst="rect">
            <a:avLst/>
          </a:prstGeom>
          <a:noFill/>
          <a:ln w="28575">
            <a:solidFill>
              <a:schemeClr val="accent6">
                <a:lumMod val="60000"/>
                <a:lumOff val="40000"/>
              </a:schemeClr>
            </a:solidFill>
          </a:ln>
        </p:spPr>
        <p:txBody>
          <a:bodyPr wrap="square">
            <a:spAutoFit/>
          </a:bodyPr>
          <a:lstStyle/>
          <a:p>
            <a:pPr marL="0" indent="0" algn="ctr">
              <a:buNone/>
            </a:pPr>
            <a:r>
              <a:rPr lang="en-US" sz="1600" dirty="0">
                <a:solidFill>
                  <a:srgbClr val="104175"/>
                </a:solidFill>
              </a:rPr>
              <a:t>a=[34,42,28,49]</a:t>
            </a:r>
          </a:p>
        </p:txBody>
      </p:sp>
      <p:sp>
        <p:nvSpPr>
          <p:cNvPr id="13" name="TextBox 12">
            <a:extLst>
              <a:ext uri="{FF2B5EF4-FFF2-40B4-BE49-F238E27FC236}">
                <a16:creationId xmlns:a16="http://schemas.microsoft.com/office/drawing/2014/main" id="{6087C290-C89F-2004-5B8D-15C727A2035A}"/>
              </a:ext>
            </a:extLst>
          </p:cNvPr>
          <p:cNvSpPr txBox="1"/>
          <p:nvPr/>
        </p:nvSpPr>
        <p:spPr>
          <a:xfrm>
            <a:off x="5670549" y="3820203"/>
            <a:ext cx="1642521" cy="338554"/>
          </a:xfrm>
          <a:prstGeom prst="rect">
            <a:avLst/>
          </a:prstGeom>
          <a:noFill/>
          <a:ln w="28575">
            <a:solidFill>
              <a:schemeClr val="accent2">
                <a:lumMod val="60000"/>
                <a:lumOff val="40000"/>
              </a:schemeClr>
            </a:solidFill>
          </a:ln>
        </p:spPr>
        <p:txBody>
          <a:bodyPr wrap="square">
            <a:spAutoFit/>
          </a:bodyPr>
          <a:lstStyle/>
          <a:p>
            <a:pPr marL="0" indent="0" algn="ctr">
              <a:buNone/>
            </a:pPr>
            <a:r>
              <a:rPr lang="en-US" sz="1600" dirty="0">
                <a:solidFill>
                  <a:srgbClr val="104175"/>
                </a:solidFill>
              </a:rPr>
              <a:t>b=[51,23,44]</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D087D2D-658F-8118-FD62-2CB050F04B47}"/>
                  </a:ext>
                </a:extLst>
              </p:cNvPr>
              <p:cNvSpPr txBox="1"/>
              <p:nvPr/>
            </p:nvSpPr>
            <p:spPr>
              <a:xfrm>
                <a:off x="1506368" y="5451337"/>
                <a:ext cx="1340348"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600" b="0" i="1" smtClean="0">
                              <a:solidFill>
                                <a:srgbClr val="104175"/>
                              </a:solidFill>
                              <a:latin typeface="Cambria Math" panose="02040503050406030204" pitchFamily="18" charset="0"/>
                            </a:rPr>
                          </m:ctrlPr>
                        </m:accPr>
                        <m:e>
                          <m:r>
                            <a:rPr lang="en-US" sz="1600" b="0" i="1" smtClean="0">
                              <a:solidFill>
                                <a:srgbClr val="104175"/>
                              </a:solidFill>
                              <a:latin typeface="Cambria Math" panose="02040503050406030204" pitchFamily="18" charset="0"/>
                            </a:rPr>
                            <m:t>𝑥</m:t>
                          </m:r>
                        </m:e>
                      </m:acc>
                      <m:r>
                        <a:rPr lang="en-US" sz="1600" b="0" i="1" smtClean="0">
                          <a:solidFill>
                            <a:srgbClr val="104175"/>
                          </a:solidFill>
                          <a:latin typeface="Cambria Math" panose="02040503050406030204" pitchFamily="18" charset="0"/>
                        </a:rPr>
                        <m:t>=</m:t>
                      </m:r>
                      <m:f>
                        <m:fPr>
                          <m:ctrlPr>
                            <a:rPr lang="en-US" sz="1600" b="0" i="1" smtClean="0">
                              <a:solidFill>
                                <a:srgbClr val="104175"/>
                              </a:solidFill>
                              <a:latin typeface="Cambria Math" panose="02040503050406030204" pitchFamily="18" charset="0"/>
                            </a:rPr>
                          </m:ctrlPr>
                        </m:fPr>
                        <m:num>
                          <m:r>
                            <a:rPr lang="en-US" sz="1600" b="0" i="1" smtClean="0">
                              <a:solidFill>
                                <a:srgbClr val="104175"/>
                              </a:solidFill>
                              <a:latin typeface="Cambria Math" panose="02040503050406030204" pitchFamily="18" charset="0"/>
                            </a:rPr>
                            <m:t>1</m:t>
                          </m:r>
                        </m:num>
                        <m:den>
                          <m:r>
                            <a:rPr lang="en-US" sz="1600" b="0" i="1" smtClean="0">
                              <a:solidFill>
                                <a:srgbClr val="104175"/>
                              </a:solidFill>
                              <a:latin typeface="Cambria Math" panose="02040503050406030204" pitchFamily="18" charset="0"/>
                            </a:rPr>
                            <m:t>𝑛</m:t>
                          </m:r>
                        </m:den>
                      </m:f>
                      <m:nary>
                        <m:naryPr>
                          <m:chr m:val="∑"/>
                          <m:ctrlPr>
                            <a:rPr lang="en-US" sz="1600" b="0" i="1" smtClean="0">
                              <a:solidFill>
                                <a:srgbClr val="104175"/>
                              </a:solidFill>
                              <a:latin typeface="Cambria Math" panose="02040503050406030204" pitchFamily="18" charset="0"/>
                            </a:rPr>
                          </m:ctrlPr>
                        </m:naryPr>
                        <m:sub>
                          <m:r>
                            <m:rPr>
                              <m:brk m:alnAt="23"/>
                            </m:rPr>
                            <a:rPr lang="en-US" sz="1600" b="0" i="1" smtClean="0">
                              <a:solidFill>
                                <a:srgbClr val="104175"/>
                              </a:solidFill>
                              <a:latin typeface="Cambria Math" panose="02040503050406030204" pitchFamily="18" charset="0"/>
                            </a:rPr>
                            <m:t>𝑖</m:t>
                          </m:r>
                          <m:r>
                            <a:rPr lang="en-US" sz="1600" b="0" i="1" smtClean="0">
                              <a:solidFill>
                                <a:srgbClr val="104175"/>
                              </a:solidFill>
                              <a:latin typeface="Cambria Math" panose="02040503050406030204" pitchFamily="18" charset="0"/>
                            </a:rPr>
                            <m:t>=1</m:t>
                          </m:r>
                        </m:sub>
                        <m:sup>
                          <m:r>
                            <a:rPr lang="en-US" sz="1600" b="0" i="1" smtClean="0">
                              <a:solidFill>
                                <a:srgbClr val="104175"/>
                              </a:solidFill>
                              <a:latin typeface="Cambria Math" panose="02040503050406030204" pitchFamily="18" charset="0"/>
                            </a:rPr>
                            <m:t>𝑛</m:t>
                          </m:r>
                        </m:sup>
                        <m:e>
                          <m:sSub>
                            <m:sSubPr>
                              <m:ctrlPr>
                                <a:rPr lang="en-US" sz="1600" b="0" i="1" smtClean="0">
                                  <a:solidFill>
                                    <a:srgbClr val="104175"/>
                                  </a:solidFill>
                                  <a:latin typeface="Cambria Math" panose="02040503050406030204" pitchFamily="18" charset="0"/>
                                </a:rPr>
                              </m:ctrlPr>
                            </m:sSubPr>
                            <m:e>
                              <m:r>
                                <a:rPr lang="en-US" sz="1600" b="0" i="1" smtClean="0">
                                  <a:solidFill>
                                    <a:srgbClr val="104175"/>
                                  </a:solidFill>
                                  <a:latin typeface="Cambria Math" panose="02040503050406030204" pitchFamily="18" charset="0"/>
                                </a:rPr>
                                <m:t>𝑥</m:t>
                              </m:r>
                            </m:e>
                            <m:sub>
                              <m:r>
                                <a:rPr lang="en-US" sz="1600" b="0" i="1" smtClean="0">
                                  <a:solidFill>
                                    <a:srgbClr val="104175"/>
                                  </a:solidFill>
                                  <a:latin typeface="Cambria Math" panose="02040503050406030204" pitchFamily="18" charset="0"/>
                                </a:rPr>
                                <m:t>𝑖</m:t>
                              </m:r>
                            </m:sub>
                          </m:sSub>
                        </m:e>
                      </m:nary>
                    </m:oMath>
                  </m:oMathPara>
                </a14:m>
                <a:endParaRPr lang="en-NL" sz="1600" dirty="0">
                  <a:solidFill>
                    <a:srgbClr val="104175"/>
                  </a:solidFill>
                </a:endParaRPr>
              </a:p>
            </p:txBody>
          </p:sp>
        </mc:Choice>
        <mc:Fallback xmlns="">
          <p:sp>
            <p:nvSpPr>
              <p:cNvPr id="15" name="TextBox 14">
                <a:extLst>
                  <a:ext uri="{FF2B5EF4-FFF2-40B4-BE49-F238E27FC236}">
                    <a16:creationId xmlns:a16="http://schemas.microsoft.com/office/drawing/2014/main" id="{ED087D2D-658F-8118-FD62-2CB050F04B47}"/>
                  </a:ext>
                </a:extLst>
              </p:cNvPr>
              <p:cNvSpPr txBox="1">
                <a:spLocks noRot="1" noChangeAspect="1" noMove="1" noResize="1" noEditPoints="1" noAdjustHandles="1" noChangeArrowheads="1" noChangeShapeType="1" noTextEdit="1"/>
              </p:cNvSpPr>
              <p:nvPr/>
            </p:nvSpPr>
            <p:spPr>
              <a:xfrm>
                <a:off x="1506368" y="5451337"/>
                <a:ext cx="1340348" cy="764505"/>
              </a:xfrm>
              <a:prstGeom prst="rect">
                <a:avLst/>
              </a:prstGeom>
              <a:blipFill>
                <a:blip r:embed="rId5"/>
                <a:stretch>
                  <a:fillRect/>
                </a:stretch>
              </a:blipFill>
            </p:spPr>
            <p:txBody>
              <a:bodyPr/>
              <a:lstStyle/>
              <a:p>
                <a:r>
                  <a:rPr lang="en-NL">
                    <a:noFill/>
                  </a:rPr>
                  <a:t> </a:t>
                </a:r>
              </a:p>
            </p:txBody>
          </p:sp>
        </mc:Fallback>
      </mc:AlternateContent>
      <p:sp>
        <p:nvSpPr>
          <p:cNvPr id="23" name="TextBox 22">
            <a:extLst>
              <a:ext uri="{FF2B5EF4-FFF2-40B4-BE49-F238E27FC236}">
                <a16:creationId xmlns:a16="http://schemas.microsoft.com/office/drawing/2014/main" id="{915960E2-991C-0AD2-C526-E1CF08433B00}"/>
              </a:ext>
            </a:extLst>
          </p:cNvPr>
          <p:cNvSpPr txBox="1"/>
          <p:nvPr/>
        </p:nvSpPr>
        <p:spPr>
          <a:xfrm>
            <a:off x="838200" y="1522013"/>
            <a:ext cx="6096000" cy="286232"/>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F497B"/>
                </a:solidFill>
                <a:effectLst/>
                <a:uLnTx/>
                <a:uFillTx/>
                <a:latin typeface="Source Sans Pro"/>
                <a:ea typeface="+mn-ea"/>
                <a:cs typeface="+mn-cs"/>
              </a:rPr>
              <a:t>Two centers A and B have data regarding the age of a set of patients</a:t>
            </a:r>
          </a:p>
        </p:txBody>
      </p:sp>
      <p:sp>
        <p:nvSpPr>
          <p:cNvPr id="24" name="TextBox 23">
            <a:extLst>
              <a:ext uri="{FF2B5EF4-FFF2-40B4-BE49-F238E27FC236}">
                <a16:creationId xmlns:a16="http://schemas.microsoft.com/office/drawing/2014/main" id="{C9D5CD9E-5906-F5BC-4FE0-F5BBFE007EFC}"/>
              </a:ext>
            </a:extLst>
          </p:cNvPr>
          <p:cNvSpPr txBox="1"/>
          <p:nvPr/>
        </p:nvSpPr>
        <p:spPr>
          <a:xfrm>
            <a:off x="838200" y="5070312"/>
            <a:ext cx="6096000" cy="286232"/>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F497B"/>
                </a:solidFill>
                <a:effectLst/>
                <a:uLnTx/>
                <a:uFillTx/>
                <a:latin typeface="Source Sans Pro"/>
                <a:ea typeface="+mn-ea"/>
                <a:cs typeface="+mn-cs"/>
              </a:rPr>
              <a:t>They want to compute the average age:</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5928DCD-BFCD-0594-0E46-9C181DDDE214}"/>
                  </a:ext>
                </a:extLst>
              </p:cNvPr>
              <p:cNvSpPr txBox="1"/>
              <p:nvPr/>
            </p:nvSpPr>
            <p:spPr>
              <a:xfrm>
                <a:off x="2486723" y="5551556"/>
                <a:ext cx="3825100" cy="5640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104175"/>
                          </a:solidFill>
                          <a:latin typeface="Cambria Math" panose="02040503050406030204" pitchFamily="18" charset="0"/>
                        </a:rPr>
                        <m:t>=</m:t>
                      </m:r>
                      <m:f>
                        <m:fPr>
                          <m:ctrlPr>
                            <a:rPr lang="en-US" sz="1600" i="1">
                              <a:solidFill>
                                <a:srgbClr val="104175"/>
                              </a:solidFill>
                              <a:latin typeface="Cambria Math" panose="02040503050406030204" pitchFamily="18" charset="0"/>
                            </a:rPr>
                          </m:ctrlPr>
                        </m:fPr>
                        <m:num>
                          <m:r>
                            <a:rPr lang="en-US" sz="1600" i="1">
                              <a:solidFill>
                                <a:schemeClr val="accent6">
                                  <a:lumMod val="60000"/>
                                  <a:lumOff val="40000"/>
                                </a:schemeClr>
                              </a:solidFill>
                              <a:latin typeface="Cambria Math" panose="02040503050406030204" pitchFamily="18" charset="0"/>
                            </a:rPr>
                            <m:t>34</m:t>
                          </m:r>
                          <m:r>
                            <a:rPr lang="en-US" sz="1600" i="1">
                              <a:solidFill>
                                <a:srgbClr val="114A7B"/>
                              </a:solidFill>
                              <a:latin typeface="Cambria Math" panose="02040503050406030204" pitchFamily="18" charset="0"/>
                            </a:rPr>
                            <m:t>+</m:t>
                          </m:r>
                          <m:r>
                            <a:rPr lang="en-US" sz="1600" i="1">
                              <a:solidFill>
                                <a:schemeClr val="accent6">
                                  <a:lumMod val="60000"/>
                                  <a:lumOff val="40000"/>
                                </a:schemeClr>
                              </a:solidFill>
                              <a:latin typeface="Cambria Math" panose="02040503050406030204" pitchFamily="18" charset="0"/>
                            </a:rPr>
                            <m:t>42</m:t>
                          </m:r>
                          <m:r>
                            <a:rPr lang="en-US" sz="1600" i="1">
                              <a:solidFill>
                                <a:srgbClr val="114A7B"/>
                              </a:solidFill>
                              <a:latin typeface="Cambria Math" panose="02040503050406030204" pitchFamily="18" charset="0"/>
                            </a:rPr>
                            <m:t>+</m:t>
                          </m:r>
                          <m:r>
                            <a:rPr lang="en-US" sz="1600" i="1">
                              <a:solidFill>
                                <a:schemeClr val="accent6">
                                  <a:lumMod val="60000"/>
                                  <a:lumOff val="40000"/>
                                </a:schemeClr>
                              </a:solidFill>
                              <a:latin typeface="Cambria Math" panose="02040503050406030204" pitchFamily="18" charset="0"/>
                            </a:rPr>
                            <m:t>28</m:t>
                          </m:r>
                          <m:r>
                            <a:rPr lang="en-US" sz="1600" i="1">
                              <a:solidFill>
                                <a:srgbClr val="114A7B"/>
                              </a:solidFill>
                              <a:latin typeface="Cambria Math" panose="02040503050406030204" pitchFamily="18" charset="0"/>
                            </a:rPr>
                            <m:t>+</m:t>
                          </m:r>
                          <m:r>
                            <a:rPr lang="en-US" sz="1600" i="1">
                              <a:solidFill>
                                <a:schemeClr val="accent6">
                                  <a:lumMod val="60000"/>
                                  <a:lumOff val="40000"/>
                                </a:schemeClr>
                              </a:solidFill>
                              <a:latin typeface="Cambria Math" panose="02040503050406030204" pitchFamily="18" charset="0"/>
                            </a:rPr>
                            <m:t>49</m:t>
                          </m:r>
                          <m:r>
                            <a:rPr lang="en-US" sz="1600" i="1">
                              <a:solidFill>
                                <a:srgbClr val="104175"/>
                              </a:solidFill>
                              <a:latin typeface="Cambria Math" panose="02040503050406030204" pitchFamily="18" charset="0"/>
                            </a:rPr>
                            <m:t>+</m:t>
                          </m:r>
                          <m:r>
                            <a:rPr lang="en-US" sz="1600" i="1">
                              <a:solidFill>
                                <a:schemeClr val="accent2">
                                  <a:lumMod val="60000"/>
                                  <a:lumOff val="40000"/>
                                </a:schemeClr>
                              </a:solidFill>
                              <a:latin typeface="Cambria Math" panose="02040503050406030204" pitchFamily="18" charset="0"/>
                            </a:rPr>
                            <m:t>51</m:t>
                          </m:r>
                          <m:r>
                            <a:rPr lang="en-US" sz="1600" i="1">
                              <a:solidFill>
                                <a:srgbClr val="114A7B"/>
                              </a:solidFill>
                              <a:latin typeface="Cambria Math" panose="02040503050406030204" pitchFamily="18" charset="0"/>
                            </a:rPr>
                            <m:t>+</m:t>
                          </m:r>
                          <m:r>
                            <a:rPr lang="en-US" sz="1600" i="1">
                              <a:solidFill>
                                <a:schemeClr val="accent2">
                                  <a:lumMod val="60000"/>
                                  <a:lumOff val="40000"/>
                                </a:schemeClr>
                              </a:solidFill>
                              <a:latin typeface="Cambria Math" panose="02040503050406030204" pitchFamily="18" charset="0"/>
                            </a:rPr>
                            <m:t>23</m:t>
                          </m:r>
                          <m:r>
                            <a:rPr lang="en-US" sz="1600" i="1">
                              <a:solidFill>
                                <a:srgbClr val="114A7B"/>
                              </a:solidFill>
                              <a:latin typeface="Cambria Math" panose="02040503050406030204" pitchFamily="18" charset="0"/>
                            </a:rPr>
                            <m:t>+</m:t>
                          </m:r>
                          <m:r>
                            <a:rPr lang="en-US" sz="1600" i="1">
                              <a:solidFill>
                                <a:schemeClr val="accent2">
                                  <a:lumMod val="60000"/>
                                  <a:lumOff val="40000"/>
                                </a:schemeClr>
                              </a:solidFill>
                              <a:latin typeface="Cambria Math" panose="02040503050406030204" pitchFamily="18" charset="0"/>
                            </a:rPr>
                            <m:t>44</m:t>
                          </m:r>
                        </m:num>
                        <m:den>
                          <m:r>
                            <a:rPr lang="en-US" sz="1600" i="1">
                              <a:solidFill>
                                <a:schemeClr val="accent6">
                                  <a:lumMod val="60000"/>
                                  <a:lumOff val="40000"/>
                                </a:schemeClr>
                              </a:solidFill>
                              <a:latin typeface="Cambria Math" panose="02040503050406030204" pitchFamily="18" charset="0"/>
                            </a:rPr>
                            <m:t>4</m:t>
                          </m:r>
                          <m:r>
                            <a:rPr lang="en-US" sz="1600" i="1">
                              <a:solidFill>
                                <a:srgbClr val="104175"/>
                              </a:solidFill>
                              <a:latin typeface="Cambria Math" panose="02040503050406030204" pitchFamily="18" charset="0"/>
                            </a:rPr>
                            <m:t>+</m:t>
                          </m:r>
                          <m:r>
                            <a:rPr lang="en-US" sz="1600" i="1">
                              <a:solidFill>
                                <a:schemeClr val="accent2">
                                  <a:lumMod val="60000"/>
                                  <a:lumOff val="40000"/>
                                </a:schemeClr>
                              </a:solidFill>
                              <a:latin typeface="Cambria Math" panose="02040503050406030204" pitchFamily="18" charset="0"/>
                            </a:rPr>
                            <m:t>3</m:t>
                          </m:r>
                        </m:den>
                      </m:f>
                    </m:oMath>
                  </m:oMathPara>
                </a14:m>
                <a:endParaRPr lang="en-NL" sz="1600" dirty="0">
                  <a:solidFill>
                    <a:srgbClr val="104175"/>
                  </a:solidFill>
                </a:endParaRPr>
              </a:p>
            </p:txBody>
          </p:sp>
        </mc:Choice>
        <mc:Fallback xmlns="">
          <p:sp>
            <p:nvSpPr>
              <p:cNvPr id="25" name="TextBox 24">
                <a:extLst>
                  <a:ext uri="{FF2B5EF4-FFF2-40B4-BE49-F238E27FC236}">
                    <a16:creationId xmlns:a16="http://schemas.microsoft.com/office/drawing/2014/main" id="{C5928DCD-BFCD-0594-0E46-9C181DDDE214}"/>
                  </a:ext>
                </a:extLst>
              </p:cNvPr>
              <p:cNvSpPr txBox="1">
                <a:spLocks noRot="1" noChangeAspect="1" noMove="1" noResize="1" noEditPoints="1" noAdjustHandles="1" noChangeArrowheads="1" noChangeShapeType="1" noTextEdit="1"/>
              </p:cNvSpPr>
              <p:nvPr/>
            </p:nvSpPr>
            <p:spPr>
              <a:xfrm>
                <a:off x="2486723" y="5551556"/>
                <a:ext cx="3825100" cy="564065"/>
              </a:xfrm>
              <a:prstGeom prst="rect">
                <a:avLst/>
              </a:prstGeom>
              <a:blipFill>
                <a:blip r:embed="rId6"/>
                <a:stretch>
                  <a:fillRect/>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7F9FDEA-21B1-FAF1-B98D-7436F93F9C4F}"/>
                  </a:ext>
                </a:extLst>
              </p:cNvPr>
              <p:cNvSpPr txBox="1"/>
              <p:nvPr/>
            </p:nvSpPr>
            <p:spPr>
              <a:xfrm>
                <a:off x="5950296" y="5451337"/>
                <a:ext cx="2553396"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104175"/>
                          </a:solidFill>
                          <a:latin typeface="Cambria Math" panose="02040503050406030204" pitchFamily="18" charset="0"/>
                        </a:rPr>
                        <m:t>=</m:t>
                      </m:r>
                      <m:f>
                        <m:fPr>
                          <m:ctrlPr>
                            <a:rPr lang="en-US" sz="1600" i="1">
                              <a:solidFill>
                                <a:srgbClr val="104175"/>
                              </a:solidFill>
                              <a:latin typeface="Cambria Math" panose="02040503050406030204" pitchFamily="18" charset="0"/>
                            </a:rPr>
                          </m:ctrlPr>
                        </m:fPr>
                        <m:num>
                          <m:r>
                            <a:rPr lang="en-US" sz="1600" i="1">
                              <a:solidFill>
                                <a:srgbClr val="104175"/>
                              </a:solidFill>
                              <a:latin typeface="Cambria Math" panose="02040503050406030204" pitchFamily="18" charset="0"/>
                            </a:rPr>
                            <m:t>1</m:t>
                          </m:r>
                        </m:num>
                        <m:den>
                          <m:sSub>
                            <m:sSubPr>
                              <m:ctrlPr>
                                <a:rPr lang="en-US" sz="1600" i="1">
                                  <a:solidFill>
                                    <a:schemeClr val="accent6">
                                      <a:lumMod val="60000"/>
                                      <a:lumOff val="40000"/>
                                    </a:schemeClr>
                                  </a:solidFill>
                                  <a:latin typeface="Cambria Math" panose="02040503050406030204" pitchFamily="18" charset="0"/>
                                </a:rPr>
                              </m:ctrlPr>
                            </m:sSubPr>
                            <m:e>
                              <m:r>
                                <a:rPr lang="en-US" sz="1600" i="1">
                                  <a:solidFill>
                                    <a:schemeClr val="accent6">
                                      <a:lumMod val="60000"/>
                                      <a:lumOff val="40000"/>
                                    </a:schemeClr>
                                  </a:solidFill>
                                  <a:latin typeface="Cambria Math" panose="02040503050406030204" pitchFamily="18" charset="0"/>
                                </a:rPr>
                                <m:t>𝑛</m:t>
                              </m:r>
                            </m:e>
                            <m:sub>
                              <m:r>
                                <a:rPr lang="en-US" sz="1600" i="1">
                                  <a:solidFill>
                                    <a:schemeClr val="accent6">
                                      <a:lumMod val="60000"/>
                                      <a:lumOff val="40000"/>
                                    </a:schemeClr>
                                  </a:solidFill>
                                  <a:latin typeface="Cambria Math" panose="02040503050406030204" pitchFamily="18" charset="0"/>
                                </a:rPr>
                                <m:t>𝑎</m:t>
                              </m:r>
                            </m:sub>
                          </m:sSub>
                          <m:r>
                            <a:rPr lang="en-US" sz="1600" i="1">
                              <a:solidFill>
                                <a:srgbClr val="104175"/>
                              </a:solidFill>
                              <a:latin typeface="Cambria Math" panose="02040503050406030204" pitchFamily="18" charset="0"/>
                            </a:rPr>
                            <m:t>+</m:t>
                          </m:r>
                          <m:sSub>
                            <m:sSubPr>
                              <m:ctrlPr>
                                <a:rPr lang="en-US" sz="1600" i="1">
                                  <a:solidFill>
                                    <a:schemeClr val="accent2">
                                      <a:lumMod val="60000"/>
                                      <a:lumOff val="40000"/>
                                    </a:schemeClr>
                                  </a:solidFill>
                                  <a:latin typeface="Cambria Math" panose="02040503050406030204" pitchFamily="18" charset="0"/>
                                </a:rPr>
                              </m:ctrlPr>
                            </m:sSubPr>
                            <m:e>
                              <m:r>
                                <a:rPr lang="en-US" sz="1600" i="1">
                                  <a:solidFill>
                                    <a:schemeClr val="accent2">
                                      <a:lumMod val="60000"/>
                                      <a:lumOff val="40000"/>
                                    </a:schemeClr>
                                  </a:solidFill>
                                  <a:latin typeface="Cambria Math" panose="02040503050406030204" pitchFamily="18" charset="0"/>
                                </a:rPr>
                                <m:t>𝑛</m:t>
                              </m:r>
                            </m:e>
                            <m:sub>
                              <m:r>
                                <a:rPr lang="en-US" sz="1600" i="1">
                                  <a:solidFill>
                                    <a:schemeClr val="accent2">
                                      <a:lumMod val="60000"/>
                                      <a:lumOff val="40000"/>
                                    </a:schemeClr>
                                  </a:solidFill>
                                  <a:latin typeface="Cambria Math" panose="02040503050406030204" pitchFamily="18" charset="0"/>
                                </a:rPr>
                                <m:t>𝑏</m:t>
                              </m:r>
                            </m:sub>
                          </m:sSub>
                        </m:den>
                      </m:f>
                      <m:nary>
                        <m:naryPr>
                          <m:chr m:val="∑"/>
                          <m:ctrlPr>
                            <a:rPr lang="en-US" sz="1600" i="1">
                              <a:solidFill>
                                <a:schemeClr val="accent6">
                                  <a:lumMod val="60000"/>
                                  <a:lumOff val="40000"/>
                                </a:schemeClr>
                              </a:solidFill>
                              <a:latin typeface="Cambria Math" panose="02040503050406030204" pitchFamily="18" charset="0"/>
                            </a:rPr>
                          </m:ctrlPr>
                        </m:naryPr>
                        <m:sub>
                          <m:r>
                            <m:rPr>
                              <m:brk m:alnAt="23"/>
                            </m:rPr>
                            <a:rPr lang="en-US" sz="1600" i="1">
                              <a:solidFill>
                                <a:schemeClr val="accent6">
                                  <a:lumMod val="60000"/>
                                  <a:lumOff val="40000"/>
                                </a:schemeClr>
                              </a:solidFill>
                              <a:latin typeface="Cambria Math" panose="02040503050406030204" pitchFamily="18" charset="0"/>
                            </a:rPr>
                            <m:t>𝑖</m:t>
                          </m:r>
                          <m:r>
                            <a:rPr lang="en-US" sz="1600" i="1">
                              <a:solidFill>
                                <a:schemeClr val="accent6">
                                  <a:lumMod val="60000"/>
                                  <a:lumOff val="40000"/>
                                </a:schemeClr>
                              </a:solidFill>
                              <a:latin typeface="Cambria Math" panose="02040503050406030204" pitchFamily="18" charset="0"/>
                            </a:rPr>
                            <m:t>=1</m:t>
                          </m:r>
                        </m:sub>
                        <m:sup>
                          <m:sSub>
                            <m:sSubPr>
                              <m:ctrlPr>
                                <a:rPr lang="en-US" sz="1600" i="1">
                                  <a:solidFill>
                                    <a:schemeClr val="accent6">
                                      <a:lumMod val="60000"/>
                                      <a:lumOff val="40000"/>
                                    </a:schemeClr>
                                  </a:solidFill>
                                  <a:latin typeface="Cambria Math" panose="02040503050406030204" pitchFamily="18" charset="0"/>
                                </a:rPr>
                              </m:ctrlPr>
                            </m:sSubPr>
                            <m:e>
                              <m:r>
                                <a:rPr lang="en-US" sz="1600" i="1">
                                  <a:solidFill>
                                    <a:schemeClr val="accent6">
                                      <a:lumMod val="60000"/>
                                      <a:lumOff val="40000"/>
                                    </a:schemeClr>
                                  </a:solidFill>
                                  <a:latin typeface="Cambria Math" panose="02040503050406030204" pitchFamily="18" charset="0"/>
                                </a:rPr>
                                <m:t>𝑛</m:t>
                              </m:r>
                            </m:e>
                            <m:sub>
                              <m:r>
                                <a:rPr lang="en-US" sz="1600" i="1">
                                  <a:solidFill>
                                    <a:schemeClr val="accent6">
                                      <a:lumMod val="60000"/>
                                      <a:lumOff val="40000"/>
                                    </a:schemeClr>
                                  </a:solidFill>
                                  <a:latin typeface="Cambria Math" panose="02040503050406030204" pitchFamily="18" charset="0"/>
                                </a:rPr>
                                <m:t>𝑎</m:t>
                              </m:r>
                            </m:sub>
                          </m:sSub>
                        </m:sup>
                        <m:e>
                          <m:sSub>
                            <m:sSubPr>
                              <m:ctrlPr>
                                <a:rPr lang="en-US" sz="1600" i="1">
                                  <a:solidFill>
                                    <a:schemeClr val="accent6">
                                      <a:lumMod val="60000"/>
                                      <a:lumOff val="40000"/>
                                    </a:schemeClr>
                                  </a:solidFill>
                                  <a:latin typeface="Cambria Math" panose="02040503050406030204" pitchFamily="18" charset="0"/>
                                </a:rPr>
                              </m:ctrlPr>
                            </m:sSubPr>
                            <m:e>
                              <m:r>
                                <a:rPr lang="en-US" sz="1600" i="1">
                                  <a:solidFill>
                                    <a:schemeClr val="accent6">
                                      <a:lumMod val="60000"/>
                                      <a:lumOff val="40000"/>
                                    </a:schemeClr>
                                  </a:solidFill>
                                  <a:latin typeface="Cambria Math" panose="02040503050406030204" pitchFamily="18" charset="0"/>
                                </a:rPr>
                                <m:t>𝑎</m:t>
                              </m:r>
                            </m:e>
                            <m:sub>
                              <m:r>
                                <a:rPr lang="en-US" sz="1600" i="1">
                                  <a:solidFill>
                                    <a:schemeClr val="accent6">
                                      <a:lumMod val="60000"/>
                                      <a:lumOff val="40000"/>
                                    </a:schemeClr>
                                  </a:solidFill>
                                  <a:latin typeface="Cambria Math" panose="02040503050406030204" pitchFamily="18" charset="0"/>
                                </a:rPr>
                                <m:t>𝑖</m:t>
                              </m:r>
                            </m:sub>
                          </m:sSub>
                          <m:r>
                            <a:rPr lang="en-US" sz="1600" i="1">
                              <a:solidFill>
                                <a:srgbClr val="0F497B"/>
                              </a:solidFill>
                              <a:latin typeface="Cambria Math" panose="02040503050406030204" pitchFamily="18" charset="0"/>
                            </a:rPr>
                            <m:t>+</m:t>
                          </m:r>
                          <m:nary>
                            <m:naryPr>
                              <m:chr m:val="∑"/>
                              <m:ctrlPr>
                                <a:rPr lang="en-US" sz="1600" i="1">
                                  <a:solidFill>
                                    <a:schemeClr val="accent2">
                                      <a:lumMod val="60000"/>
                                      <a:lumOff val="40000"/>
                                    </a:schemeClr>
                                  </a:solidFill>
                                  <a:latin typeface="Cambria Math" panose="02040503050406030204" pitchFamily="18" charset="0"/>
                                </a:rPr>
                              </m:ctrlPr>
                            </m:naryPr>
                            <m:sub>
                              <m:r>
                                <m:rPr>
                                  <m:brk m:alnAt="23"/>
                                </m:rPr>
                                <a:rPr lang="en-US" sz="1600" i="1">
                                  <a:solidFill>
                                    <a:schemeClr val="accent2">
                                      <a:lumMod val="60000"/>
                                      <a:lumOff val="40000"/>
                                    </a:schemeClr>
                                  </a:solidFill>
                                  <a:latin typeface="Cambria Math" panose="02040503050406030204" pitchFamily="18" charset="0"/>
                                </a:rPr>
                                <m:t>𝑖</m:t>
                              </m:r>
                              <m:r>
                                <a:rPr lang="en-US" sz="1600" i="1">
                                  <a:solidFill>
                                    <a:schemeClr val="accent2">
                                      <a:lumMod val="60000"/>
                                      <a:lumOff val="40000"/>
                                    </a:schemeClr>
                                  </a:solidFill>
                                  <a:latin typeface="Cambria Math" panose="02040503050406030204" pitchFamily="18" charset="0"/>
                                </a:rPr>
                                <m:t>=1</m:t>
                              </m:r>
                            </m:sub>
                            <m:sup>
                              <m:sSub>
                                <m:sSubPr>
                                  <m:ctrlPr>
                                    <a:rPr lang="en-US" sz="1600" i="1">
                                      <a:solidFill>
                                        <a:schemeClr val="accent2">
                                          <a:lumMod val="60000"/>
                                          <a:lumOff val="40000"/>
                                        </a:schemeClr>
                                      </a:solidFill>
                                      <a:latin typeface="Cambria Math" panose="02040503050406030204" pitchFamily="18" charset="0"/>
                                    </a:rPr>
                                  </m:ctrlPr>
                                </m:sSubPr>
                                <m:e>
                                  <m:r>
                                    <a:rPr lang="en-US" sz="1600" i="1">
                                      <a:solidFill>
                                        <a:schemeClr val="accent2">
                                          <a:lumMod val="60000"/>
                                          <a:lumOff val="40000"/>
                                        </a:schemeClr>
                                      </a:solidFill>
                                      <a:latin typeface="Cambria Math" panose="02040503050406030204" pitchFamily="18" charset="0"/>
                                    </a:rPr>
                                    <m:t>𝑛</m:t>
                                  </m:r>
                                </m:e>
                                <m:sub>
                                  <m:r>
                                    <a:rPr lang="en-US" sz="1600" i="1">
                                      <a:solidFill>
                                        <a:schemeClr val="accent2">
                                          <a:lumMod val="60000"/>
                                          <a:lumOff val="40000"/>
                                        </a:schemeClr>
                                      </a:solidFill>
                                      <a:latin typeface="Cambria Math" panose="02040503050406030204" pitchFamily="18" charset="0"/>
                                    </a:rPr>
                                    <m:t>𝑏</m:t>
                                  </m:r>
                                </m:sub>
                              </m:sSub>
                            </m:sup>
                            <m:e>
                              <m:sSub>
                                <m:sSubPr>
                                  <m:ctrlPr>
                                    <a:rPr lang="en-US" sz="1600" i="1">
                                      <a:solidFill>
                                        <a:schemeClr val="accent2">
                                          <a:lumMod val="60000"/>
                                          <a:lumOff val="40000"/>
                                        </a:schemeClr>
                                      </a:solidFill>
                                      <a:latin typeface="Cambria Math" panose="02040503050406030204" pitchFamily="18" charset="0"/>
                                    </a:rPr>
                                  </m:ctrlPr>
                                </m:sSubPr>
                                <m:e>
                                  <m:r>
                                    <a:rPr lang="en-US" sz="1600" i="1">
                                      <a:solidFill>
                                        <a:schemeClr val="accent2">
                                          <a:lumMod val="60000"/>
                                          <a:lumOff val="40000"/>
                                        </a:schemeClr>
                                      </a:solidFill>
                                      <a:latin typeface="Cambria Math" panose="02040503050406030204" pitchFamily="18" charset="0"/>
                                    </a:rPr>
                                    <m:t>𝑏</m:t>
                                  </m:r>
                                </m:e>
                                <m:sub>
                                  <m:r>
                                    <a:rPr lang="en-US" sz="1600" i="1">
                                      <a:solidFill>
                                        <a:schemeClr val="accent2">
                                          <a:lumMod val="60000"/>
                                          <a:lumOff val="40000"/>
                                        </a:schemeClr>
                                      </a:solidFill>
                                      <a:latin typeface="Cambria Math" panose="02040503050406030204" pitchFamily="18" charset="0"/>
                                    </a:rPr>
                                    <m:t>𝑖</m:t>
                                  </m:r>
                                </m:sub>
                              </m:sSub>
                            </m:e>
                          </m:nary>
                        </m:e>
                      </m:nary>
                    </m:oMath>
                  </m:oMathPara>
                </a14:m>
                <a:endParaRPr lang="en-NL" sz="1600" dirty="0">
                  <a:solidFill>
                    <a:srgbClr val="104175"/>
                  </a:solidFill>
                </a:endParaRPr>
              </a:p>
            </p:txBody>
          </p:sp>
        </mc:Choice>
        <mc:Fallback xmlns="">
          <p:sp>
            <p:nvSpPr>
              <p:cNvPr id="26" name="TextBox 25">
                <a:extLst>
                  <a:ext uri="{FF2B5EF4-FFF2-40B4-BE49-F238E27FC236}">
                    <a16:creationId xmlns:a16="http://schemas.microsoft.com/office/drawing/2014/main" id="{87F9FDEA-21B1-FAF1-B98D-7436F93F9C4F}"/>
                  </a:ext>
                </a:extLst>
              </p:cNvPr>
              <p:cNvSpPr txBox="1">
                <a:spLocks noRot="1" noChangeAspect="1" noMove="1" noResize="1" noEditPoints="1" noAdjustHandles="1" noChangeArrowheads="1" noChangeShapeType="1" noTextEdit="1"/>
              </p:cNvSpPr>
              <p:nvPr/>
            </p:nvSpPr>
            <p:spPr>
              <a:xfrm>
                <a:off x="5950296" y="5451337"/>
                <a:ext cx="2553396" cy="764505"/>
              </a:xfrm>
              <a:prstGeom prst="rect">
                <a:avLst/>
              </a:prstGeom>
              <a:blipFill>
                <a:blip r:embed="rId7"/>
                <a:stretch>
                  <a:fillRect/>
                </a:stretch>
              </a:blipFill>
            </p:spPr>
            <p:txBody>
              <a:bodyPr/>
              <a:lstStyle/>
              <a:p>
                <a:r>
                  <a:rPr lang="en-NL">
                    <a:noFill/>
                  </a:rPr>
                  <a:t> </a:t>
                </a:r>
              </a:p>
            </p:txBody>
          </p:sp>
        </mc:Fallback>
      </mc:AlternateContent>
      <p:sp>
        <p:nvSpPr>
          <p:cNvPr id="31" name="TextBox 30">
            <a:extLst>
              <a:ext uri="{FF2B5EF4-FFF2-40B4-BE49-F238E27FC236}">
                <a16:creationId xmlns:a16="http://schemas.microsoft.com/office/drawing/2014/main" id="{F15F6767-0AB0-E64E-7C92-1A13C15D5AB4}"/>
              </a:ext>
            </a:extLst>
          </p:cNvPr>
          <p:cNvSpPr txBox="1"/>
          <p:nvPr/>
        </p:nvSpPr>
        <p:spPr>
          <a:xfrm>
            <a:off x="8720253" y="2745011"/>
            <a:ext cx="2974586" cy="1328569"/>
          </a:xfrm>
          <a:prstGeom prst="rect">
            <a:avLst/>
          </a:prstGeom>
          <a:noFill/>
          <a:ln>
            <a:solidFill>
              <a:srgbClr val="104175"/>
            </a:solidFill>
          </a:ln>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F497B"/>
                </a:solidFill>
                <a:effectLst/>
                <a:uLnTx/>
                <a:uFillTx/>
                <a:latin typeface="Source Sans Pro"/>
              </a:rPr>
              <a:t>Which part of the infrastructure will execute each part of the computation?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b="1" dirty="0">
                <a:solidFill>
                  <a:srgbClr val="0F497B"/>
                </a:solidFill>
                <a:latin typeface="Source Sans Pro"/>
              </a:rPr>
              <a:t>Which</a:t>
            </a:r>
            <a:r>
              <a:rPr kumimoji="0" lang="en-US" sz="1600" b="1" i="0" u="none" strike="noStrike" kern="1200" cap="none" spc="0" normalizeH="0" baseline="0" noProof="0" dirty="0">
                <a:ln>
                  <a:noFill/>
                </a:ln>
                <a:solidFill>
                  <a:srgbClr val="0F497B"/>
                </a:solidFill>
                <a:effectLst/>
                <a:uLnTx/>
                <a:uFillTx/>
                <a:latin typeface="Source Sans Pro"/>
              </a:rPr>
              <a:t> is the result returned by the different parts?</a:t>
            </a:r>
            <a:endParaRPr kumimoji="0" lang="en-NL" sz="1600" b="1" i="0" u="none" strike="noStrike" kern="1200" cap="none" spc="0" normalizeH="0" baseline="0" noProof="0" dirty="0">
              <a:ln>
                <a:noFill/>
              </a:ln>
              <a:solidFill>
                <a:srgbClr val="0F497B"/>
              </a:solidFill>
              <a:effectLst/>
              <a:uLnTx/>
              <a:uFillTx/>
              <a:latin typeface="Source Sans Pro"/>
            </a:endParaRPr>
          </a:p>
        </p:txBody>
      </p:sp>
    </p:spTree>
    <p:extLst>
      <p:ext uri="{BB962C8B-B14F-4D97-AF65-F5344CB8AC3E}">
        <p14:creationId xmlns:p14="http://schemas.microsoft.com/office/powerpoint/2010/main" val="421092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4" grpId="0"/>
      <p:bldP spid="25" grpId="0"/>
      <p:bldP spid="26" grpId="0"/>
      <p:bldP spid="3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29F3-9BA4-D0C8-7AE2-778881B6BE17}"/>
              </a:ext>
            </a:extLst>
          </p:cNvPr>
          <p:cNvSpPr>
            <a:spLocks noGrp="1"/>
          </p:cNvSpPr>
          <p:nvPr>
            <p:ph type="title"/>
          </p:nvPr>
        </p:nvSpPr>
        <p:spPr/>
        <p:txBody>
          <a:bodyPr/>
          <a:lstStyle/>
          <a:p>
            <a:r>
              <a:rPr lang="en-US" dirty="0"/>
              <a:t>Exercise</a:t>
            </a:r>
            <a:endParaRPr lang="en-NL" dirty="0"/>
          </a:p>
        </p:txBody>
      </p:sp>
      <p:pic>
        <p:nvPicPr>
          <p:cNvPr id="8" name="Picture 4">
            <a:extLst>
              <a:ext uri="{FF2B5EF4-FFF2-40B4-BE49-F238E27FC236}">
                <a16:creationId xmlns:a16="http://schemas.microsoft.com/office/drawing/2014/main" id="{8124BDE0-AF3D-1EDE-A981-46D4AFBF2200}"/>
              </a:ext>
            </a:extLst>
          </p:cNvPr>
          <p:cNvPicPr>
            <a:picLocks noChangeAspect="1"/>
          </p:cNvPicPr>
          <p:nvPr/>
        </p:nvPicPr>
        <p:blipFill>
          <a:blip r:embed="rId3"/>
          <a:srcRect l="1221" t="612" r="1870" b="1606"/>
          <a:stretch/>
        </p:blipFill>
        <p:spPr>
          <a:xfrm>
            <a:off x="1940312" y="1234395"/>
            <a:ext cx="7768702" cy="5280260"/>
          </a:xfrm>
          <a:prstGeom prst="rect">
            <a:avLst/>
          </a:prstGeom>
        </p:spPr>
      </p:pic>
      <p:sp>
        <p:nvSpPr>
          <p:cNvPr id="9" name="Rechthoek 4">
            <a:extLst>
              <a:ext uri="{FF2B5EF4-FFF2-40B4-BE49-F238E27FC236}">
                <a16:creationId xmlns:a16="http://schemas.microsoft.com/office/drawing/2014/main" id="{E20056EB-221D-CEF0-1AE6-71AD6BBB3620}"/>
              </a:ext>
            </a:extLst>
          </p:cNvPr>
          <p:cNvSpPr/>
          <p:nvPr/>
        </p:nvSpPr>
        <p:spPr>
          <a:xfrm>
            <a:off x="1538857" y="1234395"/>
            <a:ext cx="9091961" cy="521691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Graphic 12">
            <a:extLst>
              <a:ext uri="{FF2B5EF4-FFF2-40B4-BE49-F238E27FC236}">
                <a16:creationId xmlns:a16="http://schemas.microsoft.com/office/drawing/2014/main" id="{59B7B940-DA8A-E8F9-207D-34A1B47AAF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55963" y="2389262"/>
            <a:ext cx="4857750" cy="1562100"/>
          </a:xfrm>
          <a:prstGeom prst="rect">
            <a:avLst/>
          </a:prstGeom>
        </p:spPr>
      </p:pic>
      <p:pic>
        <p:nvPicPr>
          <p:cNvPr id="14" name="Graphic 13">
            <a:extLst>
              <a:ext uri="{FF2B5EF4-FFF2-40B4-BE49-F238E27FC236}">
                <a16:creationId xmlns:a16="http://schemas.microsoft.com/office/drawing/2014/main" id="{A05EA3A7-1E7C-2900-7774-869749F5AC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86477" y="2155262"/>
            <a:ext cx="3028950" cy="3438525"/>
          </a:xfrm>
          <a:prstGeom prst="rect">
            <a:avLst/>
          </a:prstGeom>
        </p:spPr>
      </p:pic>
      <p:grpSp>
        <p:nvGrpSpPr>
          <p:cNvPr id="123" name="Group 122">
            <a:extLst>
              <a:ext uri="{FF2B5EF4-FFF2-40B4-BE49-F238E27FC236}">
                <a16:creationId xmlns:a16="http://schemas.microsoft.com/office/drawing/2014/main" id="{71CB611A-C198-E534-1D95-B165F83A737D}"/>
              </a:ext>
            </a:extLst>
          </p:cNvPr>
          <p:cNvGrpSpPr/>
          <p:nvPr/>
        </p:nvGrpSpPr>
        <p:grpSpPr>
          <a:xfrm>
            <a:off x="2109145" y="1859699"/>
            <a:ext cx="1777392" cy="602263"/>
            <a:chOff x="3326225" y="1481763"/>
            <a:chExt cx="1777392" cy="602263"/>
          </a:xfrm>
        </p:grpSpPr>
        <p:grpSp>
          <p:nvGrpSpPr>
            <p:cNvPr id="80" name="Graphic 11">
              <a:extLst>
                <a:ext uri="{FF2B5EF4-FFF2-40B4-BE49-F238E27FC236}">
                  <a16:creationId xmlns:a16="http://schemas.microsoft.com/office/drawing/2014/main" id="{496A8F6B-3105-D4BD-5550-72368491B2D7}"/>
                </a:ext>
              </a:extLst>
            </p:cNvPr>
            <p:cNvGrpSpPr/>
            <p:nvPr/>
          </p:nvGrpSpPr>
          <p:grpSpPr>
            <a:xfrm>
              <a:off x="3910583" y="1501193"/>
              <a:ext cx="859726" cy="116395"/>
              <a:chOff x="3910583" y="1501193"/>
              <a:chExt cx="859726" cy="116395"/>
            </a:xfrm>
            <a:solidFill>
              <a:srgbClr val="104175"/>
            </a:solidFill>
          </p:grpSpPr>
          <p:sp>
            <p:nvSpPr>
              <p:cNvPr id="81" name="Freeform: Shape 80">
                <a:extLst>
                  <a:ext uri="{FF2B5EF4-FFF2-40B4-BE49-F238E27FC236}">
                    <a16:creationId xmlns:a16="http://schemas.microsoft.com/office/drawing/2014/main" id="{6B215EE4-EC58-8A67-D330-8589ADF47237}"/>
                  </a:ext>
                </a:extLst>
              </p:cNvPr>
              <p:cNvSpPr/>
              <p:nvPr/>
            </p:nvSpPr>
            <p:spPr>
              <a:xfrm>
                <a:off x="3910583" y="1507194"/>
                <a:ext cx="83915" cy="110299"/>
              </a:xfrm>
              <a:custGeom>
                <a:avLst/>
                <a:gdLst>
                  <a:gd name="connsiteX0" fmla="*/ 0 w 83915"/>
                  <a:gd name="connsiteY0" fmla="*/ 55721 h 110299"/>
                  <a:gd name="connsiteX1" fmla="*/ 50197 w 83915"/>
                  <a:gd name="connsiteY1" fmla="*/ 0 h 110299"/>
                  <a:gd name="connsiteX2" fmla="*/ 82201 w 83915"/>
                  <a:gd name="connsiteY2" fmla="*/ 13811 h 110299"/>
                  <a:gd name="connsiteX3" fmla="*/ 69532 w 83915"/>
                  <a:gd name="connsiteY3" fmla="*/ 29242 h 110299"/>
                  <a:gd name="connsiteX4" fmla="*/ 50768 w 83915"/>
                  <a:gd name="connsiteY4" fmla="*/ 20765 h 110299"/>
                  <a:gd name="connsiteX5" fmla="*/ 24670 w 83915"/>
                  <a:gd name="connsiteY5" fmla="*/ 54959 h 110299"/>
                  <a:gd name="connsiteX6" fmla="*/ 50387 w 83915"/>
                  <a:gd name="connsiteY6" fmla="*/ 89535 h 110299"/>
                  <a:gd name="connsiteX7" fmla="*/ 71247 w 83915"/>
                  <a:gd name="connsiteY7" fmla="*/ 79629 h 110299"/>
                  <a:gd name="connsiteX8" fmla="*/ 83915 w 83915"/>
                  <a:gd name="connsiteY8" fmla="*/ 94679 h 110299"/>
                  <a:gd name="connsiteX9" fmla="*/ 49530 w 83915"/>
                  <a:gd name="connsiteY9" fmla="*/ 110300 h 110299"/>
                  <a:gd name="connsiteX10" fmla="*/ 0 w 83915"/>
                  <a:gd name="connsiteY10" fmla="*/ 55721 h 110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915" h="110299">
                    <a:moveTo>
                      <a:pt x="0" y="55721"/>
                    </a:moveTo>
                    <a:cubicBezTo>
                      <a:pt x="0" y="20384"/>
                      <a:pt x="23336" y="0"/>
                      <a:pt x="50197" y="0"/>
                    </a:cubicBezTo>
                    <a:cubicBezTo>
                      <a:pt x="63913" y="0"/>
                      <a:pt x="75057" y="6477"/>
                      <a:pt x="82201" y="13811"/>
                    </a:cubicBezTo>
                    <a:lnTo>
                      <a:pt x="69532" y="29242"/>
                    </a:lnTo>
                    <a:cubicBezTo>
                      <a:pt x="64198" y="24289"/>
                      <a:pt x="58484" y="20765"/>
                      <a:pt x="50768" y="20765"/>
                    </a:cubicBezTo>
                    <a:cubicBezTo>
                      <a:pt x="36195" y="20765"/>
                      <a:pt x="24670" y="33623"/>
                      <a:pt x="24670" y="54959"/>
                    </a:cubicBezTo>
                    <a:cubicBezTo>
                      <a:pt x="24670" y="76295"/>
                      <a:pt x="34862" y="89535"/>
                      <a:pt x="50387" y="89535"/>
                    </a:cubicBezTo>
                    <a:cubicBezTo>
                      <a:pt x="59150" y="89535"/>
                      <a:pt x="66008" y="85249"/>
                      <a:pt x="71247" y="79629"/>
                    </a:cubicBezTo>
                    <a:lnTo>
                      <a:pt x="83915" y="94679"/>
                    </a:lnTo>
                    <a:cubicBezTo>
                      <a:pt x="75057" y="104966"/>
                      <a:pt x="63341" y="110300"/>
                      <a:pt x="49530" y="110300"/>
                    </a:cubicBezTo>
                    <a:cubicBezTo>
                      <a:pt x="22574" y="110300"/>
                      <a:pt x="0" y="91631"/>
                      <a:pt x="0" y="55721"/>
                    </a:cubicBezTo>
                    <a:close/>
                  </a:path>
                </a:pathLst>
              </a:custGeom>
              <a:solidFill>
                <a:srgbClr val="104175"/>
              </a:solidFill>
              <a:ln w="9525" cap="flat">
                <a:noFill/>
                <a:prstDash val="solid"/>
                <a:miter/>
              </a:ln>
            </p:spPr>
            <p:txBody>
              <a:bodyPr rtlCol="0" anchor="ctr"/>
              <a:lstStyle/>
              <a:p>
                <a:endParaRPr lang="en-NL"/>
              </a:p>
            </p:txBody>
          </p:sp>
          <p:sp>
            <p:nvSpPr>
              <p:cNvPr id="82" name="Freeform: Shape 81">
                <a:extLst>
                  <a:ext uri="{FF2B5EF4-FFF2-40B4-BE49-F238E27FC236}">
                    <a16:creationId xmlns:a16="http://schemas.microsoft.com/office/drawing/2014/main" id="{28A7A8BC-DA8E-317F-7FDD-848C23316038}"/>
                  </a:ext>
                </a:extLst>
              </p:cNvPr>
              <p:cNvSpPr/>
              <p:nvPr/>
            </p:nvSpPr>
            <p:spPr>
              <a:xfrm>
                <a:off x="4003833" y="1532531"/>
                <a:ext cx="72770" cy="84867"/>
              </a:xfrm>
              <a:custGeom>
                <a:avLst/>
                <a:gdLst>
                  <a:gd name="connsiteX0" fmla="*/ 95 w 72770"/>
                  <a:gd name="connsiteY0" fmla="*/ 42482 h 84867"/>
                  <a:gd name="connsiteX1" fmla="*/ 38290 w 72770"/>
                  <a:gd name="connsiteY1" fmla="*/ 0 h 84867"/>
                  <a:gd name="connsiteX2" fmla="*/ 72771 w 72770"/>
                  <a:gd name="connsiteY2" fmla="*/ 38862 h 84867"/>
                  <a:gd name="connsiteX3" fmla="*/ 71819 w 72770"/>
                  <a:gd name="connsiteY3" fmla="*/ 49435 h 84867"/>
                  <a:gd name="connsiteX4" fmla="*/ 23336 w 72770"/>
                  <a:gd name="connsiteY4" fmla="*/ 49435 h 84867"/>
                  <a:gd name="connsiteX5" fmla="*/ 44291 w 72770"/>
                  <a:gd name="connsiteY5" fmla="*/ 66580 h 84867"/>
                  <a:gd name="connsiteX6" fmla="*/ 61817 w 72770"/>
                  <a:gd name="connsiteY6" fmla="*/ 61246 h 84867"/>
                  <a:gd name="connsiteX7" fmla="*/ 69723 w 72770"/>
                  <a:gd name="connsiteY7" fmla="*/ 75724 h 84867"/>
                  <a:gd name="connsiteX8" fmla="*/ 40957 w 72770"/>
                  <a:gd name="connsiteY8" fmla="*/ 84868 h 84867"/>
                  <a:gd name="connsiteX9" fmla="*/ 0 w 72770"/>
                  <a:gd name="connsiteY9" fmla="*/ 42482 h 84867"/>
                  <a:gd name="connsiteX10" fmla="*/ 52292 w 72770"/>
                  <a:gd name="connsiteY10" fmla="*/ 33623 h 84867"/>
                  <a:gd name="connsiteX11" fmla="*/ 38862 w 72770"/>
                  <a:gd name="connsiteY11" fmla="*/ 18288 h 84867"/>
                  <a:gd name="connsiteX12" fmla="*/ 23146 w 72770"/>
                  <a:gd name="connsiteY12" fmla="*/ 33623 h 84867"/>
                  <a:gd name="connsiteX13" fmla="*/ 52388 w 72770"/>
                  <a:gd name="connsiteY13" fmla="*/ 33623 h 8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770" h="84867">
                    <a:moveTo>
                      <a:pt x="95" y="42482"/>
                    </a:moveTo>
                    <a:cubicBezTo>
                      <a:pt x="95" y="16192"/>
                      <a:pt x="18859" y="0"/>
                      <a:pt x="38290" y="0"/>
                    </a:cubicBezTo>
                    <a:cubicBezTo>
                      <a:pt x="61341" y="0"/>
                      <a:pt x="72771" y="16764"/>
                      <a:pt x="72771" y="38862"/>
                    </a:cubicBezTo>
                    <a:cubicBezTo>
                      <a:pt x="72771" y="43148"/>
                      <a:pt x="72199" y="47530"/>
                      <a:pt x="71819" y="49435"/>
                    </a:cubicBezTo>
                    <a:lnTo>
                      <a:pt x="23336" y="49435"/>
                    </a:lnTo>
                    <a:cubicBezTo>
                      <a:pt x="25527" y="61151"/>
                      <a:pt x="33528" y="66580"/>
                      <a:pt x="44291" y="66580"/>
                    </a:cubicBezTo>
                    <a:cubicBezTo>
                      <a:pt x="50387" y="66580"/>
                      <a:pt x="55912" y="64675"/>
                      <a:pt x="61817" y="61246"/>
                    </a:cubicBezTo>
                    <a:lnTo>
                      <a:pt x="69723" y="75724"/>
                    </a:lnTo>
                    <a:cubicBezTo>
                      <a:pt x="61436" y="81439"/>
                      <a:pt x="50578" y="84868"/>
                      <a:pt x="40957" y="84868"/>
                    </a:cubicBezTo>
                    <a:cubicBezTo>
                      <a:pt x="17907" y="84868"/>
                      <a:pt x="0" y="69247"/>
                      <a:pt x="0" y="42482"/>
                    </a:cubicBezTo>
                    <a:close/>
                    <a:moveTo>
                      <a:pt x="52292" y="33623"/>
                    </a:moveTo>
                    <a:cubicBezTo>
                      <a:pt x="52292" y="24670"/>
                      <a:pt x="48387" y="18288"/>
                      <a:pt x="38862" y="18288"/>
                    </a:cubicBezTo>
                    <a:cubicBezTo>
                      <a:pt x="31242" y="18288"/>
                      <a:pt x="24765" y="23336"/>
                      <a:pt x="23146" y="33623"/>
                    </a:cubicBezTo>
                    <a:lnTo>
                      <a:pt x="52388" y="33623"/>
                    </a:lnTo>
                    <a:close/>
                  </a:path>
                </a:pathLst>
              </a:custGeom>
              <a:solidFill>
                <a:srgbClr val="104175"/>
              </a:solidFill>
              <a:ln w="9525" cap="flat">
                <a:noFill/>
                <a:prstDash val="solid"/>
                <a:miter/>
              </a:ln>
            </p:spPr>
            <p:txBody>
              <a:bodyPr rtlCol="0" anchor="ctr"/>
              <a:lstStyle/>
              <a:p>
                <a:endParaRPr lang="en-NL"/>
              </a:p>
            </p:txBody>
          </p:sp>
          <p:sp>
            <p:nvSpPr>
              <p:cNvPr id="83" name="Freeform: Shape 82">
                <a:extLst>
                  <a:ext uri="{FF2B5EF4-FFF2-40B4-BE49-F238E27FC236}">
                    <a16:creationId xmlns:a16="http://schemas.microsoft.com/office/drawing/2014/main" id="{0FDB537B-EEA9-29CF-42F4-2903D3F40526}"/>
                  </a:ext>
                </a:extLst>
              </p:cNvPr>
              <p:cNvSpPr/>
              <p:nvPr/>
            </p:nvSpPr>
            <p:spPr>
              <a:xfrm>
                <a:off x="4093178" y="1532626"/>
                <a:ext cx="73056" cy="82962"/>
              </a:xfrm>
              <a:custGeom>
                <a:avLst/>
                <a:gdLst>
                  <a:gd name="connsiteX0" fmla="*/ 0 w 73056"/>
                  <a:gd name="connsiteY0" fmla="*/ 1905 h 82962"/>
                  <a:gd name="connsiteX1" fmla="*/ 19621 w 73056"/>
                  <a:gd name="connsiteY1" fmla="*/ 1905 h 82962"/>
                  <a:gd name="connsiteX2" fmla="*/ 21336 w 73056"/>
                  <a:gd name="connsiteY2" fmla="*/ 12192 h 82962"/>
                  <a:gd name="connsiteX3" fmla="*/ 21907 w 73056"/>
                  <a:gd name="connsiteY3" fmla="*/ 12192 h 82962"/>
                  <a:gd name="connsiteX4" fmla="*/ 47911 w 73056"/>
                  <a:gd name="connsiteY4" fmla="*/ 0 h 82962"/>
                  <a:gd name="connsiteX5" fmla="*/ 73057 w 73056"/>
                  <a:gd name="connsiteY5" fmla="*/ 32671 h 82962"/>
                  <a:gd name="connsiteX6" fmla="*/ 73057 w 73056"/>
                  <a:gd name="connsiteY6" fmla="*/ 82963 h 82962"/>
                  <a:gd name="connsiteX7" fmla="*/ 49054 w 73056"/>
                  <a:gd name="connsiteY7" fmla="*/ 82963 h 82962"/>
                  <a:gd name="connsiteX8" fmla="*/ 49054 w 73056"/>
                  <a:gd name="connsiteY8" fmla="*/ 35719 h 82962"/>
                  <a:gd name="connsiteX9" fmla="*/ 38957 w 73056"/>
                  <a:gd name="connsiteY9" fmla="*/ 20383 h 82962"/>
                  <a:gd name="connsiteX10" fmla="*/ 24003 w 73056"/>
                  <a:gd name="connsiteY10" fmla="*/ 28289 h 82962"/>
                  <a:gd name="connsiteX11" fmla="*/ 24003 w 73056"/>
                  <a:gd name="connsiteY11" fmla="*/ 82963 h 82962"/>
                  <a:gd name="connsiteX12" fmla="*/ 0 w 73056"/>
                  <a:gd name="connsiteY12" fmla="*/ 82963 h 82962"/>
                  <a:gd name="connsiteX13" fmla="*/ 0 w 73056"/>
                  <a:gd name="connsiteY13" fmla="*/ 1905 h 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056" h="82962">
                    <a:moveTo>
                      <a:pt x="0" y="1905"/>
                    </a:moveTo>
                    <a:lnTo>
                      <a:pt x="19621" y="1905"/>
                    </a:lnTo>
                    <a:lnTo>
                      <a:pt x="21336" y="12192"/>
                    </a:lnTo>
                    <a:lnTo>
                      <a:pt x="21907" y="12192"/>
                    </a:lnTo>
                    <a:cubicBezTo>
                      <a:pt x="28765" y="5620"/>
                      <a:pt x="36862" y="0"/>
                      <a:pt x="47911" y="0"/>
                    </a:cubicBezTo>
                    <a:cubicBezTo>
                      <a:pt x="65532" y="0"/>
                      <a:pt x="73057" y="12383"/>
                      <a:pt x="73057" y="32671"/>
                    </a:cubicBezTo>
                    <a:lnTo>
                      <a:pt x="73057" y="82963"/>
                    </a:lnTo>
                    <a:lnTo>
                      <a:pt x="49054" y="82963"/>
                    </a:lnTo>
                    <a:lnTo>
                      <a:pt x="49054" y="35719"/>
                    </a:lnTo>
                    <a:cubicBezTo>
                      <a:pt x="49054" y="24098"/>
                      <a:pt x="45910" y="20383"/>
                      <a:pt x="38957" y="20383"/>
                    </a:cubicBezTo>
                    <a:cubicBezTo>
                      <a:pt x="32956" y="20383"/>
                      <a:pt x="29242" y="23146"/>
                      <a:pt x="24003" y="28289"/>
                    </a:cubicBezTo>
                    <a:lnTo>
                      <a:pt x="24003" y="82963"/>
                    </a:lnTo>
                    <a:lnTo>
                      <a:pt x="0" y="82963"/>
                    </a:lnTo>
                    <a:lnTo>
                      <a:pt x="0" y="1905"/>
                    </a:lnTo>
                    <a:close/>
                  </a:path>
                </a:pathLst>
              </a:custGeom>
              <a:solidFill>
                <a:srgbClr val="104175"/>
              </a:solidFill>
              <a:ln w="9525" cap="flat">
                <a:noFill/>
                <a:prstDash val="solid"/>
                <a:miter/>
              </a:ln>
            </p:spPr>
            <p:txBody>
              <a:bodyPr rtlCol="0" anchor="ctr"/>
              <a:lstStyle/>
              <a:p>
                <a:endParaRPr lang="en-NL"/>
              </a:p>
            </p:txBody>
          </p:sp>
          <p:sp>
            <p:nvSpPr>
              <p:cNvPr id="84" name="Freeform: Shape 83">
                <a:extLst>
                  <a:ext uri="{FF2B5EF4-FFF2-40B4-BE49-F238E27FC236}">
                    <a16:creationId xmlns:a16="http://schemas.microsoft.com/office/drawing/2014/main" id="{82B20BA8-E0D5-5FBF-A15C-F3378E19154A}"/>
                  </a:ext>
                </a:extLst>
              </p:cNvPr>
              <p:cNvSpPr/>
              <p:nvPr/>
            </p:nvSpPr>
            <p:spPr>
              <a:xfrm>
                <a:off x="4178808" y="1513004"/>
                <a:ext cx="56959" cy="104489"/>
              </a:xfrm>
              <a:custGeom>
                <a:avLst/>
                <a:gdLst>
                  <a:gd name="connsiteX0" fmla="*/ 11049 w 56959"/>
                  <a:gd name="connsiteY0" fmla="*/ 73057 h 104489"/>
                  <a:gd name="connsiteX1" fmla="*/ 11049 w 56959"/>
                  <a:gd name="connsiteY1" fmla="*/ 40386 h 104489"/>
                  <a:gd name="connsiteX2" fmla="*/ 0 w 56959"/>
                  <a:gd name="connsiteY2" fmla="*/ 40386 h 104489"/>
                  <a:gd name="connsiteX3" fmla="*/ 0 w 56959"/>
                  <a:gd name="connsiteY3" fmla="*/ 22479 h 104489"/>
                  <a:gd name="connsiteX4" fmla="*/ 12382 w 56959"/>
                  <a:gd name="connsiteY4" fmla="*/ 21527 h 104489"/>
                  <a:gd name="connsiteX5" fmla="*/ 15145 w 56959"/>
                  <a:gd name="connsiteY5" fmla="*/ 0 h 104489"/>
                  <a:gd name="connsiteX6" fmla="*/ 34957 w 56959"/>
                  <a:gd name="connsiteY6" fmla="*/ 0 h 104489"/>
                  <a:gd name="connsiteX7" fmla="*/ 34957 w 56959"/>
                  <a:gd name="connsiteY7" fmla="*/ 21527 h 104489"/>
                  <a:gd name="connsiteX8" fmla="*/ 54388 w 56959"/>
                  <a:gd name="connsiteY8" fmla="*/ 21527 h 104489"/>
                  <a:gd name="connsiteX9" fmla="*/ 54388 w 56959"/>
                  <a:gd name="connsiteY9" fmla="*/ 40386 h 104489"/>
                  <a:gd name="connsiteX10" fmla="*/ 34957 w 56959"/>
                  <a:gd name="connsiteY10" fmla="*/ 40386 h 104489"/>
                  <a:gd name="connsiteX11" fmla="*/ 34957 w 56959"/>
                  <a:gd name="connsiteY11" fmla="*/ 72771 h 104489"/>
                  <a:gd name="connsiteX12" fmla="*/ 45434 w 56959"/>
                  <a:gd name="connsiteY12" fmla="*/ 85630 h 104489"/>
                  <a:gd name="connsiteX13" fmla="*/ 53149 w 56959"/>
                  <a:gd name="connsiteY13" fmla="*/ 84106 h 104489"/>
                  <a:gd name="connsiteX14" fmla="*/ 56960 w 56959"/>
                  <a:gd name="connsiteY14" fmla="*/ 101537 h 104489"/>
                  <a:gd name="connsiteX15" fmla="*/ 38957 w 56959"/>
                  <a:gd name="connsiteY15" fmla="*/ 104489 h 104489"/>
                  <a:gd name="connsiteX16" fmla="*/ 10954 w 56959"/>
                  <a:gd name="connsiteY16" fmla="*/ 73057 h 10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959" h="104489">
                    <a:moveTo>
                      <a:pt x="11049" y="73057"/>
                    </a:moveTo>
                    <a:lnTo>
                      <a:pt x="11049" y="40386"/>
                    </a:lnTo>
                    <a:lnTo>
                      <a:pt x="0" y="40386"/>
                    </a:lnTo>
                    <a:lnTo>
                      <a:pt x="0" y="22479"/>
                    </a:lnTo>
                    <a:lnTo>
                      <a:pt x="12382" y="21527"/>
                    </a:lnTo>
                    <a:lnTo>
                      <a:pt x="15145" y="0"/>
                    </a:lnTo>
                    <a:lnTo>
                      <a:pt x="34957" y="0"/>
                    </a:lnTo>
                    <a:lnTo>
                      <a:pt x="34957" y="21527"/>
                    </a:lnTo>
                    <a:lnTo>
                      <a:pt x="54388" y="21527"/>
                    </a:lnTo>
                    <a:lnTo>
                      <a:pt x="54388" y="40386"/>
                    </a:lnTo>
                    <a:lnTo>
                      <a:pt x="34957" y="40386"/>
                    </a:lnTo>
                    <a:lnTo>
                      <a:pt x="34957" y="72771"/>
                    </a:lnTo>
                    <a:cubicBezTo>
                      <a:pt x="34957" y="81915"/>
                      <a:pt x="39148" y="85630"/>
                      <a:pt x="45434" y="85630"/>
                    </a:cubicBezTo>
                    <a:cubicBezTo>
                      <a:pt x="48101" y="85630"/>
                      <a:pt x="50959" y="84868"/>
                      <a:pt x="53149" y="84106"/>
                    </a:cubicBezTo>
                    <a:lnTo>
                      <a:pt x="56960" y="101537"/>
                    </a:lnTo>
                    <a:cubicBezTo>
                      <a:pt x="52673" y="102870"/>
                      <a:pt x="46863" y="104489"/>
                      <a:pt x="38957" y="104489"/>
                    </a:cubicBezTo>
                    <a:cubicBezTo>
                      <a:pt x="18955" y="104489"/>
                      <a:pt x="10954" y="91821"/>
                      <a:pt x="10954" y="73057"/>
                    </a:cubicBezTo>
                    <a:close/>
                  </a:path>
                </a:pathLst>
              </a:custGeom>
              <a:solidFill>
                <a:srgbClr val="104175"/>
              </a:solidFill>
              <a:ln w="9525" cap="flat">
                <a:noFill/>
                <a:prstDash val="solid"/>
                <a:miter/>
              </a:ln>
            </p:spPr>
            <p:txBody>
              <a:bodyPr rtlCol="0" anchor="ctr"/>
              <a:lstStyle/>
              <a:p>
                <a:endParaRPr lang="en-NL"/>
              </a:p>
            </p:txBody>
          </p:sp>
          <p:sp>
            <p:nvSpPr>
              <p:cNvPr id="85" name="Freeform: Shape 84">
                <a:extLst>
                  <a:ext uri="{FF2B5EF4-FFF2-40B4-BE49-F238E27FC236}">
                    <a16:creationId xmlns:a16="http://schemas.microsoft.com/office/drawing/2014/main" id="{D9CEB458-7D92-228F-8987-4C3205E673B7}"/>
                  </a:ext>
                </a:extLst>
              </p:cNvPr>
              <p:cNvSpPr/>
              <p:nvPr/>
            </p:nvSpPr>
            <p:spPr>
              <a:xfrm>
                <a:off x="4249102" y="1532626"/>
                <a:ext cx="54578" cy="82867"/>
              </a:xfrm>
              <a:custGeom>
                <a:avLst/>
                <a:gdLst>
                  <a:gd name="connsiteX0" fmla="*/ 0 w 54578"/>
                  <a:gd name="connsiteY0" fmla="*/ 1905 h 82867"/>
                  <a:gd name="connsiteX1" fmla="*/ 19621 w 54578"/>
                  <a:gd name="connsiteY1" fmla="*/ 1905 h 82867"/>
                  <a:gd name="connsiteX2" fmla="*/ 21336 w 54578"/>
                  <a:gd name="connsiteY2" fmla="*/ 16097 h 82867"/>
                  <a:gd name="connsiteX3" fmla="*/ 21907 w 54578"/>
                  <a:gd name="connsiteY3" fmla="*/ 16097 h 82867"/>
                  <a:gd name="connsiteX4" fmla="*/ 44958 w 54578"/>
                  <a:gd name="connsiteY4" fmla="*/ 0 h 82867"/>
                  <a:gd name="connsiteX5" fmla="*/ 54578 w 54578"/>
                  <a:gd name="connsiteY5" fmla="*/ 1619 h 82867"/>
                  <a:gd name="connsiteX6" fmla="*/ 50578 w 54578"/>
                  <a:gd name="connsiteY6" fmla="*/ 22289 h 82867"/>
                  <a:gd name="connsiteX7" fmla="*/ 41815 w 54578"/>
                  <a:gd name="connsiteY7" fmla="*/ 20955 h 82867"/>
                  <a:gd name="connsiteX8" fmla="*/ 24003 w 54578"/>
                  <a:gd name="connsiteY8" fmla="*/ 35909 h 82867"/>
                  <a:gd name="connsiteX9" fmla="*/ 24003 w 54578"/>
                  <a:gd name="connsiteY9" fmla="*/ 82868 h 82867"/>
                  <a:gd name="connsiteX10" fmla="*/ 0 w 54578"/>
                  <a:gd name="connsiteY10" fmla="*/ 82868 h 82867"/>
                  <a:gd name="connsiteX11" fmla="*/ 0 w 54578"/>
                  <a:gd name="connsiteY11" fmla="*/ 1905 h 82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8" h="82867">
                    <a:moveTo>
                      <a:pt x="0" y="1905"/>
                    </a:moveTo>
                    <a:lnTo>
                      <a:pt x="19621" y="1905"/>
                    </a:lnTo>
                    <a:lnTo>
                      <a:pt x="21336" y="16097"/>
                    </a:lnTo>
                    <a:lnTo>
                      <a:pt x="21907" y="16097"/>
                    </a:lnTo>
                    <a:cubicBezTo>
                      <a:pt x="27813" y="5239"/>
                      <a:pt x="36671" y="0"/>
                      <a:pt x="44958" y="0"/>
                    </a:cubicBezTo>
                    <a:cubicBezTo>
                      <a:pt x="49625" y="0"/>
                      <a:pt x="52292" y="571"/>
                      <a:pt x="54578" y="1619"/>
                    </a:cubicBezTo>
                    <a:lnTo>
                      <a:pt x="50578" y="22289"/>
                    </a:lnTo>
                    <a:cubicBezTo>
                      <a:pt x="47720" y="21622"/>
                      <a:pt x="45339" y="20955"/>
                      <a:pt x="41815" y="20955"/>
                    </a:cubicBezTo>
                    <a:cubicBezTo>
                      <a:pt x="35719" y="20955"/>
                      <a:pt x="28289" y="24860"/>
                      <a:pt x="24003" y="35909"/>
                    </a:cubicBezTo>
                    <a:lnTo>
                      <a:pt x="24003" y="82868"/>
                    </a:lnTo>
                    <a:lnTo>
                      <a:pt x="0" y="82868"/>
                    </a:lnTo>
                    <a:lnTo>
                      <a:pt x="0" y="1905"/>
                    </a:lnTo>
                    <a:close/>
                  </a:path>
                </a:pathLst>
              </a:custGeom>
              <a:solidFill>
                <a:srgbClr val="104175"/>
              </a:solidFill>
              <a:ln w="9525" cap="flat">
                <a:noFill/>
                <a:prstDash val="solid"/>
                <a:miter/>
              </a:ln>
            </p:spPr>
            <p:txBody>
              <a:bodyPr rtlCol="0" anchor="ctr"/>
              <a:lstStyle/>
              <a:p>
                <a:endParaRPr lang="en-NL"/>
              </a:p>
            </p:txBody>
          </p:sp>
          <p:sp>
            <p:nvSpPr>
              <p:cNvPr id="86" name="Freeform: Shape 85">
                <a:extLst>
                  <a:ext uri="{FF2B5EF4-FFF2-40B4-BE49-F238E27FC236}">
                    <a16:creationId xmlns:a16="http://schemas.microsoft.com/office/drawing/2014/main" id="{E41A0047-73E6-B035-8A9F-2E601CEDE1D8}"/>
                  </a:ext>
                </a:extLst>
              </p:cNvPr>
              <p:cNvSpPr/>
              <p:nvPr/>
            </p:nvSpPr>
            <p:spPr>
              <a:xfrm>
                <a:off x="4305776" y="1532531"/>
                <a:ext cx="69627" cy="84963"/>
              </a:xfrm>
              <a:custGeom>
                <a:avLst/>
                <a:gdLst>
                  <a:gd name="connsiteX0" fmla="*/ 0 w 69627"/>
                  <a:gd name="connsiteY0" fmla="*/ 60484 h 84963"/>
                  <a:gd name="connsiteX1" fmla="*/ 45625 w 69627"/>
                  <a:gd name="connsiteY1" fmla="*/ 30766 h 84963"/>
                  <a:gd name="connsiteX2" fmla="*/ 32861 w 69627"/>
                  <a:gd name="connsiteY2" fmla="*/ 19050 h 84963"/>
                  <a:gd name="connsiteX3" fmla="*/ 11430 w 69627"/>
                  <a:gd name="connsiteY3" fmla="*/ 26384 h 84963"/>
                  <a:gd name="connsiteX4" fmla="*/ 2858 w 69627"/>
                  <a:gd name="connsiteY4" fmla="*/ 10668 h 84963"/>
                  <a:gd name="connsiteX5" fmla="*/ 37433 w 69627"/>
                  <a:gd name="connsiteY5" fmla="*/ 0 h 84963"/>
                  <a:gd name="connsiteX6" fmla="*/ 69628 w 69627"/>
                  <a:gd name="connsiteY6" fmla="*/ 36671 h 84963"/>
                  <a:gd name="connsiteX7" fmla="*/ 69628 w 69627"/>
                  <a:gd name="connsiteY7" fmla="*/ 82963 h 84963"/>
                  <a:gd name="connsiteX8" fmla="*/ 50006 w 69627"/>
                  <a:gd name="connsiteY8" fmla="*/ 82963 h 84963"/>
                  <a:gd name="connsiteX9" fmla="*/ 48292 w 69627"/>
                  <a:gd name="connsiteY9" fmla="*/ 74676 h 84963"/>
                  <a:gd name="connsiteX10" fmla="*/ 47720 w 69627"/>
                  <a:gd name="connsiteY10" fmla="*/ 74676 h 84963"/>
                  <a:gd name="connsiteX11" fmla="*/ 24194 w 69627"/>
                  <a:gd name="connsiteY11" fmla="*/ 84963 h 84963"/>
                  <a:gd name="connsiteX12" fmla="*/ 95 w 69627"/>
                  <a:gd name="connsiteY12" fmla="*/ 60579 h 84963"/>
                  <a:gd name="connsiteX13" fmla="*/ 45625 w 69627"/>
                  <a:gd name="connsiteY13" fmla="*/ 59436 h 84963"/>
                  <a:gd name="connsiteX14" fmla="*/ 45625 w 69627"/>
                  <a:gd name="connsiteY14" fmla="*/ 45244 h 84963"/>
                  <a:gd name="connsiteX15" fmla="*/ 22955 w 69627"/>
                  <a:gd name="connsiteY15" fmla="*/ 58579 h 84963"/>
                  <a:gd name="connsiteX16" fmla="*/ 32290 w 69627"/>
                  <a:gd name="connsiteY16" fmla="*/ 66389 h 84963"/>
                  <a:gd name="connsiteX17" fmla="*/ 45625 w 69627"/>
                  <a:gd name="connsiteY17" fmla="*/ 59436 h 8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627" h="84963">
                    <a:moveTo>
                      <a:pt x="0" y="60484"/>
                    </a:moveTo>
                    <a:cubicBezTo>
                      <a:pt x="0" y="43434"/>
                      <a:pt x="13526" y="34195"/>
                      <a:pt x="45625" y="30766"/>
                    </a:cubicBezTo>
                    <a:cubicBezTo>
                      <a:pt x="45149" y="23717"/>
                      <a:pt x="41624" y="19050"/>
                      <a:pt x="32861" y="19050"/>
                    </a:cubicBezTo>
                    <a:cubicBezTo>
                      <a:pt x="26099" y="19050"/>
                      <a:pt x="19336" y="21908"/>
                      <a:pt x="11430" y="26384"/>
                    </a:cubicBezTo>
                    <a:lnTo>
                      <a:pt x="2858" y="10668"/>
                    </a:lnTo>
                    <a:cubicBezTo>
                      <a:pt x="13145" y="4382"/>
                      <a:pt x="24670" y="0"/>
                      <a:pt x="37433" y="0"/>
                    </a:cubicBezTo>
                    <a:cubicBezTo>
                      <a:pt x="58103" y="0"/>
                      <a:pt x="69628" y="11811"/>
                      <a:pt x="69628" y="36671"/>
                    </a:cubicBezTo>
                    <a:lnTo>
                      <a:pt x="69628" y="82963"/>
                    </a:lnTo>
                    <a:lnTo>
                      <a:pt x="50006" y="82963"/>
                    </a:lnTo>
                    <a:lnTo>
                      <a:pt x="48292" y="74676"/>
                    </a:lnTo>
                    <a:lnTo>
                      <a:pt x="47720" y="74676"/>
                    </a:lnTo>
                    <a:cubicBezTo>
                      <a:pt x="40862" y="80677"/>
                      <a:pt x="33242" y="84963"/>
                      <a:pt x="24194" y="84963"/>
                    </a:cubicBezTo>
                    <a:cubicBezTo>
                      <a:pt x="9430" y="84963"/>
                      <a:pt x="95" y="74200"/>
                      <a:pt x="95" y="60579"/>
                    </a:cubicBezTo>
                    <a:close/>
                    <a:moveTo>
                      <a:pt x="45625" y="59436"/>
                    </a:moveTo>
                    <a:lnTo>
                      <a:pt x="45625" y="45244"/>
                    </a:lnTo>
                    <a:cubicBezTo>
                      <a:pt x="28575" y="47530"/>
                      <a:pt x="22955" y="52388"/>
                      <a:pt x="22955" y="58579"/>
                    </a:cubicBezTo>
                    <a:cubicBezTo>
                      <a:pt x="22955" y="63818"/>
                      <a:pt x="26575" y="66389"/>
                      <a:pt x="32290" y="66389"/>
                    </a:cubicBezTo>
                    <a:cubicBezTo>
                      <a:pt x="38005" y="66389"/>
                      <a:pt x="41339" y="63722"/>
                      <a:pt x="45625" y="59436"/>
                    </a:cubicBezTo>
                    <a:close/>
                  </a:path>
                </a:pathLst>
              </a:custGeom>
              <a:solidFill>
                <a:srgbClr val="104175"/>
              </a:solidFill>
              <a:ln w="9525" cap="flat">
                <a:noFill/>
                <a:prstDash val="solid"/>
                <a:miter/>
              </a:ln>
            </p:spPr>
            <p:txBody>
              <a:bodyPr rtlCol="0" anchor="ctr"/>
              <a:lstStyle/>
              <a:p>
                <a:endParaRPr lang="en-NL"/>
              </a:p>
            </p:txBody>
          </p:sp>
          <p:sp>
            <p:nvSpPr>
              <p:cNvPr id="87" name="Freeform: Shape 86">
                <a:extLst>
                  <a:ext uri="{FF2B5EF4-FFF2-40B4-BE49-F238E27FC236}">
                    <a16:creationId xmlns:a16="http://schemas.microsoft.com/office/drawing/2014/main" id="{81AE6E0A-BC38-074E-A087-BFFC91892F75}"/>
                  </a:ext>
                </a:extLst>
              </p:cNvPr>
              <p:cNvSpPr/>
              <p:nvPr/>
            </p:nvSpPr>
            <p:spPr>
              <a:xfrm>
                <a:off x="4395597" y="1501193"/>
                <a:ext cx="34194" cy="116395"/>
              </a:xfrm>
              <a:custGeom>
                <a:avLst/>
                <a:gdLst>
                  <a:gd name="connsiteX0" fmla="*/ 0 w 34194"/>
                  <a:gd name="connsiteY0" fmla="*/ 89154 h 116395"/>
                  <a:gd name="connsiteX1" fmla="*/ 0 w 34194"/>
                  <a:gd name="connsiteY1" fmla="*/ 0 h 116395"/>
                  <a:gd name="connsiteX2" fmla="*/ 24003 w 34194"/>
                  <a:gd name="connsiteY2" fmla="*/ 0 h 116395"/>
                  <a:gd name="connsiteX3" fmla="*/ 24003 w 34194"/>
                  <a:gd name="connsiteY3" fmla="*/ 90202 h 116395"/>
                  <a:gd name="connsiteX4" fmla="*/ 28384 w 34194"/>
                  <a:gd name="connsiteY4" fmla="*/ 96964 h 116395"/>
                  <a:gd name="connsiteX5" fmla="*/ 31337 w 34194"/>
                  <a:gd name="connsiteY5" fmla="*/ 96679 h 116395"/>
                  <a:gd name="connsiteX6" fmla="*/ 34195 w 34194"/>
                  <a:gd name="connsiteY6" fmla="*/ 114395 h 116395"/>
                  <a:gd name="connsiteX7" fmla="*/ 22193 w 34194"/>
                  <a:gd name="connsiteY7" fmla="*/ 116396 h 116395"/>
                  <a:gd name="connsiteX8" fmla="*/ 95 w 34194"/>
                  <a:gd name="connsiteY8" fmla="*/ 89249 h 11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4" h="116395">
                    <a:moveTo>
                      <a:pt x="0" y="89154"/>
                    </a:moveTo>
                    <a:lnTo>
                      <a:pt x="0" y="0"/>
                    </a:lnTo>
                    <a:lnTo>
                      <a:pt x="24003" y="0"/>
                    </a:lnTo>
                    <a:lnTo>
                      <a:pt x="24003" y="90202"/>
                    </a:lnTo>
                    <a:cubicBezTo>
                      <a:pt x="24003" y="95345"/>
                      <a:pt x="26384" y="96964"/>
                      <a:pt x="28384" y="96964"/>
                    </a:cubicBezTo>
                    <a:cubicBezTo>
                      <a:pt x="29337" y="96964"/>
                      <a:pt x="30004" y="96964"/>
                      <a:pt x="31337" y="96679"/>
                    </a:cubicBezTo>
                    <a:lnTo>
                      <a:pt x="34195" y="114395"/>
                    </a:lnTo>
                    <a:cubicBezTo>
                      <a:pt x="31528" y="115538"/>
                      <a:pt x="27622" y="116396"/>
                      <a:pt x="22193" y="116396"/>
                    </a:cubicBezTo>
                    <a:cubicBezTo>
                      <a:pt x="5715" y="116396"/>
                      <a:pt x="95" y="105632"/>
                      <a:pt x="95" y="89249"/>
                    </a:cubicBezTo>
                    <a:close/>
                  </a:path>
                </a:pathLst>
              </a:custGeom>
              <a:solidFill>
                <a:srgbClr val="104175"/>
              </a:solidFill>
              <a:ln w="9525" cap="flat">
                <a:noFill/>
                <a:prstDash val="solid"/>
                <a:miter/>
              </a:ln>
            </p:spPr>
            <p:txBody>
              <a:bodyPr rtlCol="0" anchor="ctr"/>
              <a:lstStyle/>
              <a:p>
                <a:endParaRPr lang="en-NL"/>
              </a:p>
            </p:txBody>
          </p:sp>
          <p:sp>
            <p:nvSpPr>
              <p:cNvPr id="88" name="Freeform: Shape 87">
                <a:extLst>
                  <a:ext uri="{FF2B5EF4-FFF2-40B4-BE49-F238E27FC236}">
                    <a16:creationId xmlns:a16="http://schemas.microsoft.com/office/drawing/2014/main" id="{293B05BC-9BE2-2F6F-160B-83D4AAA74DE8}"/>
                  </a:ext>
                </a:extLst>
              </p:cNvPr>
              <p:cNvSpPr/>
              <p:nvPr/>
            </p:nvSpPr>
            <p:spPr>
              <a:xfrm>
                <a:off x="4467129" y="1513004"/>
                <a:ext cx="56959" cy="104489"/>
              </a:xfrm>
              <a:custGeom>
                <a:avLst/>
                <a:gdLst>
                  <a:gd name="connsiteX0" fmla="*/ 11049 w 56959"/>
                  <a:gd name="connsiteY0" fmla="*/ 73057 h 104489"/>
                  <a:gd name="connsiteX1" fmla="*/ 11049 w 56959"/>
                  <a:gd name="connsiteY1" fmla="*/ 40386 h 104489"/>
                  <a:gd name="connsiteX2" fmla="*/ 0 w 56959"/>
                  <a:gd name="connsiteY2" fmla="*/ 40386 h 104489"/>
                  <a:gd name="connsiteX3" fmla="*/ 0 w 56959"/>
                  <a:gd name="connsiteY3" fmla="*/ 22479 h 104489"/>
                  <a:gd name="connsiteX4" fmla="*/ 12383 w 56959"/>
                  <a:gd name="connsiteY4" fmla="*/ 21527 h 104489"/>
                  <a:gd name="connsiteX5" fmla="*/ 15145 w 56959"/>
                  <a:gd name="connsiteY5" fmla="*/ 0 h 104489"/>
                  <a:gd name="connsiteX6" fmla="*/ 34957 w 56959"/>
                  <a:gd name="connsiteY6" fmla="*/ 0 h 104489"/>
                  <a:gd name="connsiteX7" fmla="*/ 34957 w 56959"/>
                  <a:gd name="connsiteY7" fmla="*/ 21527 h 104489"/>
                  <a:gd name="connsiteX8" fmla="*/ 54388 w 56959"/>
                  <a:gd name="connsiteY8" fmla="*/ 21527 h 104489"/>
                  <a:gd name="connsiteX9" fmla="*/ 54388 w 56959"/>
                  <a:gd name="connsiteY9" fmla="*/ 40386 h 104489"/>
                  <a:gd name="connsiteX10" fmla="*/ 34957 w 56959"/>
                  <a:gd name="connsiteY10" fmla="*/ 40386 h 104489"/>
                  <a:gd name="connsiteX11" fmla="*/ 34957 w 56959"/>
                  <a:gd name="connsiteY11" fmla="*/ 72771 h 104489"/>
                  <a:gd name="connsiteX12" fmla="*/ 45434 w 56959"/>
                  <a:gd name="connsiteY12" fmla="*/ 85630 h 104489"/>
                  <a:gd name="connsiteX13" fmla="*/ 53150 w 56959"/>
                  <a:gd name="connsiteY13" fmla="*/ 84106 h 104489"/>
                  <a:gd name="connsiteX14" fmla="*/ 56960 w 56959"/>
                  <a:gd name="connsiteY14" fmla="*/ 101537 h 104489"/>
                  <a:gd name="connsiteX15" fmla="*/ 38957 w 56959"/>
                  <a:gd name="connsiteY15" fmla="*/ 104489 h 104489"/>
                  <a:gd name="connsiteX16" fmla="*/ 10954 w 56959"/>
                  <a:gd name="connsiteY16" fmla="*/ 73057 h 10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959" h="104489">
                    <a:moveTo>
                      <a:pt x="11049" y="73057"/>
                    </a:moveTo>
                    <a:lnTo>
                      <a:pt x="11049" y="40386"/>
                    </a:lnTo>
                    <a:lnTo>
                      <a:pt x="0" y="40386"/>
                    </a:lnTo>
                    <a:lnTo>
                      <a:pt x="0" y="22479"/>
                    </a:lnTo>
                    <a:lnTo>
                      <a:pt x="12383" y="21527"/>
                    </a:lnTo>
                    <a:lnTo>
                      <a:pt x="15145" y="0"/>
                    </a:lnTo>
                    <a:lnTo>
                      <a:pt x="34957" y="0"/>
                    </a:lnTo>
                    <a:lnTo>
                      <a:pt x="34957" y="21527"/>
                    </a:lnTo>
                    <a:lnTo>
                      <a:pt x="54388" y="21527"/>
                    </a:lnTo>
                    <a:lnTo>
                      <a:pt x="54388" y="40386"/>
                    </a:lnTo>
                    <a:lnTo>
                      <a:pt x="34957" y="40386"/>
                    </a:lnTo>
                    <a:lnTo>
                      <a:pt x="34957" y="72771"/>
                    </a:lnTo>
                    <a:cubicBezTo>
                      <a:pt x="34957" y="81915"/>
                      <a:pt x="39148" y="85630"/>
                      <a:pt x="45434" y="85630"/>
                    </a:cubicBezTo>
                    <a:cubicBezTo>
                      <a:pt x="48101" y="85630"/>
                      <a:pt x="50959" y="84868"/>
                      <a:pt x="53150" y="84106"/>
                    </a:cubicBezTo>
                    <a:lnTo>
                      <a:pt x="56960" y="101537"/>
                    </a:lnTo>
                    <a:cubicBezTo>
                      <a:pt x="52673" y="102870"/>
                      <a:pt x="46863" y="104489"/>
                      <a:pt x="38957" y="104489"/>
                    </a:cubicBezTo>
                    <a:cubicBezTo>
                      <a:pt x="18955" y="104489"/>
                      <a:pt x="10954" y="91821"/>
                      <a:pt x="10954" y="73057"/>
                    </a:cubicBezTo>
                    <a:close/>
                  </a:path>
                </a:pathLst>
              </a:custGeom>
              <a:solidFill>
                <a:srgbClr val="104175"/>
              </a:solidFill>
              <a:ln w="9525" cap="flat">
                <a:noFill/>
                <a:prstDash val="solid"/>
                <a:miter/>
              </a:ln>
            </p:spPr>
            <p:txBody>
              <a:bodyPr rtlCol="0" anchor="ctr"/>
              <a:lstStyle/>
              <a:p>
                <a:endParaRPr lang="en-NL"/>
              </a:p>
            </p:txBody>
          </p:sp>
          <p:sp>
            <p:nvSpPr>
              <p:cNvPr id="89" name="Freeform: Shape 88">
                <a:extLst>
                  <a:ext uri="{FF2B5EF4-FFF2-40B4-BE49-F238E27FC236}">
                    <a16:creationId xmlns:a16="http://schemas.microsoft.com/office/drawing/2014/main" id="{8A172482-82EA-3C2E-4BDD-BC3DC5AD2AB5}"/>
                  </a:ext>
                </a:extLst>
              </p:cNvPr>
              <p:cNvSpPr/>
              <p:nvPr/>
            </p:nvSpPr>
            <p:spPr>
              <a:xfrm>
                <a:off x="4530471" y="1532531"/>
                <a:ext cx="69627" cy="84963"/>
              </a:xfrm>
              <a:custGeom>
                <a:avLst/>
                <a:gdLst>
                  <a:gd name="connsiteX0" fmla="*/ 0 w 69627"/>
                  <a:gd name="connsiteY0" fmla="*/ 60484 h 84963"/>
                  <a:gd name="connsiteX1" fmla="*/ 45625 w 69627"/>
                  <a:gd name="connsiteY1" fmla="*/ 30766 h 84963"/>
                  <a:gd name="connsiteX2" fmla="*/ 32861 w 69627"/>
                  <a:gd name="connsiteY2" fmla="*/ 19050 h 84963"/>
                  <a:gd name="connsiteX3" fmla="*/ 11430 w 69627"/>
                  <a:gd name="connsiteY3" fmla="*/ 26384 h 84963"/>
                  <a:gd name="connsiteX4" fmla="*/ 2857 w 69627"/>
                  <a:gd name="connsiteY4" fmla="*/ 10668 h 84963"/>
                  <a:gd name="connsiteX5" fmla="*/ 37433 w 69627"/>
                  <a:gd name="connsiteY5" fmla="*/ 0 h 84963"/>
                  <a:gd name="connsiteX6" fmla="*/ 69628 w 69627"/>
                  <a:gd name="connsiteY6" fmla="*/ 36671 h 84963"/>
                  <a:gd name="connsiteX7" fmla="*/ 69628 w 69627"/>
                  <a:gd name="connsiteY7" fmla="*/ 82963 h 84963"/>
                  <a:gd name="connsiteX8" fmla="*/ 50006 w 69627"/>
                  <a:gd name="connsiteY8" fmla="*/ 82963 h 84963"/>
                  <a:gd name="connsiteX9" fmla="*/ 48292 w 69627"/>
                  <a:gd name="connsiteY9" fmla="*/ 74676 h 84963"/>
                  <a:gd name="connsiteX10" fmla="*/ 47720 w 69627"/>
                  <a:gd name="connsiteY10" fmla="*/ 74676 h 84963"/>
                  <a:gd name="connsiteX11" fmla="*/ 24193 w 69627"/>
                  <a:gd name="connsiteY11" fmla="*/ 84963 h 84963"/>
                  <a:gd name="connsiteX12" fmla="*/ 95 w 69627"/>
                  <a:gd name="connsiteY12" fmla="*/ 60579 h 84963"/>
                  <a:gd name="connsiteX13" fmla="*/ 45625 w 69627"/>
                  <a:gd name="connsiteY13" fmla="*/ 59436 h 84963"/>
                  <a:gd name="connsiteX14" fmla="*/ 45625 w 69627"/>
                  <a:gd name="connsiteY14" fmla="*/ 45244 h 84963"/>
                  <a:gd name="connsiteX15" fmla="*/ 22955 w 69627"/>
                  <a:gd name="connsiteY15" fmla="*/ 58579 h 84963"/>
                  <a:gd name="connsiteX16" fmla="*/ 32290 w 69627"/>
                  <a:gd name="connsiteY16" fmla="*/ 66389 h 84963"/>
                  <a:gd name="connsiteX17" fmla="*/ 45625 w 69627"/>
                  <a:gd name="connsiteY17" fmla="*/ 59436 h 8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627" h="84963">
                    <a:moveTo>
                      <a:pt x="0" y="60484"/>
                    </a:moveTo>
                    <a:cubicBezTo>
                      <a:pt x="0" y="43434"/>
                      <a:pt x="13525" y="34195"/>
                      <a:pt x="45625" y="30766"/>
                    </a:cubicBezTo>
                    <a:cubicBezTo>
                      <a:pt x="45148" y="23717"/>
                      <a:pt x="41624" y="19050"/>
                      <a:pt x="32861" y="19050"/>
                    </a:cubicBezTo>
                    <a:cubicBezTo>
                      <a:pt x="26098" y="19050"/>
                      <a:pt x="19336" y="21908"/>
                      <a:pt x="11430" y="26384"/>
                    </a:cubicBezTo>
                    <a:lnTo>
                      <a:pt x="2857" y="10668"/>
                    </a:lnTo>
                    <a:cubicBezTo>
                      <a:pt x="13144" y="4382"/>
                      <a:pt x="24670" y="0"/>
                      <a:pt x="37433" y="0"/>
                    </a:cubicBezTo>
                    <a:cubicBezTo>
                      <a:pt x="58102" y="0"/>
                      <a:pt x="69628" y="11811"/>
                      <a:pt x="69628" y="36671"/>
                    </a:cubicBezTo>
                    <a:lnTo>
                      <a:pt x="69628" y="82963"/>
                    </a:lnTo>
                    <a:lnTo>
                      <a:pt x="50006" y="82963"/>
                    </a:lnTo>
                    <a:lnTo>
                      <a:pt x="48292" y="74676"/>
                    </a:lnTo>
                    <a:lnTo>
                      <a:pt x="47720" y="74676"/>
                    </a:lnTo>
                    <a:cubicBezTo>
                      <a:pt x="40862" y="80677"/>
                      <a:pt x="33242" y="84963"/>
                      <a:pt x="24193" y="84963"/>
                    </a:cubicBezTo>
                    <a:cubicBezTo>
                      <a:pt x="9430" y="84963"/>
                      <a:pt x="95" y="74200"/>
                      <a:pt x="95" y="60579"/>
                    </a:cubicBezTo>
                    <a:close/>
                    <a:moveTo>
                      <a:pt x="45625" y="59436"/>
                    </a:moveTo>
                    <a:lnTo>
                      <a:pt x="45625" y="45244"/>
                    </a:lnTo>
                    <a:cubicBezTo>
                      <a:pt x="28575" y="47530"/>
                      <a:pt x="22955" y="52388"/>
                      <a:pt x="22955" y="58579"/>
                    </a:cubicBezTo>
                    <a:cubicBezTo>
                      <a:pt x="22955" y="63818"/>
                      <a:pt x="26575" y="66389"/>
                      <a:pt x="32290" y="66389"/>
                    </a:cubicBezTo>
                    <a:cubicBezTo>
                      <a:pt x="38005" y="66389"/>
                      <a:pt x="41338" y="63722"/>
                      <a:pt x="45625" y="59436"/>
                    </a:cubicBezTo>
                    <a:close/>
                  </a:path>
                </a:pathLst>
              </a:custGeom>
              <a:solidFill>
                <a:srgbClr val="104175"/>
              </a:solidFill>
              <a:ln w="9525" cap="flat">
                <a:noFill/>
                <a:prstDash val="solid"/>
                <a:miter/>
              </a:ln>
            </p:spPr>
            <p:txBody>
              <a:bodyPr rtlCol="0" anchor="ctr"/>
              <a:lstStyle/>
              <a:p>
                <a:endParaRPr lang="en-NL"/>
              </a:p>
            </p:txBody>
          </p:sp>
          <p:sp>
            <p:nvSpPr>
              <p:cNvPr id="90" name="Freeform: Shape 89">
                <a:extLst>
                  <a:ext uri="{FF2B5EF4-FFF2-40B4-BE49-F238E27FC236}">
                    <a16:creationId xmlns:a16="http://schemas.microsoft.com/office/drawing/2014/main" id="{64465498-3EC2-7237-328A-946B2D6B1994}"/>
                  </a:ext>
                </a:extLst>
              </p:cNvPr>
              <p:cNvSpPr/>
              <p:nvPr/>
            </p:nvSpPr>
            <p:spPr>
              <a:xfrm>
                <a:off x="4613052" y="1532531"/>
                <a:ext cx="64293" cy="84867"/>
              </a:xfrm>
              <a:custGeom>
                <a:avLst/>
                <a:gdLst>
                  <a:gd name="connsiteX0" fmla="*/ 0 w 64293"/>
                  <a:gd name="connsiteY0" fmla="*/ 73628 h 84867"/>
                  <a:gd name="connsiteX1" fmla="*/ 10763 w 64293"/>
                  <a:gd name="connsiteY1" fmla="*/ 58674 h 84867"/>
                  <a:gd name="connsiteX2" fmla="*/ 31623 w 64293"/>
                  <a:gd name="connsiteY2" fmla="*/ 67151 h 84867"/>
                  <a:gd name="connsiteX3" fmla="*/ 41815 w 64293"/>
                  <a:gd name="connsiteY3" fmla="*/ 60198 h 84867"/>
                  <a:gd name="connsiteX4" fmla="*/ 25432 w 64293"/>
                  <a:gd name="connsiteY4" fmla="*/ 49149 h 84867"/>
                  <a:gd name="connsiteX5" fmla="*/ 4001 w 64293"/>
                  <a:gd name="connsiteY5" fmla="*/ 25336 h 84867"/>
                  <a:gd name="connsiteX6" fmla="*/ 34957 w 64293"/>
                  <a:gd name="connsiteY6" fmla="*/ 0 h 84867"/>
                  <a:gd name="connsiteX7" fmla="*/ 63532 w 64293"/>
                  <a:gd name="connsiteY7" fmla="*/ 10287 h 84867"/>
                  <a:gd name="connsiteX8" fmla="*/ 52769 w 64293"/>
                  <a:gd name="connsiteY8" fmla="*/ 24670 h 84867"/>
                  <a:gd name="connsiteX9" fmla="*/ 35719 w 64293"/>
                  <a:gd name="connsiteY9" fmla="*/ 17716 h 84867"/>
                  <a:gd name="connsiteX10" fmla="*/ 26479 w 64293"/>
                  <a:gd name="connsiteY10" fmla="*/ 24194 h 84867"/>
                  <a:gd name="connsiteX11" fmla="*/ 42481 w 64293"/>
                  <a:gd name="connsiteY11" fmla="*/ 34385 h 84867"/>
                  <a:gd name="connsiteX12" fmla="*/ 64294 w 64293"/>
                  <a:gd name="connsiteY12" fmla="*/ 58769 h 84867"/>
                  <a:gd name="connsiteX13" fmla="*/ 31052 w 64293"/>
                  <a:gd name="connsiteY13" fmla="*/ 84868 h 84867"/>
                  <a:gd name="connsiteX14" fmla="*/ 0 w 64293"/>
                  <a:gd name="connsiteY14" fmla="*/ 73533 h 8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293" h="84867">
                    <a:moveTo>
                      <a:pt x="0" y="73628"/>
                    </a:moveTo>
                    <a:lnTo>
                      <a:pt x="10763" y="58674"/>
                    </a:lnTo>
                    <a:cubicBezTo>
                      <a:pt x="18097" y="64198"/>
                      <a:pt x="24860" y="67151"/>
                      <a:pt x="31623" y="67151"/>
                    </a:cubicBezTo>
                    <a:cubicBezTo>
                      <a:pt x="38767" y="67151"/>
                      <a:pt x="41815" y="64389"/>
                      <a:pt x="41815" y="60198"/>
                    </a:cubicBezTo>
                    <a:cubicBezTo>
                      <a:pt x="41815" y="54864"/>
                      <a:pt x="33814" y="52483"/>
                      <a:pt x="25432" y="49149"/>
                    </a:cubicBezTo>
                    <a:cubicBezTo>
                      <a:pt x="15526" y="45339"/>
                      <a:pt x="4001" y="38767"/>
                      <a:pt x="4001" y="25336"/>
                    </a:cubicBezTo>
                    <a:cubicBezTo>
                      <a:pt x="4001" y="10287"/>
                      <a:pt x="16288" y="0"/>
                      <a:pt x="34957" y="0"/>
                    </a:cubicBezTo>
                    <a:cubicBezTo>
                      <a:pt x="47339" y="0"/>
                      <a:pt x="56579" y="5048"/>
                      <a:pt x="63532" y="10287"/>
                    </a:cubicBezTo>
                    <a:lnTo>
                      <a:pt x="52769" y="24670"/>
                    </a:lnTo>
                    <a:cubicBezTo>
                      <a:pt x="47054" y="20479"/>
                      <a:pt x="41338" y="17716"/>
                      <a:pt x="35719" y="17716"/>
                    </a:cubicBezTo>
                    <a:cubicBezTo>
                      <a:pt x="29528" y="17716"/>
                      <a:pt x="26479" y="20098"/>
                      <a:pt x="26479" y="24194"/>
                    </a:cubicBezTo>
                    <a:cubicBezTo>
                      <a:pt x="26479" y="29337"/>
                      <a:pt x="34100" y="31337"/>
                      <a:pt x="42481" y="34385"/>
                    </a:cubicBezTo>
                    <a:cubicBezTo>
                      <a:pt x="52769" y="38195"/>
                      <a:pt x="64294" y="43910"/>
                      <a:pt x="64294" y="58769"/>
                    </a:cubicBezTo>
                    <a:cubicBezTo>
                      <a:pt x="64294" y="73628"/>
                      <a:pt x="52769" y="84868"/>
                      <a:pt x="31052" y="84868"/>
                    </a:cubicBezTo>
                    <a:cubicBezTo>
                      <a:pt x="20384" y="84868"/>
                      <a:pt x="8192" y="80201"/>
                      <a:pt x="0" y="73533"/>
                    </a:cubicBezTo>
                    <a:close/>
                  </a:path>
                </a:pathLst>
              </a:custGeom>
              <a:solidFill>
                <a:srgbClr val="104175"/>
              </a:solidFill>
              <a:ln w="9525" cap="flat">
                <a:noFill/>
                <a:prstDash val="solid"/>
                <a:miter/>
              </a:ln>
            </p:spPr>
            <p:txBody>
              <a:bodyPr rtlCol="0" anchor="ctr"/>
              <a:lstStyle/>
              <a:p>
                <a:endParaRPr lang="en-NL" dirty="0"/>
              </a:p>
            </p:txBody>
          </p:sp>
          <p:sp>
            <p:nvSpPr>
              <p:cNvPr id="91" name="Freeform: Shape 90">
                <a:extLst>
                  <a:ext uri="{FF2B5EF4-FFF2-40B4-BE49-F238E27FC236}">
                    <a16:creationId xmlns:a16="http://schemas.microsoft.com/office/drawing/2014/main" id="{15C1A725-5ADA-4D99-EAF4-BB7742186614}"/>
                  </a:ext>
                </a:extLst>
              </p:cNvPr>
              <p:cNvSpPr/>
              <p:nvPr/>
            </p:nvSpPr>
            <p:spPr>
              <a:xfrm>
                <a:off x="4692396" y="1501193"/>
                <a:ext cx="77914" cy="114395"/>
              </a:xfrm>
              <a:custGeom>
                <a:avLst/>
                <a:gdLst>
                  <a:gd name="connsiteX0" fmla="*/ 95 w 77914"/>
                  <a:gd name="connsiteY0" fmla="*/ 0 h 114395"/>
                  <a:gd name="connsiteX1" fmla="*/ 23526 w 77914"/>
                  <a:gd name="connsiteY1" fmla="*/ 0 h 114395"/>
                  <a:gd name="connsiteX2" fmla="*/ 23526 w 77914"/>
                  <a:gd name="connsiteY2" fmla="*/ 65532 h 114395"/>
                  <a:gd name="connsiteX3" fmla="*/ 24098 w 77914"/>
                  <a:gd name="connsiteY3" fmla="*/ 65532 h 114395"/>
                  <a:gd name="connsiteX4" fmla="*/ 49816 w 77914"/>
                  <a:gd name="connsiteY4" fmla="*/ 33433 h 114395"/>
                  <a:gd name="connsiteX5" fmla="*/ 75819 w 77914"/>
                  <a:gd name="connsiteY5" fmla="*/ 33433 h 114395"/>
                  <a:gd name="connsiteX6" fmla="*/ 47434 w 77914"/>
                  <a:gd name="connsiteY6" fmla="*/ 66770 h 114395"/>
                  <a:gd name="connsiteX7" fmla="*/ 77914 w 77914"/>
                  <a:gd name="connsiteY7" fmla="*/ 114395 h 114395"/>
                  <a:gd name="connsiteX8" fmla="*/ 51911 w 77914"/>
                  <a:gd name="connsiteY8" fmla="*/ 114395 h 114395"/>
                  <a:gd name="connsiteX9" fmla="*/ 33718 w 77914"/>
                  <a:gd name="connsiteY9" fmla="*/ 82772 h 114395"/>
                  <a:gd name="connsiteX10" fmla="*/ 23431 w 77914"/>
                  <a:gd name="connsiteY10" fmla="*/ 94393 h 114395"/>
                  <a:gd name="connsiteX11" fmla="*/ 23431 w 77914"/>
                  <a:gd name="connsiteY11" fmla="*/ 114300 h 114395"/>
                  <a:gd name="connsiteX12" fmla="*/ 0 w 77914"/>
                  <a:gd name="connsiteY12" fmla="*/ 114300 h 114395"/>
                  <a:gd name="connsiteX13" fmla="*/ 0 w 77914"/>
                  <a:gd name="connsiteY13" fmla="*/ 0 h 11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914" h="114395">
                    <a:moveTo>
                      <a:pt x="95" y="0"/>
                    </a:moveTo>
                    <a:lnTo>
                      <a:pt x="23526" y="0"/>
                    </a:lnTo>
                    <a:lnTo>
                      <a:pt x="23526" y="65532"/>
                    </a:lnTo>
                    <a:lnTo>
                      <a:pt x="24098" y="65532"/>
                    </a:lnTo>
                    <a:lnTo>
                      <a:pt x="49816" y="33433"/>
                    </a:lnTo>
                    <a:lnTo>
                      <a:pt x="75819" y="33433"/>
                    </a:lnTo>
                    <a:lnTo>
                      <a:pt x="47434" y="66770"/>
                    </a:lnTo>
                    <a:lnTo>
                      <a:pt x="77914" y="114395"/>
                    </a:lnTo>
                    <a:lnTo>
                      <a:pt x="51911" y="114395"/>
                    </a:lnTo>
                    <a:lnTo>
                      <a:pt x="33718" y="82772"/>
                    </a:lnTo>
                    <a:lnTo>
                      <a:pt x="23431" y="94393"/>
                    </a:lnTo>
                    <a:lnTo>
                      <a:pt x="23431" y="114300"/>
                    </a:lnTo>
                    <a:lnTo>
                      <a:pt x="0" y="114300"/>
                    </a:lnTo>
                    <a:lnTo>
                      <a:pt x="0" y="0"/>
                    </a:lnTo>
                    <a:close/>
                  </a:path>
                </a:pathLst>
              </a:custGeom>
              <a:solidFill>
                <a:srgbClr val="104175"/>
              </a:solidFill>
              <a:ln w="9525" cap="flat">
                <a:noFill/>
                <a:prstDash val="solid"/>
                <a:miter/>
              </a:ln>
            </p:spPr>
            <p:txBody>
              <a:bodyPr rtlCol="0" anchor="ctr"/>
              <a:lstStyle/>
              <a:p>
                <a:endParaRPr lang="en-NL"/>
              </a:p>
            </p:txBody>
          </p:sp>
        </p:grpSp>
        <p:sp>
          <p:nvSpPr>
            <p:cNvPr id="111" name="Freeform: Shape 110">
              <a:extLst>
                <a:ext uri="{FF2B5EF4-FFF2-40B4-BE49-F238E27FC236}">
                  <a16:creationId xmlns:a16="http://schemas.microsoft.com/office/drawing/2014/main" id="{67E58E69-5A5F-BD85-74F5-8F057D12F5BE}"/>
                </a:ext>
              </a:extLst>
            </p:cNvPr>
            <p:cNvSpPr/>
            <p:nvPr/>
          </p:nvSpPr>
          <p:spPr>
            <a:xfrm>
              <a:off x="3326225" y="14817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DE68A4"/>
            </a:solidFill>
            <a:ln w="9525" cap="flat">
              <a:noFill/>
              <a:prstDash val="solid"/>
              <a:miter/>
            </a:ln>
          </p:spPr>
          <p:txBody>
            <a:bodyPr rtlCol="0" anchor="ctr"/>
            <a:lstStyle/>
            <a:p>
              <a:endParaRPr lang="en-NL"/>
            </a:p>
          </p:txBody>
        </p:sp>
        <p:sp>
          <p:nvSpPr>
            <p:cNvPr id="112" name="Freeform: Shape 111">
              <a:extLst>
                <a:ext uri="{FF2B5EF4-FFF2-40B4-BE49-F238E27FC236}">
                  <a16:creationId xmlns:a16="http://schemas.microsoft.com/office/drawing/2014/main" id="{9DA1F913-BBD7-FBDE-C847-B13955A07255}"/>
                </a:ext>
              </a:extLst>
            </p:cNvPr>
            <p:cNvSpPr/>
            <p:nvPr/>
          </p:nvSpPr>
          <p:spPr>
            <a:xfrm>
              <a:off x="3497675" y="14817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7C3C5F"/>
            </a:solidFill>
            <a:ln w="9525" cap="flat">
              <a:noFill/>
              <a:prstDash val="solid"/>
              <a:miter/>
            </a:ln>
          </p:spPr>
          <p:txBody>
            <a:bodyPr rtlCol="0" anchor="ctr"/>
            <a:lstStyle/>
            <a:p>
              <a:endParaRPr lang="en-NL"/>
            </a:p>
          </p:txBody>
        </p:sp>
        <p:sp>
          <p:nvSpPr>
            <p:cNvPr id="121" name="Freeform: Shape 120">
              <a:extLst>
                <a:ext uri="{FF2B5EF4-FFF2-40B4-BE49-F238E27FC236}">
                  <a16:creationId xmlns:a16="http://schemas.microsoft.com/office/drawing/2014/main" id="{9351B98B-B4ED-DCED-99DA-D5E5579BC4D3}"/>
                </a:ext>
              </a:extLst>
            </p:cNvPr>
            <p:cNvSpPr/>
            <p:nvPr/>
          </p:nvSpPr>
          <p:spPr>
            <a:xfrm>
              <a:off x="3326225" y="18246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A6CB69"/>
            </a:solidFill>
            <a:ln w="9525" cap="flat">
              <a:noFill/>
              <a:prstDash val="solid"/>
              <a:miter/>
            </a:ln>
          </p:spPr>
          <p:txBody>
            <a:bodyPr rtlCol="0" anchor="ctr"/>
            <a:lstStyle/>
            <a:p>
              <a:endParaRPr lang="en-NL"/>
            </a:p>
          </p:txBody>
        </p:sp>
        <p:sp>
          <p:nvSpPr>
            <p:cNvPr id="122" name="Freeform: Shape 121">
              <a:extLst>
                <a:ext uri="{FF2B5EF4-FFF2-40B4-BE49-F238E27FC236}">
                  <a16:creationId xmlns:a16="http://schemas.microsoft.com/office/drawing/2014/main" id="{377EFC57-81AB-5595-6531-A77EE75572BD}"/>
                </a:ext>
              </a:extLst>
            </p:cNvPr>
            <p:cNvSpPr/>
            <p:nvPr/>
          </p:nvSpPr>
          <p:spPr>
            <a:xfrm>
              <a:off x="3497675" y="18246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62753D"/>
            </a:solidFill>
            <a:ln w="9525" cap="flat">
              <a:noFill/>
              <a:prstDash val="solid"/>
              <a:miter/>
            </a:ln>
          </p:spPr>
          <p:txBody>
            <a:bodyPr rtlCol="0" anchor="ctr"/>
            <a:lstStyle/>
            <a:p>
              <a:endParaRPr lang="en-NL"/>
            </a:p>
          </p:txBody>
        </p:sp>
        <p:sp>
          <p:nvSpPr>
            <p:cNvPr id="17" name="TextBox 16">
              <a:extLst>
                <a:ext uri="{FF2B5EF4-FFF2-40B4-BE49-F238E27FC236}">
                  <a16:creationId xmlns:a16="http://schemas.microsoft.com/office/drawing/2014/main" id="{2904FC7C-1C9D-94C8-0B8A-F9346B768633}"/>
                </a:ext>
              </a:extLst>
            </p:cNvPr>
            <p:cNvSpPr txBox="1"/>
            <p:nvPr/>
          </p:nvSpPr>
          <p:spPr>
            <a:xfrm>
              <a:off x="3830641" y="1791638"/>
              <a:ext cx="1272976" cy="292388"/>
            </a:xfrm>
            <a:prstGeom prst="rect">
              <a:avLst/>
            </a:prstGeom>
            <a:solidFill>
              <a:schemeClr val="bg1"/>
            </a:solidFill>
          </p:spPr>
          <p:txBody>
            <a:bodyPr wrap="square" rtlCol="0">
              <a:spAutoFit/>
            </a:bodyPr>
            <a:lstStyle/>
            <a:p>
              <a:r>
                <a:rPr lang="en-US" sz="1300" b="1" dirty="0">
                  <a:solidFill>
                    <a:srgbClr val="104175"/>
                  </a:solidFill>
                </a:rPr>
                <a:t>Partial task</a:t>
              </a:r>
              <a:endParaRPr lang="en-NL" sz="1300" b="1" dirty="0">
                <a:solidFill>
                  <a:srgbClr val="104175"/>
                </a:solidFill>
              </a:endParaRPr>
            </a:p>
          </p:txBody>
        </p:sp>
      </p:grpSp>
      <p:grpSp>
        <p:nvGrpSpPr>
          <p:cNvPr id="4" name="Group 3">
            <a:extLst>
              <a:ext uri="{FF2B5EF4-FFF2-40B4-BE49-F238E27FC236}">
                <a16:creationId xmlns:a16="http://schemas.microsoft.com/office/drawing/2014/main" id="{EBAE4C94-DE30-790F-981F-33EEE798D557}"/>
              </a:ext>
            </a:extLst>
          </p:cNvPr>
          <p:cNvGrpSpPr/>
          <p:nvPr/>
        </p:nvGrpSpPr>
        <p:grpSpPr>
          <a:xfrm>
            <a:off x="941689" y="999371"/>
            <a:ext cx="1905026" cy="408020"/>
            <a:chOff x="941689" y="999371"/>
            <a:chExt cx="1905026" cy="408020"/>
          </a:xfrm>
        </p:grpSpPr>
        <p:sp>
          <p:nvSpPr>
            <p:cNvPr id="5" name="Rectangle 4">
              <a:extLst>
                <a:ext uri="{FF2B5EF4-FFF2-40B4-BE49-F238E27FC236}">
                  <a16:creationId xmlns:a16="http://schemas.microsoft.com/office/drawing/2014/main" id="{CB0DE934-3188-C6FF-36AC-F3E374DFFCC2}"/>
                </a:ext>
              </a:extLst>
            </p:cNvPr>
            <p:cNvSpPr/>
            <p:nvPr/>
          </p:nvSpPr>
          <p:spPr>
            <a:xfrm>
              <a:off x="941689" y="999371"/>
              <a:ext cx="1801512" cy="40802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6" name="TextBox 5">
              <a:extLst>
                <a:ext uri="{FF2B5EF4-FFF2-40B4-BE49-F238E27FC236}">
                  <a16:creationId xmlns:a16="http://schemas.microsoft.com/office/drawing/2014/main" id="{212A8AE4-261A-08DD-AB24-B3514BB731C9}"/>
                </a:ext>
              </a:extLst>
            </p:cNvPr>
            <p:cNvSpPr txBox="1"/>
            <p:nvPr/>
          </p:nvSpPr>
          <p:spPr>
            <a:xfrm>
              <a:off x="1311217" y="1016698"/>
              <a:ext cx="1535498" cy="369332"/>
            </a:xfrm>
            <a:prstGeom prst="rect">
              <a:avLst/>
            </a:prstGeom>
            <a:noFill/>
          </p:spPr>
          <p:txBody>
            <a:bodyPr wrap="square" rtlCol="0">
              <a:spAutoFit/>
            </a:bodyPr>
            <a:lstStyle/>
            <a:p>
              <a:r>
                <a:rPr lang="en-GB" b="1" dirty="0">
                  <a:solidFill>
                    <a:schemeClr val="bg1"/>
                  </a:solidFill>
                </a:rPr>
                <a:t>SOLUTION</a:t>
              </a:r>
            </a:p>
          </p:txBody>
        </p:sp>
        <p:pic>
          <p:nvPicPr>
            <p:cNvPr id="7" name="Graphic 6" descr="Lightning bolt with solid fill">
              <a:extLst>
                <a:ext uri="{FF2B5EF4-FFF2-40B4-BE49-F238E27FC236}">
                  <a16:creationId xmlns:a16="http://schemas.microsoft.com/office/drawing/2014/main" id="{659672B2-40A9-A14A-D583-CE8BA53748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01543" y="1050785"/>
              <a:ext cx="309674" cy="309674"/>
            </a:xfrm>
            <a:prstGeom prst="rect">
              <a:avLst/>
            </a:prstGeom>
          </p:spPr>
        </p:pic>
      </p:grpSp>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15D61EA3-CECE-955D-F04E-4A984155C4D3}"/>
                  </a:ext>
                </a:extLst>
              </p:cNvPr>
              <p:cNvSpPr txBox="1"/>
              <p:nvPr/>
            </p:nvSpPr>
            <p:spPr>
              <a:xfrm>
                <a:off x="9129308" y="2135251"/>
                <a:ext cx="3209765" cy="76450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solidFill>
                                <a:srgbClr val="A6CB69"/>
                              </a:solidFill>
                              <a:latin typeface="Cambria Math" panose="02040503050406030204" pitchFamily="18" charset="0"/>
                            </a:rPr>
                          </m:ctrlPr>
                        </m:sSubPr>
                        <m:e>
                          <m:r>
                            <a:rPr lang="en-US" sz="1600" b="0" i="1" smtClean="0">
                              <a:solidFill>
                                <a:srgbClr val="A6CB69"/>
                              </a:solidFill>
                              <a:latin typeface="Cambria Math" panose="02040503050406030204" pitchFamily="18" charset="0"/>
                            </a:rPr>
                            <m:t>𝑆</m:t>
                          </m:r>
                        </m:e>
                        <m:sub>
                          <m:r>
                            <a:rPr lang="en-US" sz="1600" b="0" i="1" smtClean="0">
                              <a:solidFill>
                                <a:srgbClr val="A6CB69"/>
                              </a:solidFill>
                              <a:latin typeface="Cambria Math" panose="02040503050406030204" pitchFamily="18" charset="0"/>
                            </a:rPr>
                            <m:t>𝑎</m:t>
                          </m:r>
                        </m:sub>
                      </m:sSub>
                      <m:r>
                        <a:rPr lang="en-US" sz="1600" b="0" i="1" smtClean="0">
                          <a:solidFill>
                            <a:srgbClr val="A6CB69"/>
                          </a:solidFill>
                          <a:latin typeface="Cambria Math" panose="02040503050406030204" pitchFamily="18" charset="0"/>
                        </a:rPr>
                        <m:t>=</m:t>
                      </m:r>
                      <m:nary>
                        <m:naryPr>
                          <m:chr m:val="∑"/>
                          <m:ctrlPr>
                            <a:rPr lang="en-US" sz="1600" b="0" i="1" smtClean="0">
                              <a:solidFill>
                                <a:srgbClr val="A6CB69"/>
                              </a:solidFill>
                              <a:latin typeface="Cambria Math" panose="02040503050406030204" pitchFamily="18" charset="0"/>
                            </a:rPr>
                          </m:ctrlPr>
                        </m:naryPr>
                        <m:sub>
                          <m:r>
                            <m:rPr>
                              <m:brk m:alnAt="23"/>
                            </m:rPr>
                            <a:rPr lang="en-US" sz="1600" b="0" i="1" smtClean="0">
                              <a:solidFill>
                                <a:srgbClr val="A6CB69"/>
                              </a:solidFill>
                              <a:latin typeface="Cambria Math" panose="02040503050406030204" pitchFamily="18" charset="0"/>
                            </a:rPr>
                            <m:t>𝑖</m:t>
                          </m:r>
                          <m:r>
                            <a:rPr lang="en-US" sz="1600" b="0" i="1" smtClean="0">
                              <a:solidFill>
                                <a:srgbClr val="A6CB69"/>
                              </a:solidFill>
                              <a:latin typeface="Cambria Math" panose="02040503050406030204" pitchFamily="18" charset="0"/>
                            </a:rPr>
                            <m:t>=1</m:t>
                          </m:r>
                        </m:sub>
                        <m:sup>
                          <m:sSub>
                            <m:sSubPr>
                              <m:ctrlPr>
                                <a:rPr lang="en-US" sz="1600" b="0" i="1" smtClean="0">
                                  <a:solidFill>
                                    <a:srgbClr val="A6CB69"/>
                                  </a:solidFill>
                                  <a:latin typeface="Cambria Math" panose="02040503050406030204" pitchFamily="18" charset="0"/>
                                </a:rPr>
                              </m:ctrlPr>
                            </m:sSubPr>
                            <m:e>
                              <m:r>
                                <a:rPr lang="en-US" sz="1600" b="0" i="1" smtClean="0">
                                  <a:solidFill>
                                    <a:srgbClr val="A6CB69"/>
                                  </a:solidFill>
                                  <a:latin typeface="Cambria Math" panose="02040503050406030204" pitchFamily="18" charset="0"/>
                                </a:rPr>
                                <m:t>𝑛</m:t>
                              </m:r>
                            </m:e>
                            <m:sub>
                              <m:r>
                                <a:rPr lang="en-US" sz="1600" b="0" i="1" smtClean="0">
                                  <a:solidFill>
                                    <a:srgbClr val="A6CB69"/>
                                  </a:solidFill>
                                  <a:latin typeface="Cambria Math" panose="02040503050406030204" pitchFamily="18" charset="0"/>
                                </a:rPr>
                                <m:t>𝑎</m:t>
                              </m:r>
                            </m:sub>
                          </m:sSub>
                        </m:sup>
                        <m:e>
                          <m:sSub>
                            <m:sSubPr>
                              <m:ctrlPr>
                                <a:rPr lang="en-US" sz="1600" b="0" i="1" smtClean="0">
                                  <a:solidFill>
                                    <a:srgbClr val="A6CB69"/>
                                  </a:solidFill>
                                  <a:latin typeface="Cambria Math" panose="02040503050406030204" pitchFamily="18" charset="0"/>
                                </a:rPr>
                              </m:ctrlPr>
                            </m:sSubPr>
                            <m:e>
                              <m:r>
                                <a:rPr lang="en-US" sz="1600" b="0" i="1" smtClean="0">
                                  <a:solidFill>
                                    <a:srgbClr val="A6CB69"/>
                                  </a:solidFill>
                                  <a:latin typeface="Cambria Math" panose="02040503050406030204" pitchFamily="18" charset="0"/>
                                </a:rPr>
                                <m:t>𝑎</m:t>
                              </m:r>
                            </m:e>
                            <m:sub>
                              <m:r>
                                <a:rPr lang="en-US" sz="1600" b="0" i="1" smtClean="0">
                                  <a:solidFill>
                                    <a:srgbClr val="A6CB69"/>
                                  </a:solidFill>
                                  <a:latin typeface="Cambria Math" panose="02040503050406030204" pitchFamily="18" charset="0"/>
                                </a:rPr>
                                <m:t>𝑖</m:t>
                              </m:r>
                            </m:sub>
                          </m:sSub>
                          <m:r>
                            <a:rPr lang="en-US" sz="1600" b="0" i="1" smtClean="0">
                              <a:solidFill>
                                <a:srgbClr val="A6CB69"/>
                              </a:solidFill>
                              <a:latin typeface="Cambria Math" panose="02040503050406030204" pitchFamily="18" charset="0"/>
                            </a:rPr>
                            <m:t>=34+42+28+49</m:t>
                          </m:r>
                        </m:e>
                      </m:nary>
                    </m:oMath>
                  </m:oMathPara>
                </a14:m>
                <a:endParaRPr lang="en-US" sz="1600" dirty="0">
                  <a:solidFill>
                    <a:srgbClr val="A6CB69"/>
                  </a:solidFill>
                </a:endParaRPr>
              </a:p>
            </p:txBody>
          </p:sp>
        </mc:Choice>
        <mc:Fallback xmlns="">
          <p:sp>
            <p:nvSpPr>
              <p:cNvPr id="126" name="TextBox 125">
                <a:extLst>
                  <a:ext uri="{FF2B5EF4-FFF2-40B4-BE49-F238E27FC236}">
                    <a16:creationId xmlns:a16="http://schemas.microsoft.com/office/drawing/2014/main" id="{15D61EA3-CECE-955D-F04E-4A984155C4D3}"/>
                  </a:ext>
                </a:extLst>
              </p:cNvPr>
              <p:cNvSpPr txBox="1">
                <a:spLocks noRot="1" noChangeAspect="1" noMove="1" noResize="1" noEditPoints="1" noAdjustHandles="1" noChangeArrowheads="1" noChangeShapeType="1" noTextEdit="1"/>
              </p:cNvSpPr>
              <p:nvPr/>
            </p:nvSpPr>
            <p:spPr>
              <a:xfrm>
                <a:off x="9129308" y="2135251"/>
                <a:ext cx="3209765" cy="764505"/>
              </a:xfrm>
              <a:prstGeom prst="rect">
                <a:avLst/>
              </a:prstGeom>
              <a:blipFill>
                <a:blip r:embed="rId10"/>
                <a:stretch>
                  <a:fillRect/>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BF81835A-E84D-1156-3C4E-06157B4B2EBE}"/>
                  </a:ext>
                </a:extLst>
              </p:cNvPr>
              <p:cNvSpPr txBox="1"/>
              <p:nvPr/>
            </p:nvSpPr>
            <p:spPr>
              <a:xfrm>
                <a:off x="9177575" y="4921675"/>
                <a:ext cx="2906486" cy="84856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1800" i="1" smtClean="0">
                              <a:solidFill>
                                <a:srgbClr val="A6CB69"/>
                              </a:solidFill>
                              <a:latin typeface="Cambria Math" panose="02040503050406030204" pitchFamily="18" charset="0"/>
                            </a:rPr>
                          </m:ctrlPr>
                        </m:sSubPr>
                        <m:e>
                          <m:r>
                            <a:rPr lang="en-US" sz="1800" b="0" i="1" smtClean="0">
                              <a:solidFill>
                                <a:srgbClr val="A6CB69"/>
                              </a:solidFill>
                              <a:latin typeface="Cambria Math" panose="02040503050406030204" pitchFamily="18" charset="0"/>
                            </a:rPr>
                            <m:t>𝑆</m:t>
                          </m:r>
                        </m:e>
                        <m:sub>
                          <m:r>
                            <a:rPr lang="en-US" sz="1800" b="0" i="1" smtClean="0">
                              <a:solidFill>
                                <a:srgbClr val="A6CB69"/>
                              </a:solidFill>
                              <a:latin typeface="Cambria Math" panose="02040503050406030204" pitchFamily="18" charset="0"/>
                            </a:rPr>
                            <m:t>𝑏</m:t>
                          </m:r>
                        </m:sub>
                      </m:sSub>
                      <m:r>
                        <a:rPr lang="en-US" sz="1800" b="0" i="1" smtClean="0">
                          <a:solidFill>
                            <a:srgbClr val="A6CB69"/>
                          </a:solidFill>
                          <a:latin typeface="Cambria Math" panose="02040503050406030204" pitchFamily="18" charset="0"/>
                        </a:rPr>
                        <m:t>=</m:t>
                      </m:r>
                      <m:nary>
                        <m:naryPr>
                          <m:chr m:val="∑"/>
                          <m:ctrlPr>
                            <a:rPr lang="en-US" sz="1800" b="0" i="1" smtClean="0">
                              <a:solidFill>
                                <a:srgbClr val="A6CB69"/>
                              </a:solidFill>
                              <a:latin typeface="Cambria Math" panose="02040503050406030204" pitchFamily="18" charset="0"/>
                            </a:rPr>
                          </m:ctrlPr>
                        </m:naryPr>
                        <m:sub>
                          <m:r>
                            <m:rPr>
                              <m:brk m:alnAt="23"/>
                            </m:rPr>
                            <a:rPr lang="en-US" sz="1800" b="0" i="1" smtClean="0">
                              <a:solidFill>
                                <a:srgbClr val="A6CB69"/>
                              </a:solidFill>
                              <a:latin typeface="Cambria Math" panose="02040503050406030204" pitchFamily="18" charset="0"/>
                            </a:rPr>
                            <m:t>𝑖</m:t>
                          </m:r>
                          <m:r>
                            <a:rPr lang="en-US" sz="1800" b="0" i="1" smtClean="0">
                              <a:solidFill>
                                <a:srgbClr val="A6CB69"/>
                              </a:solidFill>
                              <a:latin typeface="Cambria Math" panose="02040503050406030204" pitchFamily="18" charset="0"/>
                            </a:rPr>
                            <m:t>=1</m:t>
                          </m:r>
                        </m:sub>
                        <m:sup>
                          <m:sSub>
                            <m:sSubPr>
                              <m:ctrlPr>
                                <a:rPr lang="en-US" sz="1800" b="0" i="1" smtClean="0">
                                  <a:solidFill>
                                    <a:srgbClr val="A6CB69"/>
                                  </a:solidFill>
                                  <a:latin typeface="Cambria Math" panose="02040503050406030204" pitchFamily="18" charset="0"/>
                                </a:rPr>
                              </m:ctrlPr>
                            </m:sSubPr>
                            <m:e>
                              <m:r>
                                <a:rPr lang="en-US" sz="1800" b="0" i="1" smtClean="0">
                                  <a:solidFill>
                                    <a:srgbClr val="A6CB69"/>
                                  </a:solidFill>
                                  <a:latin typeface="Cambria Math" panose="02040503050406030204" pitchFamily="18" charset="0"/>
                                </a:rPr>
                                <m:t>𝑛</m:t>
                              </m:r>
                            </m:e>
                            <m:sub>
                              <m:r>
                                <a:rPr lang="en-US" sz="1800" b="0" i="1" smtClean="0">
                                  <a:solidFill>
                                    <a:srgbClr val="A6CB69"/>
                                  </a:solidFill>
                                  <a:latin typeface="Cambria Math" panose="02040503050406030204" pitchFamily="18" charset="0"/>
                                </a:rPr>
                                <m:t>𝑏</m:t>
                              </m:r>
                            </m:sub>
                          </m:sSub>
                        </m:sup>
                        <m:e>
                          <m:sSub>
                            <m:sSubPr>
                              <m:ctrlPr>
                                <a:rPr lang="en-US" sz="1800" b="0" i="1" smtClean="0">
                                  <a:solidFill>
                                    <a:srgbClr val="A6CB69"/>
                                  </a:solidFill>
                                  <a:latin typeface="Cambria Math" panose="02040503050406030204" pitchFamily="18" charset="0"/>
                                </a:rPr>
                              </m:ctrlPr>
                            </m:sSubPr>
                            <m:e>
                              <m:r>
                                <a:rPr lang="en-US" sz="1800" b="0" i="1" smtClean="0">
                                  <a:solidFill>
                                    <a:srgbClr val="A6CB69"/>
                                  </a:solidFill>
                                  <a:latin typeface="Cambria Math" panose="02040503050406030204" pitchFamily="18" charset="0"/>
                                </a:rPr>
                                <m:t>𝑏</m:t>
                              </m:r>
                            </m:e>
                            <m:sub>
                              <m:r>
                                <a:rPr lang="en-US" sz="1800" b="0" i="1" smtClean="0">
                                  <a:solidFill>
                                    <a:srgbClr val="A6CB69"/>
                                  </a:solidFill>
                                  <a:latin typeface="Cambria Math" panose="02040503050406030204" pitchFamily="18" charset="0"/>
                                </a:rPr>
                                <m:t>𝑖</m:t>
                              </m:r>
                            </m:sub>
                          </m:sSub>
                          <m:r>
                            <a:rPr lang="en-US" sz="1800" b="0" i="1" smtClean="0">
                              <a:solidFill>
                                <a:srgbClr val="A6CB69"/>
                              </a:solidFill>
                              <a:latin typeface="Cambria Math" panose="02040503050406030204" pitchFamily="18" charset="0"/>
                            </a:rPr>
                            <m:t>=51+23+44</m:t>
                          </m:r>
                        </m:e>
                      </m:nary>
                      <m:r>
                        <a:rPr lang="en-US" sz="1800" b="0" i="1" smtClean="0">
                          <a:solidFill>
                            <a:srgbClr val="A6CB69"/>
                          </a:solidFill>
                          <a:latin typeface="Cambria Math" panose="02040503050406030204" pitchFamily="18" charset="0"/>
                        </a:rPr>
                        <m:t> </m:t>
                      </m:r>
                    </m:oMath>
                  </m:oMathPara>
                </a14:m>
                <a:endParaRPr lang="en-US" sz="1800" dirty="0">
                  <a:solidFill>
                    <a:srgbClr val="A6CB69"/>
                  </a:solidFill>
                </a:endParaRPr>
              </a:p>
            </p:txBody>
          </p:sp>
        </mc:Choice>
        <mc:Fallback xmlns="">
          <p:sp>
            <p:nvSpPr>
              <p:cNvPr id="128" name="TextBox 127">
                <a:extLst>
                  <a:ext uri="{FF2B5EF4-FFF2-40B4-BE49-F238E27FC236}">
                    <a16:creationId xmlns:a16="http://schemas.microsoft.com/office/drawing/2014/main" id="{BF81835A-E84D-1156-3C4E-06157B4B2EBE}"/>
                  </a:ext>
                </a:extLst>
              </p:cNvPr>
              <p:cNvSpPr txBox="1">
                <a:spLocks noRot="1" noChangeAspect="1" noMove="1" noResize="1" noEditPoints="1" noAdjustHandles="1" noChangeArrowheads="1" noChangeShapeType="1" noTextEdit="1"/>
              </p:cNvSpPr>
              <p:nvPr/>
            </p:nvSpPr>
            <p:spPr>
              <a:xfrm>
                <a:off x="9177575" y="4921675"/>
                <a:ext cx="2906486" cy="848566"/>
              </a:xfrm>
              <a:prstGeom prst="rect">
                <a:avLst/>
              </a:prstGeom>
              <a:blipFill>
                <a:blip r:embed="rId11"/>
                <a:stretch>
                  <a:fillRect/>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270AA0A2-E1DC-6903-F6E4-A2C639E3AAA7}"/>
                  </a:ext>
                </a:extLst>
              </p:cNvPr>
              <p:cNvSpPr txBox="1"/>
              <p:nvPr/>
            </p:nvSpPr>
            <p:spPr>
              <a:xfrm>
                <a:off x="9018850" y="2833637"/>
                <a:ext cx="1272976"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1800" i="1" smtClean="0">
                              <a:solidFill>
                                <a:srgbClr val="A6CB69"/>
                              </a:solidFill>
                              <a:latin typeface="Cambria Math" panose="02040503050406030204" pitchFamily="18" charset="0"/>
                            </a:rPr>
                          </m:ctrlPr>
                        </m:sSubPr>
                        <m:e>
                          <m:r>
                            <a:rPr lang="en-US" sz="1800" b="0" i="1" smtClean="0">
                              <a:solidFill>
                                <a:srgbClr val="A6CB69"/>
                              </a:solidFill>
                              <a:latin typeface="Cambria Math" panose="02040503050406030204" pitchFamily="18" charset="0"/>
                            </a:rPr>
                            <m:t>𝑛</m:t>
                          </m:r>
                        </m:e>
                        <m:sub>
                          <m:r>
                            <a:rPr lang="en-US" sz="1800" i="1">
                              <a:solidFill>
                                <a:srgbClr val="A6CB69"/>
                              </a:solidFill>
                              <a:latin typeface="Cambria Math" panose="02040503050406030204" pitchFamily="18" charset="0"/>
                            </a:rPr>
                            <m:t>𝑎</m:t>
                          </m:r>
                        </m:sub>
                      </m:sSub>
                      <m:r>
                        <a:rPr lang="en-US" sz="1800" b="0" i="1" smtClean="0">
                          <a:solidFill>
                            <a:srgbClr val="A6CB69"/>
                          </a:solidFill>
                          <a:latin typeface="Cambria Math" panose="02040503050406030204" pitchFamily="18" charset="0"/>
                        </a:rPr>
                        <m:t>=3</m:t>
                      </m:r>
                    </m:oMath>
                  </m:oMathPara>
                </a14:m>
                <a:endParaRPr lang="en-US" sz="1800" dirty="0">
                  <a:solidFill>
                    <a:srgbClr val="A6CB69"/>
                  </a:solidFill>
                </a:endParaRPr>
              </a:p>
            </p:txBody>
          </p:sp>
        </mc:Choice>
        <mc:Fallback xmlns="">
          <p:sp>
            <p:nvSpPr>
              <p:cNvPr id="130" name="TextBox 129">
                <a:extLst>
                  <a:ext uri="{FF2B5EF4-FFF2-40B4-BE49-F238E27FC236}">
                    <a16:creationId xmlns:a16="http://schemas.microsoft.com/office/drawing/2014/main" id="{270AA0A2-E1DC-6903-F6E4-A2C639E3AAA7}"/>
                  </a:ext>
                </a:extLst>
              </p:cNvPr>
              <p:cNvSpPr txBox="1">
                <a:spLocks noRot="1" noChangeAspect="1" noMove="1" noResize="1" noEditPoints="1" noAdjustHandles="1" noChangeArrowheads="1" noChangeShapeType="1" noTextEdit="1"/>
              </p:cNvSpPr>
              <p:nvPr/>
            </p:nvSpPr>
            <p:spPr>
              <a:xfrm>
                <a:off x="9018850" y="2833637"/>
                <a:ext cx="1272976" cy="369332"/>
              </a:xfrm>
              <a:prstGeom prst="rect">
                <a:avLst/>
              </a:prstGeom>
              <a:blipFill>
                <a:blip r:embed="rId12"/>
                <a:stretch>
                  <a:fillRect/>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BB6D9F59-DFC5-6B0D-671D-BAC452E9DBB8}"/>
                  </a:ext>
                </a:extLst>
              </p:cNvPr>
              <p:cNvSpPr txBox="1"/>
              <p:nvPr/>
            </p:nvSpPr>
            <p:spPr>
              <a:xfrm>
                <a:off x="9033206" y="5770241"/>
                <a:ext cx="1272976"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1800" i="1" smtClean="0">
                              <a:solidFill>
                                <a:srgbClr val="A6CB69"/>
                              </a:solidFill>
                              <a:latin typeface="Cambria Math" panose="02040503050406030204" pitchFamily="18" charset="0"/>
                            </a:rPr>
                          </m:ctrlPr>
                        </m:sSubPr>
                        <m:e>
                          <m:r>
                            <a:rPr lang="en-US" sz="1800" b="0" i="1" smtClean="0">
                              <a:solidFill>
                                <a:srgbClr val="A6CB69"/>
                              </a:solidFill>
                              <a:latin typeface="Cambria Math" panose="02040503050406030204" pitchFamily="18" charset="0"/>
                            </a:rPr>
                            <m:t>𝑛</m:t>
                          </m:r>
                        </m:e>
                        <m:sub>
                          <m:r>
                            <a:rPr lang="en-US" sz="1800" b="0" i="1" smtClean="0">
                              <a:solidFill>
                                <a:srgbClr val="A6CB69"/>
                              </a:solidFill>
                              <a:latin typeface="Cambria Math" panose="02040503050406030204" pitchFamily="18" charset="0"/>
                            </a:rPr>
                            <m:t>𝑏</m:t>
                          </m:r>
                        </m:sub>
                      </m:sSub>
                      <m:r>
                        <a:rPr lang="en-US" sz="1800" b="0" i="1" smtClean="0">
                          <a:solidFill>
                            <a:srgbClr val="A6CB69"/>
                          </a:solidFill>
                          <a:latin typeface="Cambria Math" panose="02040503050406030204" pitchFamily="18" charset="0"/>
                        </a:rPr>
                        <m:t>=3</m:t>
                      </m:r>
                    </m:oMath>
                  </m:oMathPara>
                </a14:m>
                <a:endParaRPr lang="en-US" sz="1800" dirty="0">
                  <a:solidFill>
                    <a:srgbClr val="A6CB69"/>
                  </a:solidFill>
                </a:endParaRPr>
              </a:p>
            </p:txBody>
          </p:sp>
        </mc:Choice>
        <mc:Fallback xmlns="">
          <p:sp>
            <p:nvSpPr>
              <p:cNvPr id="132" name="TextBox 131">
                <a:extLst>
                  <a:ext uri="{FF2B5EF4-FFF2-40B4-BE49-F238E27FC236}">
                    <a16:creationId xmlns:a16="http://schemas.microsoft.com/office/drawing/2014/main" id="{BB6D9F59-DFC5-6B0D-671D-BAC452E9DBB8}"/>
                  </a:ext>
                </a:extLst>
              </p:cNvPr>
              <p:cNvSpPr txBox="1">
                <a:spLocks noRot="1" noChangeAspect="1" noMove="1" noResize="1" noEditPoints="1" noAdjustHandles="1" noChangeArrowheads="1" noChangeShapeType="1" noTextEdit="1"/>
              </p:cNvSpPr>
              <p:nvPr/>
            </p:nvSpPr>
            <p:spPr>
              <a:xfrm>
                <a:off x="9033206" y="5770241"/>
                <a:ext cx="1272976" cy="369332"/>
              </a:xfrm>
              <a:prstGeom prst="rect">
                <a:avLst/>
              </a:prstGeom>
              <a:blipFill>
                <a:blip r:embed="rId13"/>
                <a:stretch>
                  <a:fillRect/>
                </a:stretch>
              </a:blipFill>
            </p:spPr>
            <p:txBody>
              <a:bodyPr/>
              <a:lstStyle/>
              <a:p>
                <a:r>
                  <a:rPr lang="en-NL">
                    <a:noFill/>
                  </a:rPr>
                  <a:t> </a:t>
                </a:r>
              </a:p>
            </p:txBody>
          </p:sp>
        </mc:Fallback>
      </mc:AlternateContent>
      <p:sp>
        <p:nvSpPr>
          <p:cNvPr id="133" name="Rectangle 132">
            <a:extLst>
              <a:ext uri="{FF2B5EF4-FFF2-40B4-BE49-F238E27FC236}">
                <a16:creationId xmlns:a16="http://schemas.microsoft.com/office/drawing/2014/main" id="{D937E0F7-0C98-C1AD-CB22-1E27B4E3DCA1}"/>
              </a:ext>
            </a:extLst>
          </p:cNvPr>
          <p:cNvSpPr/>
          <p:nvPr/>
        </p:nvSpPr>
        <p:spPr>
          <a:xfrm>
            <a:off x="9163050" y="1993429"/>
            <a:ext cx="3028950" cy="1397851"/>
          </a:xfrm>
          <a:prstGeom prst="rect">
            <a:avLst/>
          </a:prstGeom>
          <a:noFill/>
          <a:ln w="28575">
            <a:solidFill>
              <a:srgbClr val="A6CB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4" name="Rectangle 133">
            <a:extLst>
              <a:ext uri="{FF2B5EF4-FFF2-40B4-BE49-F238E27FC236}">
                <a16:creationId xmlns:a16="http://schemas.microsoft.com/office/drawing/2014/main" id="{C301E072-4677-3A4F-8656-204810C61D2C}"/>
              </a:ext>
            </a:extLst>
          </p:cNvPr>
          <p:cNvSpPr/>
          <p:nvPr/>
        </p:nvSpPr>
        <p:spPr>
          <a:xfrm>
            <a:off x="9168896" y="4894861"/>
            <a:ext cx="3028950" cy="1397851"/>
          </a:xfrm>
          <a:prstGeom prst="rect">
            <a:avLst/>
          </a:prstGeom>
          <a:noFill/>
          <a:ln w="28575">
            <a:solidFill>
              <a:srgbClr val="A6CB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50031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8" grpId="0"/>
      <p:bldP spid="130" grpId="0"/>
      <p:bldP spid="132" grpId="0"/>
      <p:bldP spid="133" grpId="0" animBg="1"/>
      <p:bldP spid="1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29F3-9BA4-D0C8-7AE2-778881B6BE17}"/>
              </a:ext>
            </a:extLst>
          </p:cNvPr>
          <p:cNvSpPr>
            <a:spLocks noGrp="1"/>
          </p:cNvSpPr>
          <p:nvPr>
            <p:ph type="title"/>
          </p:nvPr>
        </p:nvSpPr>
        <p:spPr/>
        <p:txBody>
          <a:bodyPr/>
          <a:lstStyle/>
          <a:p>
            <a:r>
              <a:rPr lang="en-US" dirty="0"/>
              <a:t>Exercise</a:t>
            </a:r>
            <a:endParaRPr lang="en-NL" dirty="0"/>
          </a:p>
        </p:txBody>
      </p:sp>
      <p:pic>
        <p:nvPicPr>
          <p:cNvPr id="8" name="Picture 4">
            <a:extLst>
              <a:ext uri="{FF2B5EF4-FFF2-40B4-BE49-F238E27FC236}">
                <a16:creationId xmlns:a16="http://schemas.microsoft.com/office/drawing/2014/main" id="{8124BDE0-AF3D-1EDE-A981-46D4AFBF2200}"/>
              </a:ext>
            </a:extLst>
          </p:cNvPr>
          <p:cNvPicPr>
            <a:picLocks noChangeAspect="1"/>
          </p:cNvPicPr>
          <p:nvPr/>
        </p:nvPicPr>
        <p:blipFill>
          <a:blip r:embed="rId3"/>
          <a:srcRect l="1221" t="612" r="1870" b="1606"/>
          <a:stretch/>
        </p:blipFill>
        <p:spPr>
          <a:xfrm>
            <a:off x="1940312" y="1234395"/>
            <a:ext cx="7768702" cy="5280260"/>
          </a:xfrm>
          <a:prstGeom prst="rect">
            <a:avLst/>
          </a:prstGeom>
        </p:spPr>
      </p:pic>
      <p:sp>
        <p:nvSpPr>
          <p:cNvPr id="9" name="Rechthoek 4">
            <a:extLst>
              <a:ext uri="{FF2B5EF4-FFF2-40B4-BE49-F238E27FC236}">
                <a16:creationId xmlns:a16="http://schemas.microsoft.com/office/drawing/2014/main" id="{E20056EB-221D-CEF0-1AE6-71AD6BBB3620}"/>
              </a:ext>
            </a:extLst>
          </p:cNvPr>
          <p:cNvSpPr/>
          <p:nvPr/>
        </p:nvSpPr>
        <p:spPr>
          <a:xfrm>
            <a:off x="1538857" y="1234395"/>
            <a:ext cx="9091961" cy="521691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Graphic 12">
            <a:extLst>
              <a:ext uri="{FF2B5EF4-FFF2-40B4-BE49-F238E27FC236}">
                <a16:creationId xmlns:a16="http://schemas.microsoft.com/office/drawing/2014/main" id="{59B7B940-DA8A-E8F9-207D-34A1B47AAF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55963" y="2389262"/>
            <a:ext cx="4857750" cy="1562100"/>
          </a:xfrm>
          <a:prstGeom prst="rect">
            <a:avLst/>
          </a:prstGeom>
        </p:spPr>
      </p:pic>
      <p:pic>
        <p:nvPicPr>
          <p:cNvPr id="14" name="Graphic 13">
            <a:extLst>
              <a:ext uri="{FF2B5EF4-FFF2-40B4-BE49-F238E27FC236}">
                <a16:creationId xmlns:a16="http://schemas.microsoft.com/office/drawing/2014/main" id="{A05EA3A7-1E7C-2900-7774-869749F5AC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86477" y="2155262"/>
            <a:ext cx="3028950" cy="3438525"/>
          </a:xfrm>
          <a:prstGeom prst="rect">
            <a:avLst/>
          </a:prstGeom>
        </p:spPr>
      </p:pic>
      <p:pic>
        <p:nvPicPr>
          <p:cNvPr id="15" name="Graphic 14">
            <a:extLst>
              <a:ext uri="{FF2B5EF4-FFF2-40B4-BE49-F238E27FC236}">
                <a16:creationId xmlns:a16="http://schemas.microsoft.com/office/drawing/2014/main" id="{EA2CB3A6-B0B5-6065-D33E-54A15C7CE50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28833" y="2155262"/>
            <a:ext cx="3095625" cy="3419475"/>
          </a:xfrm>
          <a:prstGeom prst="rect">
            <a:avLst/>
          </a:prstGeom>
        </p:spPr>
      </p:pic>
      <p:grpSp>
        <p:nvGrpSpPr>
          <p:cNvPr id="123" name="Group 122">
            <a:extLst>
              <a:ext uri="{FF2B5EF4-FFF2-40B4-BE49-F238E27FC236}">
                <a16:creationId xmlns:a16="http://schemas.microsoft.com/office/drawing/2014/main" id="{71CB611A-C198-E534-1D95-B165F83A737D}"/>
              </a:ext>
            </a:extLst>
          </p:cNvPr>
          <p:cNvGrpSpPr/>
          <p:nvPr/>
        </p:nvGrpSpPr>
        <p:grpSpPr>
          <a:xfrm>
            <a:off x="2109145" y="1859699"/>
            <a:ext cx="1777392" cy="602263"/>
            <a:chOff x="3326225" y="1481763"/>
            <a:chExt cx="1777392" cy="602263"/>
          </a:xfrm>
        </p:grpSpPr>
        <p:grpSp>
          <p:nvGrpSpPr>
            <p:cNvPr id="80" name="Graphic 11">
              <a:extLst>
                <a:ext uri="{FF2B5EF4-FFF2-40B4-BE49-F238E27FC236}">
                  <a16:creationId xmlns:a16="http://schemas.microsoft.com/office/drawing/2014/main" id="{496A8F6B-3105-D4BD-5550-72368491B2D7}"/>
                </a:ext>
              </a:extLst>
            </p:cNvPr>
            <p:cNvGrpSpPr/>
            <p:nvPr/>
          </p:nvGrpSpPr>
          <p:grpSpPr>
            <a:xfrm>
              <a:off x="3910583" y="1501193"/>
              <a:ext cx="859726" cy="116395"/>
              <a:chOff x="3910583" y="1501193"/>
              <a:chExt cx="859726" cy="116395"/>
            </a:xfrm>
            <a:solidFill>
              <a:srgbClr val="104175"/>
            </a:solidFill>
          </p:grpSpPr>
          <p:sp>
            <p:nvSpPr>
              <p:cNvPr id="81" name="Freeform: Shape 80">
                <a:extLst>
                  <a:ext uri="{FF2B5EF4-FFF2-40B4-BE49-F238E27FC236}">
                    <a16:creationId xmlns:a16="http://schemas.microsoft.com/office/drawing/2014/main" id="{6B215EE4-EC58-8A67-D330-8589ADF47237}"/>
                  </a:ext>
                </a:extLst>
              </p:cNvPr>
              <p:cNvSpPr/>
              <p:nvPr/>
            </p:nvSpPr>
            <p:spPr>
              <a:xfrm>
                <a:off x="3910583" y="1507194"/>
                <a:ext cx="83915" cy="110299"/>
              </a:xfrm>
              <a:custGeom>
                <a:avLst/>
                <a:gdLst>
                  <a:gd name="connsiteX0" fmla="*/ 0 w 83915"/>
                  <a:gd name="connsiteY0" fmla="*/ 55721 h 110299"/>
                  <a:gd name="connsiteX1" fmla="*/ 50197 w 83915"/>
                  <a:gd name="connsiteY1" fmla="*/ 0 h 110299"/>
                  <a:gd name="connsiteX2" fmla="*/ 82201 w 83915"/>
                  <a:gd name="connsiteY2" fmla="*/ 13811 h 110299"/>
                  <a:gd name="connsiteX3" fmla="*/ 69532 w 83915"/>
                  <a:gd name="connsiteY3" fmla="*/ 29242 h 110299"/>
                  <a:gd name="connsiteX4" fmla="*/ 50768 w 83915"/>
                  <a:gd name="connsiteY4" fmla="*/ 20765 h 110299"/>
                  <a:gd name="connsiteX5" fmla="*/ 24670 w 83915"/>
                  <a:gd name="connsiteY5" fmla="*/ 54959 h 110299"/>
                  <a:gd name="connsiteX6" fmla="*/ 50387 w 83915"/>
                  <a:gd name="connsiteY6" fmla="*/ 89535 h 110299"/>
                  <a:gd name="connsiteX7" fmla="*/ 71247 w 83915"/>
                  <a:gd name="connsiteY7" fmla="*/ 79629 h 110299"/>
                  <a:gd name="connsiteX8" fmla="*/ 83915 w 83915"/>
                  <a:gd name="connsiteY8" fmla="*/ 94679 h 110299"/>
                  <a:gd name="connsiteX9" fmla="*/ 49530 w 83915"/>
                  <a:gd name="connsiteY9" fmla="*/ 110300 h 110299"/>
                  <a:gd name="connsiteX10" fmla="*/ 0 w 83915"/>
                  <a:gd name="connsiteY10" fmla="*/ 55721 h 110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915" h="110299">
                    <a:moveTo>
                      <a:pt x="0" y="55721"/>
                    </a:moveTo>
                    <a:cubicBezTo>
                      <a:pt x="0" y="20384"/>
                      <a:pt x="23336" y="0"/>
                      <a:pt x="50197" y="0"/>
                    </a:cubicBezTo>
                    <a:cubicBezTo>
                      <a:pt x="63913" y="0"/>
                      <a:pt x="75057" y="6477"/>
                      <a:pt x="82201" y="13811"/>
                    </a:cubicBezTo>
                    <a:lnTo>
                      <a:pt x="69532" y="29242"/>
                    </a:lnTo>
                    <a:cubicBezTo>
                      <a:pt x="64198" y="24289"/>
                      <a:pt x="58484" y="20765"/>
                      <a:pt x="50768" y="20765"/>
                    </a:cubicBezTo>
                    <a:cubicBezTo>
                      <a:pt x="36195" y="20765"/>
                      <a:pt x="24670" y="33623"/>
                      <a:pt x="24670" y="54959"/>
                    </a:cubicBezTo>
                    <a:cubicBezTo>
                      <a:pt x="24670" y="76295"/>
                      <a:pt x="34862" y="89535"/>
                      <a:pt x="50387" y="89535"/>
                    </a:cubicBezTo>
                    <a:cubicBezTo>
                      <a:pt x="59150" y="89535"/>
                      <a:pt x="66008" y="85249"/>
                      <a:pt x="71247" y="79629"/>
                    </a:cubicBezTo>
                    <a:lnTo>
                      <a:pt x="83915" y="94679"/>
                    </a:lnTo>
                    <a:cubicBezTo>
                      <a:pt x="75057" y="104966"/>
                      <a:pt x="63341" y="110300"/>
                      <a:pt x="49530" y="110300"/>
                    </a:cubicBezTo>
                    <a:cubicBezTo>
                      <a:pt x="22574" y="110300"/>
                      <a:pt x="0" y="91631"/>
                      <a:pt x="0" y="55721"/>
                    </a:cubicBezTo>
                    <a:close/>
                  </a:path>
                </a:pathLst>
              </a:custGeom>
              <a:solidFill>
                <a:srgbClr val="104175"/>
              </a:solidFill>
              <a:ln w="9525" cap="flat">
                <a:noFill/>
                <a:prstDash val="solid"/>
                <a:miter/>
              </a:ln>
            </p:spPr>
            <p:txBody>
              <a:bodyPr rtlCol="0" anchor="ctr"/>
              <a:lstStyle/>
              <a:p>
                <a:endParaRPr lang="en-NL"/>
              </a:p>
            </p:txBody>
          </p:sp>
          <p:sp>
            <p:nvSpPr>
              <p:cNvPr id="82" name="Freeform: Shape 81">
                <a:extLst>
                  <a:ext uri="{FF2B5EF4-FFF2-40B4-BE49-F238E27FC236}">
                    <a16:creationId xmlns:a16="http://schemas.microsoft.com/office/drawing/2014/main" id="{28A7A8BC-DA8E-317F-7FDD-848C23316038}"/>
                  </a:ext>
                </a:extLst>
              </p:cNvPr>
              <p:cNvSpPr/>
              <p:nvPr/>
            </p:nvSpPr>
            <p:spPr>
              <a:xfrm>
                <a:off x="4003833" y="1532531"/>
                <a:ext cx="72770" cy="84867"/>
              </a:xfrm>
              <a:custGeom>
                <a:avLst/>
                <a:gdLst>
                  <a:gd name="connsiteX0" fmla="*/ 95 w 72770"/>
                  <a:gd name="connsiteY0" fmla="*/ 42482 h 84867"/>
                  <a:gd name="connsiteX1" fmla="*/ 38290 w 72770"/>
                  <a:gd name="connsiteY1" fmla="*/ 0 h 84867"/>
                  <a:gd name="connsiteX2" fmla="*/ 72771 w 72770"/>
                  <a:gd name="connsiteY2" fmla="*/ 38862 h 84867"/>
                  <a:gd name="connsiteX3" fmla="*/ 71819 w 72770"/>
                  <a:gd name="connsiteY3" fmla="*/ 49435 h 84867"/>
                  <a:gd name="connsiteX4" fmla="*/ 23336 w 72770"/>
                  <a:gd name="connsiteY4" fmla="*/ 49435 h 84867"/>
                  <a:gd name="connsiteX5" fmla="*/ 44291 w 72770"/>
                  <a:gd name="connsiteY5" fmla="*/ 66580 h 84867"/>
                  <a:gd name="connsiteX6" fmla="*/ 61817 w 72770"/>
                  <a:gd name="connsiteY6" fmla="*/ 61246 h 84867"/>
                  <a:gd name="connsiteX7" fmla="*/ 69723 w 72770"/>
                  <a:gd name="connsiteY7" fmla="*/ 75724 h 84867"/>
                  <a:gd name="connsiteX8" fmla="*/ 40957 w 72770"/>
                  <a:gd name="connsiteY8" fmla="*/ 84868 h 84867"/>
                  <a:gd name="connsiteX9" fmla="*/ 0 w 72770"/>
                  <a:gd name="connsiteY9" fmla="*/ 42482 h 84867"/>
                  <a:gd name="connsiteX10" fmla="*/ 52292 w 72770"/>
                  <a:gd name="connsiteY10" fmla="*/ 33623 h 84867"/>
                  <a:gd name="connsiteX11" fmla="*/ 38862 w 72770"/>
                  <a:gd name="connsiteY11" fmla="*/ 18288 h 84867"/>
                  <a:gd name="connsiteX12" fmla="*/ 23146 w 72770"/>
                  <a:gd name="connsiteY12" fmla="*/ 33623 h 84867"/>
                  <a:gd name="connsiteX13" fmla="*/ 52388 w 72770"/>
                  <a:gd name="connsiteY13" fmla="*/ 33623 h 8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770" h="84867">
                    <a:moveTo>
                      <a:pt x="95" y="42482"/>
                    </a:moveTo>
                    <a:cubicBezTo>
                      <a:pt x="95" y="16192"/>
                      <a:pt x="18859" y="0"/>
                      <a:pt x="38290" y="0"/>
                    </a:cubicBezTo>
                    <a:cubicBezTo>
                      <a:pt x="61341" y="0"/>
                      <a:pt x="72771" y="16764"/>
                      <a:pt x="72771" y="38862"/>
                    </a:cubicBezTo>
                    <a:cubicBezTo>
                      <a:pt x="72771" y="43148"/>
                      <a:pt x="72199" y="47530"/>
                      <a:pt x="71819" y="49435"/>
                    </a:cubicBezTo>
                    <a:lnTo>
                      <a:pt x="23336" y="49435"/>
                    </a:lnTo>
                    <a:cubicBezTo>
                      <a:pt x="25527" y="61151"/>
                      <a:pt x="33528" y="66580"/>
                      <a:pt x="44291" y="66580"/>
                    </a:cubicBezTo>
                    <a:cubicBezTo>
                      <a:pt x="50387" y="66580"/>
                      <a:pt x="55912" y="64675"/>
                      <a:pt x="61817" y="61246"/>
                    </a:cubicBezTo>
                    <a:lnTo>
                      <a:pt x="69723" y="75724"/>
                    </a:lnTo>
                    <a:cubicBezTo>
                      <a:pt x="61436" y="81439"/>
                      <a:pt x="50578" y="84868"/>
                      <a:pt x="40957" y="84868"/>
                    </a:cubicBezTo>
                    <a:cubicBezTo>
                      <a:pt x="17907" y="84868"/>
                      <a:pt x="0" y="69247"/>
                      <a:pt x="0" y="42482"/>
                    </a:cubicBezTo>
                    <a:close/>
                    <a:moveTo>
                      <a:pt x="52292" y="33623"/>
                    </a:moveTo>
                    <a:cubicBezTo>
                      <a:pt x="52292" y="24670"/>
                      <a:pt x="48387" y="18288"/>
                      <a:pt x="38862" y="18288"/>
                    </a:cubicBezTo>
                    <a:cubicBezTo>
                      <a:pt x="31242" y="18288"/>
                      <a:pt x="24765" y="23336"/>
                      <a:pt x="23146" y="33623"/>
                    </a:cubicBezTo>
                    <a:lnTo>
                      <a:pt x="52388" y="33623"/>
                    </a:lnTo>
                    <a:close/>
                  </a:path>
                </a:pathLst>
              </a:custGeom>
              <a:solidFill>
                <a:srgbClr val="104175"/>
              </a:solidFill>
              <a:ln w="9525" cap="flat">
                <a:noFill/>
                <a:prstDash val="solid"/>
                <a:miter/>
              </a:ln>
            </p:spPr>
            <p:txBody>
              <a:bodyPr rtlCol="0" anchor="ctr"/>
              <a:lstStyle/>
              <a:p>
                <a:endParaRPr lang="en-NL"/>
              </a:p>
            </p:txBody>
          </p:sp>
          <p:sp>
            <p:nvSpPr>
              <p:cNvPr id="83" name="Freeform: Shape 82">
                <a:extLst>
                  <a:ext uri="{FF2B5EF4-FFF2-40B4-BE49-F238E27FC236}">
                    <a16:creationId xmlns:a16="http://schemas.microsoft.com/office/drawing/2014/main" id="{0FDB537B-EEA9-29CF-42F4-2903D3F40526}"/>
                  </a:ext>
                </a:extLst>
              </p:cNvPr>
              <p:cNvSpPr/>
              <p:nvPr/>
            </p:nvSpPr>
            <p:spPr>
              <a:xfrm>
                <a:off x="4093178" y="1532626"/>
                <a:ext cx="73056" cy="82962"/>
              </a:xfrm>
              <a:custGeom>
                <a:avLst/>
                <a:gdLst>
                  <a:gd name="connsiteX0" fmla="*/ 0 w 73056"/>
                  <a:gd name="connsiteY0" fmla="*/ 1905 h 82962"/>
                  <a:gd name="connsiteX1" fmla="*/ 19621 w 73056"/>
                  <a:gd name="connsiteY1" fmla="*/ 1905 h 82962"/>
                  <a:gd name="connsiteX2" fmla="*/ 21336 w 73056"/>
                  <a:gd name="connsiteY2" fmla="*/ 12192 h 82962"/>
                  <a:gd name="connsiteX3" fmla="*/ 21907 w 73056"/>
                  <a:gd name="connsiteY3" fmla="*/ 12192 h 82962"/>
                  <a:gd name="connsiteX4" fmla="*/ 47911 w 73056"/>
                  <a:gd name="connsiteY4" fmla="*/ 0 h 82962"/>
                  <a:gd name="connsiteX5" fmla="*/ 73057 w 73056"/>
                  <a:gd name="connsiteY5" fmla="*/ 32671 h 82962"/>
                  <a:gd name="connsiteX6" fmla="*/ 73057 w 73056"/>
                  <a:gd name="connsiteY6" fmla="*/ 82963 h 82962"/>
                  <a:gd name="connsiteX7" fmla="*/ 49054 w 73056"/>
                  <a:gd name="connsiteY7" fmla="*/ 82963 h 82962"/>
                  <a:gd name="connsiteX8" fmla="*/ 49054 w 73056"/>
                  <a:gd name="connsiteY8" fmla="*/ 35719 h 82962"/>
                  <a:gd name="connsiteX9" fmla="*/ 38957 w 73056"/>
                  <a:gd name="connsiteY9" fmla="*/ 20383 h 82962"/>
                  <a:gd name="connsiteX10" fmla="*/ 24003 w 73056"/>
                  <a:gd name="connsiteY10" fmla="*/ 28289 h 82962"/>
                  <a:gd name="connsiteX11" fmla="*/ 24003 w 73056"/>
                  <a:gd name="connsiteY11" fmla="*/ 82963 h 82962"/>
                  <a:gd name="connsiteX12" fmla="*/ 0 w 73056"/>
                  <a:gd name="connsiteY12" fmla="*/ 82963 h 82962"/>
                  <a:gd name="connsiteX13" fmla="*/ 0 w 73056"/>
                  <a:gd name="connsiteY13" fmla="*/ 1905 h 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056" h="82962">
                    <a:moveTo>
                      <a:pt x="0" y="1905"/>
                    </a:moveTo>
                    <a:lnTo>
                      <a:pt x="19621" y="1905"/>
                    </a:lnTo>
                    <a:lnTo>
                      <a:pt x="21336" y="12192"/>
                    </a:lnTo>
                    <a:lnTo>
                      <a:pt x="21907" y="12192"/>
                    </a:lnTo>
                    <a:cubicBezTo>
                      <a:pt x="28765" y="5620"/>
                      <a:pt x="36862" y="0"/>
                      <a:pt x="47911" y="0"/>
                    </a:cubicBezTo>
                    <a:cubicBezTo>
                      <a:pt x="65532" y="0"/>
                      <a:pt x="73057" y="12383"/>
                      <a:pt x="73057" y="32671"/>
                    </a:cubicBezTo>
                    <a:lnTo>
                      <a:pt x="73057" y="82963"/>
                    </a:lnTo>
                    <a:lnTo>
                      <a:pt x="49054" y="82963"/>
                    </a:lnTo>
                    <a:lnTo>
                      <a:pt x="49054" y="35719"/>
                    </a:lnTo>
                    <a:cubicBezTo>
                      <a:pt x="49054" y="24098"/>
                      <a:pt x="45910" y="20383"/>
                      <a:pt x="38957" y="20383"/>
                    </a:cubicBezTo>
                    <a:cubicBezTo>
                      <a:pt x="32956" y="20383"/>
                      <a:pt x="29242" y="23146"/>
                      <a:pt x="24003" y="28289"/>
                    </a:cubicBezTo>
                    <a:lnTo>
                      <a:pt x="24003" y="82963"/>
                    </a:lnTo>
                    <a:lnTo>
                      <a:pt x="0" y="82963"/>
                    </a:lnTo>
                    <a:lnTo>
                      <a:pt x="0" y="1905"/>
                    </a:lnTo>
                    <a:close/>
                  </a:path>
                </a:pathLst>
              </a:custGeom>
              <a:solidFill>
                <a:srgbClr val="104175"/>
              </a:solidFill>
              <a:ln w="9525" cap="flat">
                <a:noFill/>
                <a:prstDash val="solid"/>
                <a:miter/>
              </a:ln>
            </p:spPr>
            <p:txBody>
              <a:bodyPr rtlCol="0" anchor="ctr"/>
              <a:lstStyle/>
              <a:p>
                <a:endParaRPr lang="en-NL"/>
              </a:p>
            </p:txBody>
          </p:sp>
          <p:sp>
            <p:nvSpPr>
              <p:cNvPr id="84" name="Freeform: Shape 83">
                <a:extLst>
                  <a:ext uri="{FF2B5EF4-FFF2-40B4-BE49-F238E27FC236}">
                    <a16:creationId xmlns:a16="http://schemas.microsoft.com/office/drawing/2014/main" id="{82B20BA8-E0D5-5FBF-A15C-F3378E19154A}"/>
                  </a:ext>
                </a:extLst>
              </p:cNvPr>
              <p:cNvSpPr/>
              <p:nvPr/>
            </p:nvSpPr>
            <p:spPr>
              <a:xfrm>
                <a:off x="4178808" y="1513004"/>
                <a:ext cx="56959" cy="104489"/>
              </a:xfrm>
              <a:custGeom>
                <a:avLst/>
                <a:gdLst>
                  <a:gd name="connsiteX0" fmla="*/ 11049 w 56959"/>
                  <a:gd name="connsiteY0" fmla="*/ 73057 h 104489"/>
                  <a:gd name="connsiteX1" fmla="*/ 11049 w 56959"/>
                  <a:gd name="connsiteY1" fmla="*/ 40386 h 104489"/>
                  <a:gd name="connsiteX2" fmla="*/ 0 w 56959"/>
                  <a:gd name="connsiteY2" fmla="*/ 40386 h 104489"/>
                  <a:gd name="connsiteX3" fmla="*/ 0 w 56959"/>
                  <a:gd name="connsiteY3" fmla="*/ 22479 h 104489"/>
                  <a:gd name="connsiteX4" fmla="*/ 12382 w 56959"/>
                  <a:gd name="connsiteY4" fmla="*/ 21527 h 104489"/>
                  <a:gd name="connsiteX5" fmla="*/ 15145 w 56959"/>
                  <a:gd name="connsiteY5" fmla="*/ 0 h 104489"/>
                  <a:gd name="connsiteX6" fmla="*/ 34957 w 56959"/>
                  <a:gd name="connsiteY6" fmla="*/ 0 h 104489"/>
                  <a:gd name="connsiteX7" fmla="*/ 34957 w 56959"/>
                  <a:gd name="connsiteY7" fmla="*/ 21527 h 104489"/>
                  <a:gd name="connsiteX8" fmla="*/ 54388 w 56959"/>
                  <a:gd name="connsiteY8" fmla="*/ 21527 h 104489"/>
                  <a:gd name="connsiteX9" fmla="*/ 54388 w 56959"/>
                  <a:gd name="connsiteY9" fmla="*/ 40386 h 104489"/>
                  <a:gd name="connsiteX10" fmla="*/ 34957 w 56959"/>
                  <a:gd name="connsiteY10" fmla="*/ 40386 h 104489"/>
                  <a:gd name="connsiteX11" fmla="*/ 34957 w 56959"/>
                  <a:gd name="connsiteY11" fmla="*/ 72771 h 104489"/>
                  <a:gd name="connsiteX12" fmla="*/ 45434 w 56959"/>
                  <a:gd name="connsiteY12" fmla="*/ 85630 h 104489"/>
                  <a:gd name="connsiteX13" fmla="*/ 53149 w 56959"/>
                  <a:gd name="connsiteY13" fmla="*/ 84106 h 104489"/>
                  <a:gd name="connsiteX14" fmla="*/ 56960 w 56959"/>
                  <a:gd name="connsiteY14" fmla="*/ 101537 h 104489"/>
                  <a:gd name="connsiteX15" fmla="*/ 38957 w 56959"/>
                  <a:gd name="connsiteY15" fmla="*/ 104489 h 104489"/>
                  <a:gd name="connsiteX16" fmla="*/ 10954 w 56959"/>
                  <a:gd name="connsiteY16" fmla="*/ 73057 h 10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959" h="104489">
                    <a:moveTo>
                      <a:pt x="11049" y="73057"/>
                    </a:moveTo>
                    <a:lnTo>
                      <a:pt x="11049" y="40386"/>
                    </a:lnTo>
                    <a:lnTo>
                      <a:pt x="0" y="40386"/>
                    </a:lnTo>
                    <a:lnTo>
                      <a:pt x="0" y="22479"/>
                    </a:lnTo>
                    <a:lnTo>
                      <a:pt x="12382" y="21527"/>
                    </a:lnTo>
                    <a:lnTo>
                      <a:pt x="15145" y="0"/>
                    </a:lnTo>
                    <a:lnTo>
                      <a:pt x="34957" y="0"/>
                    </a:lnTo>
                    <a:lnTo>
                      <a:pt x="34957" y="21527"/>
                    </a:lnTo>
                    <a:lnTo>
                      <a:pt x="54388" y="21527"/>
                    </a:lnTo>
                    <a:lnTo>
                      <a:pt x="54388" y="40386"/>
                    </a:lnTo>
                    <a:lnTo>
                      <a:pt x="34957" y="40386"/>
                    </a:lnTo>
                    <a:lnTo>
                      <a:pt x="34957" y="72771"/>
                    </a:lnTo>
                    <a:cubicBezTo>
                      <a:pt x="34957" y="81915"/>
                      <a:pt x="39148" y="85630"/>
                      <a:pt x="45434" y="85630"/>
                    </a:cubicBezTo>
                    <a:cubicBezTo>
                      <a:pt x="48101" y="85630"/>
                      <a:pt x="50959" y="84868"/>
                      <a:pt x="53149" y="84106"/>
                    </a:cubicBezTo>
                    <a:lnTo>
                      <a:pt x="56960" y="101537"/>
                    </a:lnTo>
                    <a:cubicBezTo>
                      <a:pt x="52673" y="102870"/>
                      <a:pt x="46863" y="104489"/>
                      <a:pt x="38957" y="104489"/>
                    </a:cubicBezTo>
                    <a:cubicBezTo>
                      <a:pt x="18955" y="104489"/>
                      <a:pt x="10954" y="91821"/>
                      <a:pt x="10954" y="73057"/>
                    </a:cubicBezTo>
                    <a:close/>
                  </a:path>
                </a:pathLst>
              </a:custGeom>
              <a:solidFill>
                <a:srgbClr val="104175"/>
              </a:solidFill>
              <a:ln w="9525" cap="flat">
                <a:noFill/>
                <a:prstDash val="solid"/>
                <a:miter/>
              </a:ln>
            </p:spPr>
            <p:txBody>
              <a:bodyPr rtlCol="0" anchor="ctr"/>
              <a:lstStyle/>
              <a:p>
                <a:endParaRPr lang="en-NL"/>
              </a:p>
            </p:txBody>
          </p:sp>
          <p:sp>
            <p:nvSpPr>
              <p:cNvPr id="85" name="Freeform: Shape 84">
                <a:extLst>
                  <a:ext uri="{FF2B5EF4-FFF2-40B4-BE49-F238E27FC236}">
                    <a16:creationId xmlns:a16="http://schemas.microsoft.com/office/drawing/2014/main" id="{D9CEB458-7D92-228F-8987-4C3205E673B7}"/>
                  </a:ext>
                </a:extLst>
              </p:cNvPr>
              <p:cNvSpPr/>
              <p:nvPr/>
            </p:nvSpPr>
            <p:spPr>
              <a:xfrm>
                <a:off x="4249102" y="1532626"/>
                <a:ext cx="54578" cy="82867"/>
              </a:xfrm>
              <a:custGeom>
                <a:avLst/>
                <a:gdLst>
                  <a:gd name="connsiteX0" fmla="*/ 0 w 54578"/>
                  <a:gd name="connsiteY0" fmla="*/ 1905 h 82867"/>
                  <a:gd name="connsiteX1" fmla="*/ 19621 w 54578"/>
                  <a:gd name="connsiteY1" fmla="*/ 1905 h 82867"/>
                  <a:gd name="connsiteX2" fmla="*/ 21336 w 54578"/>
                  <a:gd name="connsiteY2" fmla="*/ 16097 h 82867"/>
                  <a:gd name="connsiteX3" fmla="*/ 21907 w 54578"/>
                  <a:gd name="connsiteY3" fmla="*/ 16097 h 82867"/>
                  <a:gd name="connsiteX4" fmla="*/ 44958 w 54578"/>
                  <a:gd name="connsiteY4" fmla="*/ 0 h 82867"/>
                  <a:gd name="connsiteX5" fmla="*/ 54578 w 54578"/>
                  <a:gd name="connsiteY5" fmla="*/ 1619 h 82867"/>
                  <a:gd name="connsiteX6" fmla="*/ 50578 w 54578"/>
                  <a:gd name="connsiteY6" fmla="*/ 22289 h 82867"/>
                  <a:gd name="connsiteX7" fmla="*/ 41815 w 54578"/>
                  <a:gd name="connsiteY7" fmla="*/ 20955 h 82867"/>
                  <a:gd name="connsiteX8" fmla="*/ 24003 w 54578"/>
                  <a:gd name="connsiteY8" fmla="*/ 35909 h 82867"/>
                  <a:gd name="connsiteX9" fmla="*/ 24003 w 54578"/>
                  <a:gd name="connsiteY9" fmla="*/ 82868 h 82867"/>
                  <a:gd name="connsiteX10" fmla="*/ 0 w 54578"/>
                  <a:gd name="connsiteY10" fmla="*/ 82868 h 82867"/>
                  <a:gd name="connsiteX11" fmla="*/ 0 w 54578"/>
                  <a:gd name="connsiteY11" fmla="*/ 1905 h 82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8" h="82867">
                    <a:moveTo>
                      <a:pt x="0" y="1905"/>
                    </a:moveTo>
                    <a:lnTo>
                      <a:pt x="19621" y="1905"/>
                    </a:lnTo>
                    <a:lnTo>
                      <a:pt x="21336" y="16097"/>
                    </a:lnTo>
                    <a:lnTo>
                      <a:pt x="21907" y="16097"/>
                    </a:lnTo>
                    <a:cubicBezTo>
                      <a:pt x="27813" y="5239"/>
                      <a:pt x="36671" y="0"/>
                      <a:pt x="44958" y="0"/>
                    </a:cubicBezTo>
                    <a:cubicBezTo>
                      <a:pt x="49625" y="0"/>
                      <a:pt x="52292" y="571"/>
                      <a:pt x="54578" y="1619"/>
                    </a:cubicBezTo>
                    <a:lnTo>
                      <a:pt x="50578" y="22289"/>
                    </a:lnTo>
                    <a:cubicBezTo>
                      <a:pt x="47720" y="21622"/>
                      <a:pt x="45339" y="20955"/>
                      <a:pt x="41815" y="20955"/>
                    </a:cubicBezTo>
                    <a:cubicBezTo>
                      <a:pt x="35719" y="20955"/>
                      <a:pt x="28289" y="24860"/>
                      <a:pt x="24003" y="35909"/>
                    </a:cubicBezTo>
                    <a:lnTo>
                      <a:pt x="24003" y="82868"/>
                    </a:lnTo>
                    <a:lnTo>
                      <a:pt x="0" y="82868"/>
                    </a:lnTo>
                    <a:lnTo>
                      <a:pt x="0" y="1905"/>
                    </a:lnTo>
                    <a:close/>
                  </a:path>
                </a:pathLst>
              </a:custGeom>
              <a:solidFill>
                <a:srgbClr val="104175"/>
              </a:solidFill>
              <a:ln w="9525" cap="flat">
                <a:noFill/>
                <a:prstDash val="solid"/>
                <a:miter/>
              </a:ln>
            </p:spPr>
            <p:txBody>
              <a:bodyPr rtlCol="0" anchor="ctr"/>
              <a:lstStyle/>
              <a:p>
                <a:endParaRPr lang="en-NL"/>
              </a:p>
            </p:txBody>
          </p:sp>
          <p:sp>
            <p:nvSpPr>
              <p:cNvPr id="86" name="Freeform: Shape 85">
                <a:extLst>
                  <a:ext uri="{FF2B5EF4-FFF2-40B4-BE49-F238E27FC236}">
                    <a16:creationId xmlns:a16="http://schemas.microsoft.com/office/drawing/2014/main" id="{E41A0047-73E6-B035-8A9F-2E601CEDE1D8}"/>
                  </a:ext>
                </a:extLst>
              </p:cNvPr>
              <p:cNvSpPr/>
              <p:nvPr/>
            </p:nvSpPr>
            <p:spPr>
              <a:xfrm>
                <a:off x="4305776" y="1532531"/>
                <a:ext cx="69627" cy="84963"/>
              </a:xfrm>
              <a:custGeom>
                <a:avLst/>
                <a:gdLst>
                  <a:gd name="connsiteX0" fmla="*/ 0 w 69627"/>
                  <a:gd name="connsiteY0" fmla="*/ 60484 h 84963"/>
                  <a:gd name="connsiteX1" fmla="*/ 45625 w 69627"/>
                  <a:gd name="connsiteY1" fmla="*/ 30766 h 84963"/>
                  <a:gd name="connsiteX2" fmla="*/ 32861 w 69627"/>
                  <a:gd name="connsiteY2" fmla="*/ 19050 h 84963"/>
                  <a:gd name="connsiteX3" fmla="*/ 11430 w 69627"/>
                  <a:gd name="connsiteY3" fmla="*/ 26384 h 84963"/>
                  <a:gd name="connsiteX4" fmla="*/ 2858 w 69627"/>
                  <a:gd name="connsiteY4" fmla="*/ 10668 h 84963"/>
                  <a:gd name="connsiteX5" fmla="*/ 37433 w 69627"/>
                  <a:gd name="connsiteY5" fmla="*/ 0 h 84963"/>
                  <a:gd name="connsiteX6" fmla="*/ 69628 w 69627"/>
                  <a:gd name="connsiteY6" fmla="*/ 36671 h 84963"/>
                  <a:gd name="connsiteX7" fmla="*/ 69628 w 69627"/>
                  <a:gd name="connsiteY7" fmla="*/ 82963 h 84963"/>
                  <a:gd name="connsiteX8" fmla="*/ 50006 w 69627"/>
                  <a:gd name="connsiteY8" fmla="*/ 82963 h 84963"/>
                  <a:gd name="connsiteX9" fmla="*/ 48292 w 69627"/>
                  <a:gd name="connsiteY9" fmla="*/ 74676 h 84963"/>
                  <a:gd name="connsiteX10" fmla="*/ 47720 w 69627"/>
                  <a:gd name="connsiteY10" fmla="*/ 74676 h 84963"/>
                  <a:gd name="connsiteX11" fmla="*/ 24194 w 69627"/>
                  <a:gd name="connsiteY11" fmla="*/ 84963 h 84963"/>
                  <a:gd name="connsiteX12" fmla="*/ 95 w 69627"/>
                  <a:gd name="connsiteY12" fmla="*/ 60579 h 84963"/>
                  <a:gd name="connsiteX13" fmla="*/ 45625 w 69627"/>
                  <a:gd name="connsiteY13" fmla="*/ 59436 h 84963"/>
                  <a:gd name="connsiteX14" fmla="*/ 45625 w 69627"/>
                  <a:gd name="connsiteY14" fmla="*/ 45244 h 84963"/>
                  <a:gd name="connsiteX15" fmla="*/ 22955 w 69627"/>
                  <a:gd name="connsiteY15" fmla="*/ 58579 h 84963"/>
                  <a:gd name="connsiteX16" fmla="*/ 32290 w 69627"/>
                  <a:gd name="connsiteY16" fmla="*/ 66389 h 84963"/>
                  <a:gd name="connsiteX17" fmla="*/ 45625 w 69627"/>
                  <a:gd name="connsiteY17" fmla="*/ 59436 h 8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627" h="84963">
                    <a:moveTo>
                      <a:pt x="0" y="60484"/>
                    </a:moveTo>
                    <a:cubicBezTo>
                      <a:pt x="0" y="43434"/>
                      <a:pt x="13526" y="34195"/>
                      <a:pt x="45625" y="30766"/>
                    </a:cubicBezTo>
                    <a:cubicBezTo>
                      <a:pt x="45149" y="23717"/>
                      <a:pt x="41624" y="19050"/>
                      <a:pt x="32861" y="19050"/>
                    </a:cubicBezTo>
                    <a:cubicBezTo>
                      <a:pt x="26099" y="19050"/>
                      <a:pt x="19336" y="21908"/>
                      <a:pt x="11430" y="26384"/>
                    </a:cubicBezTo>
                    <a:lnTo>
                      <a:pt x="2858" y="10668"/>
                    </a:lnTo>
                    <a:cubicBezTo>
                      <a:pt x="13145" y="4382"/>
                      <a:pt x="24670" y="0"/>
                      <a:pt x="37433" y="0"/>
                    </a:cubicBezTo>
                    <a:cubicBezTo>
                      <a:pt x="58103" y="0"/>
                      <a:pt x="69628" y="11811"/>
                      <a:pt x="69628" y="36671"/>
                    </a:cubicBezTo>
                    <a:lnTo>
                      <a:pt x="69628" y="82963"/>
                    </a:lnTo>
                    <a:lnTo>
                      <a:pt x="50006" y="82963"/>
                    </a:lnTo>
                    <a:lnTo>
                      <a:pt x="48292" y="74676"/>
                    </a:lnTo>
                    <a:lnTo>
                      <a:pt x="47720" y="74676"/>
                    </a:lnTo>
                    <a:cubicBezTo>
                      <a:pt x="40862" y="80677"/>
                      <a:pt x="33242" y="84963"/>
                      <a:pt x="24194" y="84963"/>
                    </a:cubicBezTo>
                    <a:cubicBezTo>
                      <a:pt x="9430" y="84963"/>
                      <a:pt x="95" y="74200"/>
                      <a:pt x="95" y="60579"/>
                    </a:cubicBezTo>
                    <a:close/>
                    <a:moveTo>
                      <a:pt x="45625" y="59436"/>
                    </a:moveTo>
                    <a:lnTo>
                      <a:pt x="45625" y="45244"/>
                    </a:lnTo>
                    <a:cubicBezTo>
                      <a:pt x="28575" y="47530"/>
                      <a:pt x="22955" y="52388"/>
                      <a:pt x="22955" y="58579"/>
                    </a:cubicBezTo>
                    <a:cubicBezTo>
                      <a:pt x="22955" y="63818"/>
                      <a:pt x="26575" y="66389"/>
                      <a:pt x="32290" y="66389"/>
                    </a:cubicBezTo>
                    <a:cubicBezTo>
                      <a:pt x="38005" y="66389"/>
                      <a:pt x="41339" y="63722"/>
                      <a:pt x="45625" y="59436"/>
                    </a:cubicBezTo>
                    <a:close/>
                  </a:path>
                </a:pathLst>
              </a:custGeom>
              <a:solidFill>
                <a:srgbClr val="104175"/>
              </a:solidFill>
              <a:ln w="9525" cap="flat">
                <a:noFill/>
                <a:prstDash val="solid"/>
                <a:miter/>
              </a:ln>
            </p:spPr>
            <p:txBody>
              <a:bodyPr rtlCol="0" anchor="ctr"/>
              <a:lstStyle/>
              <a:p>
                <a:endParaRPr lang="en-NL"/>
              </a:p>
            </p:txBody>
          </p:sp>
          <p:sp>
            <p:nvSpPr>
              <p:cNvPr id="87" name="Freeform: Shape 86">
                <a:extLst>
                  <a:ext uri="{FF2B5EF4-FFF2-40B4-BE49-F238E27FC236}">
                    <a16:creationId xmlns:a16="http://schemas.microsoft.com/office/drawing/2014/main" id="{81AE6E0A-BC38-074E-A087-BFFC91892F75}"/>
                  </a:ext>
                </a:extLst>
              </p:cNvPr>
              <p:cNvSpPr/>
              <p:nvPr/>
            </p:nvSpPr>
            <p:spPr>
              <a:xfrm>
                <a:off x="4395597" y="1501193"/>
                <a:ext cx="34194" cy="116395"/>
              </a:xfrm>
              <a:custGeom>
                <a:avLst/>
                <a:gdLst>
                  <a:gd name="connsiteX0" fmla="*/ 0 w 34194"/>
                  <a:gd name="connsiteY0" fmla="*/ 89154 h 116395"/>
                  <a:gd name="connsiteX1" fmla="*/ 0 w 34194"/>
                  <a:gd name="connsiteY1" fmla="*/ 0 h 116395"/>
                  <a:gd name="connsiteX2" fmla="*/ 24003 w 34194"/>
                  <a:gd name="connsiteY2" fmla="*/ 0 h 116395"/>
                  <a:gd name="connsiteX3" fmla="*/ 24003 w 34194"/>
                  <a:gd name="connsiteY3" fmla="*/ 90202 h 116395"/>
                  <a:gd name="connsiteX4" fmla="*/ 28384 w 34194"/>
                  <a:gd name="connsiteY4" fmla="*/ 96964 h 116395"/>
                  <a:gd name="connsiteX5" fmla="*/ 31337 w 34194"/>
                  <a:gd name="connsiteY5" fmla="*/ 96679 h 116395"/>
                  <a:gd name="connsiteX6" fmla="*/ 34195 w 34194"/>
                  <a:gd name="connsiteY6" fmla="*/ 114395 h 116395"/>
                  <a:gd name="connsiteX7" fmla="*/ 22193 w 34194"/>
                  <a:gd name="connsiteY7" fmla="*/ 116396 h 116395"/>
                  <a:gd name="connsiteX8" fmla="*/ 95 w 34194"/>
                  <a:gd name="connsiteY8" fmla="*/ 89249 h 11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4" h="116395">
                    <a:moveTo>
                      <a:pt x="0" y="89154"/>
                    </a:moveTo>
                    <a:lnTo>
                      <a:pt x="0" y="0"/>
                    </a:lnTo>
                    <a:lnTo>
                      <a:pt x="24003" y="0"/>
                    </a:lnTo>
                    <a:lnTo>
                      <a:pt x="24003" y="90202"/>
                    </a:lnTo>
                    <a:cubicBezTo>
                      <a:pt x="24003" y="95345"/>
                      <a:pt x="26384" y="96964"/>
                      <a:pt x="28384" y="96964"/>
                    </a:cubicBezTo>
                    <a:cubicBezTo>
                      <a:pt x="29337" y="96964"/>
                      <a:pt x="30004" y="96964"/>
                      <a:pt x="31337" y="96679"/>
                    </a:cubicBezTo>
                    <a:lnTo>
                      <a:pt x="34195" y="114395"/>
                    </a:lnTo>
                    <a:cubicBezTo>
                      <a:pt x="31528" y="115538"/>
                      <a:pt x="27622" y="116396"/>
                      <a:pt x="22193" y="116396"/>
                    </a:cubicBezTo>
                    <a:cubicBezTo>
                      <a:pt x="5715" y="116396"/>
                      <a:pt x="95" y="105632"/>
                      <a:pt x="95" y="89249"/>
                    </a:cubicBezTo>
                    <a:close/>
                  </a:path>
                </a:pathLst>
              </a:custGeom>
              <a:solidFill>
                <a:srgbClr val="104175"/>
              </a:solidFill>
              <a:ln w="9525" cap="flat">
                <a:noFill/>
                <a:prstDash val="solid"/>
                <a:miter/>
              </a:ln>
            </p:spPr>
            <p:txBody>
              <a:bodyPr rtlCol="0" anchor="ctr"/>
              <a:lstStyle/>
              <a:p>
                <a:endParaRPr lang="en-NL"/>
              </a:p>
            </p:txBody>
          </p:sp>
          <p:sp>
            <p:nvSpPr>
              <p:cNvPr id="88" name="Freeform: Shape 87">
                <a:extLst>
                  <a:ext uri="{FF2B5EF4-FFF2-40B4-BE49-F238E27FC236}">
                    <a16:creationId xmlns:a16="http://schemas.microsoft.com/office/drawing/2014/main" id="{293B05BC-9BE2-2F6F-160B-83D4AAA74DE8}"/>
                  </a:ext>
                </a:extLst>
              </p:cNvPr>
              <p:cNvSpPr/>
              <p:nvPr/>
            </p:nvSpPr>
            <p:spPr>
              <a:xfrm>
                <a:off x="4467129" y="1513004"/>
                <a:ext cx="56959" cy="104489"/>
              </a:xfrm>
              <a:custGeom>
                <a:avLst/>
                <a:gdLst>
                  <a:gd name="connsiteX0" fmla="*/ 11049 w 56959"/>
                  <a:gd name="connsiteY0" fmla="*/ 73057 h 104489"/>
                  <a:gd name="connsiteX1" fmla="*/ 11049 w 56959"/>
                  <a:gd name="connsiteY1" fmla="*/ 40386 h 104489"/>
                  <a:gd name="connsiteX2" fmla="*/ 0 w 56959"/>
                  <a:gd name="connsiteY2" fmla="*/ 40386 h 104489"/>
                  <a:gd name="connsiteX3" fmla="*/ 0 w 56959"/>
                  <a:gd name="connsiteY3" fmla="*/ 22479 h 104489"/>
                  <a:gd name="connsiteX4" fmla="*/ 12383 w 56959"/>
                  <a:gd name="connsiteY4" fmla="*/ 21527 h 104489"/>
                  <a:gd name="connsiteX5" fmla="*/ 15145 w 56959"/>
                  <a:gd name="connsiteY5" fmla="*/ 0 h 104489"/>
                  <a:gd name="connsiteX6" fmla="*/ 34957 w 56959"/>
                  <a:gd name="connsiteY6" fmla="*/ 0 h 104489"/>
                  <a:gd name="connsiteX7" fmla="*/ 34957 w 56959"/>
                  <a:gd name="connsiteY7" fmla="*/ 21527 h 104489"/>
                  <a:gd name="connsiteX8" fmla="*/ 54388 w 56959"/>
                  <a:gd name="connsiteY8" fmla="*/ 21527 h 104489"/>
                  <a:gd name="connsiteX9" fmla="*/ 54388 w 56959"/>
                  <a:gd name="connsiteY9" fmla="*/ 40386 h 104489"/>
                  <a:gd name="connsiteX10" fmla="*/ 34957 w 56959"/>
                  <a:gd name="connsiteY10" fmla="*/ 40386 h 104489"/>
                  <a:gd name="connsiteX11" fmla="*/ 34957 w 56959"/>
                  <a:gd name="connsiteY11" fmla="*/ 72771 h 104489"/>
                  <a:gd name="connsiteX12" fmla="*/ 45434 w 56959"/>
                  <a:gd name="connsiteY12" fmla="*/ 85630 h 104489"/>
                  <a:gd name="connsiteX13" fmla="*/ 53150 w 56959"/>
                  <a:gd name="connsiteY13" fmla="*/ 84106 h 104489"/>
                  <a:gd name="connsiteX14" fmla="*/ 56960 w 56959"/>
                  <a:gd name="connsiteY14" fmla="*/ 101537 h 104489"/>
                  <a:gd name="connsiteX15" fmla="*/ 38957 w 56959"/>
                  <a:gd name="connsiteY15" fmla="*/ 104489 h 104489"/>
                  <a:gd name="connsiteX16" fmla="*/ 10954 w 56959"/>
                  <a:gd name="connsiteY16" fmla="*/ 73057 h 10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959" h="104489">
                    <a:moveTo>
                      <a:pt x="11049" y="73057"/>
                    </a:moveTo>
                    <a:lnTo>
                      <a:pt x="11049" y="40386"/>
                    </a:lnTo>
                    <a:lnTo>
                      <a:pt x="0" y="40386"/>
                    </a:lnTo>
                    <a:lnTo>
                      <a:pt x="0" y="22479"/>
                    </a:lnTo>
                    <a:lnTo>
                      <a:pt x="12383" y="21527"/>
                    </a:lnTo>
                    <a:lnTo>
                      <a:pt x="15145" y="0"/>
                    </a:lnTo>
                    <a:lnTo>
                      <a:pt x="34957" y="0"/>
                    </a:lnTo>
                    <a:lnTo>
                      <a:pt x="34957" y="21527"/>
                    </a:lnTo>
                    <a:lnTo>
                      <a:pt x="54388" y="21527"/>
                    </a:lnTo>
                    <a:lnTo>
                      <a:pt x="54388" y="40386"/>
                    </a:lnTo>
                    <a:lnTo>
                      <a:pt x="34957" y="40386"/>
                    </a:lnTo>
                    <a:lnTo>
                      <a:pt x="34957" y="72771"/>
                    </a:lnTo>
                    <a:cubicBezTo>
                      <a:pt x="34957" y="81915"/>
                      <a:pt x="39148" y="85630"/>
                      <a:pt x="45434" y="85630"/>
                    </a:cubicBezTo>
                    <a:cubicBezTo>
                      <a:pt x="48101" y="85630"/>
                      <a:pt x="50959" y="84868"/>
                      <a:pt x="53150" y="84106"/>
                    </a:cubicBezTo>
                    <a:lnTo>
                      <a:pt x="56960" y="101537"/>
                    </a:lnTo>
                    <a:cubicBezTo>
                      <a:pt x="52673" y="102870"/>
                      <a:pt x="46863" y="104489"/>
                      <a:pt x="38957" y="104489"/>
                    </a:cubicBezTo>
                    <a:cubicBezTo>
                      <a:pt x="18955" y="104489"/>
                      <a:pt x="10954" y="91821"/>
                      <a:pt x="10954" y="73057"/>
                    </a:cubicBezTo>
                    <a:close/>
                  </a:path>
                </a:pathLst>
              </a:custGeom>
              <a:solidFill>
                <a:srgbClr val="104175"/>
              </a:solidFill>
              <a:ln w="9525" cap="flat">
                <a:noFill/>
                <a:prstDash val="solid"/>
                <a:miter/>
              </a:ln>
            </p:spPr>
            <p:txBody>
              <a:bodyPr rtlCol="0" anchor="ctr"/>
              <a:lstStyle/>
              <a:p>
                <a:endParaRPr lang="en-NL"/>
              </a:p>
            </p:txBody>
          </p:sp>
          <p:sp>
            <p:nvSpPr>
              <p:cNvPr id="89" name="Freeform: Shape 88">
                <a:extLst>
                  <a:ext uri="{FF2B5EF4-FFF2-40B4-BE49-F238E27FC236}">
                    <a16:creationId xmlns:a16="http://schemas.microsoft.com/office/drawing/2014/main" id="{8A172482-82EA-3C2E-4BDD-BC3DC5AD2AB5}"/>
                  </a:ext>
                </a:extLst>
              </p:cNvPr>
              <p:cNvSpPr/>
              <p:nvPr/>
            </p:nvSpPr>
            <p:spPr>
              <a:xfrm>
                <a:off x="4530471" y="1532531"/>
                <a:ext cx="69627" cy="84963"/>
              </a:xfrm>
              <a:custGeom>
                <a:avLst/>
                <a:gdLst>
                  <a:gd name="connsiteX0" fmla="*/ 0 w 69627"/>
                  <a:gd name="connsiteY0" fmla="*/ 60484 h 84963"/>
                  <a:gd name="connsiteX1" fmla="*/ 45625 w 69627"/>
                  <a:gd name="connsiteY1" fmla="*/ 30766 h 84963"/>
                  <a:gd name="connsiteX2" fmla="*/ 32861 w 69627"/>
                  <a:gd name="connsiteY2" fmla="*/ 19050 h 84963"/>
                  <a:gd name="connsiteX3" fmla="*/ 11430 w 69627"/>
                  <a:gd name="connsiteY3" fmla="*/ 26384 h 84963"/>
                  <a:gd name="connsiteX4" fmla="*/ 2857 w 69627"/>
                  <a:gd name="connsiteY4" fmla="*/ 10668 h 84963"/>
                  <a:gd name="connsiteX5" fmla="*/ 37433 w 69627"/>
                  <a:gd name="connsiteY5" fmla="*/ 0 h 84963"/>
                  <a:gd name="connsiteX6" fmla="*/ 69628 w 69627"/>
                  <a:gd name="connsiteY6" fmla="*/ 36671 h 84963"/>
                  <a:gd name="connsiteX7" fmla="*/ 69628 w 69627"/>
                  <a:gd name="connsiteY7" fmla="*/ 82963 h 84963"/>
                  <a:gd name="connsiteX8" fmla="*/ 50006 w 69627"/>
                  <a:gd name="connsiteY8" fmla="*/ 82963 h 84963"/>
                  <a:gd name="connsiteX9" fmla="*/ 48292 w 69627"/>
                  <a:gd name="connsiteY9" fmla="*/ 74676 h 84963"/>
                  <a:gd name="connsiteX10" fmla="*/ 47720 w 69627"/>
                  <a:gd name="connsiteY10" fmla="*/ 74676 h 84963"/>
                  <a:gd name="connsiteX11" fmla="*/ 24193 w 69627"/>
                  <a:gd name="connsiteY11" fmla="*/ 84963 h 84963"/>
                  <a:gd name="connsiteX12" fmla="*/ 95 w 69627"/>
                  <a:gd name="connsiteY12" fmla="*/ 60579 h 84963"/>
                  <a:gd name="connsiteX13" fmla="*/ 45625 w 69627"/>
                  <a:gd name="connsiteY13" fmla="*/ 59436 h 84963"/>
                  <a:gd name="connsiteX14" fmla="*/ 45625 w 69627"/>
                  <a:gd name="connsiteY14" fmla="*/ 45244 h 84963"/>
                  <a:gd name="connsiteX15" fmla="*/ 22955 w 69627"/>
                  <a:gd name="connsiteY15" fmla="*/ 58579 h 84963"/>
                  <a:gd name="connsiteX16" fmla="*/ 32290 w 69627"/>
                  <a:gd name="connsiteY16" fmla="*/ 66389 h 84963"/>
                  <a:gd name="connsiteX17" fmla="*/ 45625 w 69627"/>
                  <a:gd name="connsiteY17" fmla="*/ 59436 h 8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627" h="84963">
                    <a:moveTo>
                      <a:pt x="0" y="60484"/>
                    </a:moveTo>
                    <a:cubicBezTo>
                      <a:pt x="0" y="43434"/>
                      <a:pt x="13525" y="34195"/>
                      <a:pt x="45625" y="30766"/>
                    </a:cubicBezTo>
                    <a:cubicBezTo>
                      <a:pt x="45148" y="23717"/>
                      <a:pt x="41624" y="19050"/>
                      <a:pt x="32861" y="19050"/>
                    </a:cubicBezTo>
                    <a:cubicBezTo>
                      <a:pt x="26098" y="19050"/>
                      <a:pt x="19336" y="21908"/>
                      <a:pt x="11430" y="26384"/>
                    </a:cubicBezTo>
                    <a:lnTo>
                      <a:pt x="2857" y="10668"/>
                    </a:lnTo>
                    <a:cubicBezTo>
                      <a:pt x="13144" y="4382"/>
                      <a:pt x="24670" y="0"/>
                      <a:pt x="37433" y="0"/>
                    </a:cubicBezTo>
                    <a:cubicBezTo>
                      <a:pt x="58102" y="0"/>
                      <a:pt x="69628" y="11811"/>
                      <a:pt x="69628" y="36671"/>
                    </a:cubicBezTo>
                    <a:lnTo>
                      <a:pt x="69628" y="82963"/>
                    </a:lnTo>
                    <a:lnTo>
                      <a:pt x="50006" y="82963"/>
                    </a:lnTo>
                    <a:lnTo>
                      <a:pt x="48292" y="74676"/>
                    </a:lnTo>
                    <a:lnTo>
                      <a:pt x="47720" y="74676"/>
                    </a:lnTo>
                    <a:cubicBezTo>
                      <a:pt x="40862" y="80677"/>
                      <a:pt x="33242" y="84963"/>
                      <a:pt x="24193" y="84963"/>
                    </a:cubicBezTo>
                    <a:cubicBezTo>
                      <a:pt x="9430" y="84963"/>
                      <a:pt x="95" y="74200"/>
                      <a:pt x="95" y="60579"/>
                    </a:cubicBezTo>
                    <a:close/>
                    <a:moveTo>
                      <a:pt x="45625" y="59436"/>
                    </a:moveTo>
                    <a:lnTo>
                      <a:pt x="45625" y="45244"/>
                    </a:lnTo>
                    <a:cubicBezTo>
                      <a:pt x="28575" y="47530"/>
                      <a:pt x="22955" y="52388"/>
                      <a:pt x="22955" y="58579"/>
                    </a:cubicBezTo>
                    <a:cubicBezTo>
                      <a:pt x="22955" y="63818"/>
                      <a:pt x="26575" y="66389"/>
                      <a:pt x="32290" y="66389"/>
                    </a:cubicBezTo>
                    <a:cubicBezTo>
                      <a:pt x="38005" y="66389"/>
                      <a:pt x="41338" y="63722"/>
                      <a:pt x="45625" y="59436"/>
                    </a:cubicBezTo>
                    <a:close/>
                  </a:path>
                </a:pathLst>
              </a:custGeom>
              <a:solidFill>
                <a:srgbClr val="104175"/>
              </a:solidFill>
              <a:ln w="9525" cap="flat">
                <a:noFill/>
                <a:prstDash val="solid"/>
                <a:miter/>
              </a:ln>
            </p:spPr>
            <p:txBody>
              <a:bodyPr rtlCol="0" anchor="ctr"/>
              <a:lstStyle/>
              <a:p>
                <a:endParaRPr lang="en-NL"/>
              </a:p>
            </p:txBody>
          </p:sp>
          <p:sp>
            <p:nvSpPr>
              <p:cNvPr id="90" name="Freeform: Shape 89">
                <a:extLst>
                  <a:ext uri="{FF2B5EF4-FFF2-40B4-BE49-F238E27FC236}">
                    <a16:creationId xmlns:a16="http://schemas.microsoft.com/office/drawing/2014/main" id="{64465498-3EC2-7237-328A-946B2D6B1994}"/>
                  </a:ext>
                </a:extLst>
              </p:cNvPr>
              <p:cNvSpPr/>
              <p:nvPr/>
            </p:nvSpPr>
            <p:spPr>
              <a:xfrm>
                <a:off x="4613052" y="1532531"/>
                <a:ext cx="64293" cy="84867"/>
              </a:xfrm>
              <a:custGeom>
                <a:avLst/>
                <a:gdLst>
                  <a:gd name="connsiteX0" fmla="*/ 0 w 64293"/>
                  <a:gd name="connsiteY0" fmla="*/ 73628 h 84867"/>
                  <a:gd name="connsiteX1" fmla="*/ 10763 w 64293"/>
                  <a:gd name="connsiteY1" fmla="*/ 58674 h 84867"/>
                  <a:gd name="connsiteX2" fmla="*/ 31623 w 64293"/>
                  <a:gd name="connsiteY2" fmla="*/ 67151 h 84867"/>
                  <a:gd name="connsiteX3" fmla="*/ 41815 w 64293"/>
                  <a:gd name="connsiteY3" fmla="*/ 60198 h 84867"/>
                  <a:gd name="connsiteX4" fmla="*/ 25432 w 64293"/>
                  <a:gd name="connsiteY4" fmla="*/ 49149 h 84867"/>
                  <a:gd name="connsiteX5" fmla="*/ 4001 w 64293"/>
                  <a:gd name="connsiteY5" fmla="*/ 25336 h 84867"/>
                  <a:gd name="connsiteX6" fmla="*/ 34957 w 64293"/>
                  <a:gd name="connsiteY6" fmla="*/ 0 h 84867"/>
                  <a:gd name="connsiteX7" fmla="*/ 63532 w 64293"/>
                  <a:gd name="connsiteY7" fmla="*/ 10287 h 84867"/>
                  <a:gd name="connsiteX8" fmla="*/ 52769 w 64293"/>
                  <a:gd name="connsiteY8" fmla="*/ 24670 h 84867"/>
                  <a:gd name="connsiteX9" fmla="*/ 35719 w 64293"/>
                  <a:gd name="connsiteY9" fmla="*/ 17716 h 84867"/>
                  <a:gd name="connsiteX10" fmla="*/ 26479 w 64293"/>
                  <a:gd name="connsiteY10" fmla="*/ 24194 h 84867"/>
                  <a:gd name="connsiteX11" fmla="*/ 42481 w 64293"/>
                  <a:gd name="connsiteY11" fmla="*/ 34385 h 84867"/>
                  <a:gd name="connsiteX12" fmla="*/ 64294 w 64293"/>
                  <a:gd name="connsiteY12" fmla="*/ 58769 h 84867"/>
                  <a:gd name="connsiteX13" fmla="*/ 31052 w 64293"/>
                  <a:gd name="connsiteY13" fmla="*/ 84868 h 84867"/>
                  <a:gd name="connsiteX14" fmla="*/ 0 w 64293"/>
                  <a:gd name="connsiteY14" fmla="*/ 73533 h 8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293" h="84867">
                    <a:moveTo>
                      <a:pt x="0" y="73628"/>
                    </a:moveTo>
                    <a:lnTo>
                      <a:pt x="10763" y="58674"/>
                    </a:lnTo>
                    <a:cubicBezTo>
                      <a:pt x="18097" y="64198"/>
                      <a:pt x="24860" y="67151"/>
                      <a:pt x="31623" y="67151"/>
                    </a:cubicBezTo>
                    <a:cubicBezTo>
                      <a:pt x="38767" y="67151"/>
                      <a:pt x="41815" y="64389"/>
                      <a:pt x="41815" y="60198"/>
                    </a:cubicBezTo>
                    <a:cubicBezTo>
                      <a:pt x="41815" y="54864"/>
                      <a:pt x="33814" y="52483"/>
                      <a:pt x="25432" y="49149"/>
                    </a:cubicBezTo>
                    <a:cubicBezTo>
                      <a:pt x="15526" y="45339"/>
                      <a:pt x="4001" y="38767"/>
                      <a:pt x="4001" y="25336"/>
                    </a:cubicBezTo>
                    <a:cubicBezTo>
                      <a:pt x="4001" y="10287"/>
                      <a:pt x="16288" y="0"/>
                      <a:pt x="34957" y="0"/>
                    </a:cubicBezTo>
                    <a:cubicBezTo>
                      <a:pt x="47339" y="0"/>
                      <a:pt x="56579" y="5048"/>
                      <a:pt x="63532" y="10287"/>
                    </a:cubicBezTo>
                    <a:lnTo>
                      <a:pt x="52769" y="24670"/>
                    </a:lnTo>
                    <a:cubicBezTo>
                      <a:pt x="47054" y="20479"/>
                      <a:pt x="41338" y="17716"/>
                      <a:pt x="35719" y="17716"/>
                    </a:cubicBezTo>
                    <a:cubicBezTo>
                      <a:pt x="29528" y="17716"/>
                      <a:pt x="26479" y="20098"/>
                      <a:pt x="26479" y="24194"/>
                    </a:cubicBezTo>
                    <a:cubicBezTo>
                      <a:pt x="26479" y="29337"/>
                      <a:pt x="34100" y="31337"/>
                      <a:pt x="42481" y="34385"/>
                    </a:cubicBezTo>
                    <a:cubicBezTo>
                      <a:pt x="52769" y="38195"/>
                      <a:pt x="64294" y="43910"/>
                      <a:pt x="64294" y="58769"/>
                    </a:cubicBezTo>
                    <a:cubicBezTo>
                      <a:pt x="64294" y="73628"/>
                      <a:pt x="52769" y="84868"/>
                      <a:pt x="31052" y="84868"/>
                    </a:cubicBezTo>
                    <a:cubicBezTo>
                      <a:pt x="20384" y="84868"/>
                      <a:pt x="8192" y="80201"/>
                      <a:pt x="0" y="73533"/>
                    </a:cubicBezTo>
                    <a:close/>
                  </a:path>
                </a:pathLst>
              </a:custGeom>
              <a:solidFill>
                <a:srgbClr val="104175"/>
              </a:solidFill>
              <a:ln w="9525" cap="flat">
                <a:noFill/>
                <a:prstDash val="solid"/>
                <a:miter/>
              </a:ln>
            </p:spPr>
            <p:txBody>
              <a:bodyPr rtlCol="0" anchor="ctr"/>
              <a:lstStyle/>
              <a:p>
                <a:endParaRPr lang="en-NL" dirty="0"/>
              </a:p>
            </p:txBody>
          </p:sp>
          <p:sp>
            <p:nvSpPr>
              <p:cNvPr id="91" name="Freeform: Shape 90">
                <a:extLst>
                  <a:ext uri="{FF2B5EF4-FFF2-40B4-BE49-F238E27FC236}">
                    <a16:creationId xmlns:a16="http://schemas.microsoft.com/office/drawing/2014/main" id="{15C1A725-5ADA-4D99-EAF4-BB7742186614}"/>
                  </a:ext>
                </a:extLst>
              </p:cNvPr>
              <p:cNvSpPr/>
              <p:nvPr/>
            </p:nvSpPr>
            <p:spPr>
              <a:xfrm>
                <a:off x="4692396" y="1501193"/>
                <a:ext cx="77914" cy="114395"/>
              </a:xfrm>
              <a:custGeom>
                <a:avLst/>
                <a:gdLst>
                  <a:gd name="connsiteX0" fmla="*/ 95 w 77914"/>
                  <a:gd name="connsiteY0" fmla="*/ 0 h 114395"/>
                  <a:gd name="connsiteX1" fmla="*/ 23526 w 77914"/>
                  <a:gd name="connsiteY1" fmla="*/ 0 h 114395"/>
                  <a:gd name="connsiteX2" fmla="*/ 23526 w 77914"/>
                  <a:gd name="connsiteY2" fmla="*/ 65532 h 114395"/>
                  <a:gd name="connsiteX3" fmla="*/ 24098 w 77914"/>
                  <a:gd name="connsiteY3" fmla="*/ 65532 h 114395"/>
                  <a:gd name="connsiteX4" fmla="*/ 49816 w 77914"/>
                  <a:gd name="connsiteY4" fmla="*/ 33433 h 114395"/>
                  <a:gd name="connsiteX5" fmla="*/ 75819 w 77914"/>
                  <a:gd name="connsiteY5" fmla="*/ 33433 h 114395"/>
                  <a:gd name="connsiteX6" fmla="*/ 47434 w 77914"/>
                  <a:gd name="connsiteY6" fmla="*/ 66770 h 114395"/>
                  <a:gd name="connsiteX7" fmla="*/ 77914 w 77914"/>
                  <a:gd name="connsiteY7" fmla="*/ 114395 h 114395"/>
                  <a:gd name="connsiteX8" fmla="*/ 51911 w 77914"/>
                  <a:gd name="connsiteY8" fmla="*/ 114395 h 114395"/>
                  <a:gd name="connsiteX9" fmla="*/ 33718 w 77914"/>
                  <a:gd name="connsiteY9" fmla="*/ 82772 h 114395"/>
                  <a:gd name="connsiteX10" fmla="*/ 23431 w 77914"/>
                  <a:gd name="connsiteY10" fmla="*/ 94393 h 114395"/>
                  <a:gd name="connsiteX11" fmla="*/ 23431 w 77914"/>
                  <a:gd name="connsiteY11" fmla="*/ 114300 h 114395"/>
                  <a:gd name="connsiteX12" fmla="*/ 0 w 77914"/>
                  <a:gd name="connsiteY12" fmla="*/ 114300 h 114395"/>
                  <a:gd name="connsiteX13" fmla="*/ 0 w 77914"/>
                  <a:gd name="connsiteY13" fmla="*/ 0 h 11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914" h="114395">
                    <a:moveTo>
                      <a:pt x="95" y="0"/>
                    </a:moveTo>
                    <a:lnTo>
                      <a:pt x="23526" y="0"/>
                    </a:lnTo>
                    <a:lnTo>
                      <a:pt x="23526" y="65532"/>
                    </a:lnTo>
                    <a:lnTo>
                      <a:pt x="24098" y="65532"/>
                    </a:lnTo>
                    <a:lnTo>
                      <a:pt x="49816" y="33433"/>
                    </a:lnTo>
                    <a:lnTo>
                      <a:pt x="75819" y="33433"/>
                    </a:lnTo>
                    <a:lnTo>
                      <a:pt x="47434" y="66770"/>
                    </a:lnTo>
                    <a:lnTo>
                      <a:pt x="77914" y="114395"/>
                    </a:lnTo>
                    <a:lnTo>
                      <a:pt x="51911" y="114395"/>
                    </a:lnTo>
                    <a:lnTo>
                      <a:pt x="33718" y="82772"/>
                    </a:lnTo>
                    <a:lnTo>
                      <a:pt x="23431" y="94393"/>
                    </a:lnTo>
                    <a:lnTo>
                      <a:pt x="23431" y="114300"/>
                    </a:lnTo>
                    <a:lnTo>
                      <a:pt x="0" y="114300"/>
                    </a:lnTo>
                    <a:lnTo>
                      <a:pt x="0" y="0"/>
                    </a:lnTo>
                    <a:close/>
                  </a:path>
                </a:pathLst>
              </a:custGeom>
              <a:solidFill>
                <a:srgbClr val="104175"/>
              </a:solidFill>
              <a:ln w="9525" cap="flat">
                <a:noFill/>
                <a:prstDash val="solid"/>
                <a:miter/>
              </a:ln>
            </p:spPr>
            <p:txBody>
              <a:bodyPr rtlCol="0" anchor="ctr"/>
              <a:lstStyle/>
              <a:p>
                <a:endParaRPr lang="en-NL"/>
              </a:p>
            </p:txBody>
          </p:sp>
        </p:grpSp>
        <p:sp>
          <p:nvSpPr>
            <p:cNvPr id="111" name="Freeform: Shape 110">
              <a:extLst>
                <a:ext uri="{FF2B5EF4-FFF2-40B4-BE49-F238E27FC236}">
                  <a16:creationId xmlns:a16="http://schemas.microsoft.com/office/drawing/2014/main" id="{67E58E69-5A5F-BD85-74F5-8F057D12F5BE}"/>
                </a:ext>
              </a:extLst>
            </p:cNvPr>
            <p:cNvSpPr/>
            <p:nvPr/>
          </p:nvSpPr>
          <p:spPr>
            <a:xfrm>
              <a:off x="3326225" y="14817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DE68A4"/>
            </a:solidFill>
            <a:ln w="9525" cap="flat">
              <a:noFill/>
              <a:prstDash val="solid"/>
              <a:miter/>
            </a:ln>
          </p:spPr>
          <p:txBody>
            <a:bodyPr rtlCol="0" anchor="ctr"/>
            <a:lstStyle/>
            <a:p>
              <a:endParaRPr lang="en-NL"/>
            </a:p>
          </p:txBody>
        </p:sp>
        <p:sp>
          <p:nvSpPr>
            <p:cNvPr id="112" name="Freeform: Shape 111">
              <a:extLst>
                <a:ext uri="{FF2B5EF4-FFF2-40B4-BE49-F238E27FC236}">
                  <a16:creationId xmlns:a16="http://schemas.microsoft.com/office/drawing/2014/main" id="{9DA1F913-BBD7-FBDE-C847-B13955A07255}"/>
                </a:ext>
              </a:extLst>
            </p:cNvPr>
            <p:cNvSpPr/>
            <p:nvPr/>
          </p:nvSpPr>
          <p:spPr>
            <a:xfrm>
              <a:off x="3497675" y="14817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7C3C5F"/>
            </a:solidFill>
            <a:ln w="9525" cap="flat">
              <a:noFill/>
              <a:prstDash val="solid"/>
              <a:miter/>
            </a:ln>
          </p:spPr>
          <p:txBody>
            <a:bodyPr rtlCol="0" anchor="ctr"/>
            <a:lstStyle/>
            <a:p>
              <a:endParaRPr lang="en-NL"/>
            </a:p>
          </p:txBody>
        </p:sp>
        <p:sp>
          <p:nvSpPr>
            <p:cNvPr id="121" name="Freeform: Shape 120">
              <a:extLst>
                <a:ext uri="{FF2B5EF4-FFF2-40B4-BE49-F238E27FC236}">
                  <a16:creationId xmlns:a16="http://schemas.microsoft.com/office/drawing/2014/main" id="{9351B98B-B4ED-DCED-99DA-D5E5579BC4D3}"/>
                </a:ext>
              </a:extLst>
            </p:cNvPr>
            <p:cNvSpPr/>
            <p:nvPr/>
          </p:nvSpPr>
          <p:spPr>
            <a:xfrm>
              <a:off x="3326225" y="18246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A6CB69"/>
            </a:solidFill>
            <a:ln w="9525" cap="flat">
              <a:noFill/>
              <a:prstDash val="solid"/>
              <a:miter/>
            </a:ln>
          </p:spPr>
          <p:txBody>
            <a:bodyPr rtlCol="0" anchor="ctr"/>
            <a:lstStyle/>
            <a:p>
              <a:endParaRPr lang="en-NL"/>
            </a:p>
          </p:txBody>
        </p:sp>
        <p:sp>
          <p:nvSpPr>
            <p:cNvPr id="122" name="Freeform: Shape 121">
              <a:extLst>
                <a:ext uri="{FF2B5EF4-FFF2-40B4-BE49-F238E27FC236}">
                  <a16:creationId xmlns:a16="http://schemas.microsoft.com/office/drawing/2014/main" id="{377EFC57-81AB-5595-6531-A77EE75572BD}"/>
                </a:ext>
              </a:extLst>
            </p:cNvPr>
            <p:cNvSpPr/>
            <p:nvPr/>
          </p:nvSpPr>
          <p:spPr>
            <a:xfrm>
              <a:off x="3497675" y="18246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62753D"/>
            </a:solidFill>
            <a:ln w="9525" cap="flat">
              <a:noFill/>
              <a:prstDash val="solid"/>
              <a:miter/>
            </a:ln>
          </p:spPr>
          <p:txBody>
            <a:bodyPr rtlCol="0" anchor="ctr"/>
            <a:lstStyle/>
            <a:p>
              <a:endParaRPr lang="en-NL"/>
            </a:p>
          </p:txBody>
        </p:sp>
        <p:sp>
          <p:nvSpPr>
            <p:cNvPr id="17" name="TextBox 16">
              <a:extLst>
                <a:ext uri="{FF2B5EF4-FFF2-40B4-BE49-F238E27FC236}">
                  <a16:creationId xmlns:a16="http://schemas.microsoft.com/office/drawing/2014/main" id="{2904FC7C-1C9D-94C8-0B8A-F9346B768633}"/>
                </a:ext>
              </a:extLst>
            </p:cNvPr>
            <p:cNvSpPr txBox="1"/>
            <p:nvPr/>
          </p:nvSpPr>
          <p:spPr>
            <a:xfrm>
              <a:off x="3830641" y="1791638"/>
              <a:ext cx="1272976" cy="292388"/>
            </a:xfrm>
            <a:prstGeom prst="rect">
              <a:avLst/>
            </a:prstGeom>
            <a:solidFill>
              <a:schemeClr val="bg1"/>
            </a:solidFill>
          </p:spPr>
          <p:txBody>
            <a:bodyPr wrap="square" rtlCol="0">
              <a:spAutoFit/>
            </a:bodyPr>
            <a:lstStyle/>
            <a:p>
              <a:r>
                <a:rPr lang="en-US" sz="1300" b="1" dirty="0">
                  <a:solidFill>
                    <a:srgbClr val="104175"/>
                  </a:solidFill>
                </a:rPr>
                <a:t>Partial task</a:t>
              </a:r>
              <a:endParaRPr lang="en-NL" sz="1300" b="1" dirty="0">
                <a:solidFill>
                  <a:srgbClr val="104175"/>
                </a:solidFill>
              </a:endParaRPr>
            </a:p>
          </p:txBody>
        </p:sp>
      </p:grpSp>
      <p:grpSp>
        <p:nvGrpSpPr>
          <p:cNvPr id="4" name="Group 3">
            <a:extLst>
              <a:ext uri="{FF2B5EF4-FFF2-40B4-BE49-F238E27FC236}">
                <a16:creationId xmlns:a16="http://schemas.microsoft.com/office/drawing/2014/main" id="{EBAE4C94-DE30-790F-981F-33EEE798D557}"/>
              </a:ext>
            </a:extLst>
          </p:cNvPr>
          <p:cNvGrpSpPr/>
          <p:nvPr/>
        </p:nvGrpSpPr>
        <p:grpSpPr>
          <a:xfrm>
            <a:off x="941689" y="999371"/>
            <a:ext cx="1905026" cy="408020"/>
            <a:chOff x="941689" y="999371"/>
            <a:chExt cx="1905026" cy="408020"/>
          </a:xfrm>
        </p:grpSpPr>
        <p:sp>
          <p:nvSpPr>
            <p:cNvPr id="5" name="Rectangle 4">
              <a:extLst>
                <a:ext uri="{FF2B5EF4-FFF2-40B4-BE49-F238E27FC236}">
                  <a16:creationId xmlns:a16="http://schemas.microsoft.com/office/drawing/2014/main" id="{CB0DE934-3188-C6FF-36AC-F3E374DFFCC2}"/>
                </a:ext>
              </a:extLst>
            </p:cNvPr>
            <p:cNvSpPr/>
            <p:nvPr/>
          </p:nvSpPr>
          <p:spPr>
            <a:xfrm>
              <a:off x="941689" y="999371"/>
              <a:ext cx="1801512" cy="40802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6" name="TextBox 5">
              <a:extLst>
                <a:ext uri="{FF2B5EF4-FFF2-40B4-BE49-F238E27FC236}">
                  <a16:creationId xmlns:a16="http://schemas.microsoft.com/office/drawing/2014/main" id="{212A8AE4-261A-08DD-AB24-B3514BB731C9}"/>
                </a:ext>
              </a:extLst>
            </p:cNvPr>
            <p:cNvSpPr txBox="1"/>
            <p:nvPr/>
          </p:nvSpPr>
          <p:spPr>
            <a:xfrm>
              <a:off x="1311217" y="1016698"/>
              <a:ext cx="1535498" cy="369332"/>
            </a:xfrm>
            <a:prstGeom prst="rect">
              <a:avLst/>
            </a:prstGeom>
            <a:noFill/>
          </p:spPr>
          <p:txBody>
            <a:bodyPr wrap="square" rtlCol="0">
              <a:spAutoFit/>
            </a:bodyPr>
            <a:lstStyle/>
            <a:p>
              <a:r>
                <a:rPr lang="en-GB" b="1" dirty="0">
                  <a:solidFill>
                    <a:schemeClr val="bg1"/>
                  </a:solidFill>
                </a:rPr>
                <a:t>SOLUTION</a:t>
              </a:r>
            </a:p>
          </p:txBody>
        </p:sp>
        <p:pic>
          <p:nvPicPr>
            <p:cNvPr id="7" name="Graphic 6" descr="Lightning bolt with solid fill">
              <a:extLst>
                <a:ext uri="{FF2B5EF4-FFF2-40B4-BE49-F238E27FC236}">
                  <a16:creationId xmlns:a16="http://schemas.microsoft.com/office/drawing/2014/main" id="{659672B2-40A9-A14A-D583-CE8BA537487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1543" y="1050785"/>
              <a:ext cx="309674" cy="309674"/>
            </a:xfrm>
            <a:prstGeom prst="rect">
              <a:avLst/>
            </a:prstGeom>
          </p:spPr>
        </p:pic>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03BB40-0A97-0A2D-BF02-AD1C10799E8E}"/>
                  </a:ext>
                </a:extLst>
              </p:cNvPr>
              <p:cNvSpPr txBox="1"/>
              <p:nvPr/>
            </p:nvSpPr>
            <p:spPr>
              <a:xfrm>
                <a:off x="9199384" y="2155262"/>
                <a:ext cx="3024385" cy="665118"/>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solidFill>
                                <a:srgbClr val="DE68A4"/>
                              </a:solidFill>
                              <a:latin typeface="Cambria Math" panose="02040503050406030204" pitchFamily="18" charset="0"/>
                            </a:rPr>
                          </m:ctrlPr>
                        </m:accPr>
                        <m:e>
                          <m:r>
                            <a:rPr lang="en-US" sz="1800" b="0" i="1" smtClean="0">
                              <a:solidFill>
                                <a:srgbClr val="DE68A4"/>
                              </a:solidFill>
                              <a:latin typeface="Cambria Math" panose="02040503050406030204" pitchFamily="18" charset="0"/>
                            </a:rPr>
                            <m:t>𝑥</m:t>
                          </m:r>
                        </m:e>
                      </m:acc>
                      <m:r>
                        <a:rPr lang="en-US" sz="1800" b="0" i="1" smtClean="0">
                          <a:solidFill>
                            <a:srgbClr val="DE68A4"/>
                          </a:solidFill>
                          <a:latin typeface="Cambria Math" panose="02040503050406030204" pitchFamily="18" charset="0"/>
                        </a:rPr>
                        <m:t>=</m:t>
                      </m:r>
                      <m:f>
                        <m:fPr>
                          <m:ctrlPr>
                            <a:rPr lang="en-US" sz="1800" b="0" i="1" smtClean="0">
                              <a:solidFill>
                                <a:srgbClr val="DE68A4"/>
                              </a:solidFill>
                              <a:latin typeface="Cambria Math" panose="02040503050406030204" pitchFamily="18" charset="0"/>
                            </a:rPr>
                          </m:ctrlPr>
                        </m:fPr>
                        <m:num>
                          <m:sSub>
                            <m:sSubPr>
                              <m:ctrlPr>
                                <a:rPr lang="en-US" sz="1800" i="1">
                                  <a:solidFill>
                                    <a:srgbClr val="DE68A4"/>
                                  </a:solidFill>
                                  <a:latin typeface="Cambria Math" panose="02040503050406030204" pitchFamily="18" charset="0"/>
                                </a:rPr>
                              </m:ctrlPr>
                            </m:sSubPr>
                            <m:e>
                              <m:r>
                                <a:rPr lang="en-US" sz="1800" i="1">
                                  <a:solidFill>
                                    <a:srgbClr val="DE68A4"/>
                                  </a:solidFill>
                                  <a:latin typeface="Cambria Math" panose="02040503050406030204" pitchFamily="18" charset="0"/>
                                </a:rPr>
                                <m:t>𝑆</m:t>
                              </m:r>
                            </m:e>
                            <m:sub>
                              <m:r>
                                <a:rPr lang="en-US" sz="1800" i="1">
                                  <a:solidFill>
                                    <a:srgbClr val="DE68A4"/>
                                  </a:solidFill>
                                  <a:latin typeface="Cambria Math" panose="02040503050406030204" pitchFamily="18" charset="0"/>
                                </a:rPr>
                                <m:t>𝑎</m:t>
                              </m:r>
                            </m:sub>
                          </m:sSub>
                          <m:r>
                            <a:rPr lang="en-US" sz="1800" b="0" i="1" smtClean="0">
                              <a:solidFill>
                                <a:srgbClr val="DE68A4"/>
                              </a:solidFill>
                              <a:latin typeface="Cambria Math" panose="02040503050406030204" pitchFamily="18" charset="0"/>
                            </a:rPr>
                            <m:t>+</m:t>
                          </m:r>
                          <m:sSub>
                            <m:sSubPr>
                              <m:ctrlPr>
                                <a:rPr lang="en-US" sz="1800" i="1">
                                  <a:solidFill>
                                    <a:srgbClr val="DE68A4"/>
                                  </a:solidFill>
                                  <a:latin typeface="Cambria Math" panose="02040503050406030204" pitchFamily="18" charset="0"/>
                                </a:rPr>
                              </m:ctrlPr>
                            </m:sSubPr>
                            <m:e>
                              <m:r>
                                <a:rPr lang="en-US" sz="1800" i="1">
                                  <a:solidFill>
                                    <a:srgbClr val="DE68A4"/>
                                  </a:solidFill>
                                  <a:latin typeface="Cambria Math" panose="02040503050406030204" pitchFamily="18" charset="0"/>
                                </a:rPr>
                                <m:t>𝑆</m:t>
                              </m:r>
                            </m:e>
                            <m:sub>
                              <m:r>
                                <a:rPr lang="en-US" sz="1800" b="0" i="1" smtClean="0">
                                  <a:solidFill>
                                    <a:srgbClr val="DE68A4"/>
                                  </a:solidFill>
                                  <a:latin typeface="Cambria Math" panose="02040503050406030204" pitchFamily="18" charset="0"/>
                                </a:rPr>
                                <m:t>𝑏</m:t>
                              </m:r>
                            </m:sub>
                          </m:sSub>
                        </m:num>
                        <m:den>
                          <m:sSub>
                            <m:sSubPr>
                              <m:ctrlPr>
                                <a:rPr lang="en-US" sz="1800" i="1">
                                  <a:solidFill>
                                    <a:srgbClr val="DE68A4"/>
                                  </a:solidFill>
                                  <a:latin typeface="Cambria Math" panose="02040503050406030204" pitchFamily="18" charset="0"/>
                                </a:rPr>
                              </m:ctrlPr>
                            </m:sSubPr>
                            <m:e>
                              <m:r>
                                <a:rPr lang="en-US" sz="1800" b="0" i="1" smtClean="0">
                                  <a:solidFill>
                                    <a:srgbClr val="DE68A4"/>
                                  </a:solidFill>
                                  <a:latin typeface="Cambria Math" panose="02040503050406030204" pitchFamily="18" charset="0"/>
                                </a:rPr>
                                <m:t>𝑛</m:t>
                              </m:r>
                            </m:e>
                            <m:sub>
                              <m:r>
                                <a:rPr lang="en-US" sz="1800" i="1">
                                  <a:solidFill>
                                    <a:srgbClr val="DE68A4"/>
                                  </a:solidFill>
                                  <a:latin typeface="Cambria Math" panose="02040503050406030204" pitchFamily="18" charset="0"/>
                                </a:rPr>
                                <m:t>𝑎</m:t>
                              </m:r>
                            </m:sub>
                          </m:sSub>
                          <m:r>
                            <a:rPr lang="en-US" sz="1800" b="0" i="1" smtClean="0">
                              <a:solidFill>
                                <a:srgbClr val="DE68A4"/>
                              </a:solidFill>
                              <a:latin typeface="Cambria Math" panose="02040503050406030204" pitchFamily="18" charset="0"/>
                            </a:rPr>
                            <m:t>+</m:t>
                          </m:r>
                          <m:sSub>
                            <m:sSubPr>
                              <m:ctrlPr>
                                <a:rPr lang="en-US" sz="1800" i="1">
                                  <a:solidFill>
                                    <a:srgbClr val="DE68A4"/>
                                  </a:solidFill>
                                  <a:latin typeface="Cambria Math" panose="02040503050406030204" pitchFamily="18" charset="0"/>
                                </a:rPr>
                              </m:ctrlPr>
                            </m:sSubPr>
                            <m:e>
                              <m:r>
                                <a:rPr lang="en-US" sz="1800" b="0" i="1" smtClean="0">
                                  <a:solidFill>
                                    <a:srgbClr val="DE68A4"/>
                                  </a:solidFill>
                                  <a:latin typeface="Cambria Math" panose="02040503050406030204" pitchFamily="18" charset="0"/>
                                </a:rPr>
                                <m:t>𝑛</m:t>
                              </m:r>
                            </m:e>
                            <m:sub>
                              <m:r>
                                <a:rPr lang="en-US" sz="1800" b="0" i="1" smtClean="0">
                                  <a:solidFill>
                                    <a:srgbClr val="DE68A4"/>
                                  </a:solidFill>
                                  <a:latin typeface="Cambria Math" panose="02040503050406030204" pitchFamily="18" charset="0"/>
                                </a:rPr>
                                <m:t>𝑏</m:t>
                              </m:r>
                            </m:sub>
                          </m:sSub>
                        </m:den>
                      </m:f>
                      <m:r>
                        <a:rPr lang="en-US" sz="1800" b="0" i="1" smtClean="0">
                          <a:solidFill>
                            <a:srgbClr val="DE68A4"/>
                          </a:solidFill>
                          <a:latin typeface="Cambria Math" panose="02040503050406030204" pitchFamily="18" charset="0"/>
                        </a:rPr>
                        <m:t>= </m:t>
                      </m:r>
                      <m:f>
                        <m:fPr>
                          <m:ctrlPr>
                            <a:rPr lang="en-US" sz="1800" b="0" i="1" smtClean="0">
                              <a:solidFill>
                                <a:srgbClr val="DE68A4"/>
                              </a:solidFill>
                              <a:latin typeface="Cambria Math" panose="02040503050406030204" pitchFamily="18" charset="0"/>
                            </a:rPr>
                          </m:ctrlPr>
                        </m:fPr>
                        <m:num>
                          <m:r>
                            <a:rPr lang="en-US" sz="1800" b="0" i="1" smtClean="0">
                              <a:solidFill>
                                <a:srgbClr val="DE68A4"/>
                              </a:solidFill>
                              <a:latin typeface="Cambria Math" panose="02040503050406030204" pitchFamily="18" charset="0"/>
                            </a:rPr>
                            <m:t>153+118</m:t>
                          </m:r>
                        </m:num>
                        <m:den>
                          <m:r>
                            <a:rPr lang="en-US" sz="1800" b="0" i="1" smtClean="0">
                              <a:solidFill>
                                <a:srgbClr val="DE68A4"/>
                              </a:solidFill>
                              <a:latin typeface="Cambria Math" panose="02040503050406030204" pitchFamily="18" charset="0"/>
                            </a:rPr>
                            <m:t>4+3</m:t>
                          </m:r>
                        </m:den>
                      </m:f>
                    </m:oMath>
                  </m:oMathPara>
                </a14:m>
                <a:endParaRPr lang="en-US" sz="1800" dirty="0">
                  <a:solidFill>
                    <a:srgbClr val="DE68A4"/>
                  </a:solidFill>
                </a:endParaRPr>
              </a:p>
            </p:txBody>
          </p:sp>
        </mc:Choice>
        <mc:Fallback xmlns="">
          <p:sp>
            <p:nvSpPr>
              <p:cNvPr id="10" name="TextBox 9">
                <a:extLst>
                  <a:ext uri="{FF2B5EF4-FFF2-40B4-BE49-F238E27FC236}">
                    <a16:creationId xmlns:a16="http://schemas.microsoft.com/office/drawing/2014/main" id="{E803BB40-0A97-0A2D-BF02-AD1C10799E8E}"/>
                  </a:ext>
                </a:extLst>
              </p:cNvPr>
              <p:cNvSpPr txBox="1">
                <a:spLocks noRot="1" noChangeAspect="1" noMove="1" noResize="1" noEditPoints="1" noAdjustHandles="1" noChangeArrowheads="1" noChangeShapeType="1" noTextEdit="1"/>
              </p:cNvSpPr>
              <p:nvPr/>
            </p:nvSpPr>
            <p:spPr>
              <a:xfrm>
                <a:off x="9199384" y="2155262"/>
                <a:ext cx="3024385" cy="665118"/>
              </a:xfrm>
              <a:prstGeom prst="rect">
                <a:avLst/>
              </a:prstGeom>
              <a:blipFill>
                <a:blip r:embed="rId12"/>
                <a:stretch>
                  <a:fillRect/>
                </a:stretch>
              </a:blipFill>
            </p:spPr>
            <p:txBody>
              <a:bodyPr/>
              <a:lstStyle/>
              <a:p>
                <a:r>
                  <a:rPr lang="en-NL">
                    <a:noFill/>
                  </a:rPr>
                  <a:t> </a:t>
                </a:r>
              </a:p>
            </p:txBody>
          </p:sp>
        </mc:Fallback>
      </mc:AlternateContent>
      <p:sp>
        <p:nvSpPr>
          <p:cNvPr id="11" name="Rectangle 10">
            <a:extLst>
              <a:ext uri="{FF2B5EF4-FFF2-40B4-BE49-F238E27FC236}">
                <a16:creationId xmlns:a16="http://schemas.microsoft.com/office/drawing/2014/main" id="{A45273B2-7AF4-F027-B9D0-7D77269A5B1D}"/>
              </a:ext>
            </a:extLst>
          </p:cNvPr>
          <p:cNvSpPr/>
          <p:nvPr/>
        </p:nvSpPr>
        <p:spPr>
          <a:xfrm>
            <a:off x="9163050" y="1993429"/>
            <a:ext cx="3028950" cy="1040057"/>
          </a:xfrm>
          <a:prstGeom prst="rect">
            <a:avLst/>
          </a:prstGeom>
          <a:noFill/>
          <a:ln w="28575">
            <a:solidFill>
              <a:srgbClr val="DE68A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514287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29F3-9BA4-D0C8-7AE2-778881B6BE17}"/>
              </a:ext>
            </a:extLst>
          </p:cNvPr>
          <p:cNvSpPr>
            <a:spLocks noGrp="1"/>
          </p:cNvSpPr>
          <p:nvPr>
            <p:ph type="title"/>
          </p:nvPr>
        </p:nvSpPr>
        <p:spPr/>
        <p:txBody>
          <a:bodyPr/>
          <a:lstStyle/>
          <a:p>
            <a:r>
              <a:rPr lang="en-US" dirty="0"/>
              <a:t>Exercise</a:t>
            </a:r>
            <a:endParaRPr lang="en-NL" dirty="0"/>
          </a:p>
        </p:txBody>
      </p:sp>
      <p:pic>
        <p:nvPicPr>
          <p:cNvPr id="8" name="Picture 4">
            <a:extLst>
              <a:ext uri="{FF2B5EF4-FFF2-40B4-BE49-F238E27FC236}">
                <a16:creationId xmlns:a16="http://schemas.microsoft.com/office/drawing/2014/main" id="{8124BDE0-AF3D-1EDE-A981-46D4AFBF2200}"/>
              </a:ext>
            </a:extLst>
          </p:cNvPr>
          <p:cNvPicPr>
            <a:picLocks noChangeAspect="1"/>
          </p:cNvPicPr>
          <p:nvPr/>
        </p:nvPicPr>
        <p:blipFill>
          <a:blip r:embed="rId3"/>
          <a:srcRect l="1221" t="612" r="1870" b="1606"/>
          <a:stretch/>
        </p:blipFill>
        <p:spPr>
          <a:xfrm>
            <a:off x="1940312" y="1234395"/>
            <a:ext cx="7768702" cy="5280260"/>
          </a:xfrm>
          <a:prstGeom prst="rect">
            <a:avLst/>
          </a:prstGeom>
        </p:spPr>
      </p:pic>
      <p:sp>
        <p:nvSpPr>
          <p:cNvPr id="9" name="Rechthoek 4">
            <a:extLst>
              <a:ext uri="{FF2B5EF4-FFF2-40B4-BE49-F238E27FC236}">
                <a16:creationId xmlns:a16="http://schemas.microsoft.com/office/drawing/2014/main" id="{E20056EB-221D-CEF0-1AE6-71AD6BBB3620}"/>
              </a:ext>
            </a:extLst>
          </p:cNvPr>
          <p:cNvSpPr/>
          <p:nvPr/>
        </p:nvSpPr>
        <p:spPr>
          <a:xfrm>
            <a:off x="1538857" y="1234395"/>
            <a:ext cx="9091961" cy="521691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Graphic 12">
            <a:extLst>
              <a:ext uri="{FF2B5EF4-FFF2-40B4-BE49-F238E27FC236}">
                <a16:creationId xmlns:a16="http://schemas.microsoft.com/office/drawing/2014/main" id="{59B7B940-DA8A-E8F9-207D-34A1B47AAF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55963" y="2389262"/>
            <a:ext cx="4857750" cy="1562100"/>
          </a:xfrm>
          <a:prstGeom prst="rect">
            <a:avLst/>
          </a:prstGeom>
        </p:spPr>
      </p:pic>
      <p:pic>
        <p:nvPicPr>
          <p:cNvPr id="14" name="Graphic 13">
            <a:extLst>
              <a:ext uri="{FF2B5EF4-FFF2-40B4-BE49-F238E27FC236}">
                <a16:creationId xmlns:a16="http://schemas.microsoft.com/office/drawing/2014/main" id="{A05EA3A7-1E7C-2900-7774-869749F5AC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86477" y="2155262"/>
            <a:ext cx="3028950" cy="3438525"/>
          </a:xfrm>
          <a:prstGeom prst="rect">
            <a:avLst/>
          </a:prstGeom>
        </p:spPr>
      </p:pic>
      <p:pic>
        <p:nvPicPr>
          <p:cNvPr id="15" name="Graphic 14">
            <a:extLst>
              <a:ext uri="{FF2B5EF4-FFF2-40B4-BE49-F238E27FC236}">
                <a16:creationId xmlns:a16="http://schemas.microsoft.com/office/drawing/2014/main" id="{EA2CB3A6-B0B5-6065-D33E-54A15C7CE50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28833" y="2155262"/>
            <a:ext cx="3095625" cy="3419475"/>
          </a:xfrm>
          <a:prstGeom prst="rect">
            <a:avLst/>
          </a:prstGeom>
        </p:spPr>
      </p:pic>
      <p:pic>
        <p:nvPicPr>
          <p:cNvPr id="16" name="Graphic 15">
            <a:extLst>
              <a:ext uri="{FF2B5EF4-FFF2-40B4-BE49-F238E27FC236}">
                <a16:creationId xmlns:a16="http://schemas.microsoft.com/office/drawing/2014/main" id="{49DBC109-EF71-73CE-BA8D-A3F32B6BC7A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668658" y="2817662"/>
            <a:ext cx="4629150" cy="1476375"/>
          </a:xfrm>
          <a:prstGeom prst="rect">
            <a:avLst/>
          </a:prstGeom>
        </p:spPr>
      </p:pic>
      <p:grpSp>
        <p:nvGrpSpPr>
          <p:cNvPr id="123" name="Group 122">
            <a:extLst>
              <a:ext uri="{FF2B5EF4-FFF2-40B4-BE49-F238E27FC236}">
                <a16:creationId xmlns:a16="http://schemas.microsoft.com/office/drawing/2014/main" id="{71CB611A-C198-E534-1D95-B165F83A737D}"/>
              </a:ext>
            </a:extLst>
          </p:cNvPr>
          <p:cNvGrpSpPr/>
          <p:nvPr/>
        </p:nvGrpSpPr>
        <p:grpSpPr>
          <a:xfrm>
            <a:off x="2109145" y="1859699"/>
            <a:ext cx="1777392" cy="602263"/>
            <a:chOff x="3326225" y="1481763"/>
            <a:chExt cx="1777392" cy="602263"/>
          </a:xfrm>
        </p:grpSpPr>
        <p:grpSp>
          <p:nvGrpSpPr>
            <p:cNvPr id="80" name="Graphic 11">
              <a:extLst>
                <a:ext uri="{FF2B5EF4-FFF2-40B4-BE49-F238E27FC236}">
                  <a16:creationId xmlns:a16="http://schemas.microsoft.com/office/drawing/2014/main" id="{496A8F6B-3105-D4BD-5550-72368491B2D7}"/>
                </a:ext>
              </a:extLst>
            </p:cNvPr>
            <p:cNvGrpSpPr/>
            <p:nvPr/>
          </p:nvGrpSpPr>
          <p:grpSpPr>
            <a:xfrm>
              <a:off x="3910583" y="1501193"/>
              <a:ext cx="859726" cy="116395"/>
              <a:chOff x="3910583" y="1501193"/>
              <a:chExt cx="859726" cy="116395"/>
            </a:xfrm>
            <a:solidFill>
              <a:srgbClr val="104175"/>
            </a:solidFill>
          </p:grpSpPr>
          <p:sp>
            <p:nvSpPr>
              <p:cNvPr id="81" name="Freeform: Shape 80">
                <a:extLst>
                  <a:ext uri="{FF2B5EF4-FFF2-40B4-BE49-F238E27FC236}">
                    <a16:creationId xmlns:a16="http://schemas.microsoft.com/office/drawing/2014/main" id="{6B215EE4-EC58-8A67-D330-8589ADF47237}"/>
                  </a:ext>
                </a:extLst>
              </p:cNvPr>
              <p:cNvSpPr/>
              <p:nvPr/>
            </p:nvSpPr>
            <p:spPr>
              <a:xfrm>
                <a:off x="3910583" y="1507194"/>
                <a:ext cx="83915" cy="110299"/>
              </a:xfrm>
              <a:custGeom>
                <a:avLst/>
                <a:gdLst>
                  <a:gd name="connsiteX0" fmla="*/ 0 w 83915"/>
                  <a:gd name="connsiteY0" fmla="*/ 55721 h 110299"/>
                  <a:gd name="connsiteX1" fmla="*/ 50197 w 83915"/>
                  <a:gd name="connsiteY1" fmla="*/ 0 h 110299"/>
                  <a:gd name="connsiteX2" fmla="*/ 82201 w 83915"/>
                  <a:gd name="connsiteY2" fmla="*/ 13811 h 110299"/>
                  <a:gd name="connsiteX3" fmla="*/ 69532 w 83915"/>
                  <a:gd name="connsiteY3" fmla="*/ 29242 h 110299"/>
                  <a:gd name="connsiteX4" fmla="*/ 50768 w 83915"/>
                  <a:gd name="connsiteY4" fmla="*/ 20765 h 110299"/>
                  <a:gd name="connsiteX5" fmla="*/ 24670 w 83915"/>
                  <a:gd name="connsiteY5" fmla="*/ 54959 h 110299"/>
                  <a:gd name="connsiteX6" fmla="*/ 50387 w 83915"/>
                  <a:gd name="connsiteY6" fmla="*/ 89535 h 110299"/>
                  <a:gd name="connsiteX7" fmla="*/ 71247 w 83915"/>
                  <a:gd name="connsiteY7" fmla="*/ 79629 h 110299"/>
                  <a:gd name="connsiteX8" fmla="*/ 83915 w 83915"/>
                  <a:gd name="connsiteY8" fmla="*/ 94679 h 110299"/>
                  <a:gd name="connsiteX9" fmla="*/ 49530 w 83915"/>
                  <a:gd name="connsiteY9" fmla="*/ 110300 h 110299"/>
                  <a:gd name="connsiteX10" fmla="*/ 0 w 83915"/>
                  <a:gd name="connsiteY10" fmla="*/ 55721 h 110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915" h="110299">
                    <a:moveTo>
                      <a:pt x="0" y="55721"/>
                    </a:moveTo>
                    <a:cubicBezTo>
                      <a:pt x="0" y="20384"/>
                      <a:pt x="23336" y="0"/>
                      <a:pt x="50197" y="0"/>
                    </a:cubicBezTo>
                    <a:cubicBezTo>
                      <a:pt x="63913" y="0"/>
                      <a:pt x="75057" y="6477"/>
                      <a:pt x="82201" y="13811"/>
                    </a:cubicBezTo>
                    <a:lnTo>
                      <a:pt x="69532" y="29242"/>
                    </a:lnTo>
                    <a:cubicBezTo>
                      <a:pt x="64198" y="24289"/>
                      <a:pt x="58484" y="20765"/>
                      <a:pt x="50768" y="20765"/>
                    </a:cubicBezTo>
                    <a:cubicBezTo>
                      <a:pt x="36195" y="20765"/>
                      <a:pt x="24670" y="33623"/>
                      <a:pt x="24670" y="54959"/>
                    </a:cubicBezTo>
                    <a:cubicBezTo>
                      <a:pt x="24670" y="76295"/>
                      <a:pt x="34862" y="89535"/>
                      <a:pt x="50387" y="89535"/>
                    </a:cubicBezTo>
                    <a:cubicBezTo>
                      <a:pt x="59150" y="89535"/>
                      <a:pt x="66008" y="85249"/>
                      <a:pt x="71247" y="79629"/>
                    </a:cubicBezTo>
                    <a:lnTo>
                      <a:pt x="83915" y="94679"/>
                    </a:lnTo>
                    <a:cubicBezTo>
                      <a:pt x="75057" y="104966"/>
                      <a:pt x="63341" y="110300"/>
                      <a:pt x="49530" y="110300"/>
                    </a:cubicBezTo>
                    <a:cubicBezTo>
                      <a:pt x="22574" y="110300"/>
                      <a:pt x="0" y="91631"/>
                      <a:pt x="0" y="55721"/>
                    </a:cubicBezTo>
                    <a:close/>
                  </a:path>
                </a:pathLst>
              </a:custGeom>
              <a:solidFill>
                <a:srgbClr val="104175"/>
              </a:solidFill>
              <a:ln w="9525" cap="flat">
                <a:noFill/>
                <a:prstDash val="solid"/>
                <a:miter/>
              </a:ln>
            </p:spPr>
            <p:txBody>
              <a:bodyPr rtlCol="0" anchor="ctr"/>
              <a:lstStyle/>
              <a:p>
                <a:endParaRPr lang="en-NL"/>
              </a:p>
            </p:txBody>
          </p:sp>
          <p:sp>
            <p:nvSpPr>
              <p:cNvPr id="82" name="Freeform: Shape 81">
                <a:extLst>
                  <a:ext uri="{FF2B5EF4-FFF2-40B4-BE49-F238E27FC236}">
                    <a16:creationId xmlns:a16="http://schemas.microsoft.com/office/drawing/2014/main" id="{28A7A8BC-DA8E-317F-7FDD-848C23316038}"/>
                  </a:ext>
                </a:extLst>
              </p:cNvPr>
              <p:cNvSpPr/>
              <p:nvPr/>
            </p:nvSpPr>
            <p:spPr>
              <a:xfrm>
                <a:off x="4003833" y="1532531"/>
                <a:ext cx="72770" cy="84867"/>
              </a:xfrm>
              <a:custGeom>
                <a:avLst/>
                <a:gdLst>
                  <a:gd name="connsiteX0" fmla="*/ 95 w 72770"/>
                  <a:gd name="connsiteY0" fmla="*/ 42482 h 84867"/>
                  <a:gd name="connsiteX1" fmla="*/ 38290 w 72770"/>
                  <a:gd name="connsiteY1" fmla="*/ 0 h 84867"/>
                  <a:gd name="connsiteX2" fmla="*/ 72771 w 72770"/>
                  <a:gd name="connsiteY2" fmla="*/ 38862 h 84867"/>
                  <a:gd name="connsiteX3" fmla="*/ 71819 w 72770"/>
                  <a:gd name="connsiteY3" fmla="*/ 49435 h 84867"/>
                  <a:gd name="connsiteX4" fmla="*/ 23336 w 72770"/>
                  <a:gd name="connsiteY4" fmla="*/ 49435 h 84867"/>
                  <a:gd name="connsiteX5" fmla="*/ 44291 w 72770"/>
                  <a:gd name="connsiteY5" fmla="*/ 66580 h 84867"/>
                  <a:gd name="connsiteX6" fmla="*/ 61817 w 72770"/>
                  <a:gd name="connsiteY6" fmla="*/ 61246 h 84867"/>
                  <a:gd name="connsiteX7" fmla="*/ 69723 w 72770"/>
                  <a:gd name="connsiteY7" fmla="*/ 75724 h 84867"/>
                  <a:gd name="connsiteX8" fmla="*/ 40957 w 72770"/>
                  <a:gd name="connsiteY8" fmla="*/ 84868 h 84867"/>
                  <a:gd name="connsiteX9" fmla="*/ 0 w 72770"/>
                  <a:gd name="connsiteY9" fmla="*/ 42482 h 84867"/>
                  <a:gd name="connsiteX10" fmla="*/ 52292 w 72770"/>
                  <a:gd name="connsiteY10" fmla="*/ 33623 h 84867"/>
                  <a:gd name="connsiteX11" fmla="*/ 38862 w 72770"/>
                  <a:gd name="connsiteY11" fmla="*/ 18288 h 84867"/>
                  <a:gd name="connsiteX12" fmla="*/ 23146 w 72770"/>
                  <a:gd name="connsiteY12" fmla="*/ 33623 h 84867"/>
                  <a:gd name="connsiteX13" fmla="*/ 52388 w 72770"/>
                  <a:gd name="connsiteY13" fmla="*/ 33623 h 8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770" h="84867">
                    <a:moveTo>
                      <a:pt x="95" y="42482"/>
                    </a:moveTo>
                    <a:cubicBezTo>
                      <a:pt x="95" y="16192"/>
                      <a:pt x="18859" y="0"/>
                      <a:pt x="38290" y="0"/>
                    </a:cubicBezTo>
                    <a:cubicBezTo>
                      <a:pt x="61341" y="0"/>
                      <a:pt x="72771" y="16764"/>
                      <a:pt x="72771" y="38862"/>
                    </a:cubicBezTo>
                    <a:cubicBezTo>
                      <a:pt x="72771" y="43148"/>
                      <a:pt x="72199" y="47530"/>
                      <a:pt x="71819" y="49435"/>
                    </a:cubicBezTo>
                    <a:lnTo>
                      <a:pt x="23336" y="49435"/>
                    </a:lnTo>
                    <a:cubicBezTo>
                      <a:pt x="25527" y="61151"/>
                      <a:pt x="33528" y="66580"/>
                      <a:pt x="44291" y="66580"/>
                    </a:cubicBezTo>
                    <a:cubicBezTo>
                      <a:pt x="50387" y="66580"/>
                      <a:pt x="55912" y="64675"/>
                      <a:pt x="61817" y="61246"/>
                    </a:cubicBezTo>
                    <a:lnTo>
                      <a:pt x="69723" y="75724"/>
                    </a:lnTo>
                    <a:cubicBezTo>
                      <a:pt x="61436" y="81439"/>
                      <a:pt x="50578" y="84868"/>
                      <a:pt x="40957" y="84868"/>
                    </a:cubicBezTo>
                    <a:cubicBezTo>
                      <a:pt x="17907" y="84868"/>
                      <a:pt x="0" y="69247"/>
                      <a:pt x="0" y="42482"/>
                    </a:cubicBezTo>
                    <a:close/>
                    <a:moveTo>
                      <a:pt x="52292" y="33623"/>
                    </a:moveTo>
                    <a:cubicBezTo>
                      <a:pt x="52292" y="24670"/>
                      <a:pt x="48387" y="18288"/>
                      <a:pt x="38862" y="18288"/>
                    </a:cubicBezTo>
                    <a:cubicBezTo>
                      <a:pt x="31242" y="18288"/>
                      <a:pt x="24765" y="23336"/>
                      <a:pt x="23146" y="33623"/>
                    </a:cubicBezTo>
                    <a:lnTo>
                      <a:pt x="52388" y="33623"/>
                    </a:lnTo>
                    <a:close/>
                  </a:path>
                </a:pathLst>
              </a:custGeom>
              <a:solidFill>
                <a:srgbClr val="104175"/>
              </a:solidFill>
              <a:ln w="9525" cap="flat">
                <a:noFill/>
                <a:prstDash val="solid"/>
                <a:miter/>
              </a:ln>
            </p:spPr>
            <p:txBody>
              <a:bodyPr rtlCol="0" anchor="ctr"/>
              <a:lstStyle/>
              <a:p>
                <a:endParaRPr lang="en-NL"/>
              </a:p>
            </p:txBody>
          </p:sp>
          <p:sp>
            <p:nvSpPr>
              <p:cNvPr id="83" name="Freeform: Shape 82">
                <a:extLst>
                  <a:ext uri="{FF2B5EF4-FFF2-40B4-BE49-F238E27FC236}">
                    <a16:creationId xmlns:a16="http://schemas.microsoft.com/office/drawing/2014/main" id="{0FDB537B-EEA9-29CF-42F4-2903D3F40526}"/>
                  </a:ext>
                </a:extLst>
              </p:cNvPr>
              <p:cNvSpPr/>
              <p:nvPr/>
            </p:nvSpPr>
            <p:spPr>
              <a:xfrm>
                <a:off x="4093178" y="1532626"/>
                <a:ext cx="73056" cy="82962"/>
              </a:xfrm>
              <a:custGeom>
                <a:avLst/>
                <a:gdLst>
                  <a:gd name="connsiteX0" fmla="*/ 0 w 73056"/>
                  <a:gd name="connsiteY0" fmla="*/ 1905 h 82962"/>
                  <a:gd name="connsiteX1" fmla="*/ 19621 w 73056"/>
                  <a:gd name="connsiteY1" fmla="*/ 1905 h 82962"/>
                  <a:gd name="connsiteX2" fmla="*/ 21336 w 73056"/>
                  <a:gd name="connsiteY2" fmla="*/ 12192 h 82962"/>
                  <a:gd name="connsiteX3" fmla="*/ 21907 w 73056"/>
                  <a:gd name="connsiteY3" fmla="*/ 12192 h 82962"/>
                  <a:gd name="connsiteX4" fmla="*/ 47911 w 73056"/>
                  <a:gd name="connsiteY4" fmla="*/ 0 h 82962"/>
                  <a:gd name="connsiteX5" fmla="*/ 73057 w 73056"/>
                  <a:gd name="connsiteY5" fmla="*/ 32671 h 82962"/>
                  <a:gd name="connsiteX6" fmla="*/ 73057 w 73056"/>
                  <a:gd name="connsiteY6" fmla="*/ 82963 h 82962"/>
                  <a:gd name="connsiteX7" fmla="*/ 49054 w 73056"/>
                  <a:gd name="connsiteY7" fmla="*/ 82963 h 82962"/>
                  <a:gd name="connsiteX8" fmla="*/ 49054 w 73056"/>
                  <a:gd name="connsiteY8" fmla="*/ 35719 h 82962"/>
                  <a:gd name="connsiteX9" fmla="*/ 38957 w 73056"/>
                  <a:gd name="connsiteY9" fmla="*/ 20383 h 82962"/>
                  <a:gd name="connsiteX10" fmla="*/ 24003 w 73056"/>
                  <a:gd name="connsiteY10" fmla="*/ 28289 h 82962"/>
                  <a:gd name="connsiteX11" fmla="*/ 24003 w 73056"/>
                  <a:gd name="connsiteY11" fmla="*/ 82963 h 82962"/>
                  <a:gd name="connsiteX12" fmla="*/ 0 w 73056"/>
                  <a:gd name="connsiteY12" fmla="*/ 82963 h 82962"/>
                  <a:gd name="connsiteX13" fmla="*/ 0 w 73056"/>
                  <a:gd name="connsiteY13" fmla="*/ 1905 h 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056" h="82962">
                    <a:moveTo>
                      <a:pt x="0" y="1905"/>
                    </a:moveTo>
                    <a:lnTo>
                      <a:pt x="19621" y="1905"/>
                    </a:lnTo>
                    <a:lnTo>
                      <a:pt x="21336" y="12192"/>
                    </a:lnTo>
                    <a:lnTo>
                      <a:pt x="21907" y="12192"/>
                    </a:lnTo>
                    <a:cubicBezTo>
                      <a:pt x="28765" y="5620"/>
                      <a:pt x="36862" y="0"/>
                      <a:pt x="47911" y="0"/>
                    </a:cubicBezTo>
                    <a:cubicBezTo>
                      <a:pt x="65532" y="0"/>
                      <a:pt x="73057" y="12383"/>
                      <a:pt x="73057" y="32671"/>
                    </a:cubicBezTo>
                    <a:lnTo>
                      <a:pt x="73057" y="82963"/>
                    </a:lnTo>
                    <a:lnTo>
                      <a:pt x="49054" y="82963"/>
                    </a:lnTo>
                    <a:lnTo>
                      <a:pt x="49054" y="35719"/>
                    </a:lnTo>
                    <a:cubicBezTo>
                      <a:pt x="49054" y="24098"/>
                      <a:pt x="45910" y="20383"/>
                      <a:pt x="38957" y="20383"/>
                    </a:cubicBezTo>
                    <a:cubicBezTo>
                      <a:pt x="32956" y="20383"/>
                      <a:pt x="29242" y="23146"/>
                      <a:pt x="24003" y="28289"/>
                    </a:cubicBezTo>
                    <a:lnTo>
                      <a:pt x="24003" y="82963"/>
                    </a:lnTo>
                    <a:lnTo>
                      <a:pt x="0" y="82963"/>
                    </a:lnTo>
                    <a:lnTo>
                      <a:pt x="0" y="1905"/>
                    </a:lnTo>
                    <a:close/>
                  </a:path>
                </a:pathLst>
              </a:custGeom>
              <a:solidFill>
                <a:srgbClr val="104175"/>
              </a:solidFill>
              <a:ln w="9525" cap="flat">
                <a:noFill/>
                <a:prstDash val="solid"/>
                <a:miter/>
              </a:ln>
            </p:spPr>
            <p:txBody>
              <a:bodyPr rtlCol="0" anchor="ctr"/>
              <a:lstStyle/>
              <a:p>
                <a:endParaRPr lang="en-NL"/>
              </a:p>
            </p:txBody>
          </p:sp>
          <p:sp>
            <p:nvSpPr>
              <p:cNvPr id="84" name="Freeform: Shape 83">
                <a:extLst>
                  <a:ext uri="{FF2B5EF4-FFF2-40B4-BE49-F238E27FC236}">
                    <a16:creationId xmlns:a16="http://schemas.microsoft.com/office/drawing/2014/main" id="{82B20BA8-E0D5-5FBF-A15C-F3378E19154A}"/>
                  </a:ext>
                </a:extLst>
              </p:cNvPr>
              <p:cNvSpPr/>
              <p:nvPr/>
            </p:nvSpPr>
            <p:spPr>
              <a:xfrm>
                <a:off x="4178808" y="1513004"/>
                <a:ext cx="56959" cy="104489"/>
              </a:xfrm>
              <a:custGeom>
                <a:avLst/>
                <a:gdLst>
                  <a:gd name="connsiteX0" fmla="*/ 11049 w 56959"/>
                  <a:gd name="connsiteY0" fmla="*/ 73057 h 104489"/>
                  <a:gd name="connsiteX1" fmla="*/ 11049 w 56959"/>
                  <a:gd name="connsiteY1" fmla="*/ 40386 h 104489"/>
                  <a:gd name="connsiteX2" fmla="*/ 0 w 56959"/>
                  <a:gd name="connsiteY2" fmla="*/ 40386 h 104489"/>
                  <a:gd name="connsiteX3" fmla="*/ 0 w 56959"/>
                  <a:gd name="connsiteY3" fmla="*/ 22479 h 104489"/>
                  <a:gd name="connsiteX4" fmla="*/ 12382 w 56959"/>
                  <a:gd name="connsiteY4" fmla="*/ 21527 h 104489"/>
                  <a:gd name="connsiteX5" fmla="*/ 15145 w 56959"/>
                  <a:gd name="connsiteY5" fmla="*/ 0 h 104489"/>
                  <a:gd name="connsiteX6" fmla="*/ 34957 w 56959"/>
                  <a:gd name="connsiteY6" fmla="*/ 0 h 104489"/>
                  <a:gd name="connsiteX7" fmla="*/ 34957 w 56959"/>
                  <a:gd name="connsiteY7" fmla="*/ 21527 h 104489"/>
                  <a:gd name="connsiteX8" fmla="*/ 54388 w 56959"/>
                  <a:gd name="connsiteY8" fmla="*/ 21527 h 104489"/>
                  <a:gd name="connsiteX9" fmla="*/ 54388 w 56959"/>
                  <a:gd name="connsiteY9" fmla="*/ 40386 h 104489"/>
                  <a:gd name="connsiteX10" fmla="*/ 34957 w 56959"/>
                  <a:gd name="connsiteY10" fmla="*/ 40386 h 104489"/>
                  <a:gd name="connsiteX11" fmla="*/ 34957 w 56959"/>
                  <a:gd name="connsiteY11" fmla="*/ 72771 h 104489"/>
                  <a:gd name="connsiteX12" fmla="*/ 45434 w 56959"/>
                  <a:gd name="connsiteY12" fmla="*/ 85630 h 104489"/>
                  <a:gd name="connsiteX13" fmla="*/ 53149 w 56959"/>
                  <a:gd name="connsiteY13" fmla="*/ 84106 h 104489"/>
                  <a:gd name="connsiteX14" fmla="*/ 56960 w 56959"/>
                  <a:gd name="connsiteY14" fmla="*/ 101537 h 104489"/>
                  <a:gd name="connsiteX15" fmla="*/ 38957 w 56959"/>
                  <a:gd name="connsiteY15" fmla="*/ 104489 h 104489"/>
                  <a:gd name="connsiteX16" fmla="*/ 10954 w 56959"/>
                  <a:gd name="connsiteY16" fmla="*/ 73057 h 10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959" h="104489">
                    <a:moveTo>
                      <a:pt x="11049" y="73057"/>
                    </a:moveTo>
                    <a:lnTo>
                      <a:pt x="11049" y="40386"/>
                    </a:lnTo>
                    <a:lnTo>
                      <a:pt x="0" y="40386"/>
                    </a:lnTo>
                    <a:lnTo>
                      <a:pt x="0" y="22479"/>
                    </a:lnTo>
                    <a:lnTo>
                      <a:pt x="12382" y="21527"/>
                    </a:lnTo>
                    <a:lnTo>
                      <a:pt x="15145" y="0"/>
                    </a:lnTo>
                    <a:lnTo>
                      <a:pt x="34957" y="0"/>
                    </a:lnTo>
                    <a:lnTo>
                      <a:pt x="34957" y="21527"/>
                    </a:lnTo>
                    <a:lnTo>
                      <a:pt x="54388" y="21527"/>
                    </a:lnTo>
                    <a:lnTo>
                      <a:pt x="54388" y="40386"/>
                    </a:lnTo>
                    <a:lnTo>
                      <a:pt x="34957" y="40386"/>
                    </a:lnTo>
                    <a:lnTo>
                      <a:pt x="34957" y="72771"/>
                    </a:lnTo>
                    <a:cubicBezTo>
                      <a:pt x="34957" y="81915"/>
                      <a:pt x="39148" y="85630"/>
                      <a:pt x="45434" y="85630"/>
                    </a:cubicBezTo>
                    <a:cubicBezTo>
                      <a:pt x="48101" y="85630"/>
                      <a:pt x="50959" y="84868"/>
                      <a:pt x="53149" y="84106"/>
                    </a:cubicBezTo>
                    <a:lnTo>
                      <a:pt x="56960" y="101537"/>
                    </a:lnTo>
                    <a:cubicBezTo>
                      <a:pt x="52673" y="102870"/>
                      <a:pt x="46863" y="104489"/>
                      <a:pt x="38957" y="104489"/>
                    </a:cubicBezTo>
                    <a:cubicBezTo>
                      <a:pt x="18955" y="104489"/>
                      <a:pt x="10954" y="91821"/>
                      <a:pt x="10954" y="73057"/>
                    </a:cubicBezTo>
                    <a:close/>
                  </a:path>
                </a:pathLst>
              </a:custGeom>
              <a:solidFill>
                <a:srgbClr val="104175"/>
              </a:solidFill>
              <a:ln w="9525" cap="flat">
                <a:noFill/>
                <a:prstDash val="solid"/>
                <a:miter/>
              </a:ln>
            </p:spPr>
            <p:txBody>
              <a:bodyPr rtlCol="0" anchor="ctr"/>
              <a:lstStyle/>
              <a:p>
                <a:endParaRPr lang="en-NL"/>
              </a:p>
            </p:txBody>
          </p:sp>
          <p:sp>
            <p:nvSpPr>
              <p:cNvPr id="85" name="Freeform: Shape 84">
                <a:extLst>
                  <a:ext uri="{FF2B5EF4-FFF2-40B4-BE49-F238E27FC236}">
                    <a16:creationId xmlns:a16="http://schemas.microsoft.com/office/drawing/2014/main" id="{D9CEB458-7D92-228F-8987-4C3205E673B7}"/>
                  </a:ext>
                </a:extLst>
              </p:cNvPr>
              <p:cNvSpPr/>
              <p:nvPr/>
            </p:nvSpPr>
            <p:spPr>
              <a:xfrm>
                <a:off x="4249102" y="1532626"/>
                <a:ext cx="54578" cy="82867"/>
              </a:xfrm>
              <a:custGeom>
                <a:avLst/>
                <a:gdLst>
                  <a:gd name="connsiteX0" fmla="*/ 0 w 54578"/>
                  <a:gd name="connsiteY0" fmla="*/ 1905 h 82867"/>
                  <a:gd name="connsiteX1" fmla="*/ 19621 w 54578"/>
                  <a:gd name="connsiteY1" fmla="*/ 1905 h 82867"/>
                  <a:gd name="connsiteX2" fmla="*/ 21336 w 54578"/>
                  <a:gd name="connsiteY2" fmla="*/ 16097 h 82867"/>
                  <a:gd name="connsiteX3" fmla="*/ 21907 w 54578"/>
                  <a:gd name="connsiteY3" fmla="*/ 16097 h 82867"/>
                  <a:gd name="connsiteX4" fmla="*/ 44958 w 54578"/>
                  <a:gd name="connsiteY4" fmla="*/ 0 h 82867"/>
                  <a:gd name="connsiteX5" fmla="*/ 54578 w 54578"/>
                  <a:gd name="connsiteY5" fmla="*/ 1619 h 82867"/>
                  <a:gd name="connsiteX6" fmla="*/ 50578 w 54578"/>
                  <a:gd name="connsiteY6" fmla="*/ 22289 h 82867"/>
                  <a:gd name="connsiteX7" fmla="*/ 41815 w 54578"/>
                  <a:gd name="connsiteY7" fmla="*/ 20955 h 82867"/>
                  <a:gd name="connsiteX8" fmla="*/ 24003 w 54578"/>
                  <a:gd name="connsiteY8" fmla="*/ 35909 h 82867"/>
                  <a:gd name="connsiteX9" fmla="*/ 24003 w 54578"/>
                  <a:gd name="connsiteY9" fmla="*/ 82868 h 82867"/>
                  <a:gd name="connsiteX10" fmla="*/ 0 w 54578"/>
                  <a:gd name="connsiteY10" fmla="*/ 82868 h 82867"/>
                  <a:gd name="connsiteX11" fmla="*/ 0 w 54578"/>
                  <a:gd name="connsiteY11" fmla="*/ 1905 h 82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8" h="82867">
                    <a:moveTo>
                      <a:pt x="0" y="1905"/>
                    </a:moveTo>
                    <a:lnTo>
                      <a:pt x="19621" y="1905"/>
                    </a:lnTo>
                    <a:lnTo>
                      <a:pt x="21336" y="16097"/>
                    </a:lnTo>
                    <a:lnTo>
                      <a:pt x="21907" y="16097"/>
                    </a:lnTo>
                    <a:cubicBezTo>
                      <a:pt x="27813" y="5239"/>
                      <a:pt x="36671" y="0"/>
                      <a:pt x="44958" y="0"/>
                    </a:cubicBezTo>
                    <a:cubicBezTo>
                      <a:pt x="49625" y="0"/>
                      <a:pt x="52292" y="571"/>
                      <a:pt x="54578" y="1619"/>
                    </a:cubicBezTo>
                    <a:lnTo>
                      <a:pt x="50578" y="22289"/>
                    </a:lnTo>
                    <a:cubicBezTo>
                      <a:pt x="47720" y="21622"/>
                      <a:pt x="45339" y="20955"/>
                      <a:pt x="41815" y="20955"/>
                    </a:cubicBezTo>
                    <a:cubicBezTo>
                      <a:pt x="35719" y="20955"/>
                      <a:pt x="28289" y="24860"/>
                      <a:pt x="24003" y="35909"/>
                    </a:cubicBezTo>
                    <a:lnTo>
                      <a:pt x="24003" y="82868"/>
                    </a:lnTo>
                    <a:lnTo>
                      <a:pt x="0" y="82868"/>
                    </a:lnTo>
                    <a:lnTo>
                      <a:pt x="0" y="1905"/>
                    </a:lnTo>
                    <a:close/>
                  </a:path>
                </a:pathLst>
              </a:custGeom>
              <a:solidFill>
                <a:srgbClr val="104175"/>
              </a:solidFill>
              <a:ln w="9525" cap="flat">
                <a:noFill/>
                <a:prstDash val="solid"/>
                <a:miter/>
              </a:ln>
            </p:spPr>
            <p:txBody>
              <a:bodyPr rtlCol="0" anchor="ctr"/>
              <a:lstStyle/>
              <a:p>
                <a:endParaRPr lang="en-NL"/>
              </a:p>
            </p:txBody>
          </p:sp>
          <p:sp>
            <p:nvSpPr>
              <p:cNvPr id="86" name="Freeform: Shape 85">
                <a:extLst>
                  <a:ext uri="{FF2B5EF4-FFF2-40B4-BE49-F238E27FC236}">
                    <a16:creationId xmlns:a16="http://schemas.microsoft.com/office/drawing/2014/main" id="{E41A0047-73E6-B035-8A9F-2E601CEDE1D8}"/>
                  </a:ext>
                </a:extLst>
              </p:cNvPr>
              <p:cNvSpPr/>
              <p:nvPr/>
            </p:nvSpPr>
            <p:spPr>
              <a:xfrm>
                <a:off x="4305776" y="1532531"/>
                <a:ext cx="69627" cy="84963"/>
              </a:xfrm>
              <a:custGeom>
                <a:avLst/>
                <a:gdLst>
                  <a:gd name="connsiteX0" fmla="*/ 0 w 69627"/>
                  <a:gd name="connsiteY0" fmla="*/ 60484 h 84963"/>
                  <a:gd name="connsiteX1" fmla="*/ 45625 w 69627"/>
                  <a:gd name="connsiteY1" fmla="*/ 30766 h 84963"/>
                  <a:gd name="connsiteX2" fmla="*/ 32861 w 69627"/>
                  <a:gd name="connsiteY2" fmla="*/ 19050 h 84963"/>
                  <a:gd name="connsiteX3" fmla="*/ 11430 w 69627"/>
                  <a:gd name="connsiteY3" fmla="*/ 26384 h 84963"/>
                  <a:gd name="connsiteX4" fmla="*/ 2858 w 69627"/>
                  <a:gd name="connsiteY4" fmla="*/ 10668 h 84963"/>
                  <a:gd name="connsiteX5" fmla="*/ 37433 w 69627"/>
                  <a:gd name="connsiteY5" fmla="*/ 0 h 84963"/>
                  <a:gd name="connsiteX6" fmla="*/ 69628 w 69627"/>
                  <a:gd name="connsiteY6" fmla="*/ 36671 h 84963"/>
                  <a:gd name="connsiteX7" fmla="*/ 69628 w 69627"/>
                  <a:gd name="connsiteY7" fmla="*/ 82963 h 84963"/>
                  <a:gd name="connsiteX8" fmla="*/ 50006 w 69627"/>
                  <a:gd name="connsiteY8" fmla="*/ 82963 h 84963"/>
                  <a:gd name="connsiteX9" fmla="*/ 48292 w 69627"/>
                  <a:gd name="connsiteY9" fmla="*/ 74676 h 84963"/>
                  <a:gd name="connsiteX10" fmla="*/ 47720 w 69627"/>
                  <a:gd name="connsiteY10" fmla="*/ 74676 h 84963"/>
                  <a:gd name="connsiteX11" fmla="*/ 24194 w 69627"/>
                  <a:gd name="connsiteY11" fmla="*/ 84963 h 84963"/>
                  <a:gd name="connsiteX12" fmla="*/ 95 w 69627"/>
                  <a:gd name="connsiteY12" fmla="*/ 60579 h 84963"/>
                  <a:gd name="connsiteX13" fmla="*/ 45625 w 69627"/>
                  <a:gd name="connsiteY13" fmla="*/ 59436 h 84963"/>
                  <a:gd name="connsiteX14" fmla="*/ 45625 w 69627"/>
                  <a:gd name="connsiteY14" fmla="*/ 45244 h 84963"/>
                  <a:gd name="connsiteX15" fmla="*/ 22955 w 69627"/>
                  <a:gd name="connsiteY15" fmla="*/ 58579 h 84963"/>
                  <a:gd name="connsiteX16" fmla="*/ 32290 w 69627"/>
                  <a:gd name="connsiteY16" fmla="*/ 66389 h 84963"/>
                  <a:gd name="connsiteX17" fmla="*/ 45625 w 69627"/>
                  <a:gd name="connsiteY17" fmla="*/ 59436 h 8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627" h="84963">
                    <a:moveTo>
                      <a:pt x="0" y="60484"/>
                    </a:moveTo>
                    <a:cubicBezTo>
                      <a:pt x="0" y="43434"/>
                      <a:pt x="13526" y="34195"/>
                      <a:pt x="45625" y="30766"/>
                    </a:cubicBezTo>
                    <a:cubicBezTo>
                      <a:pt x="45149" y="23717"/>
                      <a:pt x="41624" y="19050"/>
                      <a:pt x="32861" y="19050"/>
                    </a:cubicBezTo>
                    <a:cubicBezTo>
                      <a:pt x="26099" y="19050"/>
                      <a:pt x="19336" y="21908"/>
                      <a:pt x="11430" y="26384"/>
                    </a:cubicBezTo>
                    <a:lnTo>
                      <a:pt x="2858" y="10668"/>
                    </a:lnTo>
                    <a:cubicBezTo>
                      <a:pt x="13145" y="4382"/>
                      <a:pt x="24670" y="0"/>
                      <a:pt x="37433" y="0"/>
                    </a:cubicBezTo>
                    <a:cubicBezTo>
                      <a:pt x="58103" y="0"/>
                      <a:pt x="69628" y="11811"/>
                      <a:pt x="69628" y="36671"/>
                    </a:cubicBezTo>
                    <a:lnTo>
                      <a:pt x="69628" y="82963"/>
                    </a:lnTo>
                    <a:lnTo>
                      <a:pt x="50006" y="82963"/>
                    </a:lnTo>
                    <a:lnTo>
                      <a:pt x="48292" y="74676"/>
                    </a:lnTo>
                    <a:lnTo>
                      <a:pt x="47720" y="74676"/>
                    </a:lnTo>
                    <a:cubicBezTo>
                      <a:pt x="40862" y="80677"/>
                      <a:pt x="33242" y="84963"/>
                      <a:pt x="24194" y="84963"/>
                    </a:cubicBezTo>
                    <a:cubicBezTo>
                      <a:pt x="9430" y="84963"/>
                      <a:pt x="95" y="74200"/>
                      <a:pt x="95" y="60579"/>
                    </a:cubicBezTo>
                    <a:close/>
                    <a:moveTo>
                      <a:pt x="45625" y="59436"/>
                    </a:moveTo>
                    <a:lnTo>
                      <a:pt x="45625" y="45244"/>
                    </a:lnTo>
                    <a:cubicBezTo>
                      <a:pt x="28575" y="47530"/>
                      <a:pt x="22955" y="52388"/>
                      <a:pt x="22955" y="58579"/>
                    </a:cubicBezTo>
                    <a:cubicBezTo>
                      <a:pt x="22955" y="63818"/>
                      <a:pt x="26575" y="66389"/>
                      <a:pt x="32290" y="66389"/>
                    </a:cubicBezTo>
                    <a:cubicBezTo>
                      <a:pt x="38005" y="66389"/>
                      <a:pt x="41339" y="63722"/>
                      <a:pt x="45625" y="59436"/>
                    </a:cubicBezTo>
                    <a:close/>
                  </a:path>
                </a:pathLst>
              </a:custGeom>
              <a:solidFill>
                <a:srgbClr val="104175"/>
              </a:solidFill>
              <a:ln w="9525" cap="flat">
                <a:noFill/>
                <a:prstDash val="solid"/>
                <a:miter/>
              </a:ln>
            </p:spPr>
            <p:txBody>
              <a:bodyPr rtlCol="0" anchor="ctr"/>
              <a:lstStyle/>
              <a:p>
                <a:endParaRPr lang="en-NL"/>
              </a:p>
            </p:txBody>
          </p:sp>
          <p:sp>
            <p:nvSpPr>
              <p:cNvPr id="87" name="Freeform: Shape 86">
                <a:extLst>
                  <a:ext uri="{FF2B5EF4-FFF2-40B4-BE49-F238E27FC236}">
                    <a16:creationId xmlns:a16="http://schemas.microsoft.com/office/drawing/2014/main" id="{81AE6E0A-BC38-074E-A087-BFFC91892F75}"/>
                  </a:ext>
                </a:extLst>
              </p:cNvPr>
              <p:cNvSpPr/>
              <p:nvPr/>
            </p:nvSpPr>
            <p:spPr>
              <a:xfrm>
                <a:off x="4395597" y="1501193"/>
                <a:ext cx="34194" cy="116395"/>
              </a:xfrm>
              <a:custGeom>
                <a:avLst/>
                <a:gdLst>
                  <a:gd name="connsiteX0" fmla="*/ 0 w 34194"/>
                  <a:gd name="connsiteY0" fmla="*/ 89154 h 116395"/>
                  <a:gd name="connsiteX1" fmla="*/ 0 w 34194"/>
                  <a:gd name="connsiteY1" fmla="*/ 0 h 116395"/>
                  <a:gd name="connsiteX2" fmla="*/ 24003 w 34194"/>
                  <a:gd name="connsiteY2" fmla="*/ 0 h 116395"/>
                  <a:gd name="connsiteX3" fmla="*/ 24003 w 34194"/>
                  <a:gd name="connsiteY3" fmla="*/ 90202 h 116395"/>
                  <a:gd name="connsiteX4" fmla="*/ 28384 w 34194"/>
                  <a:gd name="connsiteY4" fmla="*/ 96964 h 116395"/>
                  <a:gd name="connsiteX5" fmla="*/ 31337 w 34194"/>
                  <a:gd name="connsiteY5" fmla="*/ 96679 h 116395"/>
                  <a:gd name="connsiteX6" fmla="*/ 34195 w 34194"/>
                  <a:gd name="connsiteY6" fmla="*/ 114395 h 116395"/>
                  <a:gd name="connsiteX7" fmla="*/ 22193 w 34194"/>
                  <a:gd name="connsiteY7" fmla="*/ 116396 h 116395"/>
                  <a:gd name="connsiteX8" fmla="*/ 95 w 34194"/>
                  <a:gd name="connsiteY8" fmla="*/ 89249 h 11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4" h="116395">
                    <a:moveTo>
                      <a:pt x="0" y="89154"/>
                    </a:moveTo>
                    <a:lnTo>
                      <a:pt x="0" y="0"/>
                    </a:lnTo>
                    <a:lnTo>
                      <a:pt x="24003" y="0"/>
                    </a:lnTo>
                    <a:lnTo>
                      <a:pt x="24003" y="90202"/>
                    </a:lnTo>
                    <a:cubicBezTo>
                      <a:pt x="24003" y="95345"/>
                      <a:pt x="26384" y="96964"/>
                      <a:pt x="28384" y="96964"/>
                    </a:cubicBezTo>
                    <a:cubicBezTo>
                      <a:pt x="29337" y="96964"/>
                      <a:pt x="30004" y="96964"/>
                      <a:pt x="31337" y="96679"/>
                    </a:cubicBezTo>
                    <a:lnTo>
                      <a:pt x="34195" y="114395"/>
                    </a:lnTo>
                    <a:cubicBezTo>
                      <a:pt x="31528" y="115538"/>
                      <a:pt x="27622" y="116396"/>
                      <a:pt x="22193" y="116396"/>
                    </a:cubicBezTo>
                    <a:cubicBezTo>
                      <a:pt x="5715" y="116396"/>
                      <a:pt x="95" y="105632"/>
                      <a:pt x="95" y="89249"/>
                    </a:cubicBezTo>
                    <a:close/>
                  </a:path>
                </a:pathLst>
              </a:custGeom>
              <a:solidFill>
                <a:srgbClr val="104175"/>
              </a:solidFill>
              <a:ln w="9525" cap="flat">
                <a:noFill/>
                <a:prstDash val="solid"/>
                <a:miter/>
              </a:ln>
            </p:spPr>
            <p:txBody>
              <a:bodyPr rtlCol="0" anchor="ctr"/>
              <a:lstStyle/>
              <a:p>
                <a:endParaRPr lang="en-NL"/>
              </a:p>
            </p:txBody>
          </p:sp>
          <p:sp>
            <p:nvSpPr>
              <p:cNvPr id="88" name="Freeform: Shape 87">
                <a:extLst>
                  <a:ext uri="{FF2B5EF4-FFF2-40B4-BE49-F238E27FC236}">
                    <a16:creationId xmlns:a16="http://schemas.microsoft.com/office/drawing/2014/main" id="{293B05BC-9BE2-2F6F-160B-83D4AAA74DE8}"/>
                  </a:ext>
                </a:extLst>
              </p:cNvPr>
              <p:cNvSpPr/>
              <p:nvPr/>
            </p:nvSpPr>
            <p:spPr>
              <a:xfrm>
                <a:off x="4467129" y="1513004"/>
                <a:ext cx="56959" cy="104489"/>
              </a:xfrm>
              <a:custGeom>
                <a:avLst/>
                <a:gdLst>
                  <a:gd name="connsiteX0" fmla="*/ 11049 w 56959"/>
                  <a:gd name="connsiteY0" fmla="*/ 73057 h 104489"/>
                  <a:gd name="connsiteX1" fmla="*/ 11049 w 56959"/>
                  <a:gd name="connsiteY1" fmla="*/ 40386 h 104489"/>
                  <a:gd name="connsiteX2" fmla="*/ 0 w 56959"/>
                  <a:gd name="connsiteY2" fmla="*/ 40386 h 104489"/>
                  <a:gd name="connsiteX3" fmla="*/ 0 w 56959"/>
                  <a:gd name="connsiteY3" fmla="*/ 22479 h 104489"/>
                  <a:gd name="connsiteX4" fmla="*/ 12383 w 56959"/>
                  <a:gd name="connsiteY4" fmla="*/ 21527 h 104489"/>
                  <a:gd name="connsiteX5" fmla="*/ 15145 w 56959"/>
                  <a:gd name="connsiteY5" fmla="*/ 0 h 104489"/>
                  <a:gd name="connsiteX6" fmla="*/ 34957 w 56959"/>
                  <a:gd name="connsiteY6" fmla="*/ 0 h 104489"/>
                  <a:gd name="connsiteX7" fmla="*/ 34957 w 56959"/>
                  <a:gd name="connsiteY7" fmla="*/ 21527 h 104489"/>
                  <a:gd name="connsiteX8" fmla="*/ 54388 w 56959"/>
                  <a:gd name="connsiteY8" fmla="*/ 21527 h 104489"/>
                  <a:gd name="connsiteX9" fmla="*/ 54388 w 56959"/>
                  <a:gd name="connsiteY9" fmla="*/ 40386 h 104489"/>
                  <a:gd name="connsiteX10" fmla="*/ 34957 w 56959"/>
                  <a:gd name="connsiteY10" fmla="*/ 40386 h 104489"/>
                  <a:gd name="connsiteX11" fmla="*/ 34957 w 56959"/>
                  <a:gd name="connsiteY11" fmla="*/ 72771 h 104489"/>
                  <a:gd name="connsiteX12" fmla="*/ 45434 w 56959"/>
                  <a:gd name="connsiteY12" fmla="*/ 85630 h 104489"/>
                  <a:gd name="connsiteX13" fmla="*/ 53150 w 56959"/>
                  <a:gd name="connsiteY13" fmla="*/ 84106 h 104489"/>
                  <a:gd name="connsiteX14" fmla="*/ 56960 w 56959"/>
                  <a:gd name="connsiteY14" fmla="*/ 101537 h 104489"/>
                  <a:gd name="connsiteX15" fmla="*/ 38957 w 56959"/>
                  <a:gd name="connsiteY15" fmla="*/ 104489 h 104489"/>
                  <a:gd name="connsiteX16" fmla="*/ 10954 w 56959"/>
                  <a:gd name="connsiteY16" fmla="*/ 73057 h 10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959" h="104489">
                    <a:moveTo>
                      <a:pt x="11049" y="73057"/>
                    </a:moveTo>
                    <a:lnTo>
                      <a:pt x="11049" y="40386"/>
                    </a:lnTo>
                    <a:lnTo>
                      <a:pt x="0" y="40386"/>
                    </a:lnTo>
                    <a:lnTo>
                      <a:pt x="0" y="22479"/>
                    </a:lnTo>
                    <a:lnTo>
                      <a:pt x="12383" y="21527"/>
                    </a:lnTo>
                    <a:lnTo>
                      <a:pt x="15145" y="0"/>
                    </a:lnTo>
                    <a:lnTo>
                      <a:pt x="34957" y="0"/>
                    </a:lnTo>
                    <a:lnTo>
                      <a:pt x="34957" y="21527"/>
                    </a:lnTo>
                    <a:lnTo>
                      <a:pt x="54388" y="21527"/>
                    </a:lnTo>
                    <a:lnTo>
                      <a:pt x="54388" y="40386"/>
                    </a:lnTo>
                    <a:lnTo>
                      <a:pt x="34957" y="40386"/>
                    </a:lnTo>
                    <a:lnTo>
                      <a:pt x="34957" y="72771"/>
                    </a:lnTo>
                    <a:cubicBezTo>
                      <a:pt x="34957" y="81915"/>
                      <a:pt x="39148" y="85630"/>
                      <a:pt x="45434" y="85630"/>
                    </a:cubicBezTo>
                    <a:cubicBezTo>
                      <a:pt x="48101" y="85630"/>
                      <a:pt x="50959" y="84868"/>
                      <a:pt x="53150" y="84106"/>
                    </a:cubicBezTo>
                    <a:lnTo>
                      <a:pt x="56960" y="101537"/>
                    </a:lnTo>
                    <a:cubicBezTo>
                      <a:pt x="52673" y="102870"/>
                      <a:pt x="46863" y="104489"/>
                      <a:pt x="38957" y="104489"/>
                    </a:cubicBezTo>
                    <a:cubicBezTo>
                      <a:pt x="18955" y="104489"/>
                      <a:pt x="10954" y="91821"/>
                      <a:pt x="10954" y="73057"/>
                    </a:cubicBezTo>
                    <a:close/>
                  </a:path>
                </a:pathLst>
              </a:custGeom>
              <a:solidFill>
                <a:srgbClr val="104175"/>
              </a:solidFill>
              <a:ln w="9525" cap="flat">
                <a:noFill/>
                <a:prstDash val="solid"/>
                <a:miter/>
              </a:ln>
            </p:spPr>
            <p:txBody>
              <a:bodyPr rtlCol="0" anchor="ctr"/>
              <a:lstStyle/>
              <a:p>
                <a:endParaRPr lang="en-NL"/>
              </a:p>
            </p:txBody>
          </p:sp>
          <p:sp>
            <p:nvSpPr>
              <p:cNvPr id="89" name="Freeform: Shape 88">
                <a:extLst>
                  <a:ext uri="{FF2B5EF4-FFF2-40B4-BE49-F238E27FC236}">
                    <a16:creationId xmlns:a16="http://schemas.microsoft.com/office/drawing/2014/main" id="{8A172482-82EA-3C2E-4BDD-BC3DC5AD2AB5}"/>
                  </a:ext>
                </a:extLst>
              </p:cNvPr>
              <p:cNvSpPr/>
              <p:nvPr/>
            </p:nvSpPr>
            <p:spPr>
              <a:xfrm>
                <a:off x="4530471" y="1532531"/>
                <a:ext cx="69627" cy="84963"/>
              </a:xfrm>
              <a:custGeom>
                <a:avLst/>
                <a:gdLst>
                  <a:gd name="connsiteX0" fmla="*/ 0 w 69627"/>
                  <a:gd name="connsiteY0" fmla="*/ 60484 h 84963"/>
                  <a:gd name="connsiteX1" fmla="*/ 45625 w 69627"/>
                  <a:gd name="connsiteY1" fmla="*/ 30766 h 84963"/>
                  <a:gd name="connsiteX2" fmla="*/ 32861 w 69627"/>
                  <a:gd name="connsiteY2" fmla="*/ 19050 h 84963"/>
                  <a:gd name="connsiteX3" fmla="*/ 11430 w 69627"/>
                  <a:gd name="connsiteY3" fmla="*/ 26384 h 84963"/>
                  <a:gd name="connsiteX4" fmla="*/ 2857 w 69627"/>
                  <a:gd name="connsiteY4" fmla="*/ 10668 h 84963"/>
                  <a:gd name="connsiteX5" fmla="*/ 37433 w 69627"/>
                  <a:gd name="connsiteY5" fmla="*/ 0 h 84963"/>
                  <a:gd name="connsiteX6" fmla="*/ 69628 w 69627"/>
                  <a:gd name="connsiteY6" fmla="*/ 36671 h 84963"/>
                  <a:gd name="connsiteX7" fmla="*/ 69628 w 69627"/>
                  <a:gd name="connsiteY7" fmla="*/ 82963 h 84963"/>
                  <a:gd name="connsiteX8" fmla="*/ 50006 w 69627"/>
                  <a:gd name="connsiteY8" fmla="*/ 82963 h 84963"/>
                  <a:gd name="connsiteX9" fmla="*/ 48292 w 69627"/>
                  <a:gd name="connsiteY9" fmla="*/ 74676 h 84963"/>
                  <a:gd name="connsiteX10" fmla="*/ 47720 w 69627"/>
                  <a:gd name="connsiteY10" fmla="*/ 74676 h 84963"/>
                  <a:gd name="connsiteX11" fmla="*/ 24193 w 69627"/>
                  <a:gd name="connsiteY11" fmla="*/ 84963 h 84963"/>
                  <a:gd name="connsiteX12" fmla="*/ 95 w 69627"/>
                  <a:gd name="connsiteY12" fmla="*/ 60579 h 84963"/>
                  <a:gd name="connsiteX13" fmla="*/ 45625 w 69627"/>
                  <a:gd name="connsiteY13" fmla="*/ 59436 h 84963"/>
                  <a:gd name="connsiteX14" fmla="*/ 45625 w 69627"/>
                  <a:gd name="connsiteY14" fmla="*/ 45244 h 84963"/>
                  <a:gd name="connsiteX15" fmla="*/ 22955 w 69627"/>
                  <a:gd name="connsiteY15" fmla="*/ 58579 h 84963"/>
                  <a:gd name="connsiteX16" fmla="*/ 32290 w 69627"/>
                  <a:gd name="connsiteY16" fmla="*/ 66389 h 84963"/>
                  <a:gd name="connsiteX17" fmla="*/ 45625 w 69627"/>
                  <a:gd name="connsiteY17" fmla="*/ 59436 h 8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627" h="84963">
                    <a:moveTo>
                      <a:pt x="0" y="60484"/>
                    </a:moveTo>
                    <a:cubicBezTo>
                      <a:pt x="0" y="43434"/>
                      <a:pt x="13525" y="34195"/>
                      <a:pt x="45625" y="30766"/>
                    </a:cubicBezTo>
                    <a:cubicBezTo>
                      <a:pt x="45148" y="23717"/>
                      <a:pt x="41624" y="19050"/>
                      <a:pt x="32861" y="19050"/>
                    </a:cubicBezTo>
                    <a:cubicBezTo>
                      <a:pt x="26098" y="19050"/>
                      <a:pt x="19336" y="21908"/>
                      <a:pt x="11430" y="26384"/>
                    </a:cubicBezTo>
                    <a:lnTo>
                      <a:pt x="2857" y="10668"/>
                    </a:lnTo>
                    <a:cubicBezTo>
                      <a:pt x="13144" y="4382"/>
                      <a:pt x="24670" y="0"/>
                      <a:pt x="37433" y="0"/>
                    </a:cubicBezTo>
                    <a:cubicBezTo>
                      <a:pt x="58102" y="0"/>
                      <a:pt x="69628" y="11811"/>
                      <a:pt x="69628" y="36671"/>
                    </a:cubicBezTo>
                    <a:lnTo>
                      <a:pt x="69628" y="82963"/>
                    </a:lnTo>
                    <a:lnTo>
                      <a:pt x="50006" y="82963"/>
                    </a:lnTo>
                    <a:lnTo>
                      <a:pt x="48292" y="74676"/>
                    </a:lnTo>
                    <a:lnTo>
                      <a:pt x="47720" y="74676"/>
                    </a:lnTo>
                    <a:cubicBezTo>
                      <a:pt x="40862" y="80677"/>
                      <a:pt x="33242" y="84963"/>
                      <a:pt x="24193" y="84963"/>
                    </a:cubicBezTo>
                    <a:cubicBezTo>
                      <a:pt x="9430" y="84963"/>
                      <a:pt x="95" y="74200"/>
                      <a:pt x="95" y="60579"/>
                    </a:cubicBezTo>
                    <a:close/>
                    <a:moveTo>
                      <a:pt x="45625" y="59436"/>
                    </a:moveTo>
                    <a:lnTo>
                      <a:pt x="45625" y="45244"/>
                    </a:lnTo>
                    <a:cubicBezTo>
                      <a:pt x="28575" y="47530"/>
                      <a:pt x="22955" y="52388"/>
                      <a:pt x="22955" y="58579"/>
                    </a:cubicBezTo>
                    <a:cubicBezTo>
                      <a:pt x="22955" y="63818"/>
                      <a:pt x="26575" y="66389"/>
                      <a:pt x="32290" y="66389"/>
                    </a:cubicBezTo>
                    <a:cubicBezTo>
                      <a:pt x="38005" y="66389"/>
                      <a:pt x="41338" y="63722"/>
                      <a:pt x="45625" y="59436"/>
                    </a:cubicBezTo>
                    <a:close/>
                  </a:path>
                </a:pathLst>
              </a:custGeom>
              <a:solidFill>
                <a:srgbClr val="104175"/>
              </a:solidFill>
              <a:ln w="9525" cap="flat">
                <a:noFill/>
                <a:prstDash val="solid"/>
                <a:miter/>
              </a:ln>
            </p:spPr>
            <p:txBody>
              <a:bodyPr rtlCol="0" anchor="ctr"/>
              <a:lstStyle/>
              <a:p>
                <a:endParaRPr lang="en-NL"/>
              </a:p>
            </p:txBody>
          </p:sp>
          <p:sp>
            <p:nvSpPr>
              <p:cNvPr id="90" name="Freeform: Shape 89">
                <a:extLst>
                  <a:ext uri="{FF2B5EF4-FFF2-40B4-BE49-F238E27FC236}">
                    <a16:creationId xmlns:a16="http://schemas.microsoft.com/office/drawing/2014/main" id="{64465498-3EC2-7237-328A-946B2D6B1994}"/>
                  </a:ext>
                </a:extLst>
              </p:cNvPr>
              <p:cNvSpPr/>
              <p:nvPr/>
            </p:nvSpPr>
            <p:spPr>
              <a:xfrm>
                <a:off x="4613052" y="1532531"/>
                <a:ext cx="64293" cy="84867"/>
              </a:xfrm>
              <a:custGeom>
                <a:avLst/>
                <a:gdLst>
                  <a:gd name="connsiteX0" fmla="*/ 0 w 64293"/>
                  <a:gd name="connsiteY0" fmla="*/ 73628 h 84867"/>
                  <a:gd name="connsiteX1" fmla="*/ 10763 w 64293"/>
                  <a:gd name="connsiteY1" fmla="*/ 58674 h 84867"/>
                  <a:gd name="connsiteX2" fmla="*/ 31623 w 64293"/>
                  <a:gd name="connsiteY2" fmla="*/ 67151 h 84867"/>
                  <a:gd name="connsiteX3" fmla="*/ 41815 w 64293"/>
                  <a:gd name="connsiteY3" fmla="*/ 60198 h 84867"/>
                  <a:gd name="connsiteX4" fmla="*/ 25432 w 64293"/>
                  <a:gd name="connsiteY4" fmla="*/ 49149 h 84867"/>
                  <a:gd name="connsiteX5" fmla="*/ 4001 w 64293"/>
                  <a:gd name="connsiteY5" fmla="*/ 25336 h 84867"/>
                  <a:gd name="connsiteX6" fmla="*/ 34957 w 64293"/>
                  <a:gd name="connsiteY6" fmla="*/ 0 h 84867"/>
                  <a:gd name="connsiteX7" fmla="*/ 63532 w 64293"/>
                  <a:gd name="connsiteY7" fmla="*/ 10287 h 84867"/>
                  <a:gd name="connsiteX8" fmla="*/ 52769 w 64293"/>
                  <a:gd name="connsiteY8" fmla="*/ 24670 h 84867"/>
                  <a:gd name="connsiteX9" fmla="*/ 35719 w 64293"/>
                  <a:gd name="connsiteY9" fmla="*/ 17716 h 84867"/>
                  <a:gd name="connsiteX10" fmla="*/ 26479 w 64293"/>
                  <a:gd name="connsiteY10" fmla="*/ 24194 h 84867"/>
                  <a:gd name="connsiteX11" fmla="*/ 42481 w 64293"/>
                  <a:gd name="connsiteY11" fmla="*/ 34385 h 84867"/>
                  <a:gd name="connsiteX12" fmla="*/ 64294 w 64293"/>
                  <a:gd name="connsiteY12" fmla="*/ 58769 h 84867"/>
                  <a:gd name="connsiteX13" fmla="*/ 31052 w 64293"/>
                  <a:gd name="connsiteY13" fmla="*/ 84868 h 84867"/>
                  <a:gd name="connsiteX14" fmla="*/ 0 w 64293"/>
                  <a:gd name="connsiteY14" fmla="*/ 73533 h 8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293" h="84867">
                    <a:moveTo>
                      <a:pt x="0" y="73628"/>
                    </a:moveTo>
                    <a:lnTo>
                      <a:pt x="10763" y="58674"/>
                    </a:lnTo>
                    <a:cubicBezTo>
                      <a:pt x="18097" y="64198"/>
                      <a:pt x="24860" y="67151"/>
                      <a:pt x="31623" y="67151"/>
                    </a:cubicBezTo>
                    <a:cubicBezTo>
                      <a:pt x="38767" y="67151"/>
                      <a:pt x="41815" y="64389"/>
                      <a:pt x="41815" y="60198"/>
                    </a:cubicBezTo>
                    <a:cubicBezTo>
                      <a:pt x="41815" y="54864"/>
                      <a:pt x="33814" y="52483"/>
                      <a:pt x="25432" y="49149"/>
                    </a:cubicBezTo>
                    <a:cubicBezTo>
                      <a:pt x="15526" y="45339"/>
                      <a:pt x="4001" y="38767"/>
                      <a:pt x="4001" y="25336"/>
                    </a:cubicBezTo>
                    <a:cubicBezTo>
                      <a:pt x="4001" y="10287"/>
                      <a:pt x="16288" y="0"/>
                      <a:pt x="34957" y="0"/>
                    </a:cubicBezTo>
                    <a:cubicBezTo>
                      <a:pt x="47339" y="0"/>
                      <a:pt x="56579" y="5048"/>
                      <a:pt x="63532" y="10287"/>
                    </a:cubicBezTo>
                    <a:lnTo>
                      <a:pt x="52769" y="24670"/>
                    </a:lnTo>
                    <a:cubicBezTo>
                      <a:pt x="47054" y="20479"/>
                      <a:pt x="41338" y="17716"/>
                      <a:pt x="35719" y="17716"/>
                    </a:cubicBezTo>
                    <a:cubicBezTo>
                      <a:pt x="29528" y="17716"/>
                      <a:pt x="26479" y="20098"/>
                      <a:pt x="26479" y="24194"/>
                    </a:cubicBezTo>
                    <a:cubicBezTo>
                      <a:pt x="26479" y="29337"/>
                      <a:pt x="34100" y="31337"/>
                      <a:pt x="42481" y="34385"/>
                    </a:cubicBezTo>
                    <a:cubicBezTo>
                      <a:pt x="52769" y="38195"/>
                      <a:pt x="64294" y="43910"/>
                      <a:pt x="64294" y="58769"/>
                    </a:cubicBezTo>
                    <a:cubicBezTo>
                      <a:pt x="64294" y="73628"/>
                      <a:pt x="52769" y="84868"/>
                      <a:pt x="31052" y="84868"/>
                    </a:cubicBezTo>
                    <a:cubicBezTo>
                      <a:pt x="20384" y="84868"/>
                      <a:pt x="8192" y="80201"/>
                      <a:pt x="0" y="73533"/>
                    </a:cubicBezTo>
                    <a:close/>
                  </a:path>
                </a:pathLst>
              </a:custGeom>
              <a:solidFill>
                <a:srgbClr val="104175"/>
              </a:solidFill>
              <a:ln w="9525" cap="flat">
                <a:noFill/>
                <a:prstDash val="solid"/>
                <a:miter/>
              </a:ln>
            </p:spPr>
            <p:txBody>
              <a:bodyPr rtlCol="0" anchor="ctr"/>
              <a:lstStyle/>
              <a:p>
                <a:endParaRPr lang="en-NL" dirty="0"/>
              </a:p>
            </p:txBody>
          </p:sp>
          <p:sp>
            <p:nvSpPr>
              <p:cNvPr id="91" name="Freeform: Shape 90">
                <a:extLst>
                  <a:ext uri="{FF2B5EF4-FFF2-40B4-BE49-F238E27FC236}">
                    <a16:creationId xmlns:a16="http://schemas.microsoft.com/office/drawing/2014/main" id="{15C1A725-5ADA-4D99-EAF4-BB7742186614}"/>
                  </a:ext>
                </a:extLst>
              </p:cNvPr>
              <p:cNvSpPr/>
              <p:nvPr/>
            </p:nvSpPr>
            <p:spPr>
              <a:xfrm>
                <a:off x="4692396" y="1501193"/>
                <a:ext cx="77914" cy="114395"/>
              </a:xfrm>
              <a:custGeom>
                <a:avLst/>
                <a:gdLst>
                  <a:gd name="connsiteX0" fmla="*/ 95 w 77914"/>
                  <a:gd name="connsiteY0" fmla="*/ 0 h 114395"/>
                  <a:gd name="connsiteX1" fmla="*/ 23526 w 77914"/>
                  <a:gd name="connsiteY1" fmla="*/ 0 h 114395"/>
                  <a:gd name="connsiteX2" fmla="*/ 23526 w 77914"/>
                  <a:gd name="connsiteY2" fmla="*/ 65532 h 114395"/>
                  <a:gd name="connsiteX3" fmla="*/ 24098 w 77914"/>
                  <a:gd name="connsiteY3" fmla="*/ 65532 h 114395"/>
                  <a:gd name="connsiteX4" fmla="*/ 49816 w 77914"/>
                  <a:gd name="connsiteY4" fmla="*/ 33433 h 114395"/>
                  <a:gd name="connsiteX5" fmla="*/ 75819 w 77914"/>
                  <a:gd name="connsiteY5" fmla="*/ 33433 h 114395"/>
                  <a:gd name="connsiteX6" fmla="*/ 47434 w 77914"/>
                  <a:gd name="connsiteY6" fmla="*/ 66770 h 114395"/>
                  <a:gd name="connsiteX7" fmla="*/ 77914 w 77914"/>
                  <a:gd name="connsiteY7" fmla="*/ 114395 h 114395"/>
                  <a:gd name="connsiteX8" fmla="*/ 51911 w 77914"/>
                  <a:gd name="connsiteY8" fmla="*/ 114395 h 114395"/>
                  <a:gd name="connsiteX9" fmla="*/ 33718 w 77914"/>
                  <a:gd name="connsiteY9" fmla="*/ 82772 h 114395"/>
                  <a:gd name="connsiteX10" fmla="*/ 23431 w 77914"/>
                  <a:gd name="connsiteY10" fmla="*/ 94393 h 114395"/>
                  <a:gd name="connsiteX11" fmla="*/ 23431 w 77914"/>
                  <a:gd name="connsiteY11" fmla="*/ 114300 h 114395"/>
                  <a:gd name="connsiteX12" fmla="*/ 0 w 77914"/>
                  <a:gd name="connsiteY12" fmla="*/ 114300 h 114395"/>
                  <a:gd name="connsiteX13" fmla="*/ 0 w 77914"/>
                  <a:gd name="connsiteY13" fmla="*/ 0 h 11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914" h="114395">
                    <a:moveTo>
                      <a:pt x="95" y="0"/>
                    </a:moveTo>
                    <a:lnTo>
                      <a:pt x="23526" y="0"/>
                    </a:lnTo>
                    <a:lnTo>
                      <a:pt x="23526" y="65532"/>
                    </a:lnTo>
                    <a:lnTo>
                      <a:pt x="24098" y="65532"/>
                    </a:lnTo>
                    <a:lnTo>
                      <a:pt x="49816" y="33433"/>
                    </a:lnTo>
                    <a:lnTo>
                      <a:pt x="75819" y="33433"/>
                    </a:lnTo>
                    <a:lnTo>
                      <a:pt x="47434" y="66770"/>
                    </a:lnTo>
                    <a:lnTo>
                      <a:pt x="77914" y="114395"/>
                    </a:lnTo>
                    <a:lnTo>
                      <a:pt x="51911" y="114395"/>
                    </a:lnTo>
                    <a:lnTo>
                      <a:pt x="33718" y="82772"/>
                    </a:lnTo>
                    <a:lnTo>
                      <a:pt x="23431" y="94393"/>
                    </a:lnTo>
                    <a:lnTo>
                      <a:pt x="23431" y="114300"/>
                    </a:lnTo>
                    <a:lnTo>
                      <a:pt x="0" y="114300"/>
                    </a:lnTo>
                    <a:lnTo>
                      <a:pt x="0" y="0"/>
                    </a:lnTo>
                    <a:close/>
                  </a:path>
                </a:pathLst>
              </a:custGeom>
              <a:solidFill>
                <a:srgbClr val="104175"/>
              </a:solidFill>
              <a:ln w="9525" cap="flat">
                <a:noFill/>
                <a:prstDash val="solid"/>
                <a:miter/>
              </a:ln>
            </p:spPr>
            <p:txBody>
              <a:bodyPr rtlCol="0" anchor="ctr"/>
              <a:lstStyle/>
              <a:p>
                <a:endParaRPr lang="en-NL"/>
              </a:p>
            </p:txBody>
          </p:sp>
        </p:grpSp>
        <p:sp>
          <p:nvSpPr>
            <p:cNvPr id="111" name="Freeform: Shape 110">
              <a:extLst>
                <a:ext uri="{FF2B5EF4-FFF2-40B4-BE49-F238E27FC236}">
                  <a16:creationId xmlns:a16="http://schemas.microsoft.com/office/drawing/2014/main" id="{67E58E69-5A5F-BD85-74F5-8F057D12F5BE}"/>
                </a:ext>
              </a:extLst>
            </p:cNvPr>
            <p:cNvSpPr/>
            <p:nvPr/>
          </p:nvSpPr>
          <p:spPr>
            <a:xfrm>
              <a:off x="3326225" y="14817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DE68A4"/>
            </a:solidFill>
            <a:ln w="9525" cap="flat">
              <a:noFill/>
              <a:prstDash val="solid"/>
              <a:miter/>
            </a:ln>
          </p:spPr>
          <p:txBody>
            <a:bodyPr rtlCol="0" anchor="ctr"/>
            <a:lstStyle/>
            <a:p>
              <a:endParaRPr lang="en-NL"/>
            </a:p>
          </p:txBody>
        </p:sp>
        <p:sp>
          <p:nvSpPr>
            <p:cNvPr id="112" name="Freeform: Shape 111">
              <a:extLst>
                <a:ext uri="{FF2B5EF4-FFF2-40B4-BE49-F238E27FC236}">
                  <a16:creationId xmlns:a16="http://schemas.microsoft.com/office/drawing/2014/main" id="{9DA1F913-BBD7-FBDE-C847-B13955A07255}"/>
                </a:ext>
              </a:extLst>
            </p:cNvPr>
            <p:cNvSpPr/>
            <p:nvPr/>
          </p:nvSpPr>
          <p:spPr>
            <a:xfrm>
              <a:off x="3497675" y="14817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7C3C5F"/>
            </a:solidFill>
            <a:ln w="9525" cap="flat">
              <a:noFill/>
              <a:prstDash val="solid"/>
              <a:miter/>
            </a:ln>
          </p:spPr>
          <p:txBody>
            <a:bodyPr rtlCol="0" anchor="ctr"/>
            <a:lstStyle/>
            <a:p>
              <a:endParaRPr lang="en-NL"/>
            </a:p>
          </p:txBody>
        </p:sp>
        <p:sp>
          <p:nvSpPr>
            <p:cNvPr id="121" name="Freeform: Shape 120">
              <a:extLst>
                <a:ext uri="{FF2B5EF4-FFF2-40B4-BE49-F238E27FC236}">
                  <a16:creationId xmlns:a16="http://schemas.microsoft.com/office/drawing/2014/main" id="{9351B98B-B4ED-DCED-99DA-D5E5579BC4D3}"/>
                </a:ext>
              </a:extLst>
            </p:cNvPr>
            <p:cNvSpPr/>
            <p:nvPr/>
          </p:nvSpPr>
          <p:spPr>
            <a:xfrm>
              <a:off x="3326225" y="18246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A6CB69"/>
            </a:solidFill>
            <a:ln w="9525" cap="flat">
              <a:noFill/>
              <a:prstDash val="solid"/>
              <a:miter/>
            </a:ln>
          </p:spPr>
          <p:txBody>
            <a:bodyPr rtlCol="0" anchor="ctr"/>
            <a:lstStyle/>
            <a:p>
              <a:endParaRPr lang="en-NL"/>
            </a:p>
          </p:txBody>
        </p:sp>
        <p:sp>
          <p:nvSpPr>
            <p:cNvPr id="122" name="Freeform: Shape 121">
              <a:extLst>
                <a:ext uri="{FF2B5EF4-FFF2-40B4-BE49-F238E27FC236}">
                  <a16:creationId xmlns:a16="http://schemas.microsoft.com/office/drawing/2014/main" id="{377EFC57-81AB-5595-6531-A77EE75572BD}"/>
                </a:ext>
              </a:extLst>
            </p:cNvPr>
            <p:cNvSpPr/>
            <p:nvPr/>
          </p:nvSpPr>
          <p:spPr>
            <a:xfrm>
              <a:off x="3497675" y="1824663"/>
              <a:ext cx="171450" cy="171450"/>
            </a:xfrm>
            <a:custGeom>
              <a:avLst/>
              <a:gdLst>
                <a:gd name="connsiteX0" fmla="*/ 0 w 171450"/>
                <a:gd name="connsiteY0" fmla="*/ 0 h 171450"/>
                <a:gd name="connsiteX1" fmla="*/ 171450 w 171450"/>
                <a:gd name="connsiteY1" fmla="*/ 0 h 171450"/>
                <a:gd name="connsiteX2" fmla="*/ 171450 w 171450"/>
                <a:gd name="connsiteY2" fmla="*/ 171450 h 171450"/>
                <a:gd name="connsiteX3" fmla="*/ 0 w 1714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71450" h="171450">
                  <a:moveTo>
                    <a:pt x="0" y="0"/>
                  </a:moveTo>
                  <a:lnTo>
                    <a:pt x="171450" y="0"/>
                  </a:lnTo>
                  <a:lnTo>
                    <a:pt x="171450" y="171450"/>
                  </a:lnTo>
                  <a:lnTo>
                    <a:pt x="0" y="171450"/>
                  </a:lnTo>
                  <a:close/>
                </a:path>
              </a:pathLst>
            </a:custGeom>
            <a:solidFill>
              <a:srgbClr val="62753D"/>
            </a:solidFill>
            <a:ln w="9525" cap="flat">
              <a:noFill/>
              <a:prstDash val="solid"/>
              <a:miter/>
            </a:ln>
          </p:spPr>
          <p:txBody>
            <a:bodyPr rtlCol="0" anchor="ctr"/>
            <a:lstStyle/>
            <a:p>
              <a:endParaRPr lang="en-NL"/>
            </a:p>
          </p:txBody>
        </p:sp>
        <p:sp>
          <p:nvSpPr>
            <p:cNvPr id="17" name="TextBox 16">
              <a:extLst>
                <a:ext uri="{FF2B5EF4-FFF2-40B4-BE49-F238E27FC236}">
                  <a16:creationId xmlns:a16="http://schemas.microsoft.com/office/drawing/2014/main" id="{2904FC7C-1C9D-94C8-0B8A-F9346B768633}"/>
                </a:ext>
              </a:extLst>
            </p:cNvPr>
            <p:cNvSpPr txBox="1"/>
            <p:nvPr/>
          </p:nvSpPr>
          <p:spPr>
            <a:xfrm>
              <a:off x="3830641" y="1791638"/>
              <a:ext cx="1272976" cy="292388"/>
            </a:xfrm>
            <a:prstGeom prst="rect">
              <a:avLst/>
            </a:prstGeom>
            <a:solidFill>
              <a:schemeClr val="bg1"/>
            </a:solidFill>
          </p:spPr>
          <p:txBody>
            <a:bodyPr wrap="square" rtlCol="0">
              <a:spAutoFit/>
            </a:bodyPr>
            <a:lstStyle/>
            <a:p>
              <a:r>
                <a:rPr lang="en-US" sz="1300" b="1" dirty="0">
                  <a:solidFill>
                    <a:srgbClr val="104175"/>
                  </a:solidFill>
                </a:rPr>
                <a:t>Partial task</a:t>
              </a:r>
              <a:endParaRPr lang="en-NL" sz="1300" b="1" dirty="0">
                <a:solidFill>
                  <a:srgbClr val="104175"/>
                </a:solidFill>
              </a:endParaRPr>
            </a:p>
          </p:txBody>
        </p:sp>
      </p:grpSp>
      <p:grpSp>
        <p:nvGrpSpPr>
          <p:cNvPr id="4" name="Group 3">
            <a:extLst>
              <a:ext uri="{FF2B5EF4-FFF2-40B4-BE49-F238E27FC236}">
                <a16:creationId xmlns:a16="http://schemas.microsoft.com/office/drawing/2014/main" id="{EBAE4C94-DE30-790F-981F-33EEE798D557}"/>
              </a:ext>
            </a:extLst>
          </p:cNvPr>
          <p:cNvGrpSpPr/>
          <p:nvPr/>
        </p:nvGrpSpPr>
        <p:grpSpPr>
          <a:xfrm>
            <a:off x="941689" y="999371"/>
            <a:ext cx="1905026" cy="408020"/>
            <a:chOff x="941689" y="999371"/>
            <a:chExt cx="1905026" cy="408020"/>
          </a:xfrm>
        </p:grpSpPr>
        <p:sp>
          <p:nvSpPr>
            <p:cNvPr id="5" name="Rectangle 4">
              <a:extLst>
                <a:ext uri="{FF2B5EF4-FFF2-40B4-BE49-F238E27FC236}">
                  <a16:creationId xmlns:a16="http://schemas.microsoft.com/office/drawing/2014/main" id="{CB0DE934-3188-C6FF-36AC-F3E374DFFCC2}"/>
                </a:ext>
              </a:extLst>
            </p:cNvPr>
            <p:cNvSpPr/>
            <p:nvPr/>
          </p:nvSpPr>
          <p:spPr>
            <a:xfrm>
              <a:off x="941689" y="999371"/>
              <a:ext cx="1801512" cy="40802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6" name="TextBox 5">
              <a:extLst>
                <a:ext uri="{FF2B5EF4-FFF2-40B4-BE49-F238E27FC236}">
                  <a16:creationId xmlns:a16="http://schemas.microsoft.com/office/drawing/2014/main" id="{212A8AE4-261A-08DD-AB24-B3514BB731C9}"/>
                </a:ext>
              </a:extLst>
            </p:cNvPr>
            <p:cNvSpPr txBox="1"/>
            <p:nvPr/>
          </p:nvSpPr>
          <p:spPr>
            <a:xfrm>
              <a:off x="1311217" y="1016698"/>
              <a:ext cx="1535498" cy="369332"/>
            </a:xfrm>
            <a:prstGeom prst="rect">
              <a:avLst/>
            </a:prstGeom>
            <a:noFill/>
          </p:spPr>
          <p:txBody>
            <a:bodyPr wrap="square" rtlCol="0">
              <a:spAutoFit/>
            </a:bodyPr>
            <a:lstStyle/>
            <a:p>
              <a:r>
                <a:rPr lang="en-GB" b="1" dirty="0">
                  <a:solidFill>
                    <a:schemeClr val="bg1"/>
                  </a:solidFill>
                </a:rPr>
                <a:t>SOLUTION</a:t>
              </a:r>
            </a:p>
          </p:txBody>
        </p:sp>
        <p:pic>
          <p:nvPicPr>
            <p:cNvPr id="7" name="Graphic 6" descr="Lightning bolt with solid fill">
              <a:extLst>
                <a:ext uri="{FF2B5EF4-FFF2-40B4-BE49-F238E27FC236}">
                  <a16:creationId xmlns:a16="http://schemas.microsoft.com/office/drawing/2014/main" id="{659672B2-40A9-A14A-D583-CE8BA537487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01543" y="1050785"/>
              <a:ext cx="309674" cy="309674"/>
            </a:xfrm>
            <a:prstGeom prst="rect">
              <a:avLst/>
            </a:prstGeom>
          </p:spPr>
        </p:pic>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6E894ED-A820-8C21-F59C-76EDD2C39903}"/>
                  </a:ext>
                </a:extLst>
              </p:cNvPr>
              <p:cNvSpPr txBox="1"/>
              <p:nvPr/>
            </p:nvSpPr>
            <p:spPr>
              <a:xfrm>
                <a:off x="3901105" y="4629906"/>
                <a:ext cx="159440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i="1" smtClean="0">
                              <a:solidFill>
                                <a:srgbClr val="7C3C5F"/>
                              </a:solidFill>
                              <a:latin typeface="Cambria Math" panose="02040503050406030204" pitchFamily="18" charset="0"/>
                            </a:rPr>
                          </m:ctrlPr>
                        </m:accPr>
                        <m:e>
                          <m:r>
                            <a:rPr lang="en-US" sz="1800" b="0" i="1" smtClean="0">
                              <a:solidFill>
                                <a:srgbClr val="7C3C5F"/>
                              </a:solidFill>
                              <a:latin typeface="Cambria Math" panose="02040503050406030204" pitchFamily="18" charset="0"/>
                            </a:rPr>
                            <m:t>𝑥</m:t>
                          </m:r>
                        </m:e>
                      </m:acc>
                      <m:r>
                        <a:rPr lang="en-US" sz="1800" b="0" i="1" smtClean="0">
                          <a:solidFill>
                            <a:srgbClr val="7C3C5F"/>
                          </a:solidFill>
                          <a:latin typeface="Cambria Math" panose="02040503050406030204" pitchFamily="18" charset="0"/>
                        </a:rPr>
                        <m:t>=</m:t>
                      </m:r>
                      <m:r>
                        <a:rPr lang="en-US" i="1">
                          <a:solidFill>
                            <a:srgbClr val="7C3C5F"/>
                          </a:solidFill>
                          <a:latin typeface="Cambria Math" panose="02040503050406030204" pitchFamily="18" charset="0"/>
                        </a:rPr>
                        <m:t>38,71</m:t>
                      </m:r>
                    </m:oMath>
                  </m:oMathPara>
                </a14:m>
                <a:endParaRPr lang="en-US" sz="1800" dirty="0">
                  <a:solidFill>
                    <a:srgbClr val="7C3C5F"/>
                  </a:solidFill>
                </a:endParaRPr>
              </a:p>
            </p:txBody>
          </p:sp>
        </mc:Choice>
        <mc:Fallback xmlns="">
          <p:sp>
            <p:nvSpPr>
              <p:cNvPr id="11" name="TextBox 10">
                <a:extLst>
                  <a:ext uri="{FF2B5EF4-FFF2-40B4-BE49-F238E27FC236}">
                    <a16:creationId xmlns:a16="http://schemas.microsoft.com/office/drawing/2014/main" id="{D6E894ED-A820-8C21-F59C-76EDD2C39903}"/>
                  </a:ext>
                </a:extLst>
              </p:cNvPr>
              <p:cNvSpPr txBox="1">
                <a:spLocks noRot="1" noChangeAspect="1" noMove="1" noResize="1" noEditPoints="1" noAdjustHandles="1" noChangeArrowheads="1" noChangeShapeType="1" noTextEdit="1"/>
              </p:cNvSpPr>
              <p:nvPr/>
            </p:nvSpPr>
            <p:spPr>
              <a:xfrm>
                <a:off x="3901105" y="4629906"/>
                <a:ext cx="1594403" cy="369332"/>
              </a:xfrm>
              <a:prstGeom prst="rect">
                <a:avLst/>
              </a:prstGeom>
              <a:blipFill>
                <a:blip r:embed="rId14"/>
                <a:stretch>
                  <a:fillRect/>
                </a:stretch>
              </a:blipFill>
            </p:spPr>
            <p:txBody>
              <a:bodyPr/>
              <a:lstStyle/>
              <a:p>
                <a:r>
                  <a:rPr lang="en-NL">
                    <a:noFill/>
                  </a:rPr>
                  <a:t> </a:t>
                </a:r>
              </a:p>
            </p:txBody>
          </p:sp>
        </mc:Fallback>
      </mc:AlternateContent>
      <p:sp>
        <p:nvSpPr>
          <p:cNvPr id="12" name="Rectangle 11">
            <a:extLst>
              <a:ext uri="{FF2B5EF4-FFF2-40B4-BE49-F238E27FC236}">
                <a16:creationId xmlns:a16="http://schemas.microsoft.com/office/drawing/2014/main" id="{CEB1046D-0A87-BB06-00EE-800286885554}"/>
              </a:ext>
            </a:extLst>
          </p:cNvPr>
          <p:cNvSpPr/>
          <p:nvPr/>
        </p:nvSpPr>
        <p:spPr>
          <a:xfrm>
            <a:off x="3967089" y="4585420"/>
            <a:ext cx="1461744" cy="413818"/>
          </a:xfrm>
          <a:prstGeom prst="rect">
            <a:avLst/>
          </a:prstGeom>
          <a:noFill/>
          <a:ln w="28575">
            <a:solidFill>
              <a:srgbClr val="7C3C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4269760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94EA-82F2-711C-AA4E-7FB0B6F1D9E2}"/>
              </a:ext>
            </a:extLst>
          </p:cNvPr>
          <p:cNvSpPr>
            <a:spLocks noGrp="1"/>
          </p:cNvSpPr>
          <p:nvPr>
            <p:ph type="title"/>
          </p:nvPr>
        </p:nvSpPr>
        <p:spPr/>
        <p:txBody>
          <a:bodyPr/>
          <a:lstStyle/>
          <a:p>
            <a:r>
              <a:rPr lang="en-US" dirty="0"/>
              <a:t>Future developments of vantage6</a:t>
            </a:r>
            <a:endParaRPr lang="en-NL" dirty="0"/>
          </a:p>
        </p:txBody>
      </p:sp>
      <p:sp>
        <p:nvSpPr>
          <p:cNvPr id="3" name="Content Placeholder 2">
            <a:extLst>
              <a:ext uri="{FF2B5EF4-FFF2-40B4-BE49-F238E27FC236}">
                <a16:creationId xmlns:a16="http://schemas.microsoft.com/office/drawing/2014/main" id="{E1A124BE-D3EE-75BB-7138-5750D99A50CC}"/>
              </a:ext>
            </a:extLst>
          </p:cNvPr>
          <p:cNvSpPr>
            <a:spLocks noGrp="1"/>
          </p:cNvSpPr>
          <p:nvPr>
            <p:ph idx="1"/>
          </p:nvPr>
        </p:nvSpPr>
        <p:spPr>
          <a:xfrm>
            <a:off x="838200" y="1676007"/>
            <a:ext cx="10515600" cy="3505985"/>
          </a:xfrm>
        </p:spPr>
        <p:txBody>
          <a:bodyPr>
            <a:normAutofit/>
          </a:bodyPr>
          <a:lstStyle/>
          <a:p>
            <a:r>
              <a:rPr lang="en-US" sz="2000" b="1" dirty="0">
                <a:latin typeface="Source Sans Pro"/>
              </a:rPr>
              <a:t>Policies</a:t>
            </a:r>
            <a:r>
              <a:rPr lang="en-US" sz="2000" dirty="0">
                <a:latin typeface="Source Sans Pro"/>
              </a:rPr>
              <a:t>: we want to extend the current available policies to a more generic policy framework in which any aspect of the vantage6 platform can be controlled by policies. This will maximize the flexibility of the platform and make it easier to adapt to new use cases.</a:t>
            </a:r>
          </a:p>
          <a:p>
            <a:endParaRPr lang="en-US" sz="2000" dirty="0">
              <a:latin typeface="Source Sans Pro"/>
            </a:endParaRPr>
          </a:p>
          <a:p>
            <a:endParaRPr lang="en-US" sz="2000" dirty="0">
              <a:latin typeface="Source Sans Pro"/>
            </a:endParaRPr>
          </a:p>
          <a:p>
            <a:r>
              <a:rPr lang="en-US" sz="2000" b="1" dirty="0">
                <a:latin typeface="Source Sans Pro"/>
              </a:rPr>
              <a:t>Model repository</a:t>
            </a:r>
            <a:r>
              <a:rPr lang="en-US" sz="2000" dirty="0">
                <a:latin typeface="Source Sans Pro"/>
              </a:rPr>
              <a:t>: Currently, vantage6 is focused on privacy enhancing techniques. Some of these techniques result in a model that can be used to make predictions. We want to extend vantage6 with a model repository in which these models can be stored, shared and used. This will make it easier to reuse models and to compare the performance of different models.</a:t>
            </a:r>
            <a:endParaRPr lang="en-NL" sz="2000" dirty="0">
              <a:latin typeface="Source Sans Pro"/>
            </a:endParaRPr>
          </a:p>
        </p:txBody>
      </p:sp>
    </p:spTree>
    <p:extLst>
      <p:ext uri="{BB962C8B-B14F-4D97-AF65-F5344CB8AC3E}">
        <p14:creationId xmlns:p14="http://schemas.microsoft.com/office/powerpoint/2010/main" val="3468674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sp>
        <p:nvSpPr>
          <p:cNvPr id="3" name="TextBox 2">
            <a:extLst>
              <a:ext uri="{FF2B5EF4-FFF2-40B4-BE49-F238E27FC236}">
                <a16:creationId xmlns:a16="http://schemas.microsoft.com/office/drawing/2014/main" id="{D8FE62B0-01C4-9562-03EA-A13BD7C6390C}"/>
              </a:ext>
            </a:extLst>
          </p:cNvPr>
          <p:cNvSpPr txBox="1"/>
          <p:nvPr/>
        </p:nvSpPr>
        <p:spPr>
          <a:xfrm>
            <a:off x="941832" y="2413337"/>
            <a:ext cx="2889504" cy="2031325"/>
          </a:xfrm>
          <a:prstGeom prst="rect">
            <a:avLst/>
          </a:prstGeom>
          <a:noFill/>
        </p:spPr>
        <p:txBody>
          <a:bodyPr wrap="square" rtlCol="0">
            <a:spAutoFit/>
          </a:bodyPr>
          <a:lstStyle/>
          <a:p>
            <a:r>
              <a:rPr lang="en-US" b="1" dirty="0">
                <a:solidFill>
                  <a:srgbClr val="0F497B"/>
                </a:solidFill>
                <a:latin typeface="Source Sans Pro"/>
              </a:rPr>
              <a:t>vantage6</a:t>
            </a:r>
            <a:r>
              <a:rPr lang="en-US" dirty="0">
                <a:solidFill>
                  <a:srgbClr val="0F497B"/>
                </a:solidFill>
                <a:latin typeface="Source Sans Pro"/>
              </a:rPr>
              <a:t> encompasses a project administration system that allows the user to manage permissions and access to the resources, while assuring the protection of the data. </a:t>
            </a:r>
            <a:endParaRPr lang="en-NL" dirty="0">
              <a:solidFill>
                <a:srgbClr val="0F497B"/>
              </a:solidFill>
              <a:latin typeface="Source Sans Pro"/>
            </a:endParaRPr>
          </a:p>
        </p:txBody>
      </p:sp>
      <p:pic>
        <p:nvPicPr>
          <p:cNvPr id="4" name="Picture 3">
            <a:extLst>
              <a:ext uri="{FF2B5EF4-FFF2-40B4-BE49-F238E27FC236}">
                <a16:creationId xmlns:a16="http://schemas.microsoft.com/office/drawing/2014/main" id="{3346BB4F-36E7-604F-70E0-661869309EAE}"/>
              </a:ext>
            </a:extLst>
          </p:cNvPr>
          <p:cNvPicPr>
            <a:picLocks noChangeAspect="1"/>
          </p:cNvPicPr>
          <p:nvPr/>
        </p:nvPicPr>
        <p:blipFill>
          <a:blip r:embed="rId2">
            <a:extLst>
              <a:ext uri="{28A0092B-C50C-407E-A947-70E740481C1C}">
                <a14:useLocalDpi xmlns:a14="http://schemas.microsoft.com/office/drawing/2010/main" val="0"/>
              </a:ext>
            </a:extLst>
          </a:blip>
          <a:srcRect l="5249" t="15313" r="4803" b="14876"/>
          <a:stretch/>
        </p:blipFill>
        <p:spPr>
          <a:xfrm>
            <a:off x="4590538" y="1997986"/>
            <a:ext cx="6659630" cy="4016375"/>
          </a:xfrm>
          <a:prstGeom prst="rect">
            <a:avLst/>
          </a:prstGeom>
        </p:spPr>
      </p:pic>
    </p:spTree>
    <p:extLst>
      <p:ext uri="{BB962C8B-B14F-4D97-AF65-F5344CB8AC3E}">
        <p14:creationId xmlns:p14="http://schemas.microsoft.com/office/powerpoint/2010/main" val="173182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063E3C-2419-5DA6-7D8B-6506E0BD0873}"/>
              </a:ext>
            </a:extLst>
          </p:cNvPr>
          <p:cNvPicPr>
            <a:picLocks noChangeAspect="1"/>
          </p:cNvPicPr>
          <p:nvPr/>
        </p:nvPicPr>
        <p:blipFill>
          <a:blip r:embed="rId2">
            <a:extLst>
              <a:ext uri="{28A0092B-C50C-407E-A947-70E740481C1C}">
                <a14:useLocalDpi xmlns:a14="http://schemas.microsoft.com/office/drawing/2010/main" val="0"/>
              </a:ext>
            </a:extLst>
          </a:blip>
          <a:srcRect l="5249" t="15313" r="4803" b="14876"/>
          <a:stretch/>
        </p:blipFill>
        <p:spPr>
          <a:xfrm>
            <a:off x="4590538" y="1997986"/>
            <a:ext cx="6659630" cy="4016375"/>
          </a:xfrm>
          <a:prstGeom prst="rect">
            <a:avLst/>
          </a:prstGeom>
        </p:spPr>
      </p:pic>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sp>
        <p:nvSpPr>
          <p:cNvPr id="8" name="Freeform: Shape 7">
            <a:extLst>
              <a:ext uri="{FF2B5EF4-FFF2-40B4-BE49-F238E27FC236}">
                <a16:creationId xmlns:a16="http://schemas.microsoft.com/office/drawing/2014/main" id="{E9EF37D2-F4E8-2CC2-B100-9D2AA64C9CCB}"/>
              </a:ext>
            </a:extLst>
          </p:cNvPr>
          <p:cNvSpPr/>
          <p:nvPr/>
        </p:nvSpPr>
        <p:spPr>
          <a:xfrm>
            <a:off x="4381500" y="1805940"/>
            <a:ext cx="4030980" cy="3825240"/>
          </a:xfrm>
          <a:custGeom>
            <a:avLst/>
            <a:gdLst>
              <a:gd name="connsiteX0" fmla="*/ 0 w 4030980"/>
              <a:gd name="connsiteY0" fmla="*/ 7620 h 3825240"/>
              <a:gd name="connsiteX1" fmla="*/ 3840480 w 4030980"/>
              <a:gd name="connsiteY1" fmla="*/ 0 h 3825240"/>
              <a:gd name="connsiteX2" fmla="*/ 3985260 w 4030980"/>
              <a:gd name="connsiteY2" fmla="*/ 2613660 h 3825240"/>
              <a:gd name="connsiteX3" fmla="*/ 3870960 w 4030980"/>
              <a:gd name="connsiteY3" fmla="*/ 3025140 h 3825240"/>
              <a:gd name="connsiteX4" fmla="*/ 3992880 w 4030980"/>
              <a:gd name="connsiteY4" fmla="*/ 3375660 h 3825240"/>
              <a:gd name="connsiteX5" fmla="*/ 4030980 w 4030980"/>
              <a:gd name="connsiteY5" fmla="*/ 3825240 h 3825240"/>
              <a:gd name="connsiteX6" fmla="*/ 83820 w 4030980"/>
              <a:gd name="connsiteY6" fmla="*/ 3810000 h 3825240"/>
              <a:gd name="connsiteX7" fmla="*/ 0 w 4030980"/>
              <a:gd name="connsiteY7" fmla="*/ 7620 h 3825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0980" h="3825240">
                <a:moveTo>
                  <a:pt x="0" y="7620"/>
                </a:moveTo>
                <a:lnTo>
                  <a:pt x="3840480" y="0"/>
                </a:lnTo>
                <a:lnTo>
                  <a:pt x="3985260" y="2613660"/>
                </a:lnTo>
                <a:lnTo>
                  <a:pt x="3870960" y="3025140"/>
                </a:lnTo>
                <a:lnTo>
                  <a:pt x="3992880" y="3375660"/>
                </a:lnTo>
                <a:lnTo>
                  <a:pt x="4030980" y="3825240"/>
                </a:lnTo>
                <a:lnTo>
                  <a:pt x="83820" y="3810000"/>
                </a:lnTo>
                <a:lnTo>
                  <a:pt x="0" y="7620"/>
                </a:lnTo>
                <a:close/>
              </a:path>
            </a:pathLst>
          </a:cu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9" name="Rectangle 8">
            <a:extLst>
              <a:ext uri="{FF2B5EF4-FFF2-40B4-BE49-F238E27FC236}">
                <a16:creationId xmlns:a16="http://schemas.microsoft.com/office/drawing/2014/main" id="{05CE07F2-740E-C93C-6504-38C5914669B2}"/>
              </a:ext>
            </a:extLst>
          </p:cNvPr>
          <p:cNvSpPr/>
          <p:nvPr/>
        </p:nvSpPr>
        <p:spPr>
          <a:xfrm>
            <a:off x="9060180" y="3718560"/>
            <a:ext cx="2189988" cy="922020"/>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ectangle 9">
            <a:extLst>
              <a:ext uri="{FF2B5EF4-FFF2-40B4-BE49-F238E27FC236}">
                <a16:creationId xmlns:a16="http://schemas.microsoft.com/office/drawing/2014/main" id="{DD42B993-657A-D32E-B4DB-4B0BC9BD32F3}"/>
              </a:ext>
            </a:extLst>
          </p:cNvPr>
          <p:cNvSpPr/>
          <p:nvPr/>
        </p:nvSpPr>
        <p:spPr>
          <a:xfrm>
            <a:off x="9060180" y="4956453"/>
            <a:ext cx="2189988" cy="890312"/>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11" name="Group 10">
            <a:extLst>
              <a:ext uri="{FF2B5EF4-FFF2-40B4-BE49-F238E27FC236}">
                <a16:creationId xmlns:a16="http://schemas.microsoft.com/office/drawing/2014/main" id="{911C644D-D983-5D5A-2BA4-0C7BCF574356}"/>
              </a:ext>
            </a:extLst>
          </p:cNvPr>
          <p:cNvGrpSpPr/>
          <p:nvPr/>
        </p:nvGrpSpPr>
        <p:grpSpPr>
          <a:xfrm>
            <a:off x="838200" y="2464046"/>
            <a:ext cx="2952970" cy="2509027"/>
            <a:chOff x="1677956" y="1435911"/>
            <a:chExt cx="2725974" cy="2081729"/>
          </a:xfrm>
        </p:grpSpPr>
        <p:sp>
          <p:nvSpPr>
            <p:cNvPr id="5" name="Rectangle: Rounded Corners 4">
              <a:extLst>
                <a:ext uri="{FF2B5EF4-FFF2-40B4-BE49-F238E27FC236}">
                  <a16:creationId xmlns:a16="http://schemas.microsoft.com/office/drawing/2014/main" id="{0536FE09-66FE-8436-CBED-B74D3B45A769}"/>
                </a:ext>
              </a:extLst>
            </p:cNvPr>
            <p:cNvSpPr/>
            <p:nvPr/>
          </p:nvSpPr>
          <p:spPr>
            <a:xfrm>
              <a:off x="1677956" y="1435911"/>
              <a:ext cx="2725974" cy="2081729"/>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7" name="TextBox 6">
              <a:extLst>
                <a:ext uri="{FF2B5EF4-FFF2-40B4-BE49-F238E27FC236}">
                  <a16:creationId xmlns:a16="http://schemas.microsoft.com/office/drawing/2014/main" id="{6A613C6D-39E5-E485-35AA-DC3C4EB41FBB}"/>
                </a:ext>
              </a:extLst>
            </p:cNvPr>
            <p:cNvSpPr txBox="1"/>
            <p:nvPr/>
          </p:nvSpPr>
          <p:spPr>
            <a:xfrm>
              <a:off x="1908136" y="1618273"/>
              <a:ext cx="2290639" cy="1813063"/>
            </a:xfrm>
            <a:prstGeom prst="rect">
              <a:avLst/>
            </a:prstGeom>
            <a:noFill/>
          </p:spPr>
          <p:txBody>
            <a:bodyPr wrap="square" rtlCol="0">
              <a:spAutoFit/>
            </a:bodyPr>
            <a:lstStyle/>
            <a:p>
              <a:r>
                <a:rPr lang="en-GB" sz="2800" b="1" dirty="0">
                  <a:solidFill>
                    <a:srgbClr val="F9AC23"/>
                  </a:solidFill>
                </a:rPr>
                <a:t>Organization</a:t>
              </a:r>
              <a:br>
                <a:rPr lang="en-GB" dirty="0">
                  <a:solidFill>
                    <a:schemeClr val="bg1"/>
                  </a:solidFill>
                </a:rPr>
              </a:br>
              <a:endParaRPr lang="en-GB" dirty="0">
                <a:solidFill>
                  <a:schemeClr val="bg1"/>
                </a:solidFill>
              </a:endParaRPr>
            </a:p>
            <a:p>
              <a:r>
                <a:rPr lang="en-US" i="1" dirty="0">
                  <a:solidFill>
                    <a:schemeClr val="bg1"/>
                  </a:solidFill>
                </a:rPr>
                <a:t>A group of users that share a common goal or interest (e.g., a consortium, an institute, etc.).</a:t>
              </a:r>
              <a:endParaRPr lang="en-GB" i="1" dirty="0">
                <a:solidFill>
                  <a:schemeClr val="bg1"/>
                </a:solidFill>
              </a:endParaRPr>
            </a:p>
          </p:txBody>
        </p:sp>
      </p:grpSp>
    </p:spTree>
    <p:extLst>
      <p:ext uri="{BB962C8B-B14F-4D97-AF65-F5344CB8AC3E}">
        <p14:creationId xmlns:p14="http://schemas.microsoft.com/office/powerpoint/2010/main" val="81142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pic>
        <p:nvPicPr>
          <p:cNvPr id="6" name="Picture 5">
            <a:extLst>
              <a:ext uri="{FF2B5EF4-FFF2-40B4-BE49-F238E27FC236}">
                <a16:creationId xmlns:a16="http://schemas.microsoft.com/office/drawing/2014/main" id="{1AE42EDD-400D-78C3-0E22-EB911B6E4C09}"/>
              </a:ext>
            </a:extLst>
          </p:cNvPr>
          <p:cNvPicPr>
            <a:picLocks noChangeAspect="1"/>
          </p:cNvPicPr>
          <p:nvPr/>
        </p:nvPicPr>
        <p:blipFill>
          <a:blip r:embed="rId2">
            <a:extLst>
              <a:ext uri="{28A0092B-C50C-407E-A947-70E740481C1C}">
                <a14:useLocalDpi xmlns:a14="http://schemas.microsoft.com/office/drawing/2010/main" val="0"/>
              </a:ext>
            </a:extLst>
          </a:blip>
          <a:srcRect l="5249" t="15313" r="4803" b="14876"/>
          <a:stretch/>
        </p:blipFill>
        <p:spPr>
          <a:xfrm>
            <a:off x="4590538" y="1997986"/>
            <a:ext cx="6659630" cy="4016375"/>
          </a:xfrm>
          <a:prstGeom prst="rect">
            <a:avLst/>
          </a:prstGeom>
        </p:spPr>
      </p:pic>
      <p:sp>
        <p:nvSpPr>
          <p:cNvPr id="7" name="Rectangle 6">
            <a:extLst>
              <a:ext uri="{FF2B5EF4-FFF2-40B4-BE49-F238E27FC236}">
                <a16:creationId xmlns:a16="http://schemas.microsoft.com/office/drawing/2014/main" id="{0C67B3E9-E6BB-06FE-124B-8E930C19E851}"/>
              </a:ext>
            </a:extLst>
          </p:cNvPr>
          <p:cNvSpPr/>
          <p:nvPr/>
        </p:nvSpPr>
        <p:spPr>
          <a:xfrm>
            <a:off x="4590538" y="1911349"/>
            <a:ext cx="2559562" cy="2051051"/>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Rectangle 7">
            <a:extLst>
              <a:ext uri="{FF2B5EF4-FFF2-40B4-BE49-F238E27FC236}">
                <a16:creationId xmlns:a16="http://schemas.microsoft.com/office/drawing/2014/main" id="{9233EECB-9CAA-84D3-061A-FC6F56405FC1}"/>
              </a:ext>
            </a:extLst>
          </p:cNvPr>
          <p:cNvSpPr/>
          <p:nvPr/>
        </p:nvSpPr>
        <p:spPr>
          <a:xfrm>
            <a:off x="6543675" y="3768725"/>
            <a:ext cx="4810124" cy="2245636"/>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4" name="Group 3">
            <a:extLst>
              <a:ext uri="{FF2B5EF4-FFF2-40B4-BE49-F238E27FC236}">
                <a16:creationId xmlns:a16="http://schemas.microsoft.com/office/drawing/2014/main" id="{0D336458-FD79-EE48-2DBB-A10DB3321286}"/>
              </a:ext>
            </a:extLst>
          </p:cNvPr>
          <p:cNvGrpSpPr/>
          <p:nvPr/>
        </p:nvGrpSpPr>
        <p:grpSpPr>
          <a:xfrm>
            <a:off x="838200" y="2460230"/>
            <a:ext cx="2952970" cy="2509027"/>
            <a:chOff x="1677956" y="1435911"/>
            <a:chExt cx="2725974" cy="2081729"/>
          </a:xfrm>
        </p:grpSpPr>
        <p:sp>
          <p:nvSpPr>
            <p:cNvPr id="5" name="Rectangle: Rounded Corners 4">
              <a:extLst>
                <a:ext uri="{FF2B5EF4-FFF2-40B4-BE49-F238E27FC236}">
                  <a16:creationId xmlns:a16="http://schemas.microsoft.com/office/drawing/2014/main" id="{BBB717C7-6F48-27BB-7CD0-2A7C197DB24D}"/>
                </a:ext>
              </a:extLst>
            </p:cNvPr>
            <p:cNvSpPr/>
            <p:nvPr/>
          </p:nvSpPr>
          <p:spPr>
            <a:xfrm>
              <a:off x="1677956" y="1435911"/>
              <a:ext cx="2725974" cy="2081729"/>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9" name="TextBox 8">
              <a:extLst>
                <a:ext uri="{FF2B5EF4-FFF2-40B4-BE49-F238E27FC236}">
                  <a16:creationId xmlns:a16="http://schemas.microsoft.com/office/drawing/2014/main" id="{A87A0BCF-D412-6A75-88F0-8B27208133CB}"/>
                </a:ext>
              </a:extLst>
            </p:cNvPr>
            <p:cNvSpPr txBox="1"/>
            <p:nvPr/>
          </p:nvSpPr>
          <p:spPr>
            <a:xfrm>
              <a:off x="1908136" y="1618273"/>
              <a:ext cx="2290639" cy="1583238"/>
            </a:xfrm>
            <a:prstGeom prst="rect">
              <a:avLst/>
            </a:prstGeom>
            <a:noFill/>
          </p:spPr>
          <p:txBody>
            <a:bodyPr wrap="square" rtlCol="0">
              <a:spAutoFit/>
            </a:bodyPr>
            <a:lstStyle/>
            <a:p>
              <a:r>
                <a:rPr lang="en-GB" sz="2800" b="1" dirty="0">
                  <a:solidFill>
                    <a:srgbClr val="F9AC23"/>
                  </a:solidFill>
                </a:rPr>
                <a:t>Collaboration</a:t>
              </a:r>
              <a:br>
                <a:rPr lang="en-GB" dirty="0">
                  <a:solidFill>
                    <a:schemeClr val="bg1"/>
                  </a:solidFill>
                </a:rPr>
              </a:br>
              <a:endParaRPr lang="en-GB" dirty="0">
                <a:solidFill>
                  <a:schemeClr val="bg1"/>
                </a:solidFill>
              </a:endParaRPr>
            </a:p>
            <a:p>
              <a:r>
                <a:rPr lang="en-US" i="1" dirty="0">
                  <a:solidFill>
                    <a:schemeClr val="bg1"/>
                  </a:solidFill>
                </a:rPr>
                <a:t>One or more organizations working together towards a shared objective.</a:t>
              </a:r>
              <a:endParaRPr lang="en-GB" i="1" dirty="0">
                <a:solidFill>
                  <a:schemeClr val="bg1"/>
                </a:solidFill>
              </a:endParaRPr>
            </a:p>
          </p:txBody>
        </p:sp>
      </p:grpSp>
      <p:sp>
        <p:nvSpPr>
          <p:cNvPr id="3" name="Rectangle 2">
            <a:extLst>
              <a:ext uri="{FF2B5EF4-FFF2-40B4-BE49-F238E27FC236}">
                <a16:creationId xmlns:a16="http://schemas.microsoft.com/office/drawing/2014/main" id="{5517F6E8-9560-12BC-A5B4-E592F4449057}"/>
              </a:ext>
            </a:extLst>
          </p:cNvPr>
          <p:cNvSpPr/>
          <p:nvPr/>
        </p:nvSpPr>
        <p:spPr>
          <a:xfrm>
            <a:off x="4816219" y="3962400"/>
            <a:ext cx="1727456" cy="431006"/>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18010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pic>
        <p:nvPicPr>
          <p:cNvPr id="6" name="Picture 5">
            <a:extLst>
              <a:ext uri="{FF2B5EF4-FFF2-40B4-BE49-F238E27FC236}">
                <a16:creationId xmlns:a16="http://schemas.microsoft.com/office/drawing/2014/main" id="{A9CB309C-60B4-1FF7-1BBA-009648B862C8}"/>
              </a:ext>
            </a:extLst>
          </p:cNvPr>
          <p:cNvPicPr>
            <a:picLocks noChangeAspect="1"/>
          </p:cNvPicPr>
          <p:nvPr/>
        </p:nvPicPr>
        <p:blipFill>
          <a:blip r:embed="rId2">
            <a:extLst>
              <a:ext uri="{28A0092B-C50C-407E-A947-70E740481C1C}">
                <a14:useLocalDpi xmlns:a14="http://schemas.microsoft.com/office/drawing/2010/main" val="0"/>
              </a:ext>
            </a:extLst>
          </a:blip>
          <a:srcRect l="5249" t="15313" r="4803" b="14876"/>
          <a:stretch/>
        </p:blipFill>
        <p:spPr>
          <a:xfrm>
            <a:off x="4590538" y="1997986"/>
            <a:ext cx="6659630" cy="4016375"/>
          </a:xfrm>
          <a:prstGeom prst="rect">
            <a:avLst/>
          </a:prstGeom>
        </p:spPr>
      </p:pic>
      <p:sp>
        <p:nvSpPr>
          <p:cNvPr id="12" name="Freeform: Shape 11">
            <a:extLst>
              <a:ext uri="{FF2B5EF4-FFF2-40B4-BE49-F238E27FC236}">
                <a16:creationId xmlns:a16="http://schemas.microsoft.com/office/drawing/2014/main" id="{8FCF9BE1-6FD6-881D-5A05-FC65731774F8}"/>
              </a:ext>
            </a:extLst>
          </p:cNvPr>
          <p:cNvSpPr/>
          <p:nvPr/>
        </p:nvSpPr>
        <p:spPr>
          <a:xfrm>
            <a:off x="4311650" y="1847850"/>
            <a:ext cx="3232150" cy="3911600"/>
          </a:xfrm>
          <a:custGeom>
            <a:avLst/>
            <a:gdLst>
              <a:gd name="connsiteX0" fmla="*/ 63500 w 3232150"/>
              <a:gd name="connsiteY0" fmla="*/ 19050 h 3911600"/>
              <a:gd name="connsiteX1" fmla="*/ 3028950 w 3232150"/>
              <a:gd name="connsiteY1" fmla="*/ 0 h 3911600"/>
              <a:gd name="connsiteX2" fmla="*/ 3194050 w 3232150"/>
              <a:gd name="connsiteY2" fmla="*/ 2438400 h 3911600"/>
              <a:gd name="connsiteX3" fmla="*/ 3194050 w 3232150"/>
              <a:gd name="connsiteY3" fmla="*/ 3187700 h 3911600"/>
              <a:gd name="connsiteX4" fmla="*/ 3232150 w 3232150"/>
              <a:gd name="connsiteY4" fmla="*/ 3530600 h 3911600"/>
              <a:gd name="connsiteX5" fmla="*/ 3225800 w 3232150"/>
              <a:gd name="connsiteY5" fmla="*/ 3911600 h 3911600"/>
              <a:gd name="connsiteX6" fmla="*/ 0 w 3232150"/>
              <a:gd name="connsiteY6" fmla="*/ 3841750 h 3911600"/>
              <a:gd name="connsiteX7" fmla="*/ 63500 w 3232150"/>
              <a:gd name="connsiteY7" fmla="*/ 19050 h 3911600"/>
              <a:gd name="connsiteX0" fmla="*/ 63500 w 3232150"/>
              <a:gd name="connsiteY0" fmla="*/ 19050 h 3911600"/>
              <a:gd name="connsiteX1" fmla="*/ 3028950 w 3232150"/>
              <a:gd name="connsiteY1" fmla="*/ 0 h 3911600"/>
              <a:gd name="connsiteX2" fmla="*/ 3201194 w 3232150"/>
              <a:gd name="connsiteY2" fmla="*/ 2428875 h 3911600"/>
              <a:gd name="connsiteX3" fmla="*/ 3194050 w 3232150"/>
              <a:gd name="connsiteY3" fmla="*/ 3187700 h 3911600"/>
              <a:gd name="connsiteX4" fmla="*/ 3232150 w 3232150"/>
              <a:gd name="connsiteY4" fmla="*/ 3530600 h 3911600"/>
              <a:gd name="connsiteX5" fmla="*/ 3225800 w 3232150"/>
              <a:gd name="connsiteY5" fmla="*/ 3911600 h 3911600"/>
              <a:gd name="connsiteX6" fmla="*/ 0 w 3232150"/>
              <a:gd name="connsiteY6" fmla="*/ 3841750 h 3911600"/>
              <a:gd name="connsiteX7" fmla="*/ 63500 w 3232150"/>
              <a:gd name="connsiteY7" fmla="*/ 19050 h 391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2150" h="3911600">
                <a:moveTo>
                  <a:pt x="63500" y="19050"/>
                </a:moveTo>
                <a:lnTo>
                  <a:pt x="3028950" y="0"/>
                </a:lnTo>
                <a:lnTo>
                  <a:pt x="3201194" y="2428875"/>
                </a:lnTo>
                <a:cubicBezTo>
                  <a:pt x="3198813" y="2681817"/>
                  <a:pt x="3196431" y="2934758"/>
                  <a:pt x="3194050" y="3187700"/>
                </a:cubicBezTo>
                <a:lnTo>
                  <a:pt x="3232150" y="3530600"/>
                </a:lnTo>
                <a:lnTo>
                  <a:pt x="3225800" y="3911600"/>
                </a:lnTo>
                <a:lnTo>
                  <a:pt x="0" y="3841750"/>
                </a:lnTo>
                <a:lnTo>
                  <a:pt x="63500" y="19050"/>
                </a:lnTo>
                <a:close/>
              </a:path>
            </a:pathLst>
          </a:cu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ectangle 12">
            <a:extLst>
              <a:ext uri="{FF2B5EF4-FFF2-40B4-BE49-F238E27FC236}">
                <a16:creationId xmlns:a16="http://schemas.microsoft.com/office/drawing/2014/main" id="{DC4A4C78-C970-D9CE-F98B-25CC8C5D0DB9}"/>
              </a:ext>
            </a:extLst>
          </p:cNvPr>
          <p:cNvSpPr/>
          <p:nvPr/>
        </p:nvSpPr>
        <p:spPr>
          <a:xfrm>
            <a:off x="9029700" y="3756660"/>
            <a:ext cx="2220468" cy="906780"/>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Rectangle 13">
            <a:extLst>
              <a:ext uri="{FF2B5EF4-FFF2-40B4-BE49-F238E27FC236}">
                <a16:creationId xmlns:a16="http://schemas.microsoft.com/office/drawing/2014/main" id="{FDCD72DD-2C17-B821-CDF7-1ACD4347E69A}"/>
              </a:ext>
            </a:extLst>
          </p:cNvPr>
          <p:cNvSpPr/>
          <p:nvPr/>
        </p:nvSpPr>
        <p:spPr>
          <a:xfrm>
            <a:off x="8326120" y="4875487"/>
            <a:ext cx="2997200" cy="1138873"/>
          </a:xfrm>
          <a:custGeom>
            <a:avLst/>
            <a:gdLst>
              <a:gd name="connsiteX0" fmla="*/ 0 w 2971800"/>
              <a:gd name="connsiteY0" fmla="*/ 0 h 1043623"/>
              <a:gd name="connsiteX1" fmla="*/ 2971800 w 2971800"/>
              <a:gd name="connsiteY1" fmla="*/ 0 h 1043623"/>
              <a:gd name="connsiteX2" fmla="*/ 2971800 w 2971800"/>
              <a:gd name="connsiteY2" fmla="*/ 1043623 h 1043623"/>
              <a:gd name="connsiteX3" fmla="*/ 0 w 2971800"/>
              <a:gd name="connsiteY3" fmla="*/ 1043623 h 1043623"/>
              <a:gd name="connsiteX4" fmla="*/ 0 w 2971800"/>
              <a:gd name="connsiteY4" fmla="*/ 0 h 1043623"/>
              <a:gd name="connsiteX0" fmla="*/ 60325 w 2971800"/>
              <a:gd name="connsiteY0" fmla="*/ 0 h 1138873"/>
              <a:gd name="connsiteX1" fmla="*/ 2971800 w 2971800"/>
              <a:gd name="connsiteY1" fmla="*/ 95250 h 1138873"/>
              <a:gd name="connsiteX2" fmla="*/ 2971800 w 2971800"/>
              <a:gd name="connsiteY2" fmla="*/ 1138873 h 1138873"/>
              <a:gd name="connsiteX3" fmla="*/ 0 w 2971800"/>
              <a:gd name="connsiteY3" fmla="*/ 1138873 h 1138873"/>
              <a:gd name="connsiteX4" fmla="*/ 60325 w 2971800"/>
              <a:gd name="connsiteY4" fmla="*/ 0 h 1138873"/>
              <a:gd name="connsiteX0" fmla="*/ 85725 w 2997200"/>
              <a:gd name="connsiteY0" fmla="*/ 0 h 1138873"/>
              <a:gd name="connsiteX1" fmla="*/ 2997200 w 2997200"/>
              <a:gd name="connsiteY1" fmla="*/ 95250 h 1138873"/>
              <a:gd name="connsiteX2" fmla="*/ 2997200 w 2997200"/>
              <a:gd name="connsiteY2" fmla="*/ 1138873 h 1138873"/>
              <a:gd name="connsiteX3" fmla="*/ 0 w 2997200"/>
              <a:gd name="connsiteY3" fmla="*/ 1132523 h 1138873"/>
              <a:gd name="connsiteX4" fmla="*/ 85725 w 2997200"/>
              <a:gd name="connsiteY4" fmla="*/ 0 h 1138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7200" h="1138873">
                <a:moveTo>
                  <a:pt x="85725" y="0"/>
                </a:moveTo>
                <a:lnTo>
                  <a:pt x="2997200" y="95250"/>
                </a:lnTo>
                <a:lnTo>
                  <a:pt x="2997200" y="1138873"/>
                </a:lnTo>
                <a:lnTo>
                  <a:pt x="0" y="1132523"/>
                </a:lnTo>
                <a:lnTo>
                  <a:pt x="85725" y="0"/>
                </a:lnTo>
                <a:close/>
              </a:path>
            </a:pathLst>
          </a:cu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Rectangle 13">
            <a:extLst>
              <a:ext uri="{FF2B5EF4-FFF2-40B4-BE49-F238E27FC236}">
                <a16:creationId xmlns:a16="http://schemas.microsoft.com/office/drawing/2014/main" id="{FED2E056-5CDF-7B46-CA1E-A93482954850}"/>
              </a:ext>
            </a:extLst>
          </p:cNvPr>
          <p:cNvSpPr/>
          <p:nvPr/>
        </p:nvSpPr>
        <p:spPr>
          <a:xfrm>
            <a:off x="8301232" y="3743325"/>
            <a:ext cx="2990850" cy="1199198"/>
          </a:xfrm>
          <a:custGeom>
            <a:avLst/>
            <a:gdLst>
              <a:gd name="connsiteX0" fmla="*/ 0 w 2971800"/>
              <a:gd name="connsiteY0" fmla="*/ 0 h 1043623"/>
              <a:gd name="connsiteX1" fmla="*/ 2971800 w 2971800"/>
              <a:gd name="connsiteY1" fmla="*/ 0 h 1043623"/>
              <a:gd name="connsiteX2" fmla="*/ 2971800 w 2971800"/>
              <a:gd name="connsiteY2" fmla="*/ 1043623 h 1043623"/>
              <a:gd name="connsiteX3" fmla="*/ 0 w 2971800"/>
              <a:gd name="connsiteY3" fmla="*/ 1043623 h 1043623"/>
              <a:gd name="connsiteX4" fmla="*/ 0 w 2971800"/>
              <a:gd name="connsiteY4" fmla="*/ 0 h 1043623"/>
              <a:gd name="connsiteX0" fmla="*/ 60325 w 2971800"/>
              <a:gd name="connsiteY0" fmla="*/ 0 h 1138873"/>
              <a:gd name="connsiteX1" fmla="*/ 2971800 w 2971800"/>
              <a:gd name="connsiteY1" fmla="*/ 95250 h 1138873"/>
              <a:gd name="connsiteX2" fmla="*/ 2971800 w 2971800"/>
              <a:gd name="connsiteY2" fmla="*/ 1138873 h 1138873"/>
              <a:gd name="connsiteX3" fmla="*/ 0 w 2971800"/>
              <a:gd name="connsiteY3" fmla="*/ 1138873 h 1138873"/>
              <a:gd name="connsiteX4" fmla="*/ 60325 w 2971800"/>
              <a:gd name="connsiteY4" fmla="*/ 0 h 1138873"/>
              <a:gd name="connsiteX0" fmla="*/ 85725 w 2997200"/>
              <a:gd name="connsiteY0" fmla="*/ 0 h 1138873"/>
              <a:gd name="connsiteX1" fmla="*/ 2997200 w 2997200"/>
              <a:gd name="connsiteY1" fmla="*/ 95250 h 1138873"/>
              <a:gd name="connsiteX2" fmla="*/ 2997200 w 2997200"/>
              <a:gd name="connsiteY2" fmla="*/ 1138873 h 1138873"/>
              <a:gd name="connsiteX3" fmla="*/ 0 w 2997200"/>
              <a:gd name="connsiteY3" fmla="*/ 1132523 h 1138873"/>
              <a:gd name="connsiteX4" fmla="*/ 85725 w 2997200"/>
              <a:gd name="connsiteY4" fmla="*/ 0 h 1138873"/>
              <a:gd name="connsiteX0" fmla="*/ 85725 w 3009900"/>
              <a:gd name="connsiteY0" fmla="*/ 60325 h 1199198"/>
              <a:gd name="connsiteX1" fmla="*/ 3009900 w 3009900"/>
              <a:gd name="connsiteY1" fmla="*/ 0 h 1199198"/>
              <a:gd name="connsiteX2" fmla="*/ 2997200 w 3009900"/>
              <a:gd name="connsiteY2" fmla="*/ 1199198 h 1199198"/>
              <a:gd name="connsiteX3" fmla="*/ 0 w 3009900"/>
              <a:gd name="connsiteY3" fmla="*/ 1192848 h 1199198"/>
              <a:gd name="connsiteX4" fmla="*/ 85725 w 3009900"/>
              <a:gd name="connsiteY4" fmla="*/ 60325 h 1199198"/>
              <a:gd name="connsiteX0" fmla="*/ 66675 w 2990850"/>
              <a:gd name="connsiteY0" fmla="*/ 60325 h 1199198"/>
              <a:gd name="connsiteX1" fmla="*/ 2990850 w 2990850"/>
              <a:gd name="connsiteY1" fmla="*/ 0 h 1199198"/>
              <a:gd name="connsiteX2" fmla="*/ 2978150 w 2990850"/>
              <a:gd name="connsiteY2" fmla="*/ 1199198 h 1199198"/>
              <a:gd name="connsiteX3" fmla="*/ 0 w 2990850"/>
              <a:gd name="connsiteY3" fmla="*/ 1186498 h 1199198"/>
              <a:gd name="connsiteX4" fmla="*/ 66675 w 2990850"/>
              <a:gd name="connsiteY4" fmla="*/ 60325 h 1199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0850" h="1199198">
                <a:moveTo>
                  <a:pt x="66675" y="60325"/>
                </a:moveTo>
                <a:lnTo>
                  <a:pt x="2990850" y="0"/>
                </a:lnTo>
                <a:lnTo>
                  <a:pt x="2978150" y="1199198"/>
                </a:lnTo>
                <a:lnTo>
                  <a:pt x="0" y="1186498"/>
                </a:lnTo>
                <a:lnTo>
                  <a:pt x="66675" y="60325"/>
                </a:lnTo>
                <a:close/>
              </a:path>
            </a:pathLst>
          </a:cu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4" name="Group 3">
            <a:extLst>
              <a:ext uri="{FF2B5EF4-FFF2-40B4-BE49-F238E27FC236}">
                <a16:creationId xmlns:a16="http://schemas.microsoft.com/office/drawing/2014/main" id="{AD971375-7ADA-07FB-C5E7-3263D8893721}"/>
              </a:ext>
            </a:extLst>
          </p:cNvPr>
          <p:cNvGrpSpPr/>
          <p:nvPr/>
        </p:nvGrpSpPr>
        <p:grpSpPr>
          <a:xfrm>
            <a:off x="838200" y="2460230"/>
            <a:ext cx="2952970" cy="2509027"/>
            <a:chOff x="1677956" y="1435911"/>
            <a:chExt cx="2725974" cy="2081729"/>
          </a:xfrm>
        </p:grpSpPr>
        <p:sp>
          <p:nvSpPr>
            <p:cNvPr id="5" name="Rectangle: Rounded Corners 4">
              <a:extLst>
                <a:ext uri="{FF2B5EF4-FFF2-40B4-BE49-F238E27FC236}">
                  <a16:creationId xmlns:a16="http://schemas.microsoft.com/office/drawing/2014/main" id="{1E4B311D-EA8B-D26E-2705-1FD95C27047A}"/>
                </a:ext>
              </a:extLst>
            </p:cNvPr>
            <p:cNvSpPr/>
            <p:nvPr/>
          </p:nvSpPr>
          <p:spPr>
            <a:xfrm>
              <a:off x="1677956" y="1435911"/>
              <a:ext cx="2725974" cy="2081729"/>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7" name="TextBox 6">
              <a:extLst>
                <a:ext uri="{FF2B5EF4-FFF2-40B4-BE49-F238E27FC236}">
                  <a16:creationId xmlns:a16="http://schemas.microsoft.com/office/drawing/2014/main" id="{C1352C9F-406B-7027-70A1-C869D85B83DC}"/>
                </a:ext>
              </a:extLst>
            </p:cNvPr>
            <p:cNvSpPr txBox="1"/>
            <p:nvPr/>
          </p:nvSpPr>
          <p:spPr>
            <a:xfrm>
              <a:off x="1908136" y="1618273"/>
              <a:ext cx="2290639" cy="1813063"/>
            </a:xfrm>
            <a:prstGeom prst="rect">
              <a:avLst/>
            </a:prstGeom>
            <a:noFill/>
          </p:spPr>
          <p:txBody>
            <a:bodyPr wrap="square" rtlCol="0">
              <a:spAutoFit/>
            </a:bodyPr>
            <a:lstStyle/>
            <a:p>
              <a:r>
                <a:rPr lang="en-GB" sz="2800" b="1" dirty="0">
                  <a:solidFill>
                    <a:srgbClr val="F9AC23"/>
                  </a:solidFill>
                </a:rPr>
                <a:t>Node</a:t>
              </a:r>
              <a:br>
                <a:rPr lang="en-GB" dirty="0">
                  <a:solidFill>
                    <a:schemeClr val="bg1"/>
                  </a:solidFill>
                </a:rPr>
              </a:br>
              <a:endParaRPr lang="en-GB" dirty="0">
                <a:solidFill>
                  <a:schemeClr val="bg1"/>
                </a:solidFill>
              </a:endParaRPr>
            </a:p>
            <a:p>
              <a:r>
                <a:rPr lang="en-US" i="1" dirty="0">
                  <a:solidFill>
                    <a:schemeClr val="bg1"/>
                  </a:solidFill>
                </a:rPr>
                <a:t>Component that accesses the organization data and executes algorithms on it.</a:t>
              </a:r>
              <a:endParaRPr lang="en-GB" i="1" dirty="0">
                <a:solidFill>
                  <a:schemeClr val="bg1"/>
                </a:solidFill>
              </a:endParaRPr>
            </a:p>
          </p:txBody>
        </p:sp>
      </p:grpSp>
    </p:spTree>
    <p:extLst>
      <p:ext uri="{BB962C8B-B14F-4D97-AF65-F5344CB8AC3E}">
        <p14:creationId xmlns:p14="http://schemas.microsoft.com/office/powerpoint/2010/main" val="2575556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grpSp>
        <p:nvGrpSpPr>
          <p:cNvPr id="7" name="Group 6">
            <a:extLst>
              <a:ext uri="{FF2B5EF4-FFF2-40B4-BE49-F238E27FC236}">
                <a16:creationId xmlns:a16="http://schemas.microsoft.com/office/drawing/2014/main" id="{5B7B46CB-B6E3-1CAD-04ED-38384C18586E}"/>
              </a:ext>
            </a:extLst>
          </p:cNvPr>
          <p:cNvGrpSpPr/>
          <p:nvPr/>
        </p:nvGrpSpPr>
        <p:grpSpPr>
          <a:xfrm>
            <a:off x="4238625" y="1690688"/>
            <a:ext cx="7286625" cy="4614862"/>
            <a:chOff x="4238625" y="1690688"/>
            <a:chExt cx="7286625" cy="4614862"/>
          </a:xfrm>
        </p:grpSpPr>
        <p:pic>
          <p:nvPicPr>
            <p:cNvPr id="5" name="Picture 4">
              <a:extLst>
                <a:ext uri="{FF2B5EF4-FFF2-40B4-BE49-F238E27FC236}">
                  <a16:creationId xmlns:a16="http://schemas.microsoft.com/office/drawing/2014/main" id="{FC3AE178-DCF6-2D9A-AF69-C5A76A6DAB6B}"/>
                </a:ext>
              </a:extLst>
            </p:cNvPr>
            <p:cNvPicPr>
              <a:picLocks noChangeAspect="1"/>
            </p:cNvPicPr>
            <p:nvPr/>
          </p:nvPicPr>
          <p:blipFill>
            <a:blip r:embed="rId2">
              <a:extLst>
                <a:ext uri="{28A0092B-C50C-407E-A947-70E740481C1C}">
                  <a14:useLocalDpi xmlns:a14="http://schemas.microsoft.com/office/drawing/2010/main" val="0"/>
                </a:ext>
              </a:extLst>
            </a:blip>
            <a:srcRect l="5249" t="15313" r="4803" b="14876"/>
            <a:stretch/>
          </p:blipFill>
          <p:spPr>
            <a:xfrm>
              <a:off x="4590538" y="1997986"/>
              <a:ext cx="6659630" cy="4016375"/>
            </a:xfrm>
            <a:prstGeom prst="rect">
              <a:avLst/>
            </a:prstGeom>
          </p:spPr>
        </p:pic>
        <p:sp>
          <p:nvSpPr>
            <p:cNvPr id="4" name="Rectangle 3">
              <a:extLst>
                <a:ext uri="{FF2B5EF4-FFF2-40B4-BE49-F238E27FC236}">
                  <a16:creationId xmlns:a16="http://schemas.microsoft.com/office/drawing/2014/main" id="{E8D1D665-49BF-A5D4-C464-69F07E831284}"/>
                </a:ext>
              </a:extLst>
            </p:cNvPr>
            <p:cNvSpPr/>
            <p:nvPr/>
          </p:nvSpPr>
          <p:spPr>
            <a:xfrm>
              <a:off x="4238625" y="1690688"/>
              <a:ext cx="7286625" cy="4614862"/>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6" name="Picture 5">
              <a:extLst>
                <a:ext uri="{FF2B5EF4-FFF2-40B4-BE49-F238E27FC236}">
                  <a16:creationId xmlns:a16="http://schemas.microsoft.com/office/drawing/2014/main" id="{787F88B8-0810-CA71-1B17-8A040ACDB697}"/>
                </a:ext>
              </a:extLst>
            </p:cNvPr>
            <p:cNvPicPr>
              <a:picLocks noChangeAspect="1"/>
            </p:cNvPicPr>
            <p:nvPr/>
          </p:nvPicPr>
          <p:blipFill>
            <a:blip r:embed="rId2">
              <a:extLst>
                <a:ext uri="{28A0092B-C50C-407E-A947-70E740481C1C}">
                  <a14:useLocalDpi xmlns:a14="http://schemas.microsoft.com/office/drawing/2010/main" val="0"/>
                </a:ext>
              </a:extLst>
            </a:blip>
            <a:srcRect l="23489" t="50700" r="60431" b="43837"/>
            <a:stretch/>
          </p:blipFill>
          <p:spPr>
            <a:xfrm>
              <a:off x="5949950" y="4031573"/>
              <a:ext cx="1190625" cy="314325"/>
            </a:xfrm>
            <a:prstGeom prst="rect">
              <a:avLst/>
            </a:prstGeom>
          </p:spPr>
        </p:pic>
      </p:grpSp>
      <p:grpSp>
        <p:nvGrpSpPr>
          <p:cNvPr id="3" name="Group 2">
            <a:extLst>
              <a:ext uri="{FF2B5EF4-FFF2-40B4-BE49-F238E27FC236}">
                <a16:creationId xmlns:a16="http://schemas.microsoft.com/office/drawing/2014/main" id="{3F4367C4-5F2E-4C80-86FB-33A5C6BE2878}"/>
              </a:ext>
            </a:extLst>
          </p:cNvPr>
          <p:cNvGrpSpPr/>
          <p:nvPr/>
        </p:nvGrpSpPr>
        <p:grpSpPr>
          <a:xfrm>
            <a:off x="838200" y="2460230"/>
            <a:ext cx="2952970" cy="2743866"/>
            <a:chOff x="1677956" y="1435911"/>
            <a:chExt cx="2725974" cy="2081729"/>
          </a:xfrm>
        </p:grpSpPr>
        <p:sp>
          <p:nvSpPr>
            <p:cNvPr id="8" name="Rectangle: Rounded Corners 7">
              <a:extLst>
                <a:ext uri="{FF2B5EF4-FFF2-40B4-BE49-F238E27FC236}">
                  <a16:creationId xmlns:a16="http://schemas.microsoft.com/office/drawing/2014/main" id="{FB4DC59F-0226-B9F2-5294-BCEA50466D76}"/>
                </a:ext>
              </a:extLst>
            </p:cNvPr>
            <p:cNvSpPr/>
            <p:nvPr/>
          </p:nvSpPr>
          <p:spPr>
            <a:xfrm>
              <a:off x="1677956" y="1435911"/>
              <a:ext cx="2725974" cy="2081729"/>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9" name="TextBox 8">
              <a:extLst>
                <a:ext uri="{FF2B5EF4-FFF2-40B4-BE49-F238E27FC236}">
                  <a16:creationId xmlns:a16="http://schemas.microsoft.com/office/drawing/2014/main" id="{59290658-DD69-3390-5473-F029B0CD907F}"/>
                </a:ext>
              </a:extLst>
            </p:cNvPr>
            <p:cNvSpPr txBox="1"/>
            <p:nvPr/>
          </p:nvSpPr>
          <p:spPr>
            <a:xfrm>
              <a:off x="1908135" y="1618273"/>
              <a:ext cx="2495794" cy="1657888"/>
            </a:xfrm>
            <a:prstGeom prst="rect">
              <a:avLst/>
            </a:prstGeom>
            <a:noFill/>
          </p:spPr>
          <p:txBody>
            <a:bodyPr wrap="square" rtlCol="0">
              <a:spAutoFit/>
            </a:bodyPr>
            <a:lstStyle/>
            <a:p>
              <a:r>
                <a:rPr lang="en-GB" sz="2800" b="1" dirty="0">
                  <a:solidFill>
                    <a:srgbClr val="F9AC23"/>
                  </a:solidFill>
                </a:rPr>
                <a:t>Task</a:t>
              </a:r>
            </a:p>
            <a:p>
              <a:endParaRPr lang="en-GB" dirty="0">
                <a:solidFill>
                  <a:schemeClr val="bg1"/>
                </a:solidFill>
              </a:endParaRPr>
            </a:p>
            <a:p>
              <a:r>
                <a:rPr lang="en-US" i="1" dirty="0">
                  <a:solidFill>
                    <a:schemeClr val="bg1"/>
                  </a:solidFill>
                </a:rPr>
                <a:t>A request for the execution of an algorithm. It is handled by the corresponding organizations’ nodes.</a:t>
              </a:r>
              <a:endParaRPr lang="en-GB" i="1" dirty="0">
                <a:solidFill>
                  <a:schemeClr val="bg1"/>
                </a:solidFill>
              </a:endParaRPr>
            </a:p>
          </p:txBody>
        </p:sp>
      </p:grpSp>
    </p:spTree>
    <p:extLst>
      <p:ext uri="{BB962C8B-B14F-4D97-AF65-F5344CB8AC3E}">
        <p14:creationId xmlns:p14="http://schemas.microsoft.com/office/powerpoint/2010/main" val="318308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8FB-C06E-F70B-3A7F-EF94214DAC23}"/>
              </a:ext>
            </a:extLst>
          </p:cNvPr>
          <p:cNvSpPr>
            <a:spLocks noGrp="1"/>
          </p:cNvSpPr>
          <p:nvPr>
            <p:ph type="title"/>
          </p:nvPr>
        </p:nvSpPr>
        <p:spPr/>
        <p:txBody>
          <a:bodyPr/>
          <a:lstStyle/>
          <a:p>
            <a:r>
              <a:rPr lang="en-US" sz="4000" dirty="0"/>
              <a:t>Federated analysis projects with vantage6</a:t>
            </a:r>
            <a:endParaRPr lang="en-NL" sz="4000" dirty="0"/>
          </a:p>
        </p:txBody>
      </p:sp>
      <p:pic>
        <p:nvPicPr>
          <p:cNvPr id="5" name="Picture 4">
            <a:extLst>
              <a:ext uri="{FF2B5EF4-FFF2-40B4-BE49-F238E27FC236}">
                <a16:creationId xmlns:a16="http://schemas.microsoft.com/office/drawing/2014/main" id="{FC3AE178-DCF6-2D9A-AF69-C5A76A6DAB6B}"/>
              </a:ext>
            </a:extLst>
          </p:cNvPr>
          <p:cNvPicPr>
            <a:picLocks noChangeAspect="1"/>
          </p:cNvPicPr>
          <p:nvPr/>
        </p:nvPicPr>
        <p:blipFill>
          <a:blip r:embed="rId2">
            <a:extLst>
              <a:ext uri="{28A0092B-C50C-407E-A947-70E740481C1C}">
                <a14:useLocalDpi xmlns:a14="http://schemas.microsoft.com/office/drawing/2010/main" val="0"/>
              </a:ext>
            </a:extLst>
          </a:blip>
          <a:srcRect l="5249" t="15313" r="4803" b="14876"/>
          <a:stretch/>
        </p:blipFill>
        <p:spPr>
          <a:xfrm>
            <a:off x="4590538" y="1997986"/>
            <a:ext cx="6659630" cy="4016375"/>
          </a:xfrm>
          <a:prstGeom prst="rect">
            <a:avLst/>
          </a:prstGeom>
        </p:spPr>
      </p:pic>
      <p:sp>
        <p:nvSpPr>
          <p:cNvPr id="4" name="Rectangle 3">
            <a:extLst>
              <a:ext uri="{FF2B5EF4-FFF2-40B4-BE49-F238E27FC236}">
                <a16:creationId xmlns:a16="http://schemas.microsoft.com/office/drawing/2014/main" id="{FBD2DAF9-6152-BAE4-758D-CE6DA8FDF22E}"/>
              </a:ext>
            </a:extLst>
          </p:cNvPr>
          <p:cNvSpPr/>
          <p:nvPr/>
        </p:nvSpPr>
        <p:spPr>
          <a:xfrm>
            <a:off x="4343400" y="1781175"/>
            <a:ext cx="5143500" cy="4429125"/>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6" name="Group 5">
            <a:extLst>
              <a:ext uri="{FF2B5EF4-FFF2-40B4-BE49-F238E27FC236}">
                <a16:creationId xmlns:a16="http://schemas.microsoft.com/office/drawing/2014/main" id="{9D642D0B-D80E-FD6C-603B-649708280C72}"/>
              </a:ext>
            </a:extLst>
          </p:cNvPr>
          <p:cNvGrpSpPr/>
          <p:nvPr/>
        </p:nvGrpSpPr>
        <p:grpSpPr>
          <a:xfrm>
            <a:off x="838200" y="2460230"/>
            <a:ext cx="2952970" cy="2509027"/>
            <a:chOff x="1677956" y="1435911"/>
            <a:chExt cx="2725974" cy="2081729"/>
          </a:xfrm>
        </p:grpSpPr>
        <p:sp>
          <p:nvSpPr>
            <p:cNvPr id="7" name="Rectangle: Rounded Corners 6">
              <a:extLst>
                <a:ext uri="{FF2B5EF4-FFF2-40B4-BE49-F238E27FC236}">
                  <a16:creationId xmlns:a16="http://schemas.microsoft.com/office/drawing/2014/main" id="{DFF1120F-A313-E760-DD7D-6E92A9977CE4}"/>
                </a:ext>
              </a:extLst>
            </p:cNvPr>
            <p:cNvSpPr/>
            <p:nvPr/>
          </p:nvSpPr>
          <p:spPr>
            <a:xfrm>
              <a:off x="1677956" y="1435911"/>
              <a:ext cx="2725974" cy="2081729"/>
            </a:xfrm>
            <a:prstGeom prst="roundRect">
              <a:avLst>
                <a:gd name="adj" fmla="val 5540"/>
              </a:avLst>
            </a:prstGeom>
            <a:solidFill>
              <a:srgbClr val="0F49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solidFill>
                  <a:srgbClr val="0F497B"/>
                </a:solidFill>
              </a:endParaRPr>
            </a:p>
          </p:txBody>
        </p:sp>
        <p:sp>
          <p:nvSpPr>
            <p:cNvPr id="8" name="TextBox 7">
              <a:extLst>
                <a:ext uri="{FF2B5EF4-FFF2-40B4-BE49-F238E27FC236}">
                  <a16:creationId xmlns:a16="http://schemas.microsoft.com/office/drawing/2014/main" id="{F0D33547-1C12-3BD6-473B-3FBB78078007}"/>
                </a:ext>
              </a:extLst>
            </p:cNvPr>
            <p:cNvSpPr txBox="1"/>
            <p:nvPr/>
          </p:nvSpPr>
          <p:spPr>
            <a:xfrm>
              <a:off x="1908136" y="1618273"/>
              <a:ext cx="2290639" cy="1813063"/>
            </a:xfrm>
            <a:prstGeom prst="rect">
              <a:avLst/>
            </a:prstGeom>
            <a:noFill/>
          </p:spPr>
          <p:txBody>
            <a:bodyPr wrap="square" rtlCol="0">
              <a:spAutoFit/>
            </a:bodyPr>
            <a:lstStyle/>
            <a:p>
              <a:r>
                <a:rPr lang="en-GB" sz="2800" b="1" dirty="0">
                  <a:solidFill>
                    <a:srgbClr val="F9AC23"/>
                  </a:solidFill>
                </a:rPr>
                <a:t>User</a:t>
              </a:r>
              <a:br>
                <a:rPr lang="en-GB" dirty="0">
                  <a:solidFill>
                    <a:schemeClr val="bg1"/>
                  </a:solidFill>
                </a:rPr>
              </a:br>
              <a:endParaRPr lang="en-GB" dirty="0">
                <a:solidFill>
                  <a:schemeClr val="bg1"/>
                </a:solidFill>
              </a:endParaRPr>
            </a:p>
            <a:p>
              <a:r>
                <a:rPr lang="en-US" i="1" dirty="0">
                  <a:solidFill>
                    <a:schemeClr val="bg1"/>
                  </a:solidFill>
                </a:rPr>
                <a:t>A person that belongs to one organization who can create tasks for one or more organizations within a collaboration.</a:t>
              </a:r>
              <a:endParaRPr lang="en-GB" i="1" dirty="0">
                <a:solidFill>
                  <a:schemeClr val="bg1"/>
                </a:solidFill>
              </a:endParaRPr>
            </a:p>
          </p:txBody>
        </p:sp>
      </p:grpSp>
    </p:spTree>
    <p:extLst>
      <p:ext uri="{BB962C8B-B14F-4D97-AF65-F5344CB8AC3E}">
        <p14:creationId xmlns:p14="http://schemas.microsoft.com/office/powerpoint/2010/main" val="1882263846"/>
      </p:ext>
    </p:extLst>
  </p:cSld>
  <p:clrMapOvr>
    <a:masterClrMapping/>
  </p:clrMapOvr>
</p:sld>
</file>

<file path=ppt/theme/theme1.xml><?xml version="1.0" encoding="utf-8"?>
<a:theme xmlns:a="http://schemas.openxmlformats.org/drawingml/2006/main" name="vantage6-template-worksho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Source Sans Pro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potx" id="{33619C8A-87D7-4915-AE34-E1E478F6E586}" vid="{5257655C-AEBA-4153-B03A-D7D8D94127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164C23EC47024F97AA423E75479F12" ma:contentTypeVersion="18" ma:contentTypeDescription="Create a new document." ma:contentTypeScope="" ma:versionID="108453ed9b46aec3b70b3a9a4d9bd7ac">
  <xsd:schema xmlns:xsd="http://www.w3.org/2001/XMLSchema" xmlns:xs="http://www.w3.org/2001/XMLSchema" xmlns:p="http://schemas.microsoft.com/office/2006/metadata/properties" xmlns:ns2="af34c8a9-9806-44d6-aa44-d772f2793323" xmlns:ns3="26898810-f9b9-406f-8188-8f8f7cdf5520" targetNamespace="http://schemas.microsoft.com/office/2006/metadata/properties" ma:root="true" ma:fieldsID="52bb5089fb0674458b27754d2b24d983" ns2:_="" ns3:_="">
    <xsd:import namespace="af34c8a9-9806-44d6-aa44-d772f2793323"/>
    <xsd:import namespace="26898810-f9b9-406f-8188-8f8f7cdf552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34c8a9-9806-44d6-aa44-d772f27933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0ad629c-0c64-4cfd-a7c6-02f1c6e4954d"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898810-f9b9-406f-8188-8f8f7cdf552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4188a644-1cf1-4326-943c-8fefd27dd543}" ma:internalName="TaxCatchAll" ma:showField="CatchAllData" ma:web="26898810-f9b9-406f-8188-8f8f7cdf552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7DDECB-4DB6-4FC7-872F-1054CABC7E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34c8a9-9806-44d6-aa44-d772f2793323"/>
    <ds:schemaRef ds:uri="26898810-f9b9-406f-8188-8f8f7cdf55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C92116-0E62-45E4-A606-D334EE2D2A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vantage6-template-workshop</Template>
  <TotalTime>0</TotalTime>
  <Words>1583</Words>
  <Application>Microsoft Office PowerPoint</Application>
  <PresentationFormat>Widescreen</PresentationFormat>
  <Paragraphs>188</Paragraphs>
  <Slides>34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Aptos</vt:lpstr>
      <vt:lpstr>Arial</vt:lpstr>
      <vt:lpstr>Cambria Math</vt:lpstr>
      <vt:lpstr>Mulish</vt:lpstr>
      <vt:lpstr>Source Sans Pro</vt:lpstr>
      <vt:lpstr>Source Sans Pro SemiBold</vt:lpstr>
      <vt:lpstr>vantage6-template-workshop</vt:lpstr>
      <vt:lpstr>V6 basics</vt:lpstr>
      <vt:lpstr>What is vantage6</vt:lpstr>
      <vt:lpstr>Why using vantage6</vt:lpstr>
      <vt:lpstr>Federated analysis projects with vantage6</vt:lpstr>
      <vt:lpstr>Federated analysis projects with vantage6</vt:lpstr>
      <vt:lpstr>Federated analysis projects with vantage6</vt:lpstr>
      <vt:lpstr>Federated analysis projects with vantage6</vt:lpstr>
      <vt:lpstr>Federated analysis projects with vantage6</vt:lpstr>
      <vt:lpstr>Federated analysis projects with vantage6</vt:lpstr>
      <vt:lpstr>Federated analysis projects with vantage6</vt:lpstr>
      <vt:lpstr>Federated analysis projects with vantage6</vt:lpstr>
      <vt:lpstr>Federated analysis projects with vantage6</vt:lpstr>
      <vt:lpstr>Federated analysis projects with vantage6</vt:lpstr>
      <vt:lpstr>Design your own project structure</vt:lpstr>
      <vt:lpstr>Solution</vt:lpstr>
      <vt:lpstr>Solution</vt:lpstr>
      <vt:lpstr>Solution</vt:lpstr>
      <vt:lpstr>The vantage6 infrastructure</vt:lpstr>
      <vt:lpstr>The vantage6 infrastructure</vt:lpstr>
      <vt:lpstr>The vantage6 infrastructure</vt:lpstr>
      <vt:lpstr>The vantage6 infrastructure</vt:lpstr>
      <vt:lpstr>The vantage6 infrastructure</vt:lpstr>
      <vt:lpstr>The vantage6 infrastructure</vt:lpstr>
      <vt:lpstr>How algorithms run in vantage6</vt:lpstr>
      <vt:lpstr>How algorithms run in vantage6</vt:lpstr>
      <vt:lpstr>How algorithms run in vantage6</vt:lpstr>
      <vt:lpstr>Algorithm projection on infrastructure</vt:lpstr>
      <vt:lpstr>Algorithm projection on infrastructure</vt:lpstr>
      <vt:lpstr>Algorithm projection on infrastructure</vt:lpstr>
      <vt:lpstr>Exercise</vt:lpstr>
      <vt:lpstr>Exercise</vt:lpstr>
      <vt:lpstr>Exercise</vt:lpstr>
      <vt:lpstr>Exercise</vt:lpstr>
      <vt:lpstr>Future developments of vantage6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Walter Baccinelli</dc:creator>
  <cp:lastModifiedBy>Walter Baccinelli</cp:lastModifiedBy>
  <cp:revision>69</cp:revision>
  <dcterms:created xsi:type="dcterms:W3CDTF">2024-08-23T13:33:44Z</dcterms:created>
  <dcterms:modified xsi:type="dcterms:W3CDTF">2024-09-25T09:56:32Z</dcterms:modified>
</cp:coreProperties>
</file>