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73" r:id="rId3"/>
    <p:sldId id="268" r:id="rId4"/>
    <p:sldId id="269" r:id="rId5"/>
    <p:sldId id="270" r:id="rId6"/>
    <p:sldId id="271" r:id="rId7"/>
    <p:sldId id="272" r:id="rId8"/>
    <p:sldId id="274" r:id="rId9"/>
    <p:sldId id="276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FBEBE8"/>
    <a:srgbClr val="E7F1F8"/>
    <a:srgbClr val="C6D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45E11-44C7-C472-D27B-888E7AB6330A}" v="146" dt="2024-09-25T09:51:52.340"/>
    <p1510:client id="{86B4F03C-F518-27EE-3D49-7697C43E39D0}" v="763" dt="2024-09-25T09:58:24.165"/>
    <p1510:client id="{A77B0E0F-CD3B-E586-4830-6CF3DD1773A0}" v="47" dt="2024-09-25T12:20:34.055"/>
    <p1510:client id="{F1C00EDB-B352-162E-CE99-5D3EA9B440DD}" v="10" dt="2024-09-25T11:20:56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FE0EB-EF8C-458B-BE82-0E49E1AB7123}" type="datetimeFigureOut"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EA3C5-2EF9-4E1D-9885-55EED9568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Chapter 2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EA3C5-2EF9-4E1D-9885-55EED9568E78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6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7" name="Picture 6" descr="A close-up of numbers&#10;&#10;Description automatically generated">
            <a:extLst>
              <a:ext uri="{FF2B5EF4-FFF2-40B4-BE49-F238E27FC236}">
                <a16:creationId xmlns:a16="http://schemas.microsoft.com/office/drawing/2014/main" id="{655807CC-A593-B81B-F19D-C17ACA6B5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093" y="1974921"/>
            <a:ext cx="2899617" cy="768197"/>
          </a:xfrm>
          <a:prstGeom prst="rect">
            <a:avLst/>
          </a:prstGeom>
        </p:spPr>
      </p:pic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200EB985-1BA8-1065-E1DE-2E5C9F2E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42" y="4507601"/>
            <a:ext cx="2890092" cy="787247"/>
          </a:xfrm>
          <a:prstGeom prst="rect">
            <a:avLst/>
          </a:prstGeom>
        </p:spPr>
      </p:pic>
      <p:pic>
        <p:nvPicPr>
          <p:cNvPr id="11" name="Picture 10" descr="A close up of numbers&#10;&#10;Description automatically generated">
            <a:extLst>
              <a:ext uri="{FF2B5EF4-FFF2-40B4-BE49-F238E27FC236}">
                <a16:creationId xmlns:a16="http://schemas.microsoft.com/office/drawing/2014/main" id="{6A37AF49-1150-A909-C087-A9952F644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356" y="3855769"/>
            <a:ext cx="2890092" cy="787247"/>
          </a:xfrm>
          <a:prstGeom prst="rect">
            <a:avLst/>
          </a:prstGeom>
        </p:spPr>
      </p:pic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1D712DFE-B699-5E26-C6EA-AE3A3B82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707" y="3085788"/>
            <a:ext cx="2899617" cy="7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3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-11 –12 + 19 = 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50 + 17 –38 = 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 + 34 + 64 = 102</a:t>
            </a:r>
          </a:p>
        </p:txBody>
      </p:sp>
    </p:spTree>
    <p:extLst>
      <p:ext uri="{BB962C8B-B14F-4D97-AF65-F5344CB8AC3E}">
        <p14:creationId xmlns:p14="http://schemas.microsoft.com/office/powerpoint/2010/main" val="226274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152556" y="2198284"/>
            <a:ext cx="190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215430" y="4759170"/>
            <a:ext cx="1770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259839" y="3594604"/>
            <a:ext cx="1873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D5A7EE-E932-8634-1549-6C803D34AFEA}"/>
              </a:ext>
            </a:extLst>
          </p:cNvPr>
          <p:cNvCxnSpPr>
            <a:cxnSpLocks/>
          </p:cNvCxnSpPr>
          <p:nvPr/>
        </p:nvCxnSpPr>
        <p:spPr>
          <a:xfrm flipV="1">
            <a:off x="1604309" y="3570197"/>
            <a:ext cx="3345485" cy="8210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DA36C7-3389-9F11-3039-C3BFAFA5CDC1}"/>
              </a:ext>
            </a:extLst>
          </p:cNvPr>
          <p:cNvCxnSpPr>
            <a:cxnSpLocks/>
          </p:cNvCxnSpPr>
          <p:nvPr/>
        </p:nvCxnSpPr>
        <p:spPr>
          <a:xfrm>
            <a:off x="1615682" y="1934604"/>
            <a:ext cx="3243127" cy="11579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FD2429-D21D-2DDB-FD24-AA0AA59F33A6}"/>
              </a:ext>
            </a:extLst>
          </p:cNvPr>
          <p:cNvCxnSpPr>
            <a:cxnSpLocks/>
          </p:cNvCxnSpPr>
          <p:nvPr/>
        </p:nvCxnSpPr>
        <p:spPr>
          <a:xfrm flipH="1" flipV="1">
            <a:off x="8941764" y="3319987"/>
            <a:ext cx="1431231" cy="21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54B6-3890-2B66-AF36-168BE9F56FFE}"/>
              </a:ext>
            </a:extLst>
          </p:cNvPr>
          <p:cNvSpPr txBox="1"/>
          <p:nvPr/>
        </p:nvSpPr>
        <p:spPr>
          <a:xfrm>
            <a:off x="4969399" y="3087318"/>
            <a:ext cx="33971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-4 + 29 + 102 = </a:t>
            </a:r>
            <a:r>
              <a:rPr lang="en-US" sz="2400" b="1"/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6459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6765CA-7A72-4395-2493-DECCFD061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2364"/>
              </p:ext>
            </p:extLst>
          </p:nvPr>
        </p:nvGraphicFramePr>
        <p:xfrm>
          <a:off x="908800" y="863949"/>
          <a:ext cx="3364104" cy="876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1368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21368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Charles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170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Brandi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45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 panose="020B0004020202020204" pitchFamily="34" charset="0"/>
                        </a:rPr>
                        <a:t>163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17BD9B-9844-5293-D64E-098130E5C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40740"/>
              </p:ext>
            </p:extLst>
          </p:nvPr>
        </p:nvGraphicFramePr>
        <p:xfrm>
          <a:off x="908799" y="3777970"/>
          <a:ext cx="3364161" cy="8763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21387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21387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21387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Bahati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Winifred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C9B821-7D94-599B-276B-B24B4AE9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88411"/>
              </p:ext>
            </p:extLst>
          </p:nvPr>
        </p:nvGraphicFramePr>
        <p:xfrm>
          <a:off x="908799" y="1986014"/>
          <a:ext cx="3354978" cy="876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Jez</a:t>
                      </a:r>
                      <a:endParaRPr lang="en-US">
                        <a:effectLst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33</a:t>
                      </a: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  <a:latin typeface="Aptos"/>
                        </a:rPr>
                        <a:t>193</a:t>
                      </a:r>
                      <a:endParaRPr lang="en-US"/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Deonne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25</a:t>
                      </a: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  <a:latin typeface="Aptos"/>
                        </a:rPr>
                        <a:t>168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17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418A3-3CE6-8D51-A038-2944CD12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86826"/>
              </p:ext>
            </p:extLst>
          </p:nvPr>
        </p:nvGraphicFramePr>
        <p:xfrm>
          <a:off x="908798" y="4849794"/>
          <a:ext cx="3354978" cy="8763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Ben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198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Zayden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pic>
        <p:nvPicPr>
          <p:cNvPr id="17" name="Picture 16" descr="A close up of numbers&#10;&#10;Description automatically generated">
            <a:extLst>
              <a:ext uri="{FF2B5EF4-FFF2-40B4-BE49-F238E27FC236}">
                <a16:creationId xmlns:a16="http://schemas.microsoft.com/office/drawing/2014/main" id="{03F0BC02-3EA9-29E1-5AB2-C7B58996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46" y="3848772"/>
            <a:ext cx="3505200" cy="914400"/>
          </a:xfrm>
          <a:prstGeom prst="rect">
            <a:avLst/>
          </a:prstGeom>
        </p:spPr>
      </p:pic>
      <p:pic>
        <p:nvPicPr>
          <p:cNvPr id="18" name="Picture 17" descr="A close-up of numbers&#10;&#10;Description automatically generated">
            <a:extLst>
              <a:ext uri="{FF2B5EF4-FFF2-40B4-BE49-F238E27FC236}">
                <a16:creationId xmlns:a16="http://schemas.microsoft.com/office/drawing/2014/main" id="{6250A417-107F-9BA3-8E4F-193E5D34F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61" y="2837909"/>
            <a:ext cx="3514725" cy="933450"/>
          </a:xfrm>
          <a:prstGeom prst="rect">
            <a:avLst/>
          </a:prstGeom>
        </p:spPr>
      </p:pic>
      <p:pic>
        <p:nvPicPr>
          <p:cNvPr id="19" name="Picture 18" descr="A close up of numbers&#10;&#10;Description automatically generated">
            <a:extLst>
              <a:ext uri="{FF2B5EF4-FFF2-40B4-BE49-F238E27FC236}">
                <a16:creationId xmlns:a16="http://schemas.microsoft.com/office/drawing/2014/main" id="{E2E9D1E8-EAFD-976A-C681-FBDCF3C9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100" y="1714872"/>
            <a:ext cx="3476625" cy="933450"/>
          </a:xfrm>
          <a:prstGeom prst="rect">
            <a:avLst/>
          </a:prstGeom>
        </p:spPr>
      </p:pic>
      <p:pic>
        <p:nvPicPr>
          <p:cNvPr id="20" name="Picture 19" descr="A close up of numbers&#10;&#10;Description automatically generated">
            <a:extLst>
              <a:ext uri="{FF2B5EF4-FFF2-40B4-BE49-F238E27FC236}">
                <a16:creationId xmlns:a16="http://schemas.microsoft.com/office/drawing/2014/main" id="{A5EA7E8D-F13C-DF0E-800A-75F862DE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814" y="706782"/>
            <a:ext cx="3505200" cy="952500"/>
          </a:xfrm>
          <a:prstGeom prst="rect">
            <a:avLst/>
          </a:prstGeom>
        </p:spPr>
      </p:pic>
      <p:pic>
        <p:nvPicPr>
          <p:cNvPr id="21" name="Picture 20" descr="A close up of numbers&#10;&#10;Description automatically generated">
            <a:extLst>
              <a:ext uri="{FF2B5EF4-FFF2-40B4-BE49-F238E27FC236}">
                <a16:creationId xmlns:a16="http://schemas.microsoft.com/office/drawing/2014/main" id="{0B9B5344-0F9D-E8E9-8B98-DAF6F90F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45" y="4803567"/>
            <a:ext cx="3505200" cy="91440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876EB6-D1B3-6E54-DD18-C9FF799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95212"/>
              </p:ext>
            </p:extLst>
          </p:nvPr>
        </p:nvGraphicFramePr>
        <p:xfrm>
          <a:off x="908797" y="5859673"/>
          <a:ext cx="3354978" cy="8763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118326">
                  <a:extLst>
                    <a:ext uri="{9D8B030D-6E8A-4147-A177-3AD203B41FA5}">
                      <a16:colId xmlns:a16="http://schemas.microsoft.com/office/drawing/2014/main" val="291362520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2558964253"/>
                    </a:ext>
                  </a:extLst>
                </a:gridCol>
                <a:gridCol w="1118326">
                  <a:extLst>
                    <a:ext uri="{9D8B030D-6E8A-4147-A177-3AD203B41FA5}">
                      <a16:colId xmlns:a16="http://schemas.microsoft.com/office/drawing/2014/main" val="19778918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Moussa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187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6825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Mandy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</a:pPr>
                      <a:r>
                        <a:rPr lang="en-US" sz="2000">
                          <a:effectLst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240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162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5567"/>
                  </a:ext>
                </a:extLst>
              </a:tr>
            </a:tbl>
          </a:graphicData>
        </a:graphic>
      </p:graphicFrame>
      <p:pic>
        <p:nvPicPr>
          <p:cNvPr id="23" name="Picture 22" descr="A close-up of numbers&#10;&#10;Description automatically generated">
            <a:extLst>
              <a:ext uri="{FF2B5EF4-FFF2-40B4-BE49-F238E27FC236}">
                <a16:creationId xmlns:a16="http://schemas.microsoft.com/office/drawing/2014/main" id="{01010179-6724-FA1D-B2BC-0955FABC5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633" y="2595563"/>
            <a:ext cx="3505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3926702" y="2334054"/>
            <a:ext cx="3453026" cy="9542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3919838" y="4043406"/>
            <a:ext cx="3459890" cy="775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9B348DF1-B4DC-99E2-4B32-FB4EAD9D2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093" y="1974921"/>
            <a:ext cx="2899617" cy="768197"/>
          </a:xfrm>
          <a:prstGeom prst="rect">
            <a:avLst/>
          </a:prstGeom>
        </p:spPr>
      </p:pic>
      <p:pic>
        <p:nvPicPr>
          <p:cNvPr id="14" name="Picture 13" descr="A close up of numbers&#10;&#10;Description automatically generated">
            <a:extLst>
              <a:ext uri="{FF2B5EF4-FFF2-40B4-BE49-F238E27FC236}">
                <a16:creationId xmlns:a16="http://schemas.microsoft.com/office/drawing/2014/main" id="{96C9349C-C288-126F-2796-3EEBAF9ED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42" y="4507601"/>
            <a:ext cx="2890092" cy="787247"/>
          </a:xfrm>
          <a:prstGeom prst="rect">
            <a:avLst/>
          </a:prstGeom>
        </p:spPr>
      </p:pic>
      <p:pic>
        <p:nvPicPr>
          <p:cNvPr id="16" name="Picture 15" descr="A close up of numbers&#10;&#10;Description automatically generated">
            <a:extLst>
              <a:ext uri="{FF2B5EF4-FFF2-40B4-BE49-F238E27FC236}">
                <a16:creationId xmlns:a16="http://schemas.microsoft.com/office/drawing/2014/main" id="{21C23544-4997-9FEE-0711-0999224E8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356" y="3855769"/>
            <a:ext cx="2890092" cy="787247"/>
          </a:xfrm>
          <a:prstGeom prst="rect">
            <a:avLst/>
          </a:prstGeom>
        </p:spPr>
      </p:pic>
      <p:pic>
        <p:nvPicPr>
          <p:cNvPr id="18" name="Picture 17" descr="A close-up of numbers&#10;&#10;Description automatically generated">
            <a:extLst>
              <a:ext uri="{FF2B5EF4-FFF2-40B4-BE49-F238E27FC236}">
                <a16:creationId xmlns:a16="http://schemas.microsoft.com/office/drawing/2014/main" id="{7284D57F-FBE5-E445-5BA1-9EFD290B6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707" y="3085788"/>
            <a:ext cx="2899617" cy="7681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971D1E-5741-4560-2587-D655E436549D}"/>
              </a:ext>
            </a:extLst>
          </p:cNvPr>
          <p:cNvSpPr/>
          <p:nvPr/>
        </p:nvSpPr>
        <p:spPr>
          <a:xfrm>
            <a:off x="1125341" y="1978901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8FC6D-7F0E-44D1-6848-EA7BF02EF61B}"/>
              </a:ext>
            </a:extLst>
          </p:cNvPr>
          <p:cNvSpPr/>
          <p:nvPr/>
        </p:nvSpPr>
        <p:spPr>
          <a:xfrm>
            <a:off x="1112488" y="2360819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980CB-D2FC-673C-2CBE-52B9FDD861C6}"/>
              </a:ext>
            </a:extLst>
          </p:cNvPr>
          <p:cNvSpPr/>
          <p:nvPr/>
        </p:nvSpPr>
        <p:spPr>
          <a:xfrm>
            <a:off x="1112488" y="4564193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A99AD-5209-EAEA-A26F-EB0B44D4AB65}"/>
              </a:ext>
            </a:extLst>
          </p:cNvPr>
          <p:cNvSpPr/>
          <p:nvPr/>
        </p:nvSpPr>
        <p:spPr>
          <a:xfrm>
            <a:off x="1125341" y="4916732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515F7-8CE7-F307-6B93-12BBA691EE2C}"/>
              </a:ext>
            </a:extLst>
          </p:cNvPr>
          <p:cNvSpPr/>
          <p:nvPr/>
        </p:nvSpPr>
        <p:spPr>
          <a:xfrm>
            <a:off x="7401283" y="3104458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88E235-7C03-33E6-2F24-CB225CAA6E6E}"/>
              </a:ext>
            </a:extLst>
          </p:cNvPr>
          <p:cNvSpPr/>
          <p:nvPr/>
        </p:nvSpPr>
        <p:spPr>
          <a:xfrm>
            <a:off x="7401283" y="3471687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F08183-A62B-5062-6B28-D2EC32155BDD}"/>
              </a:ext>
            </a:extLst>
          </p:cNvPr>
          <p:cNvSpPr/>
          <p:nvPr/>
        </p:nvSpPr>
        <p:spPr>
          <a:xfrm>
            <a:off x="7401283" y="3958265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624B0F-6ECE-2E73-F8DA-BEEFB9B8ED84}"/>
              </a:ext>
            </a:extLst>
          </p:cNvPr>
          <p:cNvSpPr/>
          <p:nvPr/>
        </p:nvSpPr>
        <p:spPr>
          <a:xfrm>
            <a:off x="7401283" y="4288770"/>
            <a:ext cx="997556" cy="2701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98912" y="2201488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99103" y="3749517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8" y="1727127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8" y="4212208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2416" y="2880425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49614" y="3032137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61711" y="2226771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818154" y="4155690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788" y="2519303"/>
            <a:ext cx="171450" cy="11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CA6FBF-8C1D-2D76-432B-C7C2644FB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2" y="4406785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7682" y="3341080"/>
            <a:ext cx="600075" cy="152400"/>
          </a:xfrm>
          <a:prstGeom prst="rect">
            <a:avLst/>
          </a:prstGeo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7CF1A720-18E8-AB9D-6D38-B21A8A6436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949" y="1754584"/>
            <a:ext cx="2899617" cy="768197"/>
          </a:xfrm>
          <a:prstGeom prst="rect">
            <a:avLst/>
          </a:prstGeom>
        </p:spPr>
      </p:pic>
      <p:pic>
        <p:nvPicPr>
          <p:cNvPr id="6" name="Picture 5" descr="A close up of numbers&#10;&#10;Description automatically generated">
            <a:extLst>
              <a:ext uri="{FF2B5EF4-FFF2-40B4-BE49-F238E27FC236}">
                <a16:creationId xmlns:a16="http://schemas.microsoft.com/office/drawing/2014/main" id="{16D123C8-ADC1-5171-E8D0-95942AB357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98" y="4287264"/>
            <a:ext cx="2890092" cy="78724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8B842A-CB9F-6166-BCEA-DE611226FF22}"/>
              </a:ext>
            </a:extLst>
          </p:cNvPr>
          <p:cNvGrpSpPr/>
          <p:nvPr/>
        </p:nvGrpSpPr>
        <p:grpSpPr>
          <a:xfrm>
            <a:off x="1048600" y="4889642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A16C7C-1547-5616-734B-80C9F1E584B3}"/>
              </a:ext>
            </a:extLst>
          </p:cNvPr>
          <p:cNvGrpSpPr/>
          <p:nvPr/>
        </p:nvGrpSpPr>
        <p:grpSpPr>
          <a:xfrm>
            <a:off x="1048600" y="2427253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58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numbers&#10;&#10;Description automatically generated">
            <a:extLst>
              <a:ext uri="{FF2B5EF4-FFF2-40B4-BE49-F238E27FC236}">
                <a16:creationId xmlns:a16="http://schemas.microsoft.com/office/drawing/2014/main" id="{38B4C0CB-4927-7177-7434-4A54F0A6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71" y="1965741"/>
            <a:ext cx="2899617" cy="768197"/>
          </a:xfrm>
          <a:prstGeom prst="rect">
            <a:avLst/>
          </a:prstGeom>
        </p:spPr>
      </p:pic>
      <p:pic>
        <p:nvPicPr>
          <p:cNvPr id="27" name="Picture 26" descr="A close up of numbers&#10;&#10;Description automatically generated">
            <a:extLst>
              <a:ext uri="{FF2B5EF4-FFF2-40B4-BE49-F238E27FC236}">
                <a16:creationId xmlns:a16="http://schemas.microsoft.com/office/drawing/2014/main" id="{7041BD97-46DB-DBE7-C575-6E0970AF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20" y="4498421"/>
            <a:ext cx="2890092" cy="78724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029675" y="2375242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022811" y="4050270"/>
            <a:ext cx="5244755" cy="8237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7B7F1A4-14DC-8EA4-8D7C-600F826EE0B9}"/>
              </a:ext>
            </a:extLst>
          </p:cNvPr>
          <p:cNvGrpSpPr/>
          <p:nvPr/>
        </p:nvGrpSpPr>
        <p:grpSpPr>
          <a:xfrm>
            <a:off x="5690972" y="2354648"/>
            <a:ext cx="810054" cy="782595"/>
            <a:chOff x="5993026" y="1153297"/>
            <a:chExt cx="810054" cy="7825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0BD399-735E-5C67-574D-A213AD5C6CC1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Neural Network Icons - Free SVG &amp; PNG Neural Network Images ...">
              <a:extLst>
                <a:ext uri="{FF2B5EF4-FFF2-40B4-BE49-F238E27FC236}">
                  <a16:creationId xmlns:a16="http://schemas.microsoft.com/office/drawing/2014/main" id="{7F42395E-7811-4B37-608C-38F80D68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D5B930-2BD8-23D5-7459-EA7BB88E3597}"/>
              </a:ext>
            </a:extLst>
          </p:cNvPr>
          <p:cNvGrpSpPr/>
          <p:nvPr/>
        </p:nvGrpSpPr>
        <p:grpSpPr>
          <a:xfrm>
            <a:off x="5690972" y="4201297"/>
            <a:ext cx="810054" cy="782595"/>
            <a:chOff x="5993026" y="1153297"/>
            <a:chExt cx="810054" cy="7825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3073ED4-A4AF-8A16-F331-A542CD9D41C3}"/>
                </a:ext>
              </a:extLst>
            </p:cNvPr>
            <p:cNvSpPr/>
            <p:nvPr/>
          </p:nvSpPr>
          <p:spPr>
            <a:xfrm>
              <a:off x="5993026" y="1153297"/>
              <a:ext cx="810054" cy="7825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Neural Network Icons - Free SVG &amp; PNG Neural Network Images ...">
              <a:extLst>
                <a:ext uri="{FF2B5EF4-FFF2-40B4-BE49-F238E27FC236}">
                  <a16:creationId xmlns:a16="http://schemas.microsoft.com/office/drawing/2014/main" id="{249420E3-96FB-CA1E-9446-7A2F144DF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093254" y="1247989"/>
              <a:ext cx="609600" cy="60007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19A9A-7550-76F7-988A-1F3A2AC198C5}"/>
              </a:ext>
            </a:extLst>
          </p:cNvPr>
          <p:cNvCxnSpPr>
            <a:cxnSpLocks/>
          </p:cNvCxnSpPr>
          <p:nvPr/>
        </p:nvCxnSpPr>
        <p:spPr>
          <a:xfrm flipH="1">
            <a:off x="6244422" y="4279131"/>
            <a:ext cx="3347776" cy="14921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A191FF-7499-7E19-FB0D-AC527715AD15}"/>
              </a:ext>
            </a:extLst>
          </p:cNvPr>
          <p:cNvCxnSpPr>
            <a:cxnSpLocks/>
          </p:cNvCxnSpPr>
          <p:nvPr/>
        </p:nvCxnSpPr>
        <p:spPr>
          <a:xfrm flipH="1" flipV="1">
            <a:off x="3749082" y="5109795"/>
            <a:ext cx="2317819" cy="6514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CEF10A-CFC8-9297-F287-DA81E6433C6F}"/>
              </a:ext>
            </a:extLst>
          </p:cNvPr>
          <p:cNvGrpSpPr/>
          <p:nvPr/>
        </p:nvGrpSpPr>
        <p:grpSpPr>
          <a:xfrm>
            <a:off x="9480377" y="3205891"/>
            <a:ext cx="810054" cy="782595"/>
            <a:chOff x="9480377" y="4386648"/>
            <a:chExt cx="810054" cy="782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DA733F-DD0D-359F-A43A-657C2995E4A5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Sigma - Free signs icons">
              <a:extLst>
                <a:ext uri="{FF2B5EF4-FFF2-40B4-BE49-F238E27FC236}">
                  <a16:creationId xmlns:a16="http://schemas.microsoft.com/office/drawing/2014/main" id="{32B38EB2-3BE8-3540-8CDA-9C1AD85F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9" name="Picture 18" descr="Neural Network Icons - Free SVG &amp; PNG Neural Network Images ...">
              <a:extLst>
                <a:ext uri="{FF2B5EF4-FFF2-40B4-BE49-F238E27FC236}">
                  <a16:creationId xmlns:a16="http://schemas.microsoft.com/office/drawing/2014/main" id="{012065BC-D772-1DEC-6DF7-D42DA5F28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0D0E38-1E67-9C55-ED09-E49759DCBE6D}"/>
              </a:ext>
            </a:extLst>
          </p:cNvPr>
          <p:cNvCxnSpPr>
            <a:cxnSpLocks/>
          </p:cNvCxnSpPr>
          <p:nvPr/>
        </p:nvCxnSpPr>
        <p:spPr>
          <a:xfrm flipH="1">
            <a:off x="3841192" y="1792165"/>
            <a:ext cx="2518785" cy="4789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9F911-10F3-D60A-EC76-0EFA0B9F550D}"/>
              </a:ext>
            </a:extLst>
          </p:cNvPr>
          <p:cNvCxnSpPr/>
          <p:nvPr/>
        </p:nvCxnSpPr>
        <p:spPr>
          <a:xfrm flipH="1" flipV="1">
            <a:off x="6730093" y="1760346"/>
            <a:ext cx="2828610" cy="1312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8A06E3-4199-D61C-4CFA-4455D029064D}"/>
              </a:ext>
            </a:extLst>
          </p:cNvPr>
          <p:cNvGrpSpPr/>
          <p:nvPr/>
        </p:nvGrpSpPr>
        <p:grpSpPr>
          <a:xfrm>
            <a:off x="5837849" y="5366286"/>
            <a:ext cx="810054" cy="782595"/>
            <a:chOff x="9480377" y="4386648"/>
            <a:chExt cx="810054" cy="7825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A63F127-DDD6-727F-AD11-19F374DE23B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Sigma - Free signs icons">
              <a:extLst>
                <a:ext uri="{FF2B5EF4-FFF2-40B4-BE49-F238E27FC236}">
                  <a16:creationId xmlns:a16="http://schemas.microsoft.com/office/drawing/2014/main" id="{E12532C1-044E-31FB-CD71-A2E98FA9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13" name="Picture 12" descr="Neural Network Icons - Free SVG &amp; PNG Neural Network Images ...">
              <a:extLst>
                <a:ext uri="{FF2B5EF4-FFF2-40B4-BE49-F238E27FC236}">
                  <a16:creationId xmlns:a16="http://schemas.microsoft.com/office/drawing/2014/main" id="{F73C12AB-C811-CDD5-1BF9-F4CC550B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B972A-4048-8D1E-0332-CE1A95AAE489}"/>
              </a:ext>
            </a:extLst>
          </p:cNvPr>
          <p:cNvGrpSpPr/>
          <p:nvPr/>
        </p:nvGrpSpPr>
        <p:grpSpPr>
          <a:xfrm>
            <a:off x="6248156" y="1321824"/>
            <a:ext cx="810054" cy="782595"/>
            <a:chOff x="9480377" y="4386648"/>
            <a:chExt cx="810054" cy="782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F156CC-C957-2197-611E-6435F3EA2B4B}"/>
                </a:ext>
              </a:extLst>
            </p:cNvPr>
            <p:cNvSpPr/>
            <p:nvPr/>
          </p:nvSpPr>
          <p:spPr>
            <a:xfrm>
              <a:off x="9480377" y="4386648"/>
              <a:ext cx="810054" cy="7825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Sigma - Free signs icons">
              <a:extLst>
                <a:ext uri="{FF2B5EF4-FFF2-40B4-BE49-F238E27FC236}">
                  <a16:creationId xmlns:a16="http://schemas.microsoft.com/office/drawing/2014/main" id="{B41DE14F-C76F-AA3E-442D-8E75EBFA0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49482" y="4466967"/>
              <a:ext cx="271850" cy="251255"/>
            </a:xfrm>
            <a:prstGeom prst="rect">
              <a:avLst/>
            </a:prstGeom>
          </p:spPr>
        </p:pic>
        <p:pic>
          <p:nvPicPr>
            <p:cNvPr id="22" name="Picture 21" descr="Neural Network Icons - Free SVG &amp; PNG Neural Network Images ...">
              <a:extLst>
                <a:ext uri="{FF2B5EF4-FFF2-40B4-BE49-F238E27FC236}">
                  <a16:creationId xmlns:a16="http://schemas.microsoft.com/office/drawing/2014/main" id="{2AD50775-C1E1-D67C-D71A-1345745A3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05546" y="4729848"/>
              <a:ext cx="362465" cy="33234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1EF56C47-16E3-BB7D-8CBB-2670A4C8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1900881"/>
            <a:ext cx="914400" cy="914400"/>
          </a:xfrm>
          <a:prstGeom prst="rect">
            <a:avLst/>
          </a:prstGeom>
        </p:spPr>
      </p:pic>
      <p:pic>
        <p:nvPicPr>
          <p:cNvPr id="5" name="Picture 4" descr="A close-up of numbers&#10;&#10;Description automatically generated">
            <a:extLst>
              <a:ext uri="{FF2B5EF4-FFF2-40B4-BE49-F238E27FC236}">
                <a16:creationId xmlns:a16="http://schemas.microsoft.com/office/drawing/2014/main" id="{974BCDA9-3788-9807-4687-1C9E3348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1" y="2020825"/>
            <a:ext cx="2899617" cy="768197"/>
          </a:xfrm>
          <a:prstGeom prst="rect">
            <a:avLst/>
          </a:prstGeom>
        </p:spPr>
      </p:pic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77F84A51-9FE7-DD89-B462-619AAF7B1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00" y="4553505"/>
            <a:ext cx="2890092" cy="787247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1" y="4385962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93179" y="3054179"/>
            <a:ext cx="1065427" cy="1086021"/>
          </a:xfrm>
          <a:prstGeom prst="rect">
            <a:avLst/>
          </a:prstGeom>
        </p:spPr>
      </p:pic>
      <p:pic>
        <p:nvPicPr>
          <p:cNvPr id="3" name="Graphic 2" descr="Puzzle with solid fill">
            <a:extLst>
              <a:ext uri="{FF2B5EF4-FFF2-40B4-BE49-F238E27FC236}">
                <a16:creationId xmlns:a16="http://schemas.microsoft.com/office/drawing/2014/main" id="{281FF3E2-63CA-E140-883E-60B4C19E1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353" y="2523219"/>
            <a:ext cx="603956" cy="596901"/>
          </a:xfrm>
          <a:prstGeom prst="rect">
            <a:avLst/>
          </a:prstGeom>
        </p:spPr>
      </p:pic>
      <p:pic>
        <p:nvPicPr>
          <p:cNvPr id="12" name="Graphic 11" descr="Puzzle with solid fill">
            <a:extLst>
              <a:ext uri="{FF2B5EF4-FFF2-40B4-BE49-F238E27FC236}">
                <a16:creationId xmlns:a16="http://schemas.microsoft.com/office/drawing/2014/main" id="{4E863581-2F01-528F-81A2-15EFF0DB8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4088" y="5121874"/>
            <a:ext cx="603956" cy="5969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AD6C6-86C6-DE80-7E49-2551ED57D684}"/>
              </a:ext>
            </a:extLst>
          </p:cNvPr>
          <p:cNvCxnSpPr/>
          <p:nvPr/>
        </p:nvCxnSpPr>
        <p:spPr>
          <a:xfrm>
            <a:off x="3832578" y="2470855"/>
            <a:ext cx="6523565" cy="105551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6B192B-BEC2-00BF-3C48-266C6368015E}"/>
              </a:ext>
            </a:extLst>
          </p:cNvPr>
          <p:cNvCxnSpPr>
            <a:cxnSpLocks/>
          </p:cNvCxnSpPr>
          <p:nvPr/>
        </p:nvCxnSpPr>
        <p:spPr>
          <a:xfrm flipV="1">
            <a:off x="3740856" y="3865031"/>
            <a:ext cx="6551787" cy="108937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07AEF8A2-5C69-E3EF-9DA9-F84451A09AA6}"/>
              </a:ext>
            </a:extLst>
          </p:cNvPr>
          <p:cNvSpPr/>
          <p:nvPr/>
        </p:nvSpPr>
        <p:spPr>
          <a:xfrm>
            <a:off x="2942165" y="2307166"/>
            <a:ext cx="6124222" cy="2716388"/>
          </a:xfrm>
          <a:prstGeom prst="cloud">
            <a:avLst/>
          </a:prstGeom>
          <a:solidFill>
            <a:srgbClr val="F2CFEE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F08ECA-8469-5843-84CC-27C89DB2B3E2}"/>
              </a:ext>
            </a:extLst>
          </p:cNvPr>
          <p:cNvCxnSpPr>
            <a:cxnSpLocks/>
          </p:cNvCxnSpPr>
          <p:nvPr/>
        </p:nvCxnSpPr>
        <p:spPr>
          <a:xfrm flipH="1">
            <a:off x="3293532" y="2887133"/>
            <a:ext cx="38101" cy="15141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5416ABE-853B-320B-1F2B-DD081608CB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7591" y="3251295"/>
            <a:ext cx="3522070" cy="685915"/>
          </a:xfrm>
          <a:prstGeom prst="rect">
            <a:avLst/>
          </a:prstGeom>
        </p:spPr>
      </p:pic>
      <p:pic>
        <p:nvPicPr>
          <p:cNvPr id="11" name="Picture 10" descr="A close-up of numbers&#10;&#10;Description automatically generated">
            <a:extLst>
              <a:ext uri="{FF2B5EF4-FFF2-40B4-BE49-F238E27FC236}">
                <a16:creationId xmlns:a16="http://schemas.microsoft.com/office/drawing/2014/main" id="{0E872B0A-E1EF-7156-5DC8-15FFB0AE77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5632" y="4055298"/>
            <a:ext cx="2770743" cy="712080"/>
          </a:xfrm>
          <a:prstGeom prst="rect">
            <a:avLst/>
          </a:prstGeom>
        </p:spPr>
      </p:pic>
      <p:pic>
        <p:nvPicPr>
          <p:cNvPr id="13" name="Graphic 12" descr="Puzzle with solid fill">
            <a:extLst>
              <a:ext uri="{FF2B5EF4-FFF2-40B4-BE49-F238E27FC236}">
                <a16:creationId xmlns:a16="http://schemas.microsoft.com/office/drawing/2014/main" id="{5ED6E3E5-87A1-E480-BC58-6425A01082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5340" y="4554369"/>
            <a:ext cx="603956" cy="5969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7A5E3E1-952D-32F4-FEEE-0A77D309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DAC7A2F-C3CA-95BB-06B1-DCED6A494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71" y="4525964"/>
            <a:ext cx="2890092" cy="78724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16285" y="2348380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16476" y="3896409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951" y="1874019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951" y="4359100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9789" y="3027317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866987" y="3179029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A180D1D9-57C7-9259-C826-5F81E3B1C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322" y="1965741"/>
            <a:ext cx="2899617" cy="76819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679084" y="2373663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0F3670-A75A-BCB4-B4B9-53C79D77F73E}"/>
              </a:ext>
            </a:extLst>
          </p:cNvPr>
          <p:cNvSpPr/>
          <p:nvPr/>
        </p:nvSpPr>
        <p:spPr>
          <a:xfrm>
            <a:off x="5735527" y="4302582"/>
            <a:ext cx="639795" cy="617035"/>
          </a:xfrm>
          <a:prstGeom prst="ellipse">
            <a:avLst/>
          </a:prstGeom>
          <a:solidFill>
            <a:srgbClr val="FB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99DD76-44E1-3B23-2BE5-9108941B07A0}"/>
              </a:ext>
            </a:extLst>
          </p:cNvPr>
          <p:cNvGrpSpPr/>
          <p:nvPr/>
        </p:nvGrpSpPr>
        <p:grpSpPr>
          <a:xfrm>
            <a:off x="2508817" y="1894497"/>
            <a:ext cx="501622" cy="454454"/>
            <a:chOff x="4221890" y="5077892"/>
            <a:chExt cx="1181242" cy="10722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6A4303-012D-2388-6198-540898C57D76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Dice with solid fill">
              <a:extLst>
                <a:ext uri="{FF2B5EF4-FFF2-40B4-BE49-F238E27FC236}">
                  <a16:creationId xmlns:a16="http://schemas.microsoft.com/office/drawing/2014/main" id="{2B494056-7667-5CFE-E32C-A1053F35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2D1E03-932F-C23A-B056-2703AD4D0313}"/>
              </a:ext>
            </a:extLst>
          </p:cNvPr>
          <p:cNvGrpSpPr/>
          <p:nvPr/>
        </p:nvGrpSpPr>
        <p:grpSpPr>
          <a:xfrm>
            <a:off x="3457243" y="1894502"/>
            <a:ext cx="501622" cy="454455"/>
            <a:chOff x="4221890" y="5077892"/>
            <a:chExt cx="1181242" cy="10722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A20224-FE3D-0127-281F-75CCB189328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Dice with solid fill">
              <a:extLst>
                <a:ext uri="{FF2B5EF4-FFF2-40B4-BE49-F238E27FC236}">
                  <a16:creationId xmlns:a16="http://schemas.microsoft.com/office/drawing/2014/main" id="{E99B3026-062C-A9B3-CFF4-9E3F09C7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413EC-0411-1284-9883-EC307E3A8F87}"/>
              </a:ext>
            </a:extLst>
          </p:cNvPr>
          <p:cNvGrpSpPr/>
          <p:nvPr/>
        </p:nvGrpSpPr>
        <p:grpSpPr>
          <a:xfrm>
            <a:off x="2506749" y="4858387"/>
            <a:ext cx="501622" cy="454455"/>
            <a:chOff x="4221890" y="5077892"/>
            <a:chExt cx="1181242" cy="1072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8CAE50-F8EB-A77B-CAA8-74823A44E2C5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Dice with solid fill">
              <a:extLst>
                <a:ext uri="{FF2B5EF4-FFF2-40B4-BE49-F238E27FC236}">
                  <a16:creationId xmlns:a16="http://schemas.microsoft.com/office/drawing/2014/main" id="{8EF2F54C-C4FE-F7B8-27FC-AC5021A31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A170F-23B5-9D96-BFCF-E98E12BBB52E}"/>
              </a:ext>
            </a:extLst>
          </p:cNvPr>
          <p:cNvGrpSpPr/>
          <p:nvPr/>
        </p:nvGrpSpPr>
        <p:grpSpPr>
          <a:xfrm>
            <a:off x="3457243" y="4858387"/>
            <a:ext cx="501622" cy="454455"/>
            <a:chOff x="4221890" y="5077892"/>
            <a:chExt cx="1181242" cy="10722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6631B5-CDB0-AEE3-A2E3-8E17243ADAC4}"/>
                </a:ext>
              </a:extLst>
            </p:cNvPr>
            <p:cNvSpPr/>
            <p:nvPr/>
          </p:nvSpPr>
          <p:spPr>
            <a:xfrm>
              <a:off x="4221890" y="5292811"/>
              <a:ext cx="1167028" cy="6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Dice with solid fill">
              <a:extLst>
                <a:ext uri="{FF2B5EF4-FFF2-40B4-BE49-F238E27FC236}">
                  <a16:creationId xmlns:a16="http://schemas.microsoft.com/office/drawing/2014/main" id="{5D948E73-478E-C01D-D386-C19DC743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-2700000">
              <a:off x="4289652" y="5077892"/>
              <a:ext cx="1113480" cy="107229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309FA25-984A-421A-F688-3128551F2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00" y="4432822"/>
            <a:ext cx="262754" cy="2574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4B86B4-37EE-738E-C03D-7D7877F045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5522" y="2524389"/>
            <a:ext cx="262753" cy="2642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266F809-CA6F-F759-57B8-E6B93DA6C3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33421" y="3471740"/>
            <a:ext cx="674903" cy="202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155842-F1E0-779C-B044-4E2F70D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3AB47-1518-A7F8-F5B9-352E9EBC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66712"/>
              </p:ext>
            </p:extLst>
          </p:nvPr>
        </p:nvGraphicFramePr>
        <p:xfrm>
          <a:off x="614149" y="3059372"/>
          <a:ext cx="4438770" cy="106907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79590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442802327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8">
                <a:tc>
                  <a:txBody>
                    <a:bodyPr/>
                    <a:lstStyle/>
                    <a:p>
                      <a:r>
                        <a:rPr lang="en-US" sz="2000"/>
                        <a:t>Brandi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FC9166-1540-7C07-0DBE-25D0E675591A}"/>
              </a:ext>
            </a:extLst>
          </p:cNvPr>
          <p:cNvCxnSpPr/>
          <p:nvPr/>
        </p:nvCxnSpPr>
        <p:spPr>
          <a:xfrm flipV="1">
            <a:off x="610175" y="4219679"/>
            <a:ext cx="4438112" cy="19245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BE93011-07F8-F873-ACA6-B9B026A9A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54357"/>
              </p:ext>
            </p:extLst>
          </p:nvPr>
        </p:nvGraphicFramePr>
        <p:xfrm>
          <a:off x="614149" y="4333162"/>
          <a:ext cx="4438770" cy="106907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479590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  <a:gridCol w="1479590">
                  <a:extLst>
                    <a:ext uri="{9D8B030D-6E8A-4147-A177-3AD203B41FA5}">
                      <a16:colId xmlns:a16="http://schemas.microsoft.com/office/drawing/2014/main" val="3442802327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Jez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Dionne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168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</a:tbl>
          </a:graphicData>
        </a:graphic>
      </p:graphicFrame>
      <p:pic>
        <p:nvPicPr>
          <p:cNvPr id="14" name="Graphic 13" descr="Scissors with solid fill">
            <a:extLst>
              <a:ext uri="{FF2B5EF4-FFF2-40B4-BE49-F238E27FC236}">
                <a16:creationId xmlns:a16="http://schemas.microsoft.com/office/drawing/2014/main" id="{8AF25744-5C23-AA7F-2DDD-257C67B7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00000">
            <a:off x="-81886" y="3767919"/>
            <a:ext cx="914400" cy="9144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02297E-5F7F-F6B4-DF38-567E76CE4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98561"/>
              </p:ext>
            </p:extLst>
          </p:nvPr>
        </p:nvGraphicFramePr>
        <p:xfrm>
          <a:off x="5823044" y="3116237"/>
          <a:ext cx="2959182" cy="218268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Charles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Brandi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Jez</a:t>
                      </a:r>
                      <a:endParaRPr lang="en-US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79891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Dionne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11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0EB6B4E-50E8-315B-2C84-7B46228B4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70721"/>
              </p:ext>
            </p:extLst>
          </p:nvPr>
        </p:nvGraphicFramePr>
        <p:xfrm>
          <a:off x="9007520" y="3116236"/>
          <a:ext cx="2959182" cy="218268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479591">
                  <a:extLst>
                    <a:ext uri="{9D8B030D-6E8A-4147-A177-3AD203B41FA5}">
                      <a16:colId xmlns:a16="http://schemas.microsoft.com/office/drawing/2014/main" val="1198045167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3251982743"/>
                    </a:ext>
                  </a:extLst>
                </a:gridCol>
              </a:tblGrid>
              <a:tr h="51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Charles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87024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Brandi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1066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Jez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79891"/>
                  </a:ext>
                </a:extLst>
              </a:tr>
              <a:tr h="556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Dionne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1114"/>
                  </a:ext>
                </a:extLst>
              </a:tr>
            </a:tbl>
          </a:graphicData>
        </a:graphic>
      </p:graphicFrame>
      <p:pic>
        <p:nvPicPr>
          <p:cNvPr id="17" name="Graphic 16" descr="Scissors with solid fill">
            <a:extLst>
              <a:ext uri="{FF2B5EF4-FFF2-40B4-BE49-F238E27FC236}">
                <a16:creationId xmlns:a16="http://schemas.microsoft.com/office/drawing/2014/main" id="{09D99353-9071-6859-BABF-65C22197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100000">
            <a:off x="8436590" y="526917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D8A36-FED5-853B-6D1F-9FEF97ECB765}"/>
              </a:ext>
            </a:extLst>
          </p:cNvPr>
          <p:cNvCxnSpPr>
            <a:cxnSpLocks/>
          </p:cNvCxnSpPr>
          <p:nvPr/>
        </p:nvCxnSpPr>
        <p:spPr>
          <a:xfrm>
            <a:off x="8889816" y="3112982"/>
            <a:ext cx="2590" cy="2244009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A7AC08-61C6-5ED9-4090-4362373076F2}"/>
              </a:ext>
            </a:extLst>
          </p:cNvPr>
          <p:cNvSpPr txBox="1"/>
          <p:nvPr/>
        </p:nvSpPr>
        <p:spPr>
          <a:xfrm>
            <a:off x="671014" y="1933433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Horizontal partitioning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B51280-CBEC-395E-48F7-B9A19BD71B70}"/>
              </a:ext>
            </a:extLst>
          </p:cNvPr>
          <p:cNvSpPr txBox="1"/>
          <p:nvPr/>
        </p:nvSpPr>
        <p:spPr>
          <a:xfrm>
            <a:off x="6767013" y="1933432"/>
            <a:ext cx="4424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+mn-lt"/>
                <a:cs typeface="+mn-lt"/>
              </a:rPr>
              <a:t>Vertical partitioning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de1">
            <a:extLst>
              <a:ext uri="{FF2B5EF4-FFF2-40B4-BE49-F238E27FC236}">
                <a16:creationId xmlns:a16="http://schemas.microsoft.com/office/drawing/2014/main" id="{5E03D2AE-3946-E329-16B8-03C5F4B15078}"/>
              </a:ext>
            </a:extLst>
          </p:cNvPr>
          <p:cNvSpPr/>
          <p:nvPr/>
        </p:nvSpPr>
        <p:spPr>
          <a:xfrm>
            <a:off x="507999" y="709083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1</a:t>
            </a:r>
          </a:p>
        </p:txBody>
      </p:sp>
      <p:sp>
        <p:nvSpPr>
          <p:cNvPr id="3" name="node1">
            <a:extLst>
              <a:ext uri="{FF2B5EF4-FFF2-40B4-BE49-F238E27FC236}">
                <a16:creationId xmlns:a16="http://schemas.microsoft.com/office/drawing/2014/main" id="{A307E33C-3D9D-6808-B47F-4D7AC33506EE}"/>
              </a:ext>
            </a:extLst>
          </p:cNvPr>
          <p:cNvSpPr/>
          <p:nvPr/>
        </p:nvSpPr>
        <p:spPr>
          <a:xfrm>
            <a:off x="507998" y="3661832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2</a:t>
            </a:r>
          </a:p>
        </p:txBody>
      </p:sp>
      <p:sp>
        <p:nvSpPr>
          <p:cNvPr id="5" name="node1">
            <a:extLst>
              <a:ext uri="{FF2B5EF4-FFF2-40B4-BE49-F238E27FC236}">
                <a16:creationId xmlns:a16="http://schemas.microsoft.com/office/drawing/2014/main" id="{476ECCE1-7C4D-4F8C-14ED-3CB90CDA90E0}"/>
              </a:ext>
            </a:extLst>
          </p:cNvPr>
          <p:cNvSpPr/>
          <p:nvPr/>
        </p:nvSpPr>
        <p:spPr>
          <a:xfrm>
            <a:off x="8159747" y="1576915"/>
            <a:ext cx="3926416" cy="26987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Node 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D020CB-8039-7984-C793-E5AC6CF395DB}"/>
              </a:ext>
            </a:extLst>
          </p:cNvPr>
          <p:cNvCxnSpPr/>
          <p:nvPr/>
        </p:nvCxnSpPr>
        <p:spPr>
          <a:xfrm>
            <a:off x="4453008" y="1641464"/>
            <a:ext cx="5237892" cy="9885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5614EA-0B0A-D1EF-FD13-995A99E091B7}"/>
              </a:ext>
            </a:extLst>
          </p:cNvPr>
          <p:cNvCxnSpPr>
            <a:cxnSpLocks/>
          </p:cNvCxnSpPr>
          <p:nvPr/>
        </p:nvCxnSpPr>
        <p:spPr>
          <a:xfrm>
            <a:off x="4549515" y="2253530"/>
            <a:ext cx="2615920" cy="28180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7BB486-3A5A-9D49-4EFC-133038290A6D}"/>
              </a:ext>
            </a:extLst>
          </p:cNvPr>
          <p:cNvCxnSpPr>
            <a:cxnSpLocks/>
          </p:cNvCxnSpPr>
          <p:nvPr/>
        </p:nvCxnSpPr>
        <p:spPr>
          <a:xfrm flipV="1">
            <a:off x="4453199" y="3189493"/>
            <a:ext cx="5237700" cy="9507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674" y="1167103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674" y="3652184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6512" y="2320401"/>
            <a:ext cx="1065427" cy="108602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DA733F-DD0D-359F-A43A-657C2995E4A5}"/>
              </a:ext>
            </a:extLst>
          </p:cNvPr>
          <p:cNvSpPr/>
          <p:nvPr/>
        </p:nvSpPr>
        <p:spPr>
          <a:xfrm>
            <a:off x="9903710" y="2472113"/>
            <a:ext cx="810054" cy="7825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B6DBC-9333-D1C5-2B1A-DD1CC23169AC}"/>
              </a:ext>
            </a:extLst>
          </p:cNvPr>
          <p:cNvSpPr/>
          <p:nvPr/>
        </p:nvSpPr>
        <p:spPr>
          <a:xfrm>
            <a:off x="5715807" y="1666747"/>
            <a:ext cx="639794" cy="652070"/>
          </a:xfrm>
          <a:prstGeom prst="ellipse">
            <a:avLst/>
          </a:prstGeom>
          <a:solidFill>
            <a:srgbClr val="E7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E4C316-19B1-59D6-C89B-6DF6583C5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884" y="1959279"/>
            <a:ext cx="171450" cy="114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832498-B736-453A-F2E8-5FEB897C7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1778" y="2781056"/>
            <a:ext cx="600075" cy="152400"/>
          </a:xfrm>
          <a:prstGeom prst="rect">
            <a:avLst/>
          </a:prstGeom>
        </p:spPr>
      </p:pic>
      <p:sp>
        <p:nvSpPr>
          <p:cNvPr id="6" name="node1">
            <a:extLst>
              <a:ext uri="{FF2B5EF4-FFF2-40B4-BE49-F238E27FC236}">
                <a16:creationId xmlns:a16="http://schemas.microsoft.com/office/drawing/2014/main" id="{DB13CF99-8105-7D77-BB3E-1583652CA88E}"/>
              </a:ext>
            </a:extLst>
          </p:cNvPr>
          <p:cNvSpPr/>
          <p:nvPr/>
        </p:nvSpPr>
        <p:spPr>
          <a:xfrm>
            <a:off x="7217831" y="5016498"/>
            <a:ext cx="2688166" cy="1640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b="1"/>
              <a:t>vantage6 server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AE48E4-071F-CD61-819C-DECF95CD9B0B}"/>
              </a:ext>
            </a:extLst>
          </p:cNvPr>
          <p:cNvCxnSpPr/>
          <p:nvPr/>
        </p:nvCxnSpPr>
        <p:spPr>
          <a:xfrm>
            <a:off x="4464050" y="5067299"/>
            <a:ext cx="2734733" cy="76623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CB5CED-289B-0D41-7067-FC849B9CBEC1}"/>
              </a:ext>
            </a:extLst>
          </p:cNvPr>
          <p:cNvCxnSpPr>
            <a:cxnSpLocks/>
          </p:cNvCxnSpPr>
          <p:nvPr/>
        </p:nvCxnSpPr>
        <p:spPr>
          <a:xfrm flipH="1">
            <a:off x="9061449" y="4315883"/>
            <a:ext cx="535517" cy="63923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A96853-7333-06BC-41E8-9DD0CC026C89}"/>
              </a:ext>
            </a:extLst>
          </p:cNvPr>
          <p:cNvGrpSpPr/>
          <p:nvPr/>
        </p:nvGrpSpPr>
        <p:grpSpPr>
          <a:xfrm>
            <a:off x="6280250" y="3405166"/>
            <a:ext cx="639795" cy="617035"/>
            <a:chOff x="5772250" y="3595666"/>
            <a:chExt cx="639795" cy="61703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0F3670-A75A-BCB4-B4B9-53C79D77F73E}"/>
                </a:ext>
              </a:extLst>
            </p:cNvPr>
            <p:cNvSpPr/>
            <p:nvPr/>
          </p:nvSpPr>
          <p:spPr>
            <a:xfrm>
              <a:off x="5772250" y="3595666"/>
              <a:ext cx="639795" cy="617035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CA6FBF-8C1D-2D76-432B-C7C2644F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8328" y="3846761"/>
              <a:ext cx="171450" cy="114300"/>
            </a:xfrm>
            <a:prstGeom prst="rect">
              <a:avLst/>
            </a:prstGeom>
          </p:spPr>
        </p:pic>
      </p:grpSp>
      <p:pic>
        <p:nvPicPr>
          <p:cNvPr id="19" name="Picture 18" descr="A close-up of numbers&#10;&#10;Description automatically generated">
            <a:extLst>
              <a:ext uri="{FF2B5EF4-FFF2-40B4-BE49-F238E27FC236}">
                <a16:creationId xmlns:a16="http://schemas.microsoft.com/office/drawing/2014/main" id="{51B9EC60-149F-D91D-6725-80B1574B6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7768" y="1469980"/>
            <a:ext cx="2761907" cy="731475"/>
          </a:xfrm>
          <a:prstGeom prst="rect">
            <a:avLst/>
          </a:prstGeom>
        </p:spPr>
      </p:pic>
      <p:pic>
        <p:nvPicPr>
          <p:cNvPr id="21" name="Picture 20" descr="A close up of numbers&#10;&#10;Description automatically generated">
            <a:extLst>
              <a:ext uri="{FF2B5EF4-FFF2-40B4-BE49-F238E27FC236}">
                <a16:creationId xmlns:a16="http://schemas.microsoft.com/office/drawing/2014/main" id="{EC8AE1C9-3338-DC1A-F635-8211815770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4417" y="4002660"/>
            <a:ext cx="2752382" cy="7505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11265-9523-304F-D466-B6C0DA8C869B}"/>
              </a:ext>
            </a:extLst>
          </p:cNvPr>
          <p:cNvGrpSpPr/>
          <p:nvPr/>
        </p:nvGrpSpPr>
        <p:grpSpPr>
          <a:xfrm>
            <a:off x="1002696" y="2059822"/>
            <a:ext cx="1105954" cy="1075913"/>
            <a:chOff x="1002696" y="1867229"/>
            <a:chExt cx="1105954" cy="10759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91108-79E1-1FB8-9AED-0B585F9A4E49}"/>
                </a:ext>
              </a:extLst>
            </p:cNvPr>
            <p:cNvSpPr/>
            <p:nvPr/>
          </p:nvSpPr>
          <p:spPr>
            <a:xfrm>
              <a:off x="1002696" y="1867229"/>
              <a:ext cx="1105954" cy="1075913"/>
            </a:xfrm>
            <a:prstGeom prst="ellipse">
              <a:avLst/>
            </a:prstGeom>
            <a:solidFill>
              <a:srgbClr val="E7F1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18FE8-537C-B298-3FA9-469EA5A41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4076" y="2293804"/>
              <a:ext cx="885825" cy="1809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2E8BF-8729-92B1-F1F5-4A1F43249614}"/>
              </a:ext>
            </a:extLst>
          </p:cNvPr>
          <p:cNvGrpSpPr/>
          <p:nvPr/>
        </p:nvGrpSpPr>
        <p:grpSpPr>
          <a:xfrm>
            <a:off x="1002696" y="4636073"/>
            <a:ext cx="1105954" cy="1075913"/>
            <a:chOff x="1002696" y="4329618"/>
            <a:chExt cx="1105954" cy="107591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A74DFF-181F-ED27-7040-AF5EB642FA5D}"/>
                </a:ext>
              </a:extLst>
            </p:cNvPr>
            <p:cNvSpPr/>
            <p:nvPr/>
          </p:nvSpPr>
          <p:spPr>
            <a:xfrm>
              <a:off x="1002696" y="4329618"/>
              <a:ext cx="1105954" cy="1075913"/>
            </a:xfrm>
            <a:prstGeom prst="ellipse">
              <a:avLst/>
            </a:prstGeom>
            <a:solidFill>
              <a:srgbClr val="FBE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6FA5A65-4C0B-5EE9-E3D7-83DDF184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10283" y="4777359"/>
              <a:ext cx="8858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7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Hospital with solid fill">
            <a:extLst>
              <a:ext uri="{FF2B5EF4-FFF2-40B4-BE49-F238E27FC236}">
                <a16:creationId xmlns:a16="http://schemas.microsoft.com/office/drawing/2014/main" id="{188133AB-0F1C-9451-B33C-BDD6E1F6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1366344"/>
            <a:ext cx="914400" cy="914400"/>
          </a:xfrm>
          <a:prstGeom prst="rect">
            <a:avLst/>
          </a:prstGeom>
        </p:spPr>
      </p:pic>
      <p:pic>
        <p:nvPicPr>
          <p:cNvPr id="97" name="Graphic 96" descr="Hospital with solid fill">
            <a:extLst>
              <a:ext uri="{FF2B5EF4-FFF2-40B4-BE49-F238E27FC236}">
                <a16:creationId xmlns:a16="http://schemas.microsoft.com/office/drawing/2014/main" id="{25039AC9-D2A5-D447-6111-1407BBBF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54" y="3851425"/>
            <a:ext cx="914400" cy="914400"/>
          </a:xfrm>
          <a:prstGeom prst="rect">
            <a:avLst/>
          </a:prstGeom>
        </p:spPr>
      </p:pic>
      <p:pic>
        <p:nvPicPr>
          <p:cNvPr id="98" name="Graphic 97" descr="Schoolhouse with solid fill">
            <a:extLst>
              <a:ext uri="{FF2B5EF4-FFF2-40B4-BE49-F238E27FC236}">
                <a16:creationId xmlns:a16="http://schemas.microsoft.com/office/drawing/2014/main" id="{5A803901-3D87-52A4-5FB0-44E5696E4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492" y="2519642"/>
            <a:ext cx="1065427" cy="108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5E0437-7887-C78D-59D9-2E8159820B10}"/>
              </a:ext>
            </a:extLst>
          </p:cNvPr>
          <p:cNvSpPr txBox="1"/>
          <p:nvPr/>
        </p:nvSpPr>
        <p:spPr>
          <a:xfrm>
            <a:off x="664347" y="2312015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Mees</a:t>
            </a:r>
          </a:p>
          <a:p>
            <a:pPr algn="ctr"/>
            <a:r>
              <a:rPr lang="en-US"/>
              <a:t>43 kg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F4EAB-F810-39C0-0AB1-6407B5601D50}"/>
              </a:ext>
            </a:extLst>
          </p:cNvPr>
          <p:cNvSpPr txBox="1"/>
          <p:nvPr/>
        </p:nvSpPr>
        <p:spPr>
          <a:xfrm>
            <a:off x="693101" y="4770543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Sara</a:t>
            </a:r>
          </a:p>
          <a:p>
            <a:pPr algn="ctr"/>
            <a:r>
              <a:rPr lang="en-US"/>
              <a:t>39 kg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20FA6-9E84-65EF-2572-B06963D66812}"/>
              </a:ext>
            </a:extLst>
          </p:cNvPr>
          <p:cNvSpPr txBox="1"/>
          <p:nvPr/>
        </p:nvSpPr>
        <p:spPr>
          <a:xfrm>
            <a:off x="10771630" y="3605977"/>
            <a:ext cx="849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Noor</a:t>
            </a:r>
          </a:p>
          <a:p>
            <a:pPr algn="ctr"/>
            <a:r>
              <a:rPr lang="en-US"/>
              <a:t>45 kg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38C749-F769-D02C-EE6B-34B563505C2C}"/>
              </a:ext>
            </a:extLst>
          </p:cNvPr>
          <p:cNvCxnSpPr/>
          <p:nvPr/>
        </p:nvCxnSpPr>
        <p:spPr>
          <a:xfrm flipH="1" flipV="1">
            <a:off x="1557442" y="2398132"/>
            <a:ext cx="9018374" cy="8491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4E3828-397B-4B60-A882-427FE16B2F92}"/>
              </a:ext>
            </a:extLst>
          </p:cNvPr>
          <p:cNvSpPr txBox="1"/>
          <p:nvPr/>
        </p:nvSpPr>
        <p:spPr>
          <a:xfrm>
            <a:off x="5793230" y="27085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625C2-2622-689C-74FD-699F08239E9E}"/>
              </a:ext>
            </a:extLst>
          </p:cNvPr>
          <p:cNvCxnSpPr>
            <a:cxnSpLocks/>
          </p:cNvCxnSpPr>
          <p:nvPr/>
        </p:nvCxnSpPr>
        <p:spPr>
          <a:xfrm flipH="1">
            <a:off x="1515108" y="3348916"/>
            <a:ext cx="9052241" cy="8187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FF1E6D-A64C-58DC-62A1-632131313026}"/>
              </a:ext>
            </a:extLst>
          </p:cNvPr>
          <p:cNvSpPr txBox="1"/>
          <p:nvPr/>
        </p:nvSpPr>
        <p:spPr>
          <a:xfrm>
            <a:off x="5750896" y="35551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-38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175F975F-3B1E-E915-026C-58C879F989B1}"/>
              </a:ext>
            </a:extLst>
          </p:cNvPr>
          <p:cNvSpPr/>
          <p:nvPr/>
        </p:nvSpPr>
        <p:spPr>
          <a:xfrm>
            <a:off x="10864486" y="1735156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CC95D-C4AD-00D7-2FD0-F636CC118182}"/>
              </a:ext>
            </a:extLst>
          </p:cNvPr>
          <p:cNvSpPr txBox="1"/>
          <p:nvPr/>
        </p:nvSpPr>
        <p:spPr>
          <a:xfrm>
            <a:off x="10568429" y="2149709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64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31AB4-B4DB-B0DB-133D-D7E67437C565}"/>
              </a:ext>
            </a:extLst>
          </p:cNvPr>
          <p:cNvCxnSpPr>
            <a:cxnSpLocks/>
          </p:cNvCxnSpPr>
          <p:nvPr/>
        </p:nvCxnSpPr>
        <p:spPr>
          <a:xfrm>
            <a:off x="1567283" y="1807983"/>
            <a:ext cx="9100290" cy="11743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1884BA-1B0E-8C39-3873-776F72F5579A}"/>
              </a:ext>
            </a:extLst>
          </p:cNvPr>
          <p:cNvSpPr txBox="1"/>
          <p:nvPr/>
        </p:nvSpPr>
        <p:spPr>
          <a:xfrm>
            <a:off x="5750896" y="20904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B357BD-5127-8210-076D-1E3DAD6F288A}"/>
              </a:ext>
            </a:extLst>
          </p:cNvPr>
          <p:cNvCxnSpPr>
            <a:cxnSpLocks/>
          </p:cNvCxnSpPr>
          <p:nvPr/>
        </p:nvCxnSpPr>
        <p:spPr>
          <a:xfrm>
            <a:off x="1406416" y="2273649"/>
            <a:ext cx="7090" cy="17670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B2D101-1A21-807C-0BFA-38E1E29F1373}"/>
              </a:ext>
            </a:extLst>
          </p:cNvPr>
          <p:cNvSpPr txBox="1"/>
          <p:nvPr/>
        </p:nvSpPr>
        <p:spPr>
          <a:xfrm>
            <a:off x="1085762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385914CF-A943-038A-99C4-F5E5142060DE}"/>
              </a:ext>
            </a:extLst>
          </p:cNvPr>
          <p:cNvSpPr/>
          <p:nvPr/>
        </p:nvSpPr>
        <p:spPr>
          <a:xfrm>
            <a:off x="729886" y="727622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7E381B4B-6844-B778-CFAF-BD1E0441314F}"/>
              </a:ext>
            </a:extLst>
          </p:cNvPr>
          <p:cNvSpPr/>
          <p:nvPr/>
        </p:nvSpPr>
        <p:spPr>
          <a:xfrm rot="10800000">
            <a:off x="763753" y="4529155"/>
            <a:ext cx="716456" cy="1797267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A1FC0-7441-000F-4F0E-42F23DEC8333}"/>
              </a:ext>
            </a:extLst>
          </p:cNvPr>
          <p:cNvSpPr txBox="1"/>
          <p:nvPr/>
        </p:nvSpPr>
        <p:spPr>
          <a:xfrm>
            <a:off x="399457" y="996852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F5447-6758-E216-7C0C-22DBF7C544C5}"/>
              </a:ext>
            </a:extLst>
          </p:cNvPr>
          <p:cNvSpPr txBox="1"/>
          <p:nvPr/>
        </p:nvSpPr>
        <p:spPr>
          <a:xfrm>
            <a:off x="1111162" y="5578710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45988E-8701-22F0-7010-E21055D9FA73}"/>
              </a:ext>
            </a:extLst>
          </p:cNvPr>
          <p:cNvCxnSpPr>
            <a:cxnSpLocks/>
          </p:cNvCxnSpPr>
          <p:nvPr/>
        </p:nvCxnSpPr>
        <p:spPr>
          <a:xfrm flipV="1">
            <a:off x="737549" y="2279595"/>
            <a:ext cx="7089" cy="17043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5E4BC-C66F-B287-0FEB-11203C481015}"/>
              </a:ext>
            </a:extLst>
          </p:cNvPr>
          <p:cNvSpPr txBox="1"/>
          <p:nvPr/>
        </p:nvSpPr>
        <p:spPr>
          <a:xfrm>
            <a:off x="366095" y="3157243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-12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C8DEEA-E6FF-2838-4F06-C614CCB8DB40}"/>
              </a:ext>
            </a:extLst>
          </p:cNvPr>
          <p:cNvCxnSpPr>
            <a:cxnSpLocks/>
          </p:cNvCxnSpPr>
          <p:nvPr/>
        </p:nvCxnSpPr>
        <p:spPr>
          <a:xfrm flipV="1">
            <a:off x="1558817" y="3456466"/>
            <a:ext cx="9100290" cy="11963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E4C278-B33C-9A81-910F-8621A31097F5}"/>
              </a:ext>
            </a:extLst>
          </p:cNvPr>
          <p:cNvSpPr txBox="1"/>
          <p:nvPr/>
        </p:nvSpPr>
        <p:spPr>
          <a:xfrm>
            <a:off x="5750896" y="3986977"/>
            <a:ext cx="654853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417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2013-07-15T20:26:40Z</dcterms:created>
  <dcterms:modified xsi:type="dcterms:W3CDTF">2024-09-25T12:22:04Z</dcterms:modified>
</cp:coreProperties>
</file>