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f8fe5a98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f8fe5a98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f8fe5a9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f8fe5a9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bc537808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bc53780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bc537808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bc537808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bc5378088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bc5378088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bc537808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bc537808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b8e277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b8e277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b8e2777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b8e2777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b8e27772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b8e27772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b8e2777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b8e2777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Graph Learning Lab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6 - Sheet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3 - LINK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363" y="1017713"/>
            <a:ext cx="7235277" cy="3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3 - LINK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Parameters: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dim = 50, lr = 0.01, margin = 1.0, n_epochs = 100, batch size = 128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Discussion: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Very efficient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1 - HOLU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Idea: </a:t>
            </a:r>
            <a:r>
              <a:rPr lang="en">
                <a:solidFill>
                  <a:schemeClr val="accent2"/>
                </a:solidFill>
              </a:rPr>
              <a:t>Use the GCN from Sheet 3, but do vast amounts of feature engineering to inform it of chemical properties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The xyz data was translated into a z-matrix (chemical way of representation)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From the node labels (atom-number, we inferred electronic properties)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We computed some node feature kernels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Edge data was enhanced with length of the edge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4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Node Features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Electronic features (based on atom): (dimensions in brackets)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Atomic weight = atomic number (1)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Number of valence electrons in each shell (3)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Number of bonds = number of edges (1)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Electronegativity of the atom type (1)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Electron affinity (zero energy) &amp; ionization energies up to the 4th one (4)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1 - HOLU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41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Node Features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Kernels:</a:t>
            </a:r>
            <a:endParaRPr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Closed walk, but as node contributions, up to length 10: (10)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en" sz="1800">
                <a:solidFill>
                  <a:schemeClr val="accent2"/>
                </a:solidFill>
              </a:rPr>
              <a:t>each node gets the number of cycles it contributes to 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en" sz="1800">
                <a:solidFill>
                  <a:schemeClr val="accent2"/>
                </a:solidFill>
              </a:rPr>
              <a:t>via eigenvalues and vectors</a:t>
            </a:r>
            <a:endParaRPr sz="1800">
              <a:solidFill>
                <a:schemeClr val="accent2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lang="en" sz="1800">
                <a:solidFill>
                  <a:schemeClr val="accent2"/>
                </a:solidFill>
              </a:rPr>
              <a:t>Hosoya index kernel: Hosoya index is the number of edge matchings. (6)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en" sz="1800">
                <a:solidFill>
                  <a:schemeClr val="accent2"/>
                </a:solidFill>
              </a:rPr>
              <a:t>For each node 5 Hosoya indices on bfs sampled subgraphs (5)</a:t>
            </a:r>
            <a:endParaRPr sz="1800">
              <a:solidFill>
                <a:schemeClr val="accent2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</a:pPr>
            <a:r>
              <a:rPr lang="en" sz="1800">
                <a:solidFill>
                  <a:schemeClr val="accent2"/>
                </a:solidFill>
              </a:rPr>
              <a:t>Each node gets the graph’s Hosoya index as well (1)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1 - HOLU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700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Edge </a:t>
            </a:r>
            <a:r>
              <a:rPr b="1" lang="en">
                <a:solidFill>
                  <a:schemeClr val="accent2"/>
                </a:solidFill>
              </a:rPr>
              <a:t>Features (5)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One-hot encoded edge labels (4)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Distance via the xyz data (1)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Z-Matrix (7-dim)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A tree through the graph, that holds all necessary 3d information.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No absolute positional data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Only based on distances, angles and dihedral angles between atoms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Feature consists of: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atom number, parent, distance, parent^2, angle, parent^3, dihedral angle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1 - HOLU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2 - CITE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Idea: </a:t>
            </a:r>
            <a:r>
              <a:rPr lang="en">
                <a:solidFill>
                  <a:schemeClr val="accent2"/>
                </a:solidFill>
              </a:rPr>
              <a:t>Combine approaches from all previous exercises with some twists: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Train node2vec embeddings using </a:t>
            </a:r>
            <a:r>
              <a:rPr i="1" lang="en">
                <a:solidFill>
                  <a:schemeClr val="accent2"/>
                </a:solidFill>
              </a:rPr>
              <a:t>random</a:t>
            </a:r>
            <a:r>
              <a:rPr lang="en">
                <a:solidFill>
                  <a:schemeClr val="accent2"/>
                </a:solidFill>
              </a:rPr>
              <a:t> “p-trees” beforehand, 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Analogous to pq-walks but </a:t>
            </a:r>
            <a:r>
              <a:rPr i="1" lang="en">
                <a:solidFill>
                  <a:schemeClr val="accent2"/>
                </a:solidFill>
              </a:rPr>
              <a:t>p</a:t>
            </a:r>
            <a:r>
              <a:rPr lang="en">
                <a:solidFill>
                  <a:schemeClr val="accent2"/>
                </a:solidFill>
              </a:rPr>
              <a:t> ∈ (0,1] controls density &amp; breadth of trees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Compute </a:t>
            </a:r>
            <a:r>
              <a:rPr i="1" lang="en">
                <a:solidFill>
                  <a:schemeClr val="accent2"/>
                </a:solidFill>
              </a:rPr>
              <a:t>node-level</a:t>
            </a:r>
            <a:r>
              <a:rPr lang="en">
                <a:solidFill>
                  <a:schemeClr val="accent2"/>
                </a:solidFill>
              </a:rPr>
              <a:t> closed-walk-kernel embedding via adjacency matrix, 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Stores number of closed walks of lengths 2,...,L for each node, 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Originally built “spectral” solution using eigenvalues &amp; -vectors, 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Settled on direct matrix multiplication afterall due to computational issues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node_attributes are fed into a stack of GNN layers (1st stage) equiv. to GCN but using scatter operations &amp; (</a:t>
            </a:r>
            <a:r>
              <a:rPr lang="en">
                <a:solidFill>
                  <a:schemeClr val="accent2"/>
                </a:solidFill>
              </a:rPr>
              <a:t>optionally)</a:t>
            </a:r>
            <a:r>
              <a:rPr lang="en">
                <a:solidFill>
                  <a:schemeClr val="accent2"/>
                </a:solidFill>
              </a:rPr>
              <a:t> multiple message passes per layer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Outputs from GNN layers are </a:t>
            </a:r>
            <a:r>
              <a:rPr i="1" lang="en">
                <a:solidFill>
                  <a:schemeClr val="accent2"/>
                </a:solidFill>
              </a:rPr>
              <a:t>concatenated</a:t>
            </a:r>
            <a:r>
              <a:rPr lang="en">
                <a:solidFill>
                  <a:schemeClr val="accent2"/>
                </a:solidFill>
              </a:rPr>
              <a:t> w/ both (norm.ed) embeddings &amp; fed into MLP (2nd stage), which then predicts one-hot encoded node_labels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2 - CITE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Setup &amp; </a:t>
            </a:r>
            <a:r>
              <a:rPr b="1" lang="en">
                <a:solidFill>
                  <a:schemeClr val="accent2"/>
                </a:solidFill>
              </a:rPr>
              <a:t>Main Parameters</a:t>
            </a:r>
            <a:r>
              <a:rPr b="1" lang="en">
                <a:solidFill>
                  <a:schemeClr val="accent2"/>
                </a:solidFill>
              </a:rPr>
              <a:t>: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12-fold cross-validation on train/test subgraphs of </a:t>
            </a:r>
            <a:r>
              <a:rPr i="1" lang="en">
                <a:solidFill>
                  <a:schemeClr val="accent2"/>
                </a:solidFill>
              </a:rPr>
              <a:t>known</a:t>
            </a:r>
            <a:r>
              <a:rPr lang="en">
                <a:solidFill>
                  <a:schemeClr val="accent2"/>
                </a:solidFill>
              </a:rPr>
              <a:t> graph by uniformly sampling associated node splits, compute (mean &amp; std of) accuracies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Use cross-entropy loss w/ Adam optimizer, run over 25 epochs (per split)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Predict unknown node_labels after training model on whole </a:t>
            </a:r>
            <a:r>
              <a:rPr i="1" lang="en">
                <a:solidFill>
                  <a:schemeClr val="accent2"/>
                </a:solidFill>
              </a:rPr>
              <a:t>known</a:t>
            </a:r>
            <a:r>
              <a:rPr lang="en">
                <a:solidFill>
                  <a:schemeClr val="accent2"/>
                </a:solidFill>
              </a:rPr>
              <a:t> graph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Node2vec:</a:t>
            </a:r>
            <a:r>
              <a:rPr lang="en">
                <a:solidFill>
                  <a:schemeClr val="accent2"/>
                </a:solidFill>
              </a:rPr>
              <a:t> p=0.5, m=10, m_ns=19, batch size=100, #batches=10, dim=180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Closed Walks: </a:t>
            </a:r>
            <a:r>
              <a:rPr lang="en">
                <a:solidFill>
                  <a:schemeClr val="accent2"/>
                </a:solidFill>
              </a:rPr>
              <a:t>L = 21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b="1" lang="en">
                <a:solidFill>
                  <a:schemeClr val="accent2"/>
                </a:solidFill>
              </a:rPr>
              <a:t>GNN:</a:t>
            </a:r>
            <a:r>
              <a:rPr lang="en">
                <a:solidFill>
                  <a:schemeClr val="accent2"/>
                </a:solidFill>
              </a:rPr>
              <a:t> dim_GNN = dim_MLP = 200, #GNN_layers = #MLP_layers = 5, </a:t>
            </a:r>
            <a:br>
              <a:rPr lang="en">
                <a:solidFill>
                  <a:schemeClr val="accent2"/>
                </a:solidFill>
              </a:rPr>
            </a:br>
            <a:r>
              <a:rPr lang="en">
                <a:solidFill>
                  <a:schemeClr val="accent2"/>
                </a:solidFill>
              </a:rPr>
              <a:t>	   2 U-layers &amp; 1 message pass per GNN layer w/ scatter_sum → GCN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2 - CITE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Mean ± StD </a:t>
            </a:r>
            <a:r>
              <a:rPr lang="en">
                <a:solidFill>
                  <a:schemeClr val="accent2"/>
                </a:solidFill>
              </a:rPr>
              <a:t>over </a:t>
            </a:r>
            <a:r>
              <a:rPr b="1" lang="en">
                <a:solidFill>
                  <a:schemeClr val="accent2"/>
                </a:solidFill>
              </a:rPr>
              <a:t>Accuracies</a:t>
            </a:r>
            <a:r>
              <a:rPr lang="en">
                <a:solidFill>
                  <a:schemeClr val="accent2"/>
                </a:solidFill>
              </a:rPr>
              <a:t> on test splits (rounded in %):	68.62 ± 1.77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Discussion:</a:t>
            </a:r>
            <a:endParaRPr b="1"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Decent result considering that we only tried hand-picked parameters intuited from previous tasks, better results may well be achieved via HPO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Improbable make-up of predictions though: mostly 0 &amp; 1, few 3, no 2…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Test accuracies peeked at around 25 epochs, slightly overfit beyond that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Sampling p-trees was much slower than pq-walks for some reason (even w/ the latter in single-process), have not implemented multi-processing yet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Overall the concept of our approach at least seems promising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Exercise 3 - LINK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Idea: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[A. Bordes et al.] The </a:t>
            </a:r>
            <a:r>
              <a:rPr b="1" lang="en">
                <a:solidFill>
                  <a:schemeClr val="accent2"/>
                </a:solidFill>
              </a:rPr>
              <a:t>TransE </a:t>
            </a:r>
            <a:r>
              <a:rPr lang="en">
                <a:solidFill>
                  <a:schemeClr val="accent2"/>
                </a:solidFill>
              </a:rPr>
              <a:t>method: an energy-based model</a:t>
            </a:r>
            <a:endParaRPr>
              <a:solidFill>
                <a:schemeClr val="accent2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>
                <a:solidFill>
                  <a:schemeClr val="accent2"/>
                </a:solidFill>
              </a:rPr>
              <a:t>Hierarchical relationships are extremely common and translations are the natural transformations for representing them</a:t>
            </a:r>
            <a:endParaRPr>
              <a:solidFill>
                <a:schemeClr val="accent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>
                <a:solidFill>
                  <a:schemeClr val="accent2"/>
                </a:solidFill>
              </a:rPr>
              <a:t>Relationships are represented as translations in the embedding space: if </a:t>
            </a:r>
            <a:r>
              <a:rPr b="1" lang="en">
                <a:solidFill>
                  <a:schemeClr val="accent2"/>
                </a:solidFill>
              </a:rPr>
              <a:t>(h, ℓ, t)</a:t>
            </a:r>
            <a:r>
              <a:rPr lang="en">
                <a:solidFill>
                  <a:schemeClr val="accent2"/>
                </a:solidFill>
              </a:rPr>
              <a:t> holds, then the embedding of the tail entity </a:t>
            </a:r>
            <a:r>
              <a:rPr b="1" lang="en">
                <a:solidFill>
                  <a:schemeClr val="accent2"/>
                </a:solidFill>
              </a:rPr>
              <a:t>t</a:t>
            </a:r>
            <a:r>
              <a:rPr lang="en">
                <a:solidFill>
                  <a:schemeClr val="accent2"/>
                </a:solidFill>
              </a:rPr>
              <a:t> should be close to the embedding of the head entity </a:t>
            </a:r>
            <a:r>
              <a:rPr b="1" lang="en">
                <a:solidFill>
                  <a:schemeClr val="accent2"/>
                </a:solidFill>
              </a:rPr>
              <a:t>h</a:t>
            </a:r>
            <a:r>
              <a:rPr lang="en">
                <a:solidFill>
                  <a:schemeClr val="accent2"/>
                </a:solidFill>
              </a:rPr>
              <a:t> plus some vector that depends on the relationship </a:t>
            </a:r>
            <a:r>
              <a:rPr b="1" lang="en">
                <a:solidFill>
                  <a:schemeClr val="accent2"/>
                </a:solidFill>
              </a:rPr>
              <a:t>ℓ</a:t>
            </a:r>
            <a:r>
              <a:rPr lang="en">
                <a:solidFill>
                  <a:schemeClr val="accent2"/>
                </a:solidFill>
              </a:rPr>
              <a:t>.</a:t>
            </a:r>
            <a:endParaRPr>
              <a:solidFill>
                <a:schemeClr val="accent2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>
                <a:solidFill>
                  <a:schemeClr val="accent2"/>
                </a:solidFill>
              </a:rPr>
              <a:t>Energy function: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7723800" y="4774200"/>
            <a:ext cx="142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Group 6 - Sheet 5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238" y="3519502"/>
            <a:ext cx="7427523" cy="9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