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B0B-8A55-4043-8E06-3EA15065A59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C253-A4FB-474C-BF47-E204A5FE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33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B0B-8A55-4043-8E06-3EA15065A59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C253-A4FB-474C-BF47-E204A5FE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5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B0B-8A55-4043-8E06-3EA15065A59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C253-A4FB-474C-BF47-E204A5FE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4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B0B-8A55-4043-8E06-3EA15065A59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C253-A4FB-474C-BF47-E204A5FE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6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B0B-8A55-4043-8E06-3EA15065A59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C253-A4FB-474C-BF47-E204A5FE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B0B-8A55-4043-8E06-3EA15065A59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C253-A4FB-474C-BF47-E204A5FE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29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B0B-8A55-4043-8E06-3EA15065A59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C253-A4FB-474C-BF47-E204A5FE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11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B0B-8A55-4043-8E06-3EA15065A59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C253-A4FB-474C-BF47-E204A5FE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6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B0B-8A55-4043-8E06-3EA15065A59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C253-A4FB-474C-BF47-E204A5FE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9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B0B-8A55-4043-8E06-3EA15065A59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C253-A4FB-474C-BF47-E204A5FE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2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B0B-8A55-4043-8E06-3EA15065A59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C253-A4FB-474C-BF47-E204A5FE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CB0B-8A55-4043-8E06-3EA15065A59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2C253-A4FB-474C-BF47-E204A5FE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dotnet/standard/garbage-collection/implementing-disposeasyn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When use</a:t>
            </a:r>
            <a:r>
              <a:rPr lang="pl-PL" b="1" dirty="0" smtClean="0"/>
              <a:t> </a:t>
            </a:r>
            <a:r>
              <a:rPr lang="en-US" b="1" dirty="0" err="1" smtClean="0"/>
              <a:t>IAsyncDisposable</a:t>
            </a:r>
            <a:r>
              <a:rPr lang="en-US" b="1" dirty="0" smtClean="0"/>
              <a:t>?</a:t>
            </a:r>
            <a:br>
              <a:rPr lang="en-US" b="1" dirty="0" smtClean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that needs to release resources </a:t>
            </a:r>
            <a:r>
              <a:rPr lang="en-US" dirty="0" smtClean="0"/>
              <a:t>asynchronously</a:t>
            </a:r>
            <a:endParaRPr lang="pl-PL" dirty="0" smtClean="0"/>
          </a:p>
          <a:p>
            <a:r>
              <a:rPr lang="en-US" dirty="0"/>
              <a:t>use </a:t>
            </a:r>
            <a:r>
              <a:rPr lang="en-US" dirty="0" err="1"/>
              <a:t>IAsyncDisposable</a:t>
            </a:r>
            <a:r>
              <a:rPr lang="en-US" dirty="0"/>
              <a:t> if your class (or any of its subclasses) allocates resources that also implement </a:t>
            </a:r>
            <a:r>
              <a:rPr lang="en-US" dirty="0" err="1"/>
              <a:t>IAsyncDisposable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92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ValueTask limitations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</a:t>
            </a:r>
            <a:r>
              <a:rPr lang="en-US" dirty="0" err="1" smtClean="0"/>
              <a:t>ature</a:t>
            </a:r>
            <a:r>
              <a:rPr lang="en-US" dirty="0" smtClean="0"/>
              <a:t> </a:t>
            </a:r>
            <a:r>
              <a:rPr lang="en-US" dirty="0"/>
              <a:t>of </a:t>
            </a:r>
            <a:r>
              <a:rPr lang="en-US" dirty="0" err="1" smtClean="0"/>
              <a:t>ValueTask</a:t>
            </a:r>
            <a:r>
              <a:rPr lang="en-US" dirty="0" smtClean="0"/>
              <a:t> </a:t>
            </a:r>
            <a:r>
              <a:rPr lang="en-US" dirty="0"/>
              <a:t>comes with certain </a:t>
            </a:r>
            <a:r>
              <a:rPr lang="en-US" dirty="0" err="1" smtClean="0"/>
              <a:t>limitatons</a:t>
            </a:r>
            <a:endParaRPr lang="pl-PL" dirty="0" smtClean="0"/>
          </a:p>
          <a:p>
            <a:pPr lvl="1"/>
            <a:r>
              <a:rPr lang="en-US" dirty="0" err="1"/>
              <a:t>ValueTask</a:t>
            </a:r>
            <a:r>
              <a:rPr lang="en-US" dirty="0"/>
              <a:t> is suitable for an asynchronous operation that </a:t>
            </a:r>
            <a:r>
              <a:rPr lang="en-US" b="1" dirty="0"/>
              <a:t>involves synchronous </a:t>
            </a:r>
            <a:r>
              <a:rPr lang="en-US" dirty="0"/>
              <a:t>hot </a:t>
            </a:r>
            <a:r>
              <a:rPr lang="en-US" dirty="0" smtClean="0"/>
              <a:t>paths</a:t>
            </a:r>
            <a:endParaRPr lang="pl-PL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should not use </a:t>
            </a:r>
            <a:r>
              <a:rPr lang="en-US" dirty="0" err="1"/>
              <a:t>ValueTask</a:t>
            </a:r>
            <a:r>
              <a:rPr lang="en-US" dirty="0"/>
              <a:t> in </a:t>
            </a:r>
            <a:r>
              <a:rPr lang="en-US" b="1" dirty="0"/>
              <a:t>asynchronous operations</a:t>
            </a:r>
            <a:r>
              <a:rPr lang="en-US" dirty="0"/>
              <a:t> that may take a long time to </a:t>
            </a:r>
            <a:r>
              <a:rPr lang="en-US" dirty="0" smtClean="0"/>
              <a:t>complete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9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ValueTask limitations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await a </a:t>
            </a:r>
            <a:r>
              <a:rPr lang="en-US" dirty="0" err="1"/>
              <a:t>ValueTask</a:t>
            </a:r>
            <a:r>
              <a:rPr lang="en-US" dirty="0"/>
              <a:t> only once. </a:t>
            </a:r>
            <a:endParaRPr lang="pl-PL" dirty="0" smtClean="0"/>
          </a:p>
          <a:p>
            <a:r>
              <a:rPr lang="en-US" dirty="0" smtClean="0"/>
              <a:t>Once </a:t>
            </a:r>
            <a:r>
              <a:rPr lang="en-US" dirty="0"/>
              <a:t>we await a  </a:t>
            </a:r>
            <a:r>
              <a:rPr lang="en-US" dirty="0" err="1"/>
              <a:t>ValueTask</a:t>
            </a:r>
            <a:r>
              <a:rPr lang="en-US" dirty="0"/>
              <a:t> we should not do anything with </a:t>
            </a:r>
            <a:r>
              <a:rPr lang="en-US" dirty="0" smtClean="0"/>
              <a:t>it</a:t>
            </a:r>
            <a:r>
              <a:rPr lang="pl-PL" dirty="0" smtClean="0"/>
              <a:t> b</a:t>
            </a:r>
            <a:r>
              <a:rPr lang="en-US" dirty="0" err="1" smtClean="0"/>
              <a:t>ecause</a:t>
            </a:r>
            <a:r>
              <a:rPr lang="en-US" dirty="0" smtClean="0"/>
              <a:t> </a:t>
            </a:r>
            <a:r>
              <a:rPr lang="en-US" dirty="0"/>
              <a:t>the underlying object might already be recycled. </a:t>
            </a:r>
            <a:endParaRPr lang="pl-PL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we store a </a:t>
            </a:r>
            <a:r>
              <a:rPr lang="en-US" dirty="0" err="1"/>
              <a:t>ValueTask</a:t>
            </a:r>
            <a:r>
              <a:rPr lang="en-US" dirty="0"/>
              <a:t> in a variable and then try to await it multiple times inside one or more methods, it will create a problem.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38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ValueTask limitations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not access </a:t>
            </a:r>
            <a:r>
              <a:rPr lang="en-US" dirty="0" err="1" smtClean="0"/>
              <a:t>ValueTask</a:t>
            </a:r>
            <a:r>
              <a:rPr lang="en-US" dirty="0"/>
              <a:t> from multiple threads </a:t>
            </a:r>
            <a:r>
              <a:rPr lang="en-US" dirty="0" smtClean="0"/>
              <a:t>concurrently</a:t>
            </a:r>
            <a:endParaRPr lang="pl-P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61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ValueTask vs Task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 </a:t>
            </a:r>
            <a:r>
              <a:rPr lang="en-US" dirty="0" err="1" smtClean="0"/>
              <a:t>ValueTask</a:t>
            </a:r>
            <a:r>
              <a:rPr lang="en-US" dirty="0"/>
              <a:t> introduces additional </a:t>
            </a:r>
            <a:r>
              <a:rPr lang="en-US" b="1" dirty="0"/>
              <a:t>overhead</a:t>
            </a:r>
            <a:r>
              <a:rPr lang="en-US" dirty="0"/>
              <a:t>, and the default return type for asynchronous operation should be </a:t>
            </a:r>
            <a:r>
              <a:rPr lang="en-US" b="1" dirty="0"/>
              <a:t>Task</a:t>
            </a:r>
            <a:r>
              <a:rPr lang="en-US" dirty="0"/>
              <a:t>. </a:t>
            </a:r>
            <a:endParaRPr lang="pl-PL" dirty="0" smtClean="0"/>
          </a:p>
          <a:p>
            <a:r>
              <a:rPr lang="en-US" dirty="0" smtClean="0"/>
              <a:t>We </a:t>
            </a:r>
            <a:r>
              <a:rPr lang="en-US" dirty="0"/>
              <a:t>should use </a:t>
            </a:r>
            <a:r>
              <a:rPr lang="en-US" dirty="0" err="1" smtClean="0"/>
              <a:t>ValueTask</a:t>
            </a:r>
            <a:r>
              <a:rPr lang="en-US" dirty="0"/>
              <a:t> only if it gives us significant performance gains over a </a:t>
            </a:r>
            <a:r>
              <a:rPr lang="en-US" dirty="0" smtClean="0"/>
              <a:t>Task</a:t>
            </a:r>
            <a:r>
              <a:rPr lang="en-US" dirty="0"/>
              <a:t> based on our benchmarks.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6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/>
              <a:t>IAsyncDisposable</a:t>
            </a:r>
            <a:r>
              <a:rPr lang="en-GB" b="1" dirty="0" smtClean="0"/>
              <a:t> and </a:t>
            </a:r>
            <a:r>
              <a:rPr lang="en-GB" b="1" dirty="0" err="1" smtClean="0"/>
              <a:t>IDisposable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recommends that you implement both </a:t>
            </a:r>
            <a:r>
              <a:rPr lang="en-US" dirty="0" err="1"/>
              <a:t>IAsyncDisposable</a:t>
            </a:r>
            <a:r>
              <a:rPr lang="en-US" dirty="0"/>
              <a:t> and </a:t>
            </a:r>
            <a:r>
              <a:rPr lang="en-US" dirty="0" err="1"/>
              <a:t>IDisposable</a:t>
            </a:r>
            <a:r>
              <a:rPr lang="en-US" dirty="0"/>
              <a:t> interfaces in your code. </a:t>
            </a:r>
            <a:endParaRPr lang="pl-PL" dirty="0" smtClean="0"/>
          </a:p>
          <a:p>
            <a:r>
              <a:rPr lang="en-US" dirty="0" smtClean="0"/>
              <a:t>You </a:t>
            </a:r>
            <a:r>
              <a:rPr lang="en-US" dirty="0"/>
              <a:t>should not consider </a:t>
            </a:r>
            <a:r>
              <a:rPr lang="en-US" dirty="0" err="1"/>
              <a:t>IAsyncDisposable</a:t>
            </a:r>
            <a:r>
              <a:rPr lang="en-US" dirty="0"/>
              <a:t> as a replacement for the </a:t>
            </a:r>
            <a:r>
              <a:rPr lang="en-US" dirty="0" err="1"/>
              <a:t>IDisposable</a:t>
            </a:r>
            <a:r>
              <a:rPr lang="en-US" dirty="0"/>
              <a:t> interface. </a:t>
            </a:r>
            <a:endParaRPr lang="pl-PL" dirty="0" smtClean="0"/>
          </a:p>
          <a:p>
            <a:r>
              <a:rPr lang="en-US" dirty="0" smtClean="0"/>
              <a:t>Instead</a:t>
            </a:r>
            <a:r>
              <a:rPr lang="en-US" dirty="0"/>
              <a:t>, you should consider </a:t>
            </a:r>
            <a:r>
              <a:rPr lang="en-US" dirty="0" err="1"/>
              <a:t>IAsyncDisposable</a:t>
            </a:r>
            <a:r>
              <a:rPr lang="en-US" dirty="0"/>
              <a:t> to be just another way of implementing the dispose pattern.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0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/>
              <a:t>IAsyncDisposable</a:t>
            </a:r>
            <a:r>
              <a:rPr lang="en-GB" b="1" dirty="0" smtClean="0"/>
              <a:t> and </a:t>
            </a:r>
            <a:r>
              <a:rPr lang="en-GB" b="1" dirty="0" err="1" smtClean="0"/>
              <a:t>IDisposable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>
                <a:hlinkClick r:id="rId2"/>
              </a:rPr>
              <a:t>https://learn.microsoft.com/en-us/dotnet/standard/garbage-collection/implementing-disposeasync</a:t>
            </a:r>
            <a:endParaRPr lang="pl-PL" sz="1800" dirty="0" smtClean="0"/>
          </a:p>
          <a:p>
            <a:endParaRPr lang="pl-PL" sz="1800" dirty="0"/>
          </a:p>
          <a:p>
            <a:endParaRPr lang="en-GB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601913"/>
            <a:ext cx="7246937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39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1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ValueTask</a:t>
            </a:r>
            <a:r>
              <a:rPr lang="en-GB" dirty="0" smtClean="0"/>
              <a:t>&lt;T&gt;?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 </a:t>
            </a:r>
            <a:r>
              <a:rPr lang="en-US" dirty="0" smtClean="0"/>
              <a:t>Task, </a:t>
            </a:r>
            <a:r>
              <a:rPr lang="en-US" dirty="0" err="1" smtClean="0"/>
              <a:t>ValueTask</a:t>
            </a:r>
            <a:r>
              <a:rPr lang="en-US" dirty="0"/>
              <a:t> helps us to manage the status of future </a:t>
            </a:r>
            <a:r>
              <a:rPr lang="en-US" dirty="0" smtClean="0"/>
              <a:t>completing code</a:t>
            </a:r>
            <a:r>
              <a:rPr lang="en-US" dirty="0"/>
              <a:t> 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But </a:t>
            </a:r>
            <a:r>
              <a:rPr lang="en-US" b="1" dirty="0"/>
              <a:t>unlike</a:t>
            </a:r>
            <a:r>
              <a:rPr lang="en-US" dirty="0"/>
              <a:t> </a:t>
            </a:r>
            <a:r>
              <a:rPr lang="en-US" dirty="0" smtClean="0"/>
              <a:t>Task</a:t>
            </a:r>
            <a:r>
              <a:rPr lang="en-US" dirty="0"/>
              <a:t>, </a:t>
            </a:r>
            <a:r>
              <a:rPr lang="en-US" dirty="0" err="1" smtClean="0"/>
              <a:t>ValueTask</a:t>
            </a:r>
            <a:r>
              <a:rPr lang="en-US" dirty="0"/>
              <a:t> </a:t>
            </a:r>
            <a:r>
              <a:rPr lang="en-US" b="1" dirty="0"/>
              <a:t>is of type</a:t>
            </a:r>
            <a:r>
              <a:rPr lang="en-US" dirty="0"/>
              <a:t> </a:t>
            </a:r>
            <a:r>
              <a:rPr lang="en-US" dirty="0" err="1" smtClean="0"/>
              <a:t>struct</a:t>
            </a:r>
            <a:r>
              <a:rPr lang="en-US" dirty="0"/>
              <a:t> </a:t>
            </a:r>
            <a:r>
              <a:rPr lang="en-US" b="1" dirty="0"/>
              <a:t>which creates a fundamental difference in the way memory is allocated for</a:t>
            </a:r>
            <a:r>
              <a:rPr lang="en-US" dirty="0"/>
              <a:t> </a:t>
            </a:r>
            <a:r>
              <a:rPr lang="en-US" dirty="0" smtClean="0"/>
              <a:t>Task</a:t>
            </a:r>
            <a:r>
              <a:rPr lang="en-US" dirty="0"/>
              <a:t> </a:t>
            </a:r>
            <a:r>
              <a:rPr lang="en-US" b="1" dirty="0"/>
              <a:t>and</a:t>
            </a:r>
            <a:r>
              <a:rPr lang="en-US" dirty="0"/>
              <a:t> </a:t>
            </a:r>
            <a:r>
              <a:rPr lang="en-US" dirty="0" err="1" smtClean="0"/>
              <a:t>ValueTask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8620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ValueTask</a:t>
            </a:r>
            <a:r>
              <a:rPr lang="en-GB" dirty="0" smtClean="0"/>
              <a:t>&lt;T&gt;?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terms of speed, it is difficult to determine a clear winner between Task  and </a:t>
            </a:r>
            <a:r>
              <a:rPr lang="en-US" dirty="0" err="1" smtClean="0"/>
              <a:t>ValueTask</a:t>
            </a:r>
            <a:r>
              <a:rPr lang="en-US" dirty="0" smtClean="0"/>
              <a:t> depending on the specific scenario, one can be faster than the other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66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Benefits of </a:t>
            </a:r>
            <a:r>
              <a:rPr lang="en-GB" b="1" dirty="0" err="1" smtClean="0"/>
              <a:t>ValueTask</a:t>
            </a:r>
            <a:r>
              <a:rPr lang="en-GB" b="1" dirty="0" smtClean="0"/>
              <a:t>&lt;T&gt;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/>
              <a:t>structs</a:t>
            </a:r>
            <a:r>
              <a:rPr lang="en-US" dirty="0"/>
              <a:t> are stored on the stack rather than the heap, and they are automatically cleaned up when they go out of scope. </a:t>
            </a:r>
            <a:endParaRPr lang="pl-PL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32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Benefits of </a:t>
            </a:r>
            <a:r>
              <a:rPr lang="en-GB" b="1" dirty="0" err="1" smtClean="0"/>
              <a:t>ValueTask</a:t>
            </a:r>
            <a:r>
              <a:rPr lang="en-GB" b="1" dirty="0" smtClean="0"/>
              <a:t>&lt;T&gt;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result, </a:t>
            </a:r>
            <a:r>
              <a:rPr lang="en-US" dirty="0" err="1" smtClean="0"/>
              <a:t>ValueTask</a:t>
            </a:r>
            <a:r>
              <a:rPr lang="en-US" dirty="0" smtClean="0"/>
              <a:t> significantly reduces the memory pressure on the garbage collector. Moreover, in a scenario where the hot path in our code executes synchronously, it is better to use </a:t>
            </a:r>
            <a:r>
              <a:rPr lang="en-US" dirty="0" err="1" smtClean="0"/>
              <a:t>ValueTask</a:t>
            </a:r>
            <a:r>
              <a:rPr lang="en-US" dirty="0" smtClean="0"/>
              <a:t> instead of Task.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07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Hot path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hot path is a section of our code that executes frequently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0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135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When use IAsyncDisposable? </vt:lpstr>
      <vt:lpstr>IAsyncDisposable and IDisposable?</vt:lpstr>
      <vt:lpstr>IAsyncDisposable and IDisposable?</vt:lpstr>
      <vt:lpstr>PowerPoint Presentation</vt:lpstr>
      <vt:lpstr>What is ValueTask&lt;T&gt;?</vt:lpstr>
      <vt:lpstr>What is ValueTask&lt;T&gt;?</vt:lpstr>
      <vt:lpstr>Benefits of ValueTask&lt;T&gt;</vt:lpstr>
      <vt:lpstr>Benefits of ValueTask&lt;T&gt;</vt:lpstr>
      <vt:lpstr>Hot path</vt:lpstr>
      <vt:lpstr>ValueTask limitations</vt:lpstr>
      <vt:lpstr>ValueTask limitations</vt:lpstr>
      <vt:lpstr>ValueTask limitations</vt:lpstr>
      <vt:lpstr>ValueTask vs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Lewandowski</dc:creator>
  <cp:lastModifiedBy>Kamil Lewandowski</cp:lastModifiedBy>
  <cp:revision>4</cp:revision>
  <dcterms:created xsi:type="dcterms:W3CDTF">2023-03-20T18:49:20Z</dcterms:created>
  <dcterms:modified xsi:type="dcterms:W3CDTF">2023-03-20T19:21:31Z</dcterms:modified>
</cp:coreProperties>
</file>