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30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69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Welcome! This session introduces the Elastic Beats family and how developers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Parsing unlocks rich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Best when app outputs JSON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Turnkey parsing + dashboards.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Write small grok/dissect once; reuse.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Windows Event Logs reveal app, system, and security signals.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Filtering reduces noise; ECS fields simplify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Correlate with logs/metrics for faster RCA.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Start with key EventIDs for your use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Agenda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Metrics provide early indicators of stress and help validate releases.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percentiles and moving averages for meaningful thresholds.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Combine with Packetbeat for latency and query insight.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TSVB/Lens to build SLO/SLA panels and capacity forecasts.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Heartbeat validates external reachability and basic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multiple locations to detect regional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Pair with Filebeat for rapid root-cause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Start with a small set of critical endpoints.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Beats reduce friction.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Great for API/DB insight when you can't modify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Combine with Heartbeat and Metricbeat for a complete picture of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Packetbeat is especially useful in legacy or third-party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Ensure proper capture on Windows (Npcap) and appropriate privileges on 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Ideal for tracking changes and enforcing security baselines.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to guard critical configs and binaries on 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Pair with Winlogbeat for comprehensive Windows/Linux security visibility.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Define clear scopes and maintenance windows to reduce false positives.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Data flows from client machines through Beats to Elasticsearch; Kibana provides 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ECS enables correlation across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Right-size retention per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Harden transport with TLS; least-privilege keys.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Combinations accelerate RCA.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Pick the combo that matches the problem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Thanks! Q&amp;A.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Each Beat focuses on a telemetry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Centralizes logs and accelerates troubleshooting.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Modules ship pipelines and dashboards; autodiscover simplifies containers.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ECS-structured logs power alerts and dashboards.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Elastic Stack — Beats Training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886478-9D81-E857-A8D8-434F748B0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Filebeat — Developer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Debug exceptions across many servers</a:t>
            </a:r>
          </a:p>
          <a:p>
            <a:r>
              <a:rPr dirty="0"/>
              <a:t>Compliance: immutable centralized logs</a:t>
            </a:r>
          </a:p>
          <a:p>
            <a:r>
              <a:rPr dirty="0"/>
              <a:t>Business analytics from log data</a:t>
            </a:r>
          </a:p>
          <a:p>
            <a:r>
              <a:rPr dirty="0"/>
              <a:t>Release validation: compare errors across versions</a:t>
            </a:r>
          </a:p>
          <a:p>
            <a:r>
              <a:rPr dirty="0"/>
              <a:t>Faster troubleshooting without SSH/RDP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Filebeat — How Data Flows to Kibana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1) Reading: tails any text file (JSON/NDJSON supported); multiline groups stack traces</a:t>
            </a:r>
          </a:p>
          <a:p>
            <a:pPr lvl="1"/>
            <a:r>
              <a:t>2) Parsing: default goes to `message`; modules/pipelines map to ECS fields</a:t>
            </a:r>
          </a:p>
          <a:p>
            <a:pPr lvl="1"/>
            <a:r>
              <a:t>3) Shipping: events sent to Elasticsearch ingest pipelines for enrichment</a:t>
            </a:r>
          </a:p>
          <a:p>
            <a:pPr lvl="1"/>
            <a:r>
              <a:t>4) Kibana: Discover shows raw `message` or structured fields; dashboards visualize parsed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Filebeat Parsing — JSON / NDJSON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• No separate schema file required</a:t>
            </a:r>
          </a:p>
          <a:p>
            <a:pPr lvl="1"/>
            <a:r>
              <a:t>• If app logs JSON/NDJSON, Filebeat can auto-parse (decode_json_fields / ndjson)</a:t>
            </a:r>
          </a:p>
          <a:p>
            <a:pPr lvl="1"/>
            <a:r>
              <a:t>• Fields unfold into structured fields immediately</a:t>
            </a:r>
          </a:p>
          <a:p>
            <a:pPr lvl="1"/>
            <a:r>
              <a:t>• Kibana: structured fields ready for search/filters/charts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Filebeat Parsing — Prebuilt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• Technologies like IIS, Nginx, Apache, Kafka, MySQL supported</a:t>
            </a:r>
          </a:p>
          <a:p>
            <a:pPr lvl="1"/>
            <a:r>
              <a:t>• Modules include ingest pipelines, ECS mappings, and prebuilt dashboards</a:t>
            </a:r>
          </a:p>
          <a:p>
            <a:pPr lvl="1"/>
            <a:r>
              <a:t>• Minimal effort: enable module and start shipping</a:t>
            </a:r>
          </a:p>
          <a:p>
            <a:pPr lvl="1"/>
            <a:r>
              <a:t>• Kibana: ready-made dashboards (e.g., status codes, URLs)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Filebeat Parsing — Custom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• For plain-text logs without structure</a:t>
            </a:r>
          </a:p>
          <a:p>
            <a:pPr lvl="1"/>
            <a:r>
              <a:rPr dirty="0"/>
              <a:t>• Provide grok/dissect patterns via Elasticsearch ingest pipelines</a:t>
            </a:r>
          </a:p>
          <a:p>
            <a:pPr lvl="1"/>
            <a:r>
              <a:rPr dirty="0"/>
              <a:t>• </a:t>
            </a:r>
            <a:r>
              <a:rPr dirty="0" err="1"/>
              <a:t>Filebeat</a:t>
            </a:r>
            <a:r>
              <a:rPr dirty="0"/>
              <a:t> processors available: dissect, </a:t>
            </a:r>
            <a:r>
              <a:rPr dirty="0" err="1"/>
              <a:t>decode_json_fields</a:t>
            </a:r>
            <a:r>
              <a:rPr dirty="0"/>
              <a:t>, multiline</a:t>
            </a:r>
          </a:p>
          <a:p>
            <a:pPr lvl="1"/>
            <a:r>
              <a:rPr dirty="0"/>
              <a:t>• Without parsing → `message` only; with parsing → rich ECS fields for dashboards/alerts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Winlogbeat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Winlogbeat —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Streams Windows Event Logs from Application, System, Security, and custom channels</a:t>
            </a:r>
          </a:p>
          <a:p>
            <a:r>
              <a:t>Critical for Windows-based dev/test and production observability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Winlogbeat —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Filter by EventID/channel/time</a:t>
            </a:r>
          </a:p>
          <a:p>
            <a:r>
              <a:t>ECS mappings for common Windows events</a:t>
            </a:r>
          </a:p>
          <a:p>
            <a:r>
              <a:t>Runs as a lightweight Windows service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Winlogbeat — Developer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 repeated service crashes (Event 7036)</a:t>
            </a:r>
          </a:p>
          <a:p>
            <a:r>
              <a:t>Monitor failed logons (Event 4625)</a:t>
            </a:r>
          </a:p>
          <a:p>
            <a:r>
              <a:t>Capture .NET/IIS app errors written to Event Log</a:t>
            </a:r>
          </a:p>
          <a:p>
            <a:r>
              <a:t>Audit trail for software installs and updates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Winlogbeat — How It Works &amp; What You See in Kibana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Reads from configured channels (Application/System/Security/custom)</a:t>
            </a:r>
          </a:p>
          <a:p>
            <a:r>
              <a:t>Ships to Elasticsearch; pipelines can normalize fields to ECS</a:t>
            </a:r>
          </a:p>
          <a:p>
            <a:r>
              <a:t>Kibana Discover: event.code, winlog.channel, user.name, host.name</a:t>
            </a:r>
          </a:p>
          <a:p>
            <a:r>
              <a:t>Dashboards: security signals, service stability, app errors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1. Why Beats?</a:t>
            </a:r>
          </a:p>
          <a:p>
            <a:r>
              <a:rPr dirty="0"/>
              <a:t>2. Ecosystem Flow</a:t>
            </a:r>
          </a:p>
          <a:p>
            <a:r>
              <a:rPr dirty="0"/>
              <a:t>3. Beats Family Overview</a:t>
            </a:r>
          </a:p>
          <a:p>
            <a:r>
              <a:rPr dirty="0"/>
              <a:t>4. </a:t>
            </a:r>
            <a:r>
              <a:rPr dirty="0" err="1"/>
              <a:t>Filebeat</a:t>
            </a:r>
            <a:r>
              <a:rPr sz="2300" dirty="0"/>
              <a:t> (Overview, Features, Use Cases, How It Works, Parsing Options ×4)</a:t>
            </a:r>
          </a:p>
          <a:p>
            <a:r>
              <a:rPr dirty="0"/>
              <a:t>5. </a:t>
            </a:r>
            <a:r>
              <a:rPr dirty="0" err="1"/>
              <a:t>Winlogbeat</a:t>
            </a:r>
            <a:endParaRPr dirty="0"/>
          </a:p>
          <a:p>
            <a:r>
              <a:rPr dirty="0"/>
              <a:t>6. </a:t>
            </a:r>
            <a:r>
              <a:rPr dirty="0" err="1"/>
              <a:t>Metricbeat</a:t>
            </a:r>
            <a:endParaRPr dirty="0"/>
          </a:p>
          <a:p>
            <a:r>
              <a:rPr dirty="0"/>
              <a:t>7. Heartbeat</a:t>
            </a:r>
          </a:p>
          <a:p>
            <a:r>
              <a:rPr dirty="0"/>
              <a:t>8. </a:t>
            </a:r>
            <a:r>
              <a:rPr dirty="0" err="1"/>
              <a:t>Packetbeat</a:t>
            </a:r>
            <a:endParaRPr dirty="0"/>
          </a:p>
          <a:p>
            <a:r>
              <a:rPr dirty="0"/>
              <a:t>9. </a:t>
            </a:r>
            <a:r>
              <a:rPr dirty="0" err="1"/>
              <a:t>Auditbeat</a:t>
            </a:r>
            <a:endParaRPr dirty="0"/>
          </a:p>
          <a:p>
            <a:r>
              <a:rPr dirty="0"/>
              <a:t>10. Cross-Cutting Features</a:t>
            </a:r>
          </a:p>
          <a:p>
            <a:r>
              <a:rPr dirty="0"/>
              <a:t>11. Synergy &amp; Scenarios</a:t>
            </a:r>
          </a:p>
          <a:p>
            <a:r>
              <a:rPr dirty="0"/>
              <a:t>12. Key Takeaways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Metricbeat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Metricbeat —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Collects OS and service metrics (CPU, memory, disk, processes)</a:t>
            </a:r>
          </a:p>
          <a:p>
            <a:pPr lvl="1"/>
            <a:r>
              <a:t>50+ modules: DBs (MSSQL, PostgreSQL, MySQL), Kafka, Nginx, etc.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Metricbeat —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Modular metricsets for databases, middleware, web servers</a:t>
            </a:r>
          </a:p>
          <a:p>
            <a:r>
              <a:t>Exposes KPIs: cache hits, query latency, thread pools</a:t>
            </a:r>
          </a:p>
          <a:p>
            <a:r>
              <a:t>ECS-aligned metrics for correlation with logs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Metricbeat — Developer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Capacity planning (CPU/memory/disk growth)</a:t>
            </a:r>
          </a:p>
          <a:p>
            <a:r>
              <a:t>Detect memory leaks and resource hotspots</a:t>
            </a:r>
          </a:p>
          <a:p>
            <a:r>
              <a:t>Correlate DB performance with app error rates</a:t>
            </a:r>
          </a:p>
          <a:p>
            <a:r>
              <a:t>Baseline before/after deployment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Metricbeat — How It Works &amp; What You See in Kibana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Collects metrics on a schedule; ships to Elasticsearch as time series</a:t>
            </a:r>
          </a:p>
          <a:p>
            <a:r>
              <a:t>Kibana Discover: host.cpu.*, system.memory.*, db-specific fields</a:t>
            </a:r>
          </a:p>
          <a:p>
            <a:r>
              <a:t>Dashboards: CPU/memory trends, DB query timings, service availability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Heartbeat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Heartbeat —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Active monitoring of uptime &amp; availability via ICMP, TCP, HTTP</a:t>
            </a:r>
          </a:p>
          <a:p>
            <a:r>
              <a:rPr dirty="0"/>
              <a:t>Supports scripted browser checks (synthetic journeys)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Heartbeat —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Validates status codes, response body, and latency</a:t>
            </a:r>
          </a:p>
          <a:p>
            <a:r>
              <a:rPr dirty="0"/>
              <a:t>TLS certificate expiry monitoring</a:t>
            </a:r>
          </a:p>
          <a:p>
            <a:r>
              <a:rPr dirty="0"/>
              <a:t>Scales to hundreds of endpoints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Heartbeat — Developer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Verify critical endpoints (/login, /checkout) meet performance goals</a:t>
            </a:r>
          </a:p>
          <a:p>
            <a:r>
              <a:t>Monitor uptime of microservices after deploys</a:t>
            </a:r>
          </a:p>
          <a:p>
            <a:r>
              <a:t>Alert on downtime/latency spikes; enforce SLAs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Heartbeat — How It Works &amp; What You See in Kibana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Sends probes on a schedule; records status, latency, and optional content checks</a:t>
            </a:r>
          </a:p>
          <a:p>
            <a:r>
              <a:t>Kibana Uptime app: availability %, status history, TLS status</a:t>
            </a:r>
          </a:p>
          <a:p>
            <a:r>
              <a:t>Dashboards: response time percentiles, failed checks per service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Beats?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Lightweight data shippers for logs, metrics, uptime, network, and audit</a:t>
            </a:r>
          </a:p>
          <a:p>
            <a:r>
              <a:rPr dirty="0"/>
              <a:t>Plug &amp; Play with Elasticsearch + Kibana (ECS-compatible data)</a:t>
            </a:r>
          </a:p>
          <a:p>
            <a:r>
              <a:rPr dirty="0"/>
              <a:t>Developer-friendly: no app code changes needed</a:t>
            </a:r>
          </a:p>
          <a:p>
            <a:r>
              <a:rPr dirty="0"/>
              <a:t>Scales from a single VM to thousands of endpoints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Packetbeat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Packetbeat —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Passive network sniffer for protocol metadata (HTTP, DNS, TLS, SQL, Redis, etc.)</a:t>
            </a:r>
          </a:p>
          <a:p>
            <a:r>
              <a:t>No code instrumentation required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Packetbeat —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Captures request/response metadata</a:t>
            </a:r>
          </a:p>
          <a:p>
            <a:r>
              <a:t>Measures latency, errors, and query/URL attributes</a:t>
            </a:r>
          </a:p>
          <a:p>
            <a:r>
              <a:t>Maps flows into ECS fields for correlation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Packetbeat — Developer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API latency distribution and error ratios</a:t>
            </a:r>
          </a:p>
          <a:p>
            <a:r>
              <a:t>Identify slow SQL queries and chatty endpoints</a:t>
            </a:r>
          </a:p>
          <a:p>
            <a:r>
              <a:t>Debug DNS/TLS handshake failures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Packetbeat — How It Works &amp; What You See in Kibana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Sniffs traffic on interfaces; parses supported protocols</a:t>
            </a:r>
          </a:p>
          <a:p>
            <a:r>
              <a:t>Kibana Discover: http.*, url.*, tls.*, dns.*, db.* fields</a:t>
            </a:r>
          </a:p>
          <a:p>
            <a:r>
              <a:t>Dashboards: top endpoints by latency/errors, slow queries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Auditbeat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Auditbeat —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Security &amp; compliance Beat for audit events and file integrity</a:t>
            </a:r>
          </a:p>
          <a:p>
            <a:r>
              <a:t>Monitors file hashes, Linux auditd syscalls, user/process activity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Auditbeat —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File integrity hashing (e.g., SHA1, SHA256)</a:t>
            </a:r>
          </a:p>
          <a:p>
            <a:r>
              <a:rPr dirty="0"/>
              <a:t>Detects user/process/privilege changes</a:t>
            </a:r>
          </a:p>
          <a:p>
            <a:r>
              <a:rPr dirty="0"/>
              <a:t>ECS-ready for SIEM and compliance reporting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Auditbeat — Developer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Detect unauthorized config edits (.env, </a:t>
            </a:r>
            <a:r>
              <a:rPr dirty="0" err="1"/>
              <a:t>appsettings.json</a:t>
            </a:r>
            <a:r>
              <a:rPr dirty="0"/>
              <a:t>)</a:t>
            </a:r>
          </a:p>
          <a:p>
            <a:r>
              <a:rPr dirty="0"/>
              <a:t>Confirm deployment pipelines only touch expected files</a:t>
            </a:r>
          </a:p>
          <a:p>
            <a:r>
              <a:rPr dirty="0"/>
              <a:t>Spot privilege escalations and unusual processes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Auditbeat — How It Works &amp; What You See in Kibana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Watches configured paths and audit frameworks for changes/events</a:t>
            </a:r>
          </a:p>
          <a:p>
            <a:r>
              <a:t>Kibana Discover: file.path, event.action, user.name, process.*</a:t>
            </a:r>
          </a:p>
          <a:p>
            <a:r>
              <a:t>Dashboards: file change timelines, privileged action trends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ADED-C924-0269-9B4E-35B0B394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ElasticStack</a:t>
            </a:r>
            <a:endParaRPr lang="en-GB" dirty="0"/>
          </a:p>
        </p:txBody>
      </p:sp>
      <p:pic>
        <p:nvPicPr>
          <p:cNvPr id="1026" name="Picture 2" descr="Filebeat из стека эластичных технологий - Русские Блоги">
            <a:extLst>
              <a:ext uri="{FF2B5EF4-FFF2-40B4-BE49-F238E27FC236}">
                <a16:creationId xmlns:a16="http://schemas.microsoft.com/office/drawing/2014/main" id="{F5AEE7A2-1F00-2899-FF79-71E5C4849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5" y="1263484"/>
            <a:ext cx="7974115" cy="485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925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Cross-Cutting Features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Cross-Cutting — Data &amp;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Elastic Common Schema (ECS): unified field naming</a:t>
            </a:r>
          </a:p>
          <a:p>
            <a:r>
              <a:t>Ingest pipelines: grok, dissect, date, geoip, user_agent, masking</a:t>
            </a:r>
          </a:p>
          <a:p>
            <a:r>
              <a:t>Index templates: consistent mappings; avoid conflicts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Cross-Cutting —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ILM for retention and rollover (hot/warm/delete)</a:t>
            </a:r>
          </a:p>
          <a:p>
            <a:r>
              <a:rPr dirty="0"/>
              <a:t>Prebuilt dashboards accelerate adoption</a:t>
            </a:r>
          </a:p>
          <a:p>
            <a:r>
              <a:rPr dirty="0"/>
              <a:t>Fleet for centralized policy management and monitoring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Cross-Cutting — Security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Authentication with API keys or TLS certs</a:t>
            </a:r>
          </a:p>
          <a:p>
            <a:r>
              <a:t>Role-based access control in Elasticsearch</a:t>
            </a:r>
          </a:p>
          <a:p>
            <a:r>
              <a:t>Lightweight agents suitable for thousands of nodes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Synergy &amp; Scenarios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Beats Synergy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Filebeat + Metricbeat → correlate error spikes with CPU/memory</a:t>
            </a:r>
          </a:p>
          <a:p>
            <a:r>
              <a:t>Heartbeat + Packetbeat → uptime + latency breakdown</a:t>
            </a:r>
          </a:p>
          <a:p>
            <a:r>
              <a:t>Winlogbeat + Auditbeat → security + compliance visibility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Developer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New feature rollout: Filebeat + Heartbeat</a:t>
            </a:r>
          </a:p>
          <a:p>
            <a:r>
              <a:t>Performance regression: Packetbeat + Metricbeat</a:t>
            </a:r>
          </a:p>
          <a:p>
            <a:r>
              <a:t>Security incident: Auditbeat + Winlogbeat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Beats deliver immediate observability with minimal friction</a:t>
            </a:r>
          </a:p>
          <a:p>
            <a:r>
              <a:t>ECS + Kibana enable powerful dashboards and alerts</a:t>
            </a:r>
          </a:p>
          <a:p>
            <a:r>
              <a:t>Start with Filebeat/Metricbeat, add others as needs grow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D218-46A6-8215-3765-14F697EE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Envisaged</a:t>
            </a:r>
            <a:r>
              <a:rPr lang="pl-PL" dirty="0"/>
              <a:t> </a:t>
            </a:r>
            <a:r>
              <a:rPr lang="pl-PL" dirty="0" err="1"/>
              <a:t>Tasks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EBEC-54E3-208A-5830-9BA5D39D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2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Ecosystem Flow: Client Machines → Beats → Elasticsearch → Kibana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2286000" cy="1097280"/>
          </a:xfrm>
          <a:prstGeom prst="rect">
            <a:avLst/>
          </a:prstGeom>
          <a:solidFill>
            <a:srgbClr val="E6F2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Client Machines</a:t>
            </a:r>
          </a:p>
          <a:p>
            <a:r>
              <a:rPr dirty="0">
                <a:solidFill>
                  <a:schemeClr val="tx1"/>
                </a:solidFill>
              </a:rPr>
              <a:t>(Apps, DBs, OS)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051560"/>
            <a:ext cx="2560320" cy="2651760"/>
          </a:xfrm>
          <a:prstGeom prst="rect">
            <a:avLst/>
          </a:prstGeom>
          <a:solidFill>
            <a:srgbClr val="F2E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Beats</a:t>
            </a:r>
          </a:p>
          <a:p>
            <a:pPr lvl="1"/>
            <a:r>
              <a:rPr dirty="0" err="1">
                <a:solidFill>
                  <a:schemeClr val="tx1"/>
                </a:solidFill>
              </a:rPr>
              <a:t>Filebeat</a:t>
            </a:r>
            <a:endParaRPr dirty="0">
              <a:solidFill>
                <a:schemeClr val="tx1"/>
              </a:solidFill>
            </a:endParaRPr>
          </a:p>
          <a:p>
            <a:pPr lvl="1"/>
            <a:r>
              <a:rPr dirty="0" err="1">
                <a:solidFill>
                  <a:schemeClr val="tx1"/>
                </a:solidFill>
              </a:rPr>
              <a:t>Winlogbeat</a:t>
            </a:r>
            <a:endParaRPr dirty="0">
              <a:solidFill>
                <a:schemeClr val="tx1"/>
              </a:solidFill>
            </a:endParaRPr>
          </a:p>
          <a:p>
            <a:pPr lvl="1"/>
            <a:r>
              <a:rPr dirty="0" err="1">
                <a:solidFill>
                  <a:schemeClr val="tx1"/>
                </a:solidFill>
              </a:rPr>
              <a:t>Metricbeat</a:t>
            </a:r>
            <a:endParaRPr dirty="0">
              <a:solidFill>
                <a:schemeClr val="tx1"/>
              </a:solidFill>
            </a:endParaRPr>
          </a:p>
          <a:p>
            <a:pPr lvl="1"/>
            <a:r>
              <a:rPr dirty="0">
                <a:solidFill>
                  <a:schemeClr val="tx1"/>
                </a:solidFill>
              </a:rPr>
              <a:t>Heartbeat</a:t>
            </a:r>
          </a:p>
          <a:p>
            <a:pPr lvl="1"/>
            <a:r>
              <a:rPr dirty="0" err="1">
                <a:solidFill>
                  <a:schemeClr val="tx1"/>
                </a:solidFill>
              </a:rPr>
              <a:t>Packetbeat</a:t>
            </a:r>
            <a:endParaRPr dirty="0">
              <a:solidFill>
                <a:schemeClr val="tx1"/>
              </a:solidFill>
            </a:endParaRPr>
          </a:p>
          <a:p>
            <a:pPr lvl="1"/>
            <a:r>
              <a:rPr dirty="0" err="1">
                <a:solidFill>
                  <a:schemeClr val="tx1"/>
                </a:solidFill>
              </a:rPr>
              <a:t>Auditbeat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75120" y="1828800"/>
            <a:ext cx="2194560" cy="1097280"/>
          </a:xfrm>
          <a:prstGeom prst="rect">
            <a:avLst/>
          </a:prstGeom>
          <a:solidFill>
            <a:srgbClr val="FFF2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Elasticsearch Cluster</a:t>
            </a:r>
          </a:p>
          <a:p>
            <a:r>
              <a:rPr dirty="0">
                <a:solidFill>
                  <a:schemeClr val="tx1"/>
                </a:solidFill>
              </a:rPr>
              <a:t>(Ingest Pipelines, Indices)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7040880" y="4621162"/>
            <a:ext cx="1828800" cy="1097280"/>
          </a:xfrm>
          <a:prstGeom prst="rect">
            <a:avLst/>
          </a:prstGeom>
          <a:solidFill>
            <a:srgbClr val="D9EAD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Kibana</a:t>
            </a:r>
          </a:p>
          <a:p>
            <a:r>
              <a:rPr dirty="0">
                <a:solidFill>
                  <a:schemeClr val="tx1"/>
                </a:solidFill>
              </a:rPr>
              <a:t>(Discover, Dashboards, Alerts)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880360" y="2365641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>
            <a:cxnSpLocks/>
          </p:cNvCxnSpPr>
          <p:nvPr/>
        </p:nvCxnSpPr>
        <p:spPr>
          <a:xfrm>
            <a:off x="5833479" y="2395138"/>
            <a:ext cx="7639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>
            <a:cxnSpLocks/>
            <a:endCxn id="6" idx="0"/>
          </p:cNvCxnSpPr>
          <p:nvPr/>
        </p:nvCxnSpPr>
        <p:spPr>
          <a:xfrm flipH="1">
            <a:off x="7955280" y="2377440"/>
            <a:ext cx="182880" cy="2243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Beats Family —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Filebeat → Application &amp; service logs</a:t>
            </a:r>
          </a:p>
          <a:p>
            <a:r>
              <a:t>Winlogbeat → Windows Event Logs</a:t>
            </a:r>
          </a:p>
          <a:p>
            <a:r>
              <a:t>Metricbeat → OS &amp; service metrics</a:t>
            </a:r>
          </a:p>
          <a:p>
            <a:r>
              <a:t>Heartbeat → Uptime &amp; SLA checks</a:t>
            </a:r>
          </a:p>
          <a:p>
            <a:r>
              <a:t>Packetbeat → Network &amp; protocol metadata</a:t>
            </a:r>
          </a:p>
          <a:p>
            <a:r>
              <a:t>Auditbeat → Security &amp; file integrity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Filebeat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Filebeat —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Collects log data from files, services, and containers</a:t>
            </a:r>
          </a:p>
          <a:p>
            <a:r>
              <a:t>Works on Linux, Windows, macOS</a:t>
            </a:r>
          </a:p>
          <a:p>
            <a:r>
              <a:t>Unifies distributed app logs in Elastic</a:t>
            </a:r>
          </a:p>
          <a:p>
            <a:r>
              <a:t>Ideal for microservices &amp; hybrid environments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Filebeat —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50+ modules (Apache, Nginx, IIS, Kafka, MySQL, etc.)</a:t>
            </a:r>
          </a:p>
          <a:p>
            <a:r>
              <a:rPr dirty="0"/>
              <a:t>Multiline handling for stack traces</a:t>
            </a:r>
          </a:p>
          <a:p>
            <a:r>
              <a:rPr dirty="0"/>
              <a:t>JSON/NDJSON parsing support</a:t>
            </a:r>
          </a:p>
          <a:p>
            <a:r>
              <a:rPr dirty="0"/>
              <a:t>Autodiscover for Docker/Kubernetes</a:t>
            </a:r>
          </a:p>
          <a:p>
            <a:r>
              <a:rPr dirty="0"/>
              <a:t>Backpressure handling for reliable delivery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1711</Words>
  <Application>Microsoft Office PowerPoint</Application>
  <PresentationFormat>On-screen Show (4:3)</PresentationFormat>
  <Paragraphs>227</Paragraphs>
  <Slides>48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Elastic Stack — Beats Training</vt:lpstr>
      <vt:lpstr>Table of Contents</vt:lpstr>
      <vt:lpstr>Why Beats?</vt:lpstr>
      <vt:lpstr>ElasticStack</vt:lpstr>
      <vt:lpstr>PowerPoint Presentation</vt:lpstr>
      <vt:lpstr>Beats Family — Overview</vt:lpstr>
      <vt:lpstr>Filebeat</vt:lpstr>
      <vt:lpstr>Filebeat — Overview</vt:lpstr>
      <vt:lpstr>Filebeat — Features</vt:lpstr>
      <vt:lpstr>Filebeat — Developer Use Cases</vt:lpstr>
      <vt:lpstr>Filebeat — How Data Flows to Kibana</vt:lpstr>
      <vt:lpstr>Filebeat Parsing — JSON / NDJSON</vt:lpstr>
      <vt:lpstr>Filebeat Parsing — Prebuilt Modules</vt:lpstr>
      <vt:lpstr>Filebeat Parsing — Custom Logs</vt:lpstr>
      <vt:lpstr>Winlogbeat</vt:lpstr>
      <vt:lpstr>Winlogbeat — Overview</vt:lpstr>
      <vt:lpstr>Winlogbeat — Features</vt:lpstr>
      <vt:lpstr>Winlogbeat — Developer Use Cases</vt:lpstr>
      <vt:lpstr>Winlogbeat — How It Works &amp; What You See in Kibana</vt:lpstr>
      <vt:lpstr>Metricbeat</vt:lpstr>
      <vt:lpstr>Metricbeat — Overview</vt:lpstr>
      <vt:lpstr>Metricbeat — Features</vt:lpstr>
      <vt:lpstr>Metricbeat — Developer Use Cases</vt:lpstr>
      <vt:lpstr>Metricbeat — How It Works &amp; What You See in Kibana</vt:lpstr>
      <vt:lpstr>Heartbeat</vt:lpstr>
      <vt:lpstr>Heartbeat — Overview</vt:lpstr>
      <vt:lpstr>Heartbeat — Features</vt:lpstr>
      <vt:lpstr>Heartbeat — Developer Use Cases</vt:lpstr>
      <vt:lpstr>Heartbeat — How It Works &amp; What You See in Kibana</vt:lpstr>
      <vt:lpstr>Packetbeat</vt:lpstr>
      <vt:lpstr>Packetbeat — Overview</vt:lpstr>
      <vt:lpstr>Packetbeat — Features</vt:lpstr>
      <vt:lpstr>Packetbeat — Developer Use Cases</vt:lpstr>
      <vt:lpstr>Packetbeat — How It Works &amp; What You See in Kibana</vt:lpstr>
      <vt:lpstr>Auditbeat</vt:lpstr>
      <vt:lpstr>Auditbeat — Overview</vt:lpstr>
      <vt:lpstr>Auditbeat — Features</vt:lpstr>
      <vt:lpstr>Auditbeat — Developer Use Cases</vt:lpstr>
      <vt:lpstr>Auditbeat — How It Works &amp; What You See in Kibana</vt:lpstr>
      <vt:lpstr>Cross-Cutting Features</vt:lpstr>
      <vt:lpstr>Cross-Cutting — Data &amp; Schema</vt:lpstr>
      <vt:lpstr>Cross-Cutting — Operations</vt:lpstr>
      <vt:lpstr>Cross-Cutting — Security &amp; Scalability</vt:lpstr>
      <vt:lpstr>Synergy &amp; Scenarios</vt:lpstr>
      <vt:lpstr>Beats Synergy</vt:lpstr>
      <vt:lpstr>Developer Scenarios</vt:lpstr>
      <vt:lpstr>Key Takeaways</vt:lpstr>
      <vt:lpstr>Envisaged Tasks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Kamil Lewandowski</cp:lastModifiedBy>
  <cp:revision>3</cp:revision>
  <dcterms:created xsi:type="dcterms:W3CDTF">2013-01-27T09:14:16Z</dcterms:created>
  <dcterms:modified xsi:type="dcterms:W3CDTF">2025-09-10T12:00:30Z</dcterms:modified>
  <cp:category/>
</cp:coreProperties>
</file>