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0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a wielowątkowość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Istnieje możliwość zapewnienia lockowania obiektu. </a:t>
            </a:r>
          </a:p>
          <a:p>
            <a:r>
              <a:rPr lang="pl-PL" dirty="0" smtClean="0"/>
              <a:t>Mechanizm lokowanie jest dość drogi.</a:t>
            </a:r>
          </a:p>
          <a:p>
            <a:endParaRPr lang="pl-PL" dirty="0"/>
          </a:p>
          <a:p>
            <a:r>
              <a:rPr lang="pl-PL" b="1" dirty="0" smtClean="0"/>
              <a:t>Zadanie</a:t>
            </a:r>
            <a:r>
              <a:rPr lang="pl-PL" dirty="0" smtClean="0"/>
              <a:t>: wyposażyć Singleton w mechanizm lockowania.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22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lockowaniem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467600" cy="362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lockowaniem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867400" cy="285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953000"/>
            <a:ext cx="817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 każdym razem, gdy próbujemy pozyskać zasób _instance, nowy lock jest zakładany,</a:t>
            </a:r>
          </a:p>
          <a:p>
            <a:r>
              <a:rPr lang="pl-PL" dirty="0" smtClean="0"/>
              <a:t>co degraduje wydajność aplikacji.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2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Volatile keyword oznacza zmienną, że jej pole może podlegać modyfikacji przez wiele wątków jednocześnie.</a:t>
            </a:r>
          </a:p>
          <a:p>
            <a:r>
              <a:rPr lang="pl-PL" dirty="0" smtClean="0"/>
              <a:t>Complier, runtime system a nawet hardware mogą optymalizować reads &amp; writes do pamięci, gdzie rezydują.</a:t>
            </a:r>
          </a:p>
          <a:p>
            <a:r>
              <a:rPr lang="pl-PL" dirty="0" smtClean="0"/>
              <a:t>Pola oznaczone jako volatile nie podlegają takiej optymalizacji.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Słowo volatile nakazuje wszystkim wątkom, aby obserwowały czy do oznaczonej tak zmiennej nie są dokonywane jakieś write’y.</a:t>
            </a:r>
          </a:p>
          <a:p>
            <a:r>
              <a:rPr lang="pl-PL" dirty="0" smtClean="0"/>
              <a:t>Również kolejność tych write’ow jest rejestrowana przez wszystkie wątki.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75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MultiThreadedSingleton_DoubleLock.cs</a:t>
            </a:r>
            <a:endParaRPr lang="pl-PL" dirty="0" smtClean="0"/>
          </a:p>
          <a:p>
            <a:r>
              <a:rPr lang="pl-PL" dirty="0" smtClean="0"/>
              <a:t>Co sprawia słowko volatile w kodzie?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0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wątki mają obowiązek obserwować zmiany dokonywane przez inne wątki do tak oznaczonego obszaru pamięci (zmiennej, pola).</a:t>
            </a:r>
          </a:p>
          <a:p>
            <a:r>
              <a:rPr lang="pl-PL" dirty="0" smtClean="0"/>
              <a:t>Dzięki temu, jest zapewnione, że w polu zawsze znajduje się najbardziej aktualna wartość.</a:t>
            </a:r>
          </a:p>
          <a:p>
            <a:r>
              <a:rPr lang="pl-PL" dirty="0" smtClean="0"/>
              <a:t>To sprawia, że kod jest bezpieczeńszy.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5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Ciekawostka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możemy zastosować słowa volatile do wszystkich typów danych.</a:t>
            </a:r>
          </a:p>
          <a:p>
            <a:r>
              <a:rPr lang="pl-PL" dirty="0" smtClean="0"/>
              <a:t>Stosuje się do klas lub struktur.</a:t>
            </a:r>
          </a:p>
          <a:p>
            <a:r>
              <a:rPr lang="pl-PL" dirty="0" smtClean="0"/>
              <a:t>Nie stosuje się do zmiennych lokalnych.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6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tworzenie wielu obiektów nie jest zalecane?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5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nowych obiektów jest operacją kosztowną, szczególnie jeżeli są to obiekty, których utworzenie pochłania wiele zasobów tzw. „resource intensive objects”</a:t>
            </a:r>
          </a:p>
          <a:p>
            <a:r>
              <a:rPr lang="pl-PL" dirty="0" smtClean="0"/>
              <a:t>W niektórych aplikacjach, ta sama instancja obiektu musi być używana w wielu miejsach, aby zachować spójność zasobów.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 cel ma singleton?</a:t>
            </a:r>
          </a:p>
          <a:p>
            <a:r>
              <a:rPr lang="pl-PL" dirty="0" smtClean="0"/>
              <a:t>W jaki sposób utworzyć najprostszy singleton?</a:t>
            </a:r>
          </a:p>
          <a:p>
            <a:r>
              <a:rPr lang="pl-PL" dirty="0" smtClean="0"/>
              <a:t>Przykład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2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 używać Singletona?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5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pracy z scentralizowanym systemem np. DB.</a:t>
            </a:r>
          </a:p>
          <a:p>
            <a:r>
              <a:rPr lang="pl-PL" dirty="0" smtClean="0"/>
              <a:t>Przy zrzucaniu logów do jednego pliku.</a:t>
            </a:r>
          </a:p>
          <a:p>
            <a:r>
              <a:rPr lang="pl-PL" dirty="0" smtClean="0"/>
              <a:t>Zarządzanie thread pool w wielowątkowym środowisku</a:t>
            </a:r>
          </a:p>
          <a:p>
            <a:r>
              <a:rPr lang="pl-PL" dirty="0" smtClean="0"/>
              <a:t>Z mechanizmami cache’owania, sterownikami urządzeń</a:t>
            </a:r>
          </a:p>
          <a:p>
            <a:r>
              <a:rPr lang="pl-PL" dirty="0" smtClean="0"/>
              <a:t>Jeżeli nie można używać Dependency Injection.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4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warto znać wzorzec Singleton?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nim oparty jest tzw. Singleton scope</a:t>
            </a:r>
          </a:p>
          <a:p>
            <a:r>
              <a:rPr lang="pl-PL" dirty="0" smtClean="0"/>
              <a:t>Można go zlokalizować, usunać lub unikać używania</a:t>
            </a:r>
          </a:p>
          <a:p>
            <a:r>
              <a:rPr lang="pl-PL" dirty="0" smtClean="0"/>
              <a:t>Prosty wzorzec projektowy do poznania</a:t>
            </a:r>
          </a:p>
          <a:p>
            <a:r>
              <a:rPr lang="pl-PL" dirty="0" smtClean="0"/>
              <a:t>Na jego podstawie powstał inny wzorzec lub wzorce np. Ambient 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34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warto zamykać klasę singletona słowem sealed?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6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jest to obowiązkowe.</a:t>
            </a:r>
          </a:p>
          <a:p>
            <a:r>
              <a:rPr lang="pl-PL" dirty="0" smtClean="0"/>
              <a:t>Słowo sealed pokazuje Twoje intencje co do klasy w sposób jasny.</a:t>
            </a:r>
          </a:p>
          <a:p>
            <a:r>
              <a:rPr lang="pl-PL" dirty="0" smtClean="0"/>
              <a:t>Istnieje jeden specjalny case:</a:t>
            </a:r>
          </a:p>
          <a:p>
            <a:pPr lvl="1"/>
            <a:r>
              <a:rPr lang="en-GB" dirty="0" err="1" smtClean="0"/>
              <a:t>NestedSingleton.cs</a:t>
            </a:r>
            <a:endParaRPr lang="pl-PL" dirty="0" smtClean="0"/>
          </a:p>
          <a:p>
            <a:pPr lvl="1"/>
            <a:r>
              <a:rPr lang="pl-PL" dirty="0" smtClean="0"/>
              <a:t>Możemy dowolnie tworzyć instancje klasy pochodnej DerivedSingleton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4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&amp; SOLID - </a:t>
            </a:r>
            <a:r>
              <a:rPr lang="pl-PL" b="1" dirty="0" smtClean="0"/>
              <a:t>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Singleton pogwałca zasadę </a:t>
            </a:r>
            <a:r>
              <a:rPr lang="pl-PL" b="1" dirty="0" smtClean="0"/>
              <a:t>S,</a:t>
            </a:r>
            <a:r>
              <a:rPr lang="pl-PL" dirty="0" smtClean="0"/>
              <a:t> ponieważ: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- </a:t>
            </a:r>
            <a:r>
              <a:rPr lang="pl-PL" dirty="0" smtClean="0"/>
              <a:t>Jest klasą, która ma swoją własną funkcjonalność (np. rozwiązanie problemu biznesowego)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- </a:t>
            </a:r>
            <a:r>
              <a:rPr lang="pl-PL" dirty="0" smtClean="0"/>
              <a:t>Jest odpowiedzialna za tworzenie siebie samej i zarządzanie swoim cyklem życia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75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Zapewnić, że klasa ma jedną instancję</a:t>
            </a:r>
          </a:p>
          <a:p>
            <a:r>
              <a:rPr lang="pl-PL" dirty="0" smtClean="0"/>
              <a:t>Zapewnić globalny punkt dostępu do tej instancji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6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Najprostszy singleton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Właściwość private static zawierająca jedyną instancję</a:t>
            </a:r>
          </a:p>
          <a:p>
            <a:r>
              <a:rPr lang="pl-PL" dirty="0" smtClean="0"/>
              <a:t>Metoda public static np. Create lub GetInstance, która zwraca lub tworzy jedyną instancję</a:t>
            </a:r>
          </a:p>
          <a:p>
            <a:r>
              <a:rPr lang="pl-PL" dirty="0" smtClean="0"/>
              <a:t>Prywatny konstruktor – pozwala na utworzenie lub dostęp do obiektu jedynie poprzez jedyną metodę GetInstance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29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2816"/>
            <a:ext cx="5904656" cy="404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Singleton zawiera w sobie zarówno sam obiekt jak i logikę jego tworzenia.</a:t>
            </a:r>
          </a:p>
          <a:p>
            <a:r>
              <a:rPr lang="pl-PL" dirty="0" smtClean="0"/>
              <a:t>Zaleta: obniża koszt inicjalizacji obiektu z dużym tzw. Memory footprint, ponieważ jest inicjalizowany tylko raz.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9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 prawdziwego życia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Drużyna bierze udział w grze na turnieju.</a:t>
            </a:r>
          </a:p>
          <a:p>
            <a:r>
              <a:rPr lang="pl-PL" dirty="0"/>
              <a:t>Zasady gry:</a:t>
            </a:r>
          </a:p>
          <a:p>
            <a:pPr lvl="1"/>
            <a:r>
              <a:rPr lang="pl-PL" dirty="0"/>
              <a:t>Kapitan drużyny rzuca kostką, aby ustalić kolejność zawodników na boisku</a:t>
            </a:r>
          </a:p>
          <a:p>
            <a:pPr lvl="1"/>
            <a:r>
              <a:rPr lang="pl-PL" dirty="0"/>
              <a:t>Istnieje tylko jeden kapitan w drużynie</a:t>
            </a:r>
          </a:p>
          <a:p>
            <a:pPr lvl="1"/>
            <a:r>
              <a:rPr lang="pl-PL" dirty="0"/>
              <a:t>Kapitan nie zmienia się podczas </a:t>
            </a:r>
            <a:r>
              <a:rPr lang="pl-PL" dirty="0" smtClean="0"/>
              <a:t>turnieju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57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ze świata informatyki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Utrzymywanie jednego systemu </a:t>
            </a:r>
            <a:r>
              <a:rPr lang="pl-PL" dirty="0" smtClean="0"/>
              <a:t>zasobów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6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a wielowątkowość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Wyobraźmy sobie sytuację, gdzie dwa lub więcej wątki będą usiłowały uzyskać dostęp do metody GetInstance() w tym samym czasie. </a:t>
            </a:r>
          </a:p>
          <a:p>
            <a:r>
              <a:rPr lang="pl-PL" dirty="0" smtClean="0"/>
              <a:t>Jeżeli jeszcze instancja nie została utworzona, dwa wątki równocześnie spróbują ją utworzyć.</a:t>
            </a:r>
          </a:p>
          <a:p>
            <a:r>
              <a:rPr lang="pl-PL" dirty="0" smtClean="0"/>
              <a:t>Jest możliwa sytuacja utworzenia dwóch różnych instancji singletona.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6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633</Words>
  <Application>Microsoft Office PowerPoint</Application>
  <PresentationFormat>On-screen Show (4:3)</PresentationFormat>
  <Paragraphs>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Cel</vt:lpstr>
      <vt:lpstr>Najprostszy singleton</vt:lpstr>
      <vt:lpstr>Przykład</vt:lpstr>
      <vt:lpstr>Cechy</vt:lpstr>
      <vt:lpstr>Przykład z prawdziwego życia</vt:lpstr>
      <vt:lpstr>Przykład ze świata informatyki</vt:lpstr>
      <vt:lpstr>Singleton a wielowątkowość</vt:lpstr>
      <vt:lpstr>Singleton a wielowątkowość</vt:lpstr>
      <vt:lpstr>Problem z lockowaniem</vt:lpstr>
      <vt:lpstr>Problem z lockowaniem</vt:lpstr>
      <vt:lpstr>Volatile keyword</vt:lpstr>
      <vt:lpstr>Volatile keyword</vt:lpstr>
      <vt:lpstr>Pytanie 1</vt:lpstr>
      <vt:lpstr>Odpowiedź 1</vt:lpstr>
      <vt:lpstr>Ciekawostka</vt:lpstr>
      <vt:lpstr>Pytanie 2</vt:lpstr>
      <vt:lpstr>Odpowiedź 2</vt:lpstr>
      <vt:lpstr>Pytanie 3</vt:lpstr>
      <vt:lpstr>Odpowiedź 3</vt:lpstr>
      <vt:lpstr>Pytanie 4 </vt:lpstr>
      <vt:lpstr>Odpowiedź 4</vt:lpstr>
      <vt:lpstr>Pytanie 5</vt:lpstr>
      <vt:lpstr>Odpowiedź 5</vt:lpstr>
      <vt:lpstr>Singleton &amp; SOLID - S</vt:lpstr>
      <vt:lpstr>Singleton &amp; SOLID - 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Lewandowski</dc:creator>
  <cp:lastModifiedBy>Kamil Lewandowski</cp:lastModifiedBy>
  <cp:revision>7</cp:revision>
  <dcterms:created xsi:type="dcterms:W3CDTF">2006-08-16T00:00:00Z</dcterms:created>
  <dcterms:modified xsi:type="dcterms:W3CDTF">2023-09-25T21:05:29Z</dcterms:modified>
</cp:coreProperties>
</file>