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E955-F6BB-40A5-B462-7EB122D8971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azy-1.value" TargetMode="External"/><Relationship Id="rId2" Type="http://schemas.openxmlformats.org/officeDocument/2006/relationships/hyperlink" Target="https://learn.microsoft.com/en-us/dotnet/api/system.lazy-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Performance with Sealed Classes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https://code-maze.com/improve-performance-sealed-classes-dotnet/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5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96807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46" y="2400300"/>
            <a:ext cx="6906603" cy="110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78" y="4077072"/>
            <a:ext cx="63325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9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is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57769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979738"/>
            <a:ext cx="6027737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23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arrays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281613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6157913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15" y="3861048"/>
            <a:ext cx="55022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13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Methods in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overridden methods in sealed classes, this is done </a:t>
            </a:r>
            <a:r>
              <a:rPr lang="en-US" b="1" dirty="0"/>
              <a:t>directly on the memory address of the sealed class object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In an open class, we need to call methods through virtual dispatch</a:t>
            </a:r>
            <a:r>
              <a:rPr lang="en-US" dirty="0" smtClean="0"/>
              <a:t>.</a:t>
            </a:r>
          </a:p>
          <a:p>
            <a:r>
              <a:rPr lang="en-US" b="1" dirty="0"/>
              <a:t>The virtual dispatch cannot use a direct call </a:t>
            </a:r>
            <a:r>
              <a:rPr lang="en-US" dirty="0"/>
              <a:t>since it has to check if the method has been overridden.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5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Operations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casting and type-checking operations are faster on sealed classes</a:t>
            </a:r>
            <a:r>
              <a:rPr lang="en-US" dirty="0"/>
              <a:t> because we only need to compare the type to itself.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open classes, we need to check for a potential hierarchy of classes.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3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Operations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sealed class outperformed the open class when inserting it into an array. The reason is that </a:t>
            </a:r>
            <a:r>
              <a:rPr lang="en-US" b="1" dirty="0"/>
              <a:t>sealed classes don’t need a </a:t>
            </a:r>
            <a:r>
              <a:rPr lang="en-US" b="1" dirty="0" smtClean="0"/>
              <a:t>covariance</a:t>
            </a:r>
            <a:r>
              <a:rPr lang="en-US" b="1" dirty="0"/>
              <a:t> check</a:t>
            </a:r>
            <a:r>
              <a:rPr lang="en-US" dirty="0"/>
              <a:t> when the element is stored.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61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Mocking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b="1" dirty="0"/>
              <a:t>Unit testing can become harder with sealed classes, as mocking is not allowed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when we use some mocking frameworks like </a:t>
            </a:r>
            <a:r>
              <a:rPr lang="en-US" b="1" dirty="0" err="1" smtClean="0"/>
              <a:t>Moq</a:t>
            </a:r>
            <a:r>
              <a:rPr lang="en-US" dirty="0"/>
              <a:t> we can get errors.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4293096"/>
            <a:ext cx="76057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97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Mocking With Sealed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avoid that issue by </a:t>
            </a:r>
            <a:r>
              <a:rPr lang="en-US" b="1" dirty="0"/>
              <a:t>coding to an interface instead of the concrete type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we should create an abstraction above our </a:t>
            </a:r>
            <a:r>
              <a:rPr lang="en-US" dirty="0" smtClean="0"/>
              <a:t>Husky</a:t>
            </a:r>
            <a:r>
              <a:rPr lang="en-US" dirty="0"/>
              <a:t> class and then mock one level up from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0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to Use a Sealed Class</a:t>
            </a:r>
            <a:r>
              <a:rPr lang="en-US" b="1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classes are mostly used with security features to avoid changing the original behavior.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performance-based applications will also use sealed classes because it speeds up the processes. </a:t>
            </a:r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specific class should be sealed if it doesn’t make sense to inherit from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3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Detecting Unreachable Code With Sealed </a:t>
            </a:r>
            <a:r>
              <a:rPr lang="en-US" b="1" smtClean="0"/>
              <a:t>Class with ‘as’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700808"/>
            <a:ext cx="51825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328498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IFlyingAnimal.cs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4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922837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7"/>
            <a:ext cx="45116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47021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7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Lazy&lt;T&gt;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Lazy&lt;T&gt; class</a:t>
            </a:r>
          </a:p>
          <a:p>
            <a:pPr lvl="1"/>
            <a:r>
              <a:rPr lang="en-US" dirty="0" smtClean="0"/>
              <a:t>Check if an instance has been created with </a:t>
            </a:r>
            <a:r>
              <a:rPr lang="en-US" dirty="0" err="1" smtClean="0"/>
              <a:t>IsValueCreated</a:t>
            </a:r>
            <a:endParaRPr lang="en-US" dirty="0" smtClean="0"/>
          </a:p>
          <a:p>
            <a:pPr lvl="1"/>
            <a:r>
              <a:rPr lang="en-US" dirty="0"/>
              <a:t>uses </a:t>
            </a:r>
            <a:r>
              <a:rPr lang="en-US" sz="2400" dirty="0" err="1"/>
              <a:t>LazyThreadSafetyMode.ExecutionAndPublication</a:t>
            </a:r>
            <a:r>
              <a:rPr lang="en-US" dirty="0"/>
              <a:t> as the thread safety mode for the </a:t>
            </a:r>
            <a:r>
              <a:rPr lang="en-US" dirty="0"/>
              <a:t>Lazy&lt;Singleton&gt;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4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/>
          <a:lstStyle/>
          <a:p>
            <a:r>
              <a:rPr lang="en-US" dirty="0" smtClean="0"/>
              <a:t>Lazy&lt;T&gt;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57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Lazy&lt;T&gt;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Lazy&lt;T</a:t>
            </a:r>
            <a:r>
              <a:rPr lang="en-US" dirty="0"/>
              <a:t>&gt;</a:t>
            </a:r>
            <a:r>
              <a:rPr lang="en-US" dirty="0"/>
              <a:t> ensures that only a single instance is ever created, and that instance will be returned when accessing the </a:t>
            </a:r>
            <a:r>
              <a:rPr lang="en-US" dirty="0"/>
              <a:t>Value</a:t>
            </a:r>
            <a:r>
              <a:rPr lang="en-US" dirty="0"/>
              <a:t> </a:t>
            </a:r>
            <a:r>
              <a:rPr lang="en-US" dirty="0" smtClean="0"/>
              <a:t>property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creation of such instance is delayed until the first call to </a:t>
            </a:r>
            <a:r>
              <a:rPr lang="en-US" dirty="0" smtClean="0"/>
              <a:t>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6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Lazy&lt;T&gt;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lazy initialization to defer the creation of a large or resource-intensive object, or the execution of a resource-intensive task, particularly when such creation or execution might not occur during the lifetime of the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83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default, </a:t>
            </a:r>
            <a:r>
              <a:rPr lang="en-US" dirty="0">
                <a:hlinkClick r:id="rId2"/>
              </a:rPr>
              <a:t>Lazy&lt;T&gt;</a:t>
            </a:r>
            <a:r>
              <a:rPr lang="en-US" dirty="0"/>
              <a:t> objects are </a:t>
            </a:r>
            <a:r>
              <a:rPr lang="en-US" dirty="0" smtClean="0"/>
              <a:t>thread-safe.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constructor does not specify the kind of thread safety, the </a:t>
            </a:r>
            <a:r>
              <a:rPr lang="en-US" dirty="0">
                <a:hlinkClick r:id="rId2"/>
              </a:rPr>
              <a:t>Lazy&lt;T&gt;</a:t>
            </a:r>
            <a:r>
              <a:rPr lang="en-US" dirty="0"/>
              <a:t> objects it creates are thread-safe.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multi-threaded scenarios, the first thread to access the </a:t>
            </a:r>
            <a:r>
              <a:rPr lang="en-US" dirty="0">
                <a:hlinkClick r:id="rId3"/>
              </a:rPr>
              <a:t>Value</a:t>
            </a:r>
            <a:r>
              <a:rPr lang="en-US" dirty="0"/>
              <a:t> property of a thread-safe </a:t>
            </a:r>
            <a:r>
              <a:rPr lang="en-US" dirty="0">
                <a:hlinkClick r:id="rId2"/>
              </a:rPr>
              <a:t>Lazy&lt;T&gt;</a:t>
            </a:r>
            <a:r>
              <a:rPr lang="en-US" dirty="0"/>
              <a:t> object initializes it for all subsequent accesses on all threads, and all threads share the same data. </a:t>
            </a:r>
            <a:endParaRPr lang="en-US" dirty="0" smtClean="0"/>
          </a:p>
          <a:p>
            <a:r>
              <a:rPr lang="en-US" dirty="0" smtClean="0"/>
              <a:t>It does </a:t>
            </a:r>
            <a:r>
              <a:rPr lang="en-US" dirty="0"/>
              <a:t>not matter which thread initializes the object, and race conditions are benign.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53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Safety applies only to creation not to read or writes!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1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698023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6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Interpretation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572078" cy="197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356992"/>
            <a:ext cx="83318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The </a:t>
            </a:r>
            <a:r>
              <a:rPr lang="en-US" b="1" dirty="0"/>
              <a:t>mean</a:t>
            </a:r>
            <a:r>
              <a:rPr lang="en-US" dirty="0"/>
              <a:t> column gives us the average (or the arithmetic mean) of all measurements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corresponding method. </a:t>
            </a:r>
            <a:r>
              <a:rPr lang="en-US" dirty="0"/>
              <a:t> </a:t>
            </a:r>
            <a:r>
              <a:rPr lang="en-US" dirty="0"/>
              <a:t>We use an average because there is no way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measure the absolute execution duration of a method. 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/>
              <a:t>The </a:t>
            </a:r>
            <a:r>
              <a:rPr lang="en-US" b="1" dirty="0"/>
              <a:t>error</a:t>
            </a:r>
            <a:r>
              <a:rPr lang="en-US" dirty="0"/>
              <a:t> column refers to half of the 99.9% confidence interval. In other words,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be 99.9% sure that the actual mean is within 2.55 nanoseconds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 sampled mean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3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Interpretation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572078" cy="197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356992"/>
            <a:ext cx="8153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b="1" dirty="0"/>
              <a:t>standard deviation </a:t>
            </a:r>
            <a:r>
              <a:rPr lang="en-US" dirty="0"/>
              <a:t>(</a:t>
            </a:r>
            <a:r>
              <a:rPr lang="en-US" b="1" dirty="0" err="1"/>
              <a:t>StdDev</a:t>
            </a:r>
            <a:r>
              <a:rPr lang="en-US" dirty="0"/>
              <a:t>) column tells us how much the executions varied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mean. A small standard deviation generally means that the sample mean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 good representation of the actual mean.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median column gives us the midpoint of the dataset and along with the other </a:t>
            </a:r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values tells us how reliable the sampled mean is. </a:t>
            </a:r>
            <a:endParaRPr lang="en-US" dirty="0" smtClean="0"/>
          </a:p>
          <a:p>
            <a:r>
              <a:rPr lang="en-US" dirty="0" err="1" smtClean="0"/>
              <a:t>BenchmarkDotNet</a:t>
            </a:r>
            <a:r>
              <a:rPr lang="en-US" dirty="0" smtClean="0"/>
              <a:t> </a:t>
            </a:r>
            <a:r>
              <a:rPr lang="en-US" dirty="0"/>
              <a:t>only generates this column if the distribution seems strange.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4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934801" cy="106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963863"/>
            <a:ext cx="770413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40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With a Return </a:t>
            </a:r>
            <a:r>
              <a:rPr lang="en-US" b="1" dirty="0" smtClean="0"/>
              <a:t>Value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400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60688"/>
            <a:ext cx="5738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6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721475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944813"/>
            <a:ext cx="66913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5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6927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944813"/>
            <a:ext cx="65690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350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Boosting Performance with Sealed Classes</vt:lpstr>
      <vt:lpstr>Test classes</vt:lpstr>
      <vt:lpstr>Benchmark</vt:lpstr>
      <vt:lpstr>Results Interpretation</vt:lpstr>
      <vt:lpstr>Results Interpretation</vt:lpstr>
      <vt:lpstr>Void Method</vt:lpstr>
      <vt:lpstr>Method With a Return Value</vt:lpstr>
      <vt:lpstr>Static Method</vt:lpstr>
      <vt:lpstr>ToString()</vt:lpstr>
      <vt:lpstr>Casting Objects</vt:lpstr>
      <vt:lpstr>Operator is</vt:lpstr>
      <vt:lpstr>With arrays</vt:lpstr>
      <vt:lpstr>Methods in Sealed Classes</vt:lpstr>
      <vt:lpstr>Operations With Sealed Classes</vt:lpstr>
      <vt:lpstr>Operations With Sealed Classes</vt:lpstr>
      <vt:lpstr>Mocking With Sealed Classes</vt:lpstr>
      <vt:lpstr>Mocking With Sealed Classes</vt:lpstr>
      <vt:lpstr>When to Use a Sealed Class?</vt:lpstr>
      <vt:lpstr>Detecting Unreachable Code With Sealed Class with ‘as’</vt:lpstr>
      <vt:lpstr>Lazy&lt;T&gt;</vt:lpstr>
      <vt:lpstr>Lazy&lt;T&gt;</vt:lpstr>
      <vt:lpstr>Lazy&lt;T&gt;</vt:lpstr>
      <vt:lpstr>When to use Lazy&lt;T&gt;</vt:lpstr>
      <vt:lpstr>Thread Safety</vt:lpstr>
      <vt:lpstr>Thread Safety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Performance with Sealed Classes</dc:title>
  <dc:creator>Kamil Lewandowski</dc:creator>
  <cp:lastModifiedBy>Kamil Lewandowski</cp:lastModifiedBy>
  <cp:revision>11</cp:revision>
  <dcterms:created xsi:type="dcterms:W3CDTF">2023-10-16T20:12:48Z</dcterms:created>
  <dcterms:modified xsi:type="dcterms:W3CDTF">2023-10-17T06:57:59Z</dcterms:modified>
</cp:coreProperties>
</file>