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07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8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2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5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6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E955-F6BB-40A5-B462-7EB122D89714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5379-375F-46AA-8F1D-9EA2ACA21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Boosting Performance with Sealed Classes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https://code-maze.com/improve-performance-sealed-classes-dotnet/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54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arrays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5281613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6157913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15" y="3861048"/>
            <a:ext cx="550227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13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Methods in Sealed </a:t>
            </a:r>
            <a:r>
              <a:rPr lang="en-GB" b="1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call overridden methods in sealed classes, this is done </a:t>
            </a:r>
            <a:r>
              <a:rPr lang="en-US" b="1" dirty="0"/>
              <a:t>directly on the memory address of the sealed class object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In an open class, we need to call methods through virtual dispatch</a:t>
            </a:r>
            <a:r>
              <a:rPr lang="en-US" dirty="0" smtClean="0"/>
              <a:t>.</a:t>
            </a:r>
          </a:p>
          <a:p>
            <a:r>
              <a:rPr lang="en-US" b="1" dirty="0"/>
              <a:t>The virtual dispatch cannot use a direct call </a:t>
            </a:r>
            <a:r>
              <a:rPr lang="en-US" dirty="0"/>
              <a:t>since it has to check if the method has been overridden.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5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Operations With Sealed </a:t>
            </a:r>
            <a:r>
              <a:rPr lang="en-GB" b="1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casting and type-checking operations are faster on sealed classes</a:t>
            </a:r>
            <a:r>
              <a:rPr lang="en-US" dirty="0"/>
              <a:t> because we only need to compare the type to itself.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open classes, we need to check for a potential hierarchy of classes.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3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Operations With Sealed </a:t>
            </a:r>
            <a:r>
              <a:rPr lang="en-GB" b="1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sealed class outperformed the open class when inserting it into an array. The reason is that </a:t>
            </a:r>
            <a:r>
              <a:rPr lang="en-US" b="1" dirty="0"/>
              <a:t>sealed classes don’t need a </a:t>
            </a:r>
            <a:r>
              <a:rPr lang="en-US" b="1" dirty="0" smtClean="0"/>
              <a:t>covariance</a:t>
            </a:r>
            <a:r>
              <a:rPr lang="en-US" b="1" dirty="0"/>
              <a:t> check</a:t>
            </a:r>
            <a:r>
              <a:rPr lang="en-US" dirty="0"/>
              <a:t> when the element is stored.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61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Mocking With Sealed </a:t>
            </a:r>
            <a:r>
              <a:rPr lang="en-GB" b="1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b="1" dirty="0"/>
              <a:t>Unit testing can become harder with sealed classes, as mocking is not allowed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when we use some mocking frameworks like </a:t>
            </a:r>
            <a:r>
              <a:rPr lang="en-US" b="1" dirty="0" err="1" smtClean="0"/>
              <a:t>Moq</a:t>
            </a:r>
            <a:r>
              <a:rPr lang="en-US" dirty="0"/>
              <a:t> we can get errors.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4293096"/>
            <a:ext cx="76057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97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Mocking With Sealed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avoid that issue by </a:t>
            </a:r>
            <a:r>
              <a:rPr lang="en-US" b="1" dirty="0"/>
              <a:t>coding to an interface instead of the concrete type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we should create an abstraction above our </a:t>
            </a:r>
            <a:r>
              <a:rPr lang="en-US" dirty="0" smtClean="0"/>
              <a:t>Husky</a:t>
            </a:r>
            <a:r>
              <a:rPr lang="en-US" dirty="0"/>
              <a:t> class and then mock one level up from that.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00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When to Use a Sealed Class</a:t>
            </a:r>
            <a:r>
              <a:rPr lang="en-US" b="1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Sealed classes are mostly used with security features to avoid changing the original behavior.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performance-based applications will also use sealed classes because it speeds up the processes. </a:t>
            </a:r>
            <a:endParaRPr lang="en-US" dirty="0" smtClean="0"/>
          </a:p>
          <a:p>
            <a:r>
              <a:rPr lang="en-US" b="1" dirty="0" smtClean="0"/>
              <a:t>A </a:t>
            </a:r>
            <a:r>
              <a:rPr lang="en-US" b="1" dirty="0"/>
              <a:t>specific class should be sealed if it doesn’t make sense to inherit from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3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Detecting Unreachable Code With Sealed </a:t>
            </a:r>
            <a:r>
              <a:rPr lang="en-US" b="1" smtClean="0"/>
              <a:t>Class with ‘as’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700808"/>
            <a:ext cx="518251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44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922837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7"/>
            <a:ext cx="451167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4702175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7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6980237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67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Method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934801" cy="106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963863"/>
            <a:ext cx="7704137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40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 With a Return </a:t>
            </a:r>
            <a:r>
              <a:rPr lang="en-US" b="1" dirty="0" smtClean="0"/>
              <a:t>Value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6400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60688"/>
            <a:ext cx="5738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69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721475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2944813"/>
            <a:ext cx="66913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5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6927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2944813"/>
            <a:ext cx="65690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88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Objects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96807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46" y="2400300"/>
            <a:ext cx="6906603" cy="110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78" y="4077072"/>
            <a:ext cx="63325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9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is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57769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979738"/>
            <a:ext cx="6027737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23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163</Words>
  <Application>Microsoft Office PowerPoint</Application>
  <PresentationFormat>On-screen Show (4:3)</PresentationFormat>
  <Paragraphs>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Boosting Performance with Sealed Classes</vt:lpstr>
      <vt:lpstr>PowerPoint Presentation</vt:lpstr>
      <vt:lpstr>PowerPoint Presentation</vt:lpstr>
      <vt:lpstr>Void Method</vt:lpstr>
      <vt:lpstr>Method With a Return Value</vt:lpstr>
      <vt:lpstr>Static Method</vt:lpstr>
      <vt:lpstr>ToString()</vt:lpstr>
      <vt:lpstr>Casting Objects</vt:lpstr>
      <vt:lpstr>Operator is</vt:lpstr>
      <vt:lpstr>With arrays</vt:lpstr>
      <vt:lpstr>Methods in Sealed Classes</vt:lpstr>
      <vt:lpstr>Operations With Sealed Classes</vt:lpstr>
      <vt:lpstr>Operations With Sealed Classes</vt:lpstr>
      <vt:lpstr>Mocking With Sealed Classes</vt:lpstr>
      <vt:lpstr>Mocking With Sealed Classes</vt:lpstr>
      <vt:lpstr>When to Use a Sealed Class?</vt:lpstr>
      <vt:lpstr>Detecting Unreachable Code With Sealed Class with ‘as’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Performance with Sealed Classes</dc:title>
  <dc:creator>Kamil Lewandowski</dc:creator>
  <cp:lastModifiedBy>Kamil Lewandowski</cp:lastModifiedBy>
  <cp:revision>5</cp:revision>
  <dcterms:created xsi:type="dcterms:W3CDTF">2023-10-16T20:12:48Z</dcterms:created>
  <dcterms:modified xsi:type="dcterms:W3CDTF">2023-10-16T21:03:02Z</dcterms:modified>
</cp:coreProperties>
</file>