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6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2FC3-F307-411F-82F7-722356C39B7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F512-12F8-4377-9B53-7D77A236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61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2FC3-F307-411F-82F7-722356C39B7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F512-12F8-4377-9B53-7D77A236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2FC3-F307-411F-82F7-722356C39B7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F512-12F8-4377-9B53-7D77A236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2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2FC3-F307-411F-82F7-722356C39B7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F512-12F8-4377-9B53-7D77A236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8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2FC3-F307-411F-82F7-722356C39B7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F512-12F8-4377-9B53-7D77A236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9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2FC3-F307-411F-82F7-722356C39B7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F512-12F8-4377-9B53-7D77A236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84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2FC3-F307-411F-82F7-722356C39B7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F512-12F8-4377-9B53-7D77A236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7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2FC3-F307-411F-82F7-722356C39B7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F512-12F8-4377-9B53-7D77A236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3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2FC3-F307-411F-82F7-722356C39B7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F512-12F8-4377-9B53-7D77A236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6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2FC3-F307-411F-82F7-722356C39B7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F512-12F8-4377-9B53-7D77A236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2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2FC3-F307-411F-82F7-722356C39B7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F512-12F8-4377-9B53-7D77A236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0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2FC3-F307-411F-82F7-722356C39B7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F512-12F8-4377-9B53-7D77A236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87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1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Metoda-pośrednik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Gdy działanie metody sprowadza się wyłącznie do delegowania pracy do innych klas, mamy do czynienia z metodą-pośrednikiem. Taką metodę można zrefaktoryzować i ostatecznie usunąć. Ale jeśli istnieje funkcjonalność, której nie można usunąć, należy ją scalić z tym obszarem kodu, w którym jest używana</a:t>
            </a:r>
            <a:r>
              <a:rPr lang="pl-PL" dirty="0" smtClean="0"/>
              <a:t>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26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Leniwe</a:t>
            </a:r>
            <a:r>
              <a:rPr lang="en-GB" b="1" dirty="0"/>
              <a:t> </a:t>
            </a:r>
            <a:r>
              <a:rPr lang="en-GB" b="1" dirty="0" err="1"/>
              <a:t>metody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Leniwa metoda to taka, który wykonuje bardzo mało pracy. Taka metoda często deleguje swoją pracę do innych metod, albo jej działanie sprowadza się do wywoływania metody w innej klasie, która robi to, co powinna. Jeśli zachodzi którykolwiek z tych przypadków, to może być sensowne pozbycie się tych metod i umieszczenie kodu tam, gdzie powinien się znaleźć. Można również skorzystać z funkcji inline, na przykład z wyrażeń lambda.</a:t>
            </a:r>
            <a:r>
              <a:rPr lang="pl-PL" dirty="0" smtClean="0"/>
              <a:t>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03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Ślepota</a:t>
            </a:r>
            <a:r>
              <a:rPr lang="en-GB" b="1" dirty="0"/>
              <a:t> </a:t>
            </a:r>
            <a:r>
              <a:rPr lang="en-GB" b="1" dirty="0" err="1"/>
              <a:t>danych</a:t>
            </a:r>
            <a:r>
              <a:rPr lang="en-GB" b="1" dirty="0"/>
              <a:t> </a:t>
            </a:r>
            <a:r>
              <a:rPr lang="en-GB" b="1" dirty="0" err="1"/>
              <a:t>typu</a:t>
            </a:r>
            <a:r>
              <a:rPr lang="en-GB" b="1" dirty="0"/>
              <a:t> Boolean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Ślepota danych typu Boolean odnosi się do utraty informacji określonych przez funkcje przetwarzające wartości typu Boolean. Zastosowanie lepszej struktury kodu powoduje dostarczenie lepszych interfejsów i klas przechowujących dane, co skutkuje większym komfortem pracy z danymi.</a:t>
            </a:r>
            <a:r>
              <a:rPr lang="pl-PL" dirty="0" smtClean="0"/>
              <a:t>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Eksplozja</a:t>
            </a:r>
            <a:r>
              <a:rPr lang="en-GB" b="1" dirty="0"/>
              <a:t> </a:t>
            </a:r>
            <a:r>
              <a:rPr lang="en-GB" b="1" dirty="0" err="1"/>
              <a:t>kombinatoryczna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Eksplozja kombinatoryczna jest </a:t>
            </a:r>
            <a:r>
              <a:rPr lang="pl-PL" b="1" dirty="0"/>
              <a:t>produktem ubocznym </a:t>
            </a:r>
            <a:r>
              <a:rPr lang="pl-PL" dirty="0"/>
              <a:t>tej samej operacji wykonywanej przez różne fragmenty kodu z wykorzystaniem różnych kombinacji parametrów.</a:t>
            </a:r>
            <a:r>
              <a:rPr lang="pl-PL" dirty="0" smtClean="0"/>
              <a:t>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3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pl-PL" dirty="0" smtClean="0"/>
              <a:t>ępy danych / Data clumps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Kępy danych występują w przypadku, gdy w systemie obserwujemy te same pola pojawiające się razem w różnych klasach i listach parametrów. Ich nazwy zazwyczaj są zgodne z tym samym wzorcem. </a:t>
            </a:r>
            <a:endParaRPr lang="pl-PL" dirty="0" smtClean="0"/>
          </a:p>
          <a:p>
            <a:r>
              <a:rPr lang="pl-PL" dirty="0" smtClean="0"/>
              <a:t>Zwykle </a:t>
            </a:r>
            <a:r>
              <a:rPr lang="pl-PL" dirty="0"/>
              <a:t>jest to znak, że w systemie brakuje jakiejś klasy. Aby zmniejszyć złożoność systemu, należy zidentyfikować brakującą klasę i ją uogólnić. Nie daj się zwieść pozorom, że klasa jest niewielka i nigdy nie myśl o tym, że jakaś klasa jest nieważna. Jeśli występuje potrzeba utworzenia klasy w celu uproszczenia kodu, to ją dodaj.</a:t>
            </a:r>
            <a:r>
              <a:rPr lang="pl-PL" dirty="0" smtClean="0"/>
              <a:t>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72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Złożoność</a:t>
            </a:r>
            <a:r>
              <a:rPr lang="en-GB" b="1" dirty="0"/>
              <a:t> </a:t>
            </a:r>
            <a:r>
              <a:rPr lang="en-GB" b="1" dirty="0" err="1"/>
              <a:t>cyklomatyczna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Gdy klasa zawiera dużą liczbę rozgałęzień sterowania i pętli, ma dużą złożoność cyklomatyczną. W idealnej sytuacji kod powinien mieć złożoność cyklomatyczną na poziomie od 1 do 10. Taki kod jest prosty i nie stwarza zagrożeń. </a:t>
            </a: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45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Złożoność</a:t>
            </a:r>
            <a:r>
              <a:rPr lang="en-GB" b="1" dirty="0" smtClean="0"/>
              <a:t> </a:t>
            </a:r>
            <a:r>
              <a:rPr lang="en-GB" b="1" dirty="0" err="1" smtClean="0"/>
              <a:t>cyklomatyczna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Switch</a:t>
            </a:r>
          </a:p>
          <a:p>
            <a:r>
              <a:rPr lang="pl-PL" dirty="0" smtClean="0"/>
              <a:t>If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73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i="1" dirty="0" smtClean="0"/>
              <a:t>P</a:t>
            </a:r>
            <a:r>
              <a:rPr lang="en-GB" i="1" dirty="0" err="1" smtClean="0"/>
              <a:t>rimitive</a:t>
            </a:r>
            <a:r>
              <a:rPr lang="en-GB" i="1" dirty="0" smtClean="0"/>
              <a:t> </a:t>
            </a:r>
            <a:r>
              <a:rPr lang="en-GB" i="1" dirty="0"/>
              <a:t>obsession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Kod źródłowy, w którym są wykorzystywane prymitywne wartości zamiast obiektów dla niektó- rych elementów, takich jak wartości zakresu oraz sformatowane ciągi, jak choćby numery kart kredytowych, kody pocztowe i numery telefonów, wydziela zapach obsesji na punkcie prymitywów (ang. </a:t>
            </a:r>
            <a:r>
              <a:rPr lang="pl-PL" i="1" dirty="0"/>
              <a:t>primitive obsession</a:t>
            </a:r>
            <a:r>
              <a:rPr lang="pl-PL" dirty="0"/>
              <a:t>).</a:t>
            </a:r>
            <a:r>
              <a:rPr lang="pl-PL" dirty="0" smtClean="0"/>
              <a:t>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81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Odrzucony spadek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Gdy </a:t>
            </a:r>
            <a:r>
              <a:rPr lang="pl-PL" dirty="0"/>
              <a:t>klasa dziedziczy po innej klasie, ale nie używa wszystkich jej metod, mówi się, że wydziela zapach odrzuconego spadku (ang. </a:t>
            </a:r>
            <a:r>
              <a:rPr lang="pl-PL" i="1" dirty="0"/>
              <a:t>refused bequest</a:t>
            </a:r>
            <a:r>
              <a:rPr lang="pl-PL" dirty="0"/>
              <a:t>). Powszechnym powodem tego zapachu jest sytuacja, gdy klasa potomna jest zupełnie inna od klasy bazowej. </a:t>
            </a: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93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Zazdrość o kod / </a:t>
            </a:r>
            <a:r>
              <a:rPr lang="en-GB" i="1" dirty="0"/>
              <a:t>feature envy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Gdy przez większość czasu przetwarzania metoda wykonuje kod w innych klasach niż ta, do której należy, wydziela zapach znany jako zazdrość o kod</a:t>
            </a:r>
            <a:r>
              <a:rPr lang="pl-PL" dirty="0" smtClean="0"/>
              <a:t> </a:t>
            </a:r>
          </a:p>
          <a:p>
            <a:r>
              <a:rPr lang="pl-PL" dirty="0"/>
              <a:t>Metoda, która wydziela zapach zazdrości o kod, poświęca więcej czasu na uzyskiwanie dostępu do danych w innych obiektach niż w swoim własnym obiekcie.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99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496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Code Smells</vt:lpstr>
      <vt:lpstr>Ślepota danych typu Boolean </vt:lpstr>
      <vt:lpstr>Eksplozja kombinatoryczna </vt:lpstr>
      <vt:lpstr>Kępy danych / Data clumps</vt:lpstr>
      <vt:lpstr>Złożoność cyklomatyczna </vt:lpstr>
      <vt:lpstr>Złożoność cyklomatyczna </vt:lpstr>
      <vt:lpstr>Primitive obsession </vt:lpstr>
      <vt:lpstr>Odrzucony spadek</vt:lpstr>
      <vt:lpstr>Zazdrość o kod / feature envy </vt:lpstr>
      <vt:lpstr>Metoda-pośrednik </vt:lpstr>
      <vt:lpstr>Leniwe metody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Smells</dc:title>
  <dc:creator>Kamil Lewandowski</dc:creator>
  <cp:lastModifiedBy>Kamil Lewandowski</cp:lastModifiedBy>
  <cp:revision>7</cp:revision>
  <dcterms:created xsi:type="dcterms:W3CDTF">2023-09-11T20:53:28Z</dcterms:created>
  <dcterms:modified xsi:type="dcterms:W3CDTF">2023-09-11T22:17:55Z</dcterms:modified>
</cp:coreProperties>
</file>