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7" r:id="rId11"/>
    <p:sldId id="268" r:id="rId12"/>
    <p:sldId id="273" r:id="rId13"/>
    <p:sldId id="274" r:id="rId14"/>
    <p:sldId id="275" r:id="rId15"/>
    <p:sldId id="276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95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4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25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7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32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7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7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1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0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2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12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2160">
          <p15:clr>
            <a:srgbClr val="F26B43"/>
          </p15:clr>
        </p15:guide>
        <p15:guide id="8" pos="3840">
          <p15:clr>
            <a:srgbClr val="F26B43"/>
          </p15:clr>
        </p15:guide>
        <p15:guide id="9" pos="576">
          <p15:clr>
            <a:srgbClr val="F26B43"/>
          </p15:clr>
        </p15:guide>
        <p15:guide id="10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 /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9.jpeg" /><Relationship Id="rId4" Type="http://schemas.openxmlformats.org/officeDocument/2006/relationships/image" Target="../media/image18.jpeg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 /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3.jpeg" /><Relationship Id="rId4" Type="http://schemas.openxmlformats.org/officeDocument/2006/relationships/image" Target="../media/image22.jpeg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E284DE-AB43-1296-3166-892F44A3A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3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27F4462-80BF-63A3-AE1F-4B995F11D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1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01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6DEB-07CB-78C8-4306-E60DC80D3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FB713A-B167-2E45-BF59-1A11D2533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AD6048-8336-76BA-FF43-341F97DFF3D2}"/>
              </a:ext>
            </a:extLst>
          </p:cNvPr>
          <p:cNvSpPr txBox="1"/>
          <p:nvPr/>
        </p:nvSpPr>
        <p:spPr>
          <a:xfrm>
            <a:off x="1785938" y="586771"/>
            <a:ext cx="8947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9600" b="1" dirty="0"/>
              <a:t>Technologies </a:t>
            </a:r>
            <a:endParaRPr lang="en-US" sz="9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51FF7A-DF94-87B9-5638-FD9BC8F8B3AD}"/>
              </a:ext>
            </a:extLst>
          </p:cNvPr>
          <p:cNvSpPr txBox="1"/>
          <p:nvPr/>
        </p:nvSpPr>
        <p:spPr>
          <a:xfrm>
            <a:off x="2116435" y="1855323"/>
            <a:ext cx="89475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1" dirty="0"/>
              <a:t>
1. Website builders (e.g., WordPress, </a:t>
            </a:r>
            <a:r>
              <a:rPr lang="en-GB" sz="2800" b="1" dirty="0" err="1"/>
              <a:t>Wix</a:t>
            </a:r>
            <a:r>
              <a:rPr lang="en-GB" sz="2800" b="1" dirty="0"/>
              <a:t>)
2. Portfolio platforms (e.g., </a:t>
            </a:r>
            <a:r>
              <a:rPr lang="en-GB" sz="2800" b="1" dirty="0" err="1"/>
              <a:t>Behance</a:t>
            </a:r>
            <a:r>
              <a:rPr lang="en-GB" sz="2800" b="1" dirty="0"/>
              <a:t>, GitHub)
3. Design tools (e.g., Adobe Creative Cloud, </a:t>
            </a:r>
            <a:r>
              <a:rPr lang="en-GB" sz="2800" b="1" dirty="0" err="1"/>
              <a:t>Figma</a:t>
            </a:r>
            <a:r>
              <a:rPr lang="en-GB" sz="2800" b="1" dirty="0"/>
              <a:t>)
4. Coding platforms (e.g., GitHub, Stack Overflow)
5. Digital badges and certifications (e.g., </a:t>
            </a:r>
            <a:r>
              <a:rPr lang="en-GB" sz="2800" b="1" dirty="0" err="1"/>
              <a:t>Credly</a:t>
            </a:r>
            <a:r>
              <a:rPr lang="en-GB" sz="2800" b="1" dirty="0"/>
              <a:t>, Coursera)
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28980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D0161-35BE-1958-0A46-EBBA7BFE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4D75FE-3766-31AA-D302-FABD1A152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66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7CB6C-B91B-8A61-287B-C63258F7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846488-4D04-1582-7EF9-6062DDE3E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57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DF1E-D80A-3E33-5AA8-9CE365694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AE4685-6AE2-0FE9-270F-576123B80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84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CA04-1104-3397-C3CD-0376B422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D9962B-17BE-4C60-D008-E77494136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54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E071-2773-2904-3060-29F7D059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2045CC-3B8A-2FCC-AB28-83DC184B4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3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61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569A-3A77-6369-BE8E-B5888FA4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B657BC-543A-9C05-83C9-AC7BCCEE8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32E0F4-B8E9-B145-6F84-49E03B6A2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8" y="1696641"/>
            <a:ext cx="3128249" cy="48167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6C1188-9D85-8DC3-770D-919694E5C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747" y="1696641"/>
            <a:ext cx="3128249" cy="4768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EC9F05-EAF4-7D04-8F9C-1F2D1B9917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416" y="1696641"/>
            <a:ext cx="3305591" cy="481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15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870B-F4DA-C77A-526D-3597B386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8CB632-B68E-88EE-5D17-54926E749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95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4AB8C3-F085-EF40-A90A-C752004BB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1696641"/>
            <a:ext cx="3128248" cy="45541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BDC140-655D-311E-C0F7-22623E207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407" y="1696641"/>
            <a:ext cx="3374215" cy="4689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683C7F-65E5-92B7-12F5-DFAF5B1E63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976" y="1696641"/>
            <a:ext cx="2904032" cy="455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56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3FC8F-6490-1ABE-B3B0-04F66D0D1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F1B053-A720-E08D-EECB-7854264E9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73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FF0D-B477-797F-CA8C-488C95E8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42BC70-3F04-ED98-CB94-A02DAD5C9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9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07C6-E14E-F077-6D30-E3D9E0C8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64D41C-9B95-F182-E8ED-FD61BEC1C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7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F8790-1E16-516A-5718-4B5CF13EB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A310BB-9069-73F8-4379-A9B38A02C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1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458D-664A-9277-EBF0-3FD90E262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3F1B61-62E9-D145-77F3-3E9BC89AC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7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91BE6-4C36-872A-4917-8E90A40D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B3491C-265A-3680-2231-D1F6BCD99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8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65131-AB74-A2B6-949C-CA2A366C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1B125B-882C-5E7B-0DD7-4E80B88FD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5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CA64A-9415-A5DE-3B07-83992923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CD74CE-1A82-66BC-B096-E5FE95BEB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2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FC8C-B8F9-096E-7536-D6FF74A1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468845D-0581-5CF8-6A0E-375ED3915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2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8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1401B-1655-8A04-2900-25B4C034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BD2F59-1F99-2836-D87A-D67574CFC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685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41172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DashVTI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Vanthana Vanthana</dc:creator>
  <cp:lastModifiedBy>Vanthana Vanthana</cp:lastModifiedBy>
  <cp:revision>2</cp:revision>
  <dcterms:created xsi:type="dcterms:W3CDTF">2025-09-06T07:21:05Z</dcterms:created>
  <dcterms:modified xsi:type="dcterms:W3CDTF">2025-09-06T07:56:00Z</dcterms:modified>
</cp:coreProperties>
</file>