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B9EA6-98D5-4079-9953-47D88B7725F7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6FF30-161A-40CC-859B-A8488B215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6FF30-161A-40CC-859B-A8488B2155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58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6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2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7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1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2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6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29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1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B1DD1-266D-4350-A0ED-D35E8170C593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9D576-3FFE-4E37-9799-320BD4230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23331" y="1187360"/>
            <a:ext cx="4858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400" b="1" spc="-15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A</a:t>
            </a:r>
            <a:r>
              <a:rPr lang="en-US" sz="8400" b="1" spc="-15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EShop</a:t>
            </a:r>
            <a:endParaRPr lang="en-US" sz="8400" b="1" spc="-15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330" y="2429288"/>
            <a:ext cx="4858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pc="60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The best f</a:t>
            </a:r>
            <a:r>
              <a:rPr lang="en-US" sz="2000" spc="600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a</a:t>
            </a:r>
            <a:r>
              <a:rPr lang="en-US" sz="2000" spc="600">
                <a:solidFill>
                  <a:schemeClr val="tx1">
                    <a:lumMod val="75000"/>
                    <a:lumOff val="25000"/>
                  </a:schemeClr>
                </a:solidFill>
                <a:latin typeface="Bahnschrift Light" panose="020B0502040204020203" pitchFamily="34" charset="0"/>
              </a:rPr>
              <a:t>shion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329" y="2654142"/>
            <a:ext cx="485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____________________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329" y="3332175"/>
            <a:ext cx="4319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 viên: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8550" y="3916950"/>
            <a:ext cx="39646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Viết Diệu</a:t>
            </a:r>
            <a:br>
              <a:rPr lang="en-US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Phúc Hội</a:t>
            </a:r>
            <a:br>
              <a:rPr lang="en-US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Trương Nghĩa</a:t>
            </a:r>
          </a:p>
          <a:p>
            <a:pPr>
              <a:lnSpc>
                <a:spcPct val="150000"/>
              </a:lnSpc>
            </a:pPr>
            <a:r>
              <a:rPr lang="en-US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Phùng Văn Thản</a:t>
            </a:r>
          </a:p>
          <a:p>
            <a:pPr>
              <a:lnSpc>
                <a:spcPct val="150000"/>
              </a:lnSpc>
            </a:pPr>
            <a:r>
              <a:rPr lang="en-US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Nam Sơn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329" y="723332"/>
            <a:ext cx="47698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spc="3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40" y="-573206"/>
            <a:ext cx="6036860" cy="837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4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02404" y="2026026"/>
            <a:ext cx="48586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spc="-150" err="1">
                <a:solidFill>
                  <a:schemeClr val="accent2">
                    <a:lumMod val="75000"/>
                  </a:schemeClr>
                </a:solidFill>
                <a:latin typeface="Bahnschrift Light" panose="020B0502040204020203" pitchFamily="34" charset="0"/>
              </a:rPr>
              <a:t>A</a:t>
            </a:r>
            <a:r>
              <a:rPr lang="en-US" sz="6600" b="1" spc="-15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 Light" panose="020B0502040204020203" pitchFamily="34" charset="0"/>
              </a:rPr>
              <a:t>EShop</a:t>
            </a:r>
            <a:endParaRPr lang="en-US" sz="6600" b="1" spc="-15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9609" y="2937430"/>
            <a:ext cx="485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____________________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29772" y="3713243"/>
            <a:ext cx="3541674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Nêu ra chức năng</a:t>
            </a:r>
            <a:b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Chạy thử chức năng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113" y="-1555198"/>
            <a:ext cx="6719247" cy="10074996"/>
          </a:xfrm>
          <a:prstGeom prst="rect">
            <a:avLst/>
          </a:prstGeom>
        </p:spPr>
      </p:pic>
      <p:sp>
        <p:nvSpPr>
          <p:cNvPr id="3" name="Hexagon 2"/>
          <p:cNvSpPr/>
          <p:nvPr/>
        </p:nvSpPr>
        <p:spPr>
          <a:xfrm rot="5400000">
            <a:off x="4558897" y="2088789"/>
            <a:ext cx="2960472" cy="2552131"/>
          </a:xfrm>
          <a:prstGeom prst="hexagon">
            <a:avLst/>
          </a:prstGeom>
          <a:solidFill>
            <a:schemeClr val="accent2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227091" y="2580024"/>
            <a:ext cx="16240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>
                    <a:lumMod val="85000"/>
                  </a:schemeClr>
                </a:solidFill>
              </a:rP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199" y="1293471"/>
            <a:ext cx="247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pc="300">
                <a:solidFill>
                  <a:schemeClr val="bg1">
                    <a:lumMod val="50000"/>
                  </a:schemeClr>
                </a:solidFill>
                <a:latin typeface="+mj-lt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40886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02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Chức</a:t>
            </a:r>
            <a:r>
              <a:rPr lang="en-US" sz="48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8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năng</a:t>
            </a:r>
            <a:r>
              <a:rPr lang="en-US" sz="48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4800" spc="3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của</a:t>
            </a:r>
            <a:r>
              <a:rPr lang="en-US" sz="4800" spc="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838" y="1252278"/>
            <a:ext cx="9811603" cy="497315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  </a:t>
            </a:r>
            <a:r>
              <a:rPr lang="en-US" sz="2400" dirty="0" err="1">
                <a:latin typeface="+mj-lt"/>
              </a:rPr>
              <a:t>Đăng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nhập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Admin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Search </a:t>
            </a:r>
            <a:r>
              <a:rPr lang="en-US" sz="2400" dirty="0" err="1" smtClean="0">
                <a:latin typeface="+mj-lt"/>
              </a:rPr>
              <a:t>theo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tên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sản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phẩm</a:t>
            </a:r>
            <a:endParaRPr lang="en-US" sz="24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  </a:t>
            </a:r>
            <a:r>
              <a:rPr lang="en-US" sz="2400" dirty="0" err="1">
                <a:latin typeface="+mj-lt"/>
              </a:rPr>
              <a:t>Thêm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sửa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xóa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phẩm</a:t>
            </a:r>
            <a:endParaRPr lang="en-US" sz="2400" dirty="0" smtClean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  </a:t>
            </a:r>
            <a:r>
              <a:rPr lang="en-US" sz="2400" dirty="0" err="1">
                <a:latin typeface="+mj-lt"/>
              </a:rPr>
              <a:t>Hiển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thị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sách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  </a:t>
            </a:r>
            <a:r>
              <a:rPr lang="en-US" sz="2400" dirty="0" err="1">
                <a:latin typeface="+mj-lt"/>
              </a:rPr>
              <a:t>Hiển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thị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theo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danh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mục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endParaRPr lang="en-US" sz="2400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+mj-lt"/>
              </a:rPr>
              <a:t>  </a:t>
            </a:r>
            <a:r>
              <a:rPr lang="en-US" sz="2400" dirty="0" err="1">
                <a:latin typeface="+mj-lt"/>
              </a:rPr>
              <a:t>Xem</a:t>
            </a:r>
            <a:r>
              <a:rPr lang="en-US" sz="2400" dirty="0">
                <a:latin typeface="+mj-lt"/>
              </a:rPr>
              <a:t> chi </a:t>
            </a:r>
            <a:r>
              <a:rPr lang="en-US" sz="2400" dirty="0" err="1">
                <a:latin typeface="+mj-lt"/>
              </a:rPr>
              <a:t>tiết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phẩm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045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70501" y="2474892"/>
            <a:ext cx="5087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spc="600" dirty="0">
                <a:solidFill>
                  <a:schemeClr val="accent2">
                    <a:lumMod val="75000"/>
                  </a:schemeClr>
                </a:solidFill>
                <a:latin typeface="Bahnschrift Condensed" panose="020B0502040204020203" pitchFamily="34" charset="0"/>
              </a:rPr>
              <a:t>T</a:t>
            </a:r>
            <a:r>
              <a:rPr lang="en-US" sz="80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HANKS YOU</a:t>
            </a:r>
          </a:p>
        </p:txBody>
      </p:sp>
    </p:spTree>
    <p:extLst>
      <p:ext uri="{BB962C8B-B14F-4D97-AF65-F5344CB8AC3E}">
        <p14:creationId xmlns:p14="http://schemas.microsoft.com/office/powerpoint/2010/main" val="219278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68</Words>
  <Application>Microsoft Office PowerPoint</Application>
  <PresentationFormat>Custom</PresentationFormat>
  <Paragraphs>27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Chức năng của project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</dc:creator>
  <cp:lastModifiedBy>Windows User</cp:lastModifiedBy>
  <cp:revision>25</cp:revision>
  <dcterms:created xsi:type="dcterms:W3CDTF">2019-06-28T11:52:57Z</dcterms:created>
  <dcterms:modified xsi:type="dcterms:W3CDTF">2019-11-09T00:53:42Z</dcterms:modified>
</cp:coreProperties>
</file>