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8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2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3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EABFA-C1E6-46AB-A852-1CA9BD3192F0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AD177-9ADA-4ADF-9708-876886EF1B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1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BA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5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BA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150"/>
            <a:ext cx="10058400" cy="35259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dự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trao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 smtClean="0"/>
              <a:t>hàng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Chuẩn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tài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dựa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yêu</a:t>
            </a:r>
            <a:r>
              <a:rPr lang="en-US" i="1" dirty="0"/>
              <a:t> </a:t>
            </a:r>
            <a:r>
              <a:rPr lang="en-US" i="1" dirty="0" err="1"/>
              <a:t>cầu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 smtClean="0"/>
              <a:t>hàng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giao</a:t>
            </a:r>
            <a:r>
              <a:rPr lang="en-US" i="1" dirty="0"/>
              <a:t>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yêu</a:t>
            </a:r>
            <a:r>
              <a:rPr lang="en-US" i="1" dirty="0"/>
              <a:t> </a:t>
            </a:r>
            <a:r>
              <a:rPr lang="en-US" i="1" dirty="0" err="1"/>
              <a:t>cầu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đến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team </a:t>
            </a:r>
            <a:r>
              <a:rPr lang="en-US" i="1" dirty="0" err="1" smtClean="0"/>
              <a:t>liên</a:t>
            </a:r>
            <a:r>
              <a:rPr lang="en-US" i="1" dirty="0" smtClean="0"/>
              <a:t> </a:t>
            </a:r>
            <a:r>
              <a:rPr lang="en-US" i="1" dirty="0" err="1" smtClean="0"/>
              <a:t>quan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Theo </a:t>
            </a:r>
            <a:r>
              <a:rPr lang="en-US" i="1" dirty="0" err="1" smtClean="0"/>
              <a:t>sát</a:t>
            </a:r>
            <a:r>
              <a:rPr lang="en-US" i="1" dirty="0" smtClean="0"/>
              <a:t> </a:t>
            </a:r>
            <a:r>
              <a:rPr lang="en-US" i="1" dirty="0" err="1"/>
              <a:t>dự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chỉnh</a:t>
            </a:r>
            <a:r>
              <a:rPr lang="en-US" i="1" dirty="0"/>
              <a:t> </a:t>
            </a:r>
            <a:r>
              <a:rPr lang="en-US" i="1" dirty="0" err="1"/>
              <a:t>sửa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yêu</a:t>
            </a:r>
            <a:r>
              <a:rPr lang="en-US" i="1" dirty="0"/>
              <a:t> </a:t>
            </a:r>
            <a:r>
              <a:rPr lang="en-US" i="1" dirty="0" err="1"/>
              <a:t>cầu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BA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72" y="1928812"/>
            <a:ext cx="7394927" cy="4159647"/>
          </a:xfrm>
        </p:spPr>
      </p:pic>
    </p:spTree>
    <p:extLst>
      <p:ext uri="{BB962C8B-B14F-4D97-AF65-F5344CB8AC3E}">
        <p14:creationId xmlns:p14="http://schemas.microsoft.com/office/powerpoint/2010/main" val="16071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dự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trao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150"/>
            <a:ext cx="10058400" cy="35259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(internal/external)</a:t>
            </a:r>
          </a:p>
          <a:p>
            <a:r>
              <a:rPr lang="en-US" dirty="0" smtClean="0"/>
              <a:t>Output: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CR.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Chuẩn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tài</a:t>
            </a:r>
            <a:r>
              <a:rPr lang="en-US" i="1" dirty="0"/>
              <a:t> </a:t>
            </a:r>
            <a:r>
              <a:rPr lang="en-US" i="1" dirty="0" err="1" smtClean="0"/>
              <a:t>liệu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150"/>
            <a:ext cx="10058400" cy="3525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 smtClean="0"/>
              <a:t>Blueprint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 smtClean="0"/>
              <a:t>Software requirements specification. (SRS)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 smtClean="0"/>
              <a:t>User Story </a:t>
            </a:r>
            <a:r>
              <a:rPr lang="en-US" dirty="0" err="1" smtClean="0"/>
              <a:t>func</a:t>
            </a:r>
            <a:endParaRPr lang="en-US" dirty="0" smtClean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 smtClean="0"/>
              <a:t>User guide</a:t>
            </a:r>
          </a:p>
          <a:p>
            <a:pPr marL="0" indent="0">
              <a:buNone/>
            </a:pPr>
            <a:r>
              <a:rPr lang="en-US" dirty="0" smtClean="0"/>
              <a:t>Công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Vẽ</a:t>
            </a:r>
            <a:r>
              <a:rPr lang="en-US" dirty="0" smtClean="0"/>
              <a:t> mockup, wireframe : </a:t>
            </a:r>
            <a:r>
              <a:rPr lang="en-US" dirty="0" err="1" smtClean="0"/>
              <a:t>Axure</a:t>
            </a:r>
            <a:r>
              <a:rPr lang="en-US" dirty="0" smtClean="0"/>
              <a:t> RP,  </a:t>
            </a:r>
            <a:r>
              <a:rPr lang="en-US" dirty="0" err="1" smtClean="0"/>
              <a:t>Figma</a:t>
            </a:r>
            <a:r>
              <a:rPr lang="en-US" dirty="0"/>
              <a:t>, </a:t>
            </a:r>
            <a:r>
              <a:rPr lang="en-US" dirty="0" err="1" smtClean="0"/>
              <a:t>Balsamiq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Vẽ</a:t>
            </a:r>
            <a:r>
              <a:rPr lang="en-US" dirty="0" smtClean="0"/>
              <a:t> flow chart: Visio, draw.io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giao</a:t>
            </a:r>
            <a:r>
              <a:rPr lang="en-US" i="1" dirty="0"/>
              <a:t>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yêu</a:t>
            </a:r>
            <a:r>
              <a:rPr lang="en-US" i="1" dirty="0"/>
              <a:t> </a:t>
            </a:r>
            <a:r>
              <a:rPr lang="en-US" i="1" dirty="0" err="1"/>
              <a:t>cầu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đến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smtClean="0"/>
              <a:t>team </a:t>
            </a:r>
            <a:r>
              <a:rPr lang="en-US" i="1" dirty="0" err="1"/>
              <a:t>liên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150"/>
            <a:ext cx="10058400" cy="35259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: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 smtClean="0"/>
              <a:t>Training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 smtClean="0"/>
              <a:t>Meeting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 smtClean="0"/>
              <a:t>Tài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Theo </a:t>
            </a:r>
            <a:r>
              <a:rPr lang="en-US" i="1" dirty="0" err="1"/>
              <a:t>sát</a:t>
            </a:r>
            <a:r>
              <a:rPr lang="en-US" i="1" dirty="0"/>
              <a:t> </a:t>
            </a:r>
            <a:r>
              <a:rPr lang="en-US" i="1" dirty="0" err="1"/>
              <a:t>dự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chỉnh</a:t>
            </a:r>
            <a:r>
              <a:rPr lang="en-US" i="1" dirty="0"/>
              <a:t> </a:t>
            </a:r>
            <a:r>
              <a:rPr lang="en-US" i="1" dirty="0" err="1"/>
              <a:t>sửa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yêu</a:t>
            </a:r>
            <a:r>
              <a:rPr lang="en-US" i="1" dirty="0"/>
              <a:t> </a:t>
            </a:r>
            <a:r>
              <a:rPr lang="en-US" i="1" dirty="0" err="1"/>
              <a:t>cầu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150"/>
            <a:ext cx="10058400" cy="3525944"/>
          </a:xfrm>
        </p:spPr>
        <p:txBody>
          <a:bodyPr/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 smtClean="0"/>
              <a:t>Theo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dev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bổ</a:t>
            </a:r>
            <a:r>
              <a:rPr lang="en-US" dirty="0" smtClean="0"/>
              <a:t> sung,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216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Session Training</vt:lpstr>
      <vt:lpstr>Quy trình BA trong dự án</vt:lpstr>
      <vt:lpstr>Quy trình BA trong dự án</vt:lpstr>
      <vt:lpstr>Tiếp nhận dự án và trao đổi với khách hàng</vt:lpstr>
      <vt:lpstr>Chuẩn bị tài liệu</vt:lpstr>
      <vt:lpstr>Chuyển giao những yêu cầu của khách hàng đến các team liên quan</vt:lpstr>
      <vt:lpstr>Theo sát dự án và chỉnh sửa theo yêu cầu của khách hàng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Training</dc:title>
  <dc:creator>Chinh Dang Ngoc</dc:creator>
  <cp:lastModifiedBy>Chinh Dang Ngoc</cp:lastModifiedBy>
  <cp:revision>6</cp:revision>
  <dcterms:created xsi:type="dcterms:W3CDTF">2020-09-16T05:43:54Z</dcterms:created>
  <dcterms:modified xsi:type="dcterms:W3CDTF">2020-09-16T06:41:12Z</dcterms:modified>
</cp:coreProperties>
</file>