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EC7AB2-AA32-4998-AA84-6A80E9F12CF8}" type="datetimeFigureOut">
              <a:rPr lang="en-US" smtClean="0"/>
              <a:t>19/04/21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772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mtClean="0"/>
              <a:t>Xin chào các Thầy Cô cùng tất cả các bạn </a:t>
            </a:r>
            <a:br>
              <a:rPr lang="en-US" smtClean="0"/>
            </a:br>
            <a:r>
              <a:rPr lang="en-US" smtClean="0"/>
              <a:t>học viên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255" y="475795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Mô hình các thực thể có quan hệ với bảng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Orders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252538"/>
            <a:ext cx="6715125" cy="476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5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43000" y="2209800"/>
            <a:ext cx="2819400" cy="2590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PHẦN NGƯỜI DÙNG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195945"/>
            <a:ext cx="2819400" cy="2590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PHẦN QUẢN TRỊ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124200" y="2195945"/>
            <a:ext cx="2819400" cy="2590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KIỂM LỖI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84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CẢM ƠN THẦY CÔ CÙNG CÁC BẠN </a:t>
            </a:r>
            <a:br>
              <a:rPr lang="en-US" sz="25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ĐÃ CHÚ Ý LẮNG NGHE !</a:t>
            </a: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00200" y="2743200"/>
            <a:ext cx="6248400" cy="2895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smtClean="0">
                <a:latin typeface="Times New Roman" pitchFamily="18" charset="0"/>
                <a:cs typeface="Times New Roman" pitchFamily="18" charset="0"/>
              </a:rPr>
              <a:t>ĐẶT CÂU HỎI ?</a:t>
            </a:r>
            <a:endParaRPr lang="en-US" sz="3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848600" cy="1143000"/>
          </a:xfrm>
        </p:spPr>
        <p:txBody>
          <a:bodyPr/>
          <a:lstStyle/>
          <a:p>
            <a:r>
              <a:rPr lang="en-US" smtClean="0"/>
              <a:t>Bài thuyết trình cuối môn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2514600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Đề tài: </a:t>
            </a:r>
          </a:p>
          <a:p>
            <a:pPr marL="45720" indent="0">
              <a:buNone/>
            </a:pPr>
            <a:r>
              <a:rPr lang="en-US" smtClean="0"/>
              <a:t>                THIẾT </a:t>
            </a:r>
            <a:r>
              <a:rPr lang="en-US"/>
              <a:t>KẾ WEBSITE BÁN GIÀY </a:t>
            </a:r>
          </a:p>
          <a:p>
            <a:pPr marL="45720" indent="0">
              <a:buNone/>
            </a:pPr>
            <a:r>
              <a:rPr lang="en-US" smtClean="0"/>
              <a:t>       BẰNG </a:t>
            </a:r>
            <a:r>
              <a:rPr lang="en-US"/>
              <a:t>NGÔN NGỮ LẬP TRÌNH ASP.NET </a:t>
            </a:r>
            <a:r>
              <a:rPr lang="en-US" smtClean="0"/>
              <a:t>MVC</a:t>
            </a:r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r>
              <a:rPr lang="en-US" smtClean="0"/>
              <a:t>Nhóm của Đặng Văn Thịnh (Nhóm trưởng)</a:t>
            </a:r>
          </a:p>
          <a:p>
            <a:pPr marL="45720" indent="0">
              <a:buNone/>
            </a:pPr>
            <a:r>
              <a:rPr lang="en-US"/>
              <a:t>	 </a:t>
            </a:r>
            <a:r>
              <a:rPr lang="en-US" smtClean="0"/>
              <a:t>     Nguyễn Đức Vĩnh Thắng</a:t>
            </a:r>
          </a:p>
          <a:p>
            <a:pPr marL="45720" indent="0">
              <a:buNone/>
            </a:pPr>
            <a:r>
              <a:rPr lang="en-US" smtClean="0"/>
              <a:t> 	      Huỳnh Minh Hiếu</a:t>
            </a:r>
          </a:p>
          <a:p>
            <a:pPr marL="45720" indent="0">
              <a:buNone/>
            </a:pPr>
            <a:r>
              <a:rPr lang="en-US" smtClean="0"/>
              <a:t>Lớp Batch 153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2200" y="973282"/>
            <a:ext cx="4419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Lời nói đầu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4038600"/>
            <a:ext cx="311335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Lý do chọn đề tài</a:t>
            </a:r>
          </a:p>
          <a:p>
            <a:pPr marL="285750" indent="-285750"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Mục tiêu chọn đề tài</a:t>
            </a:r>
          </a:p>
          <a:p>
            <a:pPr marL="285750" indent="-285750"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Ngôn ngữ sử dụng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300" y="1219200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Phân tích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2667000"/>
            <a:ext cx="5105400" cy="2283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Hiện trạng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Yêu cầu hệ thống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Use case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19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Sơ đồ Use case mô tả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các tình huống sử dụng của người dùng trong hệ thống.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66825"/>
            <a:ext cx="5943600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6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5240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Đặc tả chức năng</a:t>
            </a:r>
          </a:p>
          <a:p>
            <a:pPr>
              <a:lnSpc>
                <a:spcPct val="200000"/>
              </a:lnSpc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500" b="1">
                <a:latin typeface="Times New Roman" pitchFamily="18" charset="0"/>
                <a:cs typeface="Times New Roman" pitchFamily="18" charset="0"/>
              </a:rPr>
              <a:t>Chức năng dành cho khách hàng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500" b="1">
                <a:latin typeface="Times New Roman" pitchFamily="18" charset="0"/>
                <a:cs typeface="Times New Roman" pitchFamily="18" charset="0"/>
              </a:rPr>
              <a:t>Chức năng dành cho quản trị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764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Thiết kế</a:t>
            </a:r>
          </a:p>
          <a:p>
            <a:pPr>
              <a:lnSpc>
                <a:spcPct val="200000"/>
              </a:lnSpc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Thiết kế cơ sở dữ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liệu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Sơ đồ quan hệ thực thể</a:t>
            </a:r>
          </a:p>
        </p:txBody>
      </p:sp>
    </p:spTree>
    <p:extLst>
      <p:ext uri="{BB962C8B-B14F-4D97-AF65-F5344CB8AC3E}">
        <p14:creationId xmlns:p14="http://schemas.microsoft.com/office/powerpoint/2010/main" val="26601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255" y="475795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Mô hình các thực thể có quan hệ với bảng Products: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477000" cy="520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9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255" y="475795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Mô hình các thực thể có quan hệ với bảng Users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2484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0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</TotalTime>
  <Words>171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Xin chào các Thầy Cô cùng tất cả các bạn  học viên</vt:lpstr>
      <vt:lpstr>Bài thuyết trình cuối môn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chào các Thầy Cô cùng tất cả các bạn  học viên</dc:title>
  <dc:creator>PC</dc:creator>
  <cp:lastModifiedBy>PC</cp:lastModifiedBy>
  <cp:revision>5</cp:revision>
  <dcterms:created xsi:type="dcterms:W3CDTF">2021-04-12T02:59:41Z</dcterms:created>
  <dcterms:modified xsi:type="dcterms:W3CDTF">2021-04-19T05:20:16Z</dcterms:modified>
</cp:coreProperties>
</file>