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60F5-95B6-4CC1-3629-204A21F21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C0C07-50CA-25A2-5E25-B7D4E3BD1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91EB-8024-B967-FCEC-CFC1513E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668-AF3D-47EF-BEC7-1A7F2F77D00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D7D2-6063-CA21-8184-C1B39118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A46D-03F9-DDBE-DEC9-48ADD82C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77CE-43D6-414A-873A-B8D56E68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7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22AC-6B35-9E1F-0758-F02B570B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8FEA1-20B4-6CAD-C8E8-F9E1188F2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E3DA-73BA-B9D0-0EDD-13D6ACB7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668-AF3D-47EF-BEC7-1A7F2F77D00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44B00-86F8-69A4-FBCA-AD985AA1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C613-7A7C-CB80-07DB-844ACF2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77CE-43D6-414A-873A-B8D56E68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7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B770F-705B-1717-BE00-C2559EA1F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B1A65-7BE8-EA18-334D-9F6C99F0C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054AE-EB8E-92BB-7674-CA8219C4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668-AF3D-47EF-BEC7-1A7F2F77D00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F5DD6-38D4-BB97-8D78-08BE0938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810F2-E734-DFEB-874E-4DE92864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77CE-43D6-414A-873A-B8D56E68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4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B907-6007-B1BD-4FB6-AC77834E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B71C-613D-87CD-D0C0-A00B4014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15E3-5500-B5BE-BF4F-15451E66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668-AF3D-47EF-BEC7-1A7F2F77D00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8B96B-52E0-864F-41E6-5734EB95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1E265-6BF4-77E4-1A4D-CA9880EA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77CE-43D6-414A-873A-B8D56E68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5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6FF0-F018-1B08-B29E-4B273221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D8259-20CD-55DE-DAC6-FB2FE11D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C14F1-B556-527C-A29B-33A8B4A9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668-AF3D-47EF-BEC7-1A7F2F77D00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8767D-9A2C-585D-3D7C-14D6CA8F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6592B-0FB8-F71B-B209-771E8B29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77CE-43D6-414A-873A-B8D56E68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6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A7D9-7906-7BAD-AB58-76082912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7726-818C-3530-505A-41E2F8276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18B6A-3811-6440-67D7-A35129300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F1818-D173-3C2C-D99C-22B19525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668-AF3D-47EF-BEC7-1A7F2F77D00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24222-5A35-4990-5E3E-6CAFB2CF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A4FBD-9F0B-97D9-6E10-D98D9407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77CE-43D6-414A-873A-B8D56E68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7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6BC6-DBD7-3060-C734-4119F153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3FF7C-3994-F8DA-3073-F50EB0974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66F95-6916-673F-FDC1-854F1FCCB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1563F-A950-4659-6204-A2AF33C48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40AF6-B1AE-24A8-3035-A273F121C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42E5B-B5D2-8080-862C-E579BE02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668-AF3D-47EF-BEC7-1A7F2F77D00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B8F69-5739-6AED-67E4-ABDCD50D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11D8A-C6A1-4CEF-4194-C78351E4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77CE-43D6-414A-873A-B8D56E68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9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5F7D-C065-53A4-5316-AC381BF7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3D0E1-1904-2C13-F481-ECF45F1D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668-AF3D-47EF-BEC7-1A7F2F77D00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49DAA-662A-7E7E-B101-3770F7A7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22AD4-6D05-2FCB-CDD8-3B5624C1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77CE-43D6-414A-873A-B8D56E68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0431A-6EB0-D5A8-06A4-531DD73B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668-AF3D-47EF-BEC7-1A7F2F77D00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1679A-57B9-9F77-5877-6FD40F84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C0FF1-76BD-E099-FCBC-D861FEB7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77CE-43D6-414A-873A-B8D56E68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2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759E-C1DD-7750-5B12-53D2005E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F6A6-88F8-BD38-7376-59FC10B40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C8ED4-8FB2-D38D-BCC5-6C4C5216A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6E78F-7F13-B587-52AD-CE3B1F9D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668-AF3D-47EF-BEC7-1A7F2F77D00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D1D0E-BDB6-52B7-9ABF-E00CAD7C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7817C-E7E9-FCA2-4CC0-5F4C3B6B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77CE-43D6-414A-873A-B8D56E68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7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031C-0C3F-7AA0-4FEC-C5B1D8FE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E8B3D-8E2C-7264-E9BE-9D249B4F1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76953-7A2F-C04F-DEF5-A361D876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88E22-8211-EA4F-A5E8-80566B32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668-AF3D-47EF-BEC7-1A7F2F77D00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F2F13-BB4E-5D9A-6AEA-6ABED144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84B30-1D66-1D0F-3589-A6D75523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77CE-43D6-414A-873A-B8D56E68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8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4F3A1-FC6A-805B-15C5-64DB14BA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8389E-311E-F404-F8AC-37E86030E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74B0-9DBE-3E52-00C9-37AB85BEC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5668-AF3D-47EF-BEC7-1A7F2F77D00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CEF3D-06AB-5B99-6499-431230729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4D39F-0C06-DA20-E526-85ED88C70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377CE-43D6-414A-873A-B8D56E68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B423-DDDB-340F-1949-4BDDCA58D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High-Level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92C8-0541-CA03-05F6-A96961E82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2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D7FEBE-B468-DAAF-4C2B-27DC3F5BBF75}"/>
              </a:ext>
            </a:extLst>
          </p:cNvPr>
          <p:cNvSpPr/>
          <p:nvPr/>
        </p:nvSpPr>
        <p:spPr>
          <a:xfrm>
            <a:off x="1401787" y="3284497"/>
            <a:ext cx="1341407" cy="942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</a:t>
            </a:r>
            <a:r>
              <a:rPr lang="en-US" dirty="0" err="1"/>
              <a:t>Imgs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FD9D7-E16A-3645-34C0-4B55E85B7BD2}"/>
              </a:ext>
            </a:extLst>
          </p:cNvPr>
          <p:cNvSpPr txBox="1"/>
          <p:nvPr/>
        </p:nvSpPr>
        <p:spPr>
          <a:xfrm>
            <a:off x="1462530" y="4328809"/>
            <a:ext cx="121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From csv</a:t>
            </a:r>
          </a:p>
          <a:p>
            <a:r>
              <a:rPr lang="en-US" sz="1000" dirty="0"/>
              <a:t>Store in np array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860BF-2E41-9C29-7107-0A4FF2C7EF25}"/>
              </a:ext>
            </a:extLst>
          </p:cNvPr>
          <p:cNvSpPr/>
          <p:nvPr/>
        </p:nvSpPr>
        <p:spPr>
          <a:xfrm>
            <a:off x="4026913" y="3278036"/>
            <a:ext cx="1341407" cy="942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Random Noised </a:t>
            </a:r>
            <a:r>
              <a:rPr lang="en-US" dirty="0" err="1"/>
              <a:t>Imgs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57DBCC-DF63-2911-4AA4-29837738AFE2}"/>
              </a:ext>
            </a:extLst>
          </p:cNvPr>
          <p:cNvSpPr/>
          <p:nvPr/>
        </p:nvSpPr>
        <p:spPr>
          <a:xfrm>
            <a:off x="9365494" y="3254305"/>
            <a:ext cx="1341407" cy="942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Labels 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8D5448-C36D-5182-D1EB-B61A0D55B9C4}"/>
              </a:ext>
            </a:extLst>
          </p:cNvPr>
          <p:cNvSpPr/>
          <p:nvPr/>
        </p:nvSpPr>
        <p:spPr>
          <a:xfrm>
            <a:off x="6682680" y="3267242"/>
            <a:ext cx="1341407" cy="942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Overlay Numbers on to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AB551-98A4-4217-BF51-C2448082F8E1}"/>
              </a:ext>
            </a:extLst>
          </p:cNvPr>
          <p:cNvSpPr txBox="1"/>
          <p:nvPr/>
        </p:nvSpPr>
        <p:spPr>
          <a:xfrm>
            <a:off x="604567" y="504726"/>
            <a:ext cx="618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Acquisition and Curation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8F8490-B7E9-9D14-590F-1931D25D56D7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743194" y="3749255"/>
            <a:ext cx="1283719" cy="6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FFAB26-3817-4F18-312A-5772C29987F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368320" y="3738461"/>
            <a:ext cx="1314360" cy="10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4B2885-FDF9-512C-8FE3-9159DED53292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8024087" y="3725524"/>
            <a:ext cx="1341407" cy="129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485444-18CA-E6D7-94E3-A33E8B9A1795}"/>
              </a:ext>
            </a:extLst>
          </p:cNvPr>
          <p:cNvSpPr txBox="1"/>
          <p:nvPr/>
        </p:nvSpPr>
        <p:spPr>
          <a:xfrm>
            <a:off x="4228734" y="4327576"/>
            <a:ext cx="1219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Store as array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E2D9C7-F305-F3B6-750A-11B07D1A7EF8}"/>
              </a:ext>
            </a:extLst>
          </p:cNvPr>
          <p:cNvSpPr txBox="1"/>
          <p:nvPr/>
        </p:nvSpPr>
        <p:spPr>
          <a:xfrm>
            <a:off x="7141587" y="4320747"/>
            <a:ext cx="1219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29CC1-67E8-D92A-9F2A-FD795504BC72}"/>
              </a:ext>
            </a:extLst>
          </p:cNvPr>
          <p:cNvSpPr txBox="1"/>
          <p:nvPr/>
        </p:nvSpPr>
        <p:spPr>
          <a:xfrm>
            <a:off x="9486981" y="4327576"/>
            <a:ext cx="1219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Text file with coordinates and labels</a:t>
            </a:r>
          </a:p>
        </p:txBody>
      </p:sp>
    </p:spTree>
    <p:extLst>
      <p:ext uri="{BB962C8B-B14F-4D97-AF65-F5344CB8AC3E}">
        <p14:creationId xmlns:p14="http://schemas.microsoft.com/office/powerpoint/2010/main" val="282964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BB242F-E4F3-BF06-2291-6FF3D6CB7AD1}"/>
              </a:ext>
            </a:extLst>
          </p:cNvPr>
          <p:cNvSpPr txBox="1"/>
          <p:nvPr/>
        </p:nvSpPr>
        <p:spPr>
          <a:xfrm>
            <a:off x="604567" y="504726"/>
            <a:ext cx="618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81150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Final Project High-Level Overview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High-Level Overview</dc:title>
  <dc:creator>Anthony Vasquez</dc:creator>
  <cp:lastModifiedBy>Anthony Vasquez</cp:lastModifiedBy>
  <cp:revision>1</cp:revision>
  <dcterms:created xsi:type="dcterms:W3CDTF">2023-10-31T16:13:47Z</dcterms:created>
  <dcterms:modified xsi:type="dcterms:W3CDTF">2023-10-31T16:46:27Z</dcterms:modified>
</cp:coreProperties>
</file>