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6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7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  <p:sldMasterId id="2147483714" r:id="rId3"/>
    <p:sldMasterId id="2147483733" r:id="rId4"/>
    <p:sldMasterId id="2147483752" r:id="rId5"/>
    <p:sldMasterId id="2147483770" r:id="rId6"/>
    <p:sldMasterId id="2147483796" r:id="rId7"/>
    <p:sldMasterId id="2147483841" r:id="rId8"/>
  </p:sldMasterIdLst>
  <p:notesMasterIdLst>
    <p:notesMasterId r:id="rId23"/>
  </p:notesMasterIdLst>
  <p:sldIdLst>
    <p:sldId id="256" r:id="rId9"/>
    <p:sldId id="257" r:id="rId10"/>
    <p:sldId id="258" r:id="rId11"/>
    <p:sldId id="259" r:id="rId12"/>
    <p:sldId id="260" r:id="rId13"/>
    <p:sldId id="272" r:id="rId14"/>
    <p:sldId id="261" r:id="rId15"/>
    <p:sldId id="262" r:id="rId16"/>
    <p:sldId id="263" r:id="rId17"/>
    <p:sldId id="266" r:id="rId18"/>
    <p:sldId id="271" r:id="rId19"/>
    <p:sldId id="264" r:id="rId20"/>
    <p:sldId id="270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9128D-1EB1-46CE-BECE-CB957C93A1E9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76967-6AB3-42C7-87D4-F51BE2D6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0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76967-6AB3-42C7-87D4-F51BE2D6AD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046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504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8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8108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500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2929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1493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361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7611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0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3796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0012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68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4068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7250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7348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562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2110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819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814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69852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4906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7885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611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77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42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31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75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1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37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36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99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81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95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83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3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061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3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8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529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7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06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8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5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2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060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585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12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65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0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847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582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7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1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40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59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14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5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767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909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151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3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127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91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36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88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21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12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02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29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70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137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0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201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459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59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69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51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9972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92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68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750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3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3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28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432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90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292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138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93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4485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7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271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315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9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213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751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249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561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59146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35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4916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82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530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68975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22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5546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724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06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268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71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0578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8773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259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788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0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2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2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4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A4EB75A-2565-4D53-9481-E6C4B5FA9F02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F7FD0E5-6485-44A9-8908-63E274F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EB29345-F32B-438A-A445-0ED9DF8678D1}"/>
              </a:ext>
            </a:extLst>
          </p:cNvPr>
          <p:cNvGrpSpPr/>
          <p:nvPr/>
        </p:nvGrpSpPr>
        <p:grpSpPr>
          <a:xfrm>
            <a:off x="6094799" y="1412294"/>
            <a:ext cx="5785459" cy="4867410"/>
            <a:chOff x="6094799" y="1412294"/>
            <a:chExt cx="5785459" cy="4867410"/>
          </a:xfrm>
        </p:grpSpPr>
        <p:grpSp>
          <p:nvGrpSpPr>
            <p:cNvPr id="6" name="Graphic 33">
              <a:extLst>
                <a:ext uri="{FF2B5EF4-FFF2-40B4-BE49-F238E27FC236}">
                  <a16:creationId xmlns:a16="http://schemas.microsoft.com/office/drawing/2014/main" id="{6C59FEFF-DF15-4C8C-AFAB-1DD0FC552EC0}"/>
                </a:ext>
              </a:extLst>
            </p:cNvPr>
            <p:cNvGrpSpPr/>
            <p:nvPr/>
          </p:nvGrpSpPr>
          <p:grpSpPr>
            <a:xfrm>
              <a:off x="7105963" y="1412294"/>
              <a:ext cx="3023169" cy="2904280"/>
              <a:chOff x="2705100" y="171450"/>
              <a:chExt cx="6781800" cy="6515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B1B50BE-84D0-48A8-950E-551BEA3DC436}"/>
                  </a:ext>
                </a:extLst>
              </p:cNvPr>
              <p:cNvSpPr/>
              <p:nvPr/>
            </p:nvSpPr>
            <p:spPr>
              <a:xfrm>
                <a:off x="3196589" y="3950017"/>
                <a:ext cx="5795962" cy="2738437"/>
              </a:xfrm>
              <a:custGeom>
                <a:avLst/>
                <a:gdLst>
                  <a:gd name="connsiteX0" fmla="*/ 5233035 w 5795962"/>
                  <a:gd name="connsiteY0" fmla="*/ 2738438 h 2738437"/>
                  <a:gd name="connsiteX1" fmla="*/ 555308 w 5795962"/>
                  <a:gd name="connsiteY1" fmla="*/ 2738438 h 2738437"/>
                  <a:gd name="connsiteX2" fmla="*/ 357188 w 5795962"/>
                  <a:gd name="connsiteY2" fmla="*/ 2566035 h 2738437"/>
                  <a:gd name="connsiteX3" fmla="*/ 0 w 5795962"/>
                  <a:gd name="connsiteY3" fmla="*/ 0 h 2738437"/>
                  <a:gd name="connsiteX4" fmla="*/ 5795963 w 5795962"/>
                  <a:gd name="connsiteY4" fmla="*/ 0 h 2738437"/>
                  <a:gd name="connsiteX5" fmla="*/ 5430203 w 5795962"/>
                  <a:gd name="connsiteY5" fmla="*/ 2566988 h 2738437"/>
                  <a:gd name="connsiteX6" fmla="*/ 5233035 w 5795962"/>
                  <a:gd name="connsiteY6" fmla="*/ 2738438 h 2738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95962" h="2738437">
                    <a:moveTo>
                      <a:pt x="5233035" y="2738438"/>
                    </a:moveTo>
                    <a:lnTo>
                      <a:pt x="555308" y="2738438"/>
                    </a:lnTo>
                    <a:cubicBezTo>
                      <a:pt x="455295" y="2738438"/>
                      <a:pt x="371475" y="2665095"/>
                      <a:pt x="357188" y="2566035"/>
                    </a:cubicBezTo>
                    <a:lnTo>
                      <a:pt x="0" y="0"/>
                    </a:lnTo>
                    <a:lnTo>
                      <a:pt x="5795963" y="0"/>
                    </a:lnTo>
                    <a:lnTo>
                      <a:pt x="5430203" y="2566988"/>
                    </a:lnTo>
                    <a:cubicBezTo>
                      <a:pt x="5415915" y="2665095"/>
                      <a:pt x="5332095" y="2738438"/>
                      <a:pt x="5233035" y="2738438"/>
                    </a:cubicBezTo>
                    <a:close/>
                  </a:path>
                </a:pathLst>
              </a:custGeom>
              <a:solidFill>
                <a:srgbClr val="0148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265DEF7-E29F-4B0C-AA53-ADA5F364735E}"/>
                  </a:ext>
                </a:extLst>
              </p:cNvPr>
              <p:cNvSpPr/>
              <p:nvPr/>
            </p:nvSpPr>
            <p:spPr>
              <a:xfrm>
                <a:off x="3639502" y="4936807"/>
                <a:ext cx="4910137" cy="204787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7 h 204787"/>
                  <a:gd name="connsiteX3" fmla="*/ 0 w 491013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02C1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E1CBDA7-7FF8-46A6-9977-419DCC583E1F}"/>
                  </a:ext>
                </a:extLst>
              </p:cNvPr>
              <p:cNvSpPr/>
              <p:nvPr/>
            </p:nvSpPr>
            <p:spPr>
              <a:xfrm>
                <a:off x="3713797" y="6196965"/>
                <a:ext cx="4769167" cy="204787"/>
              </a:xfrm>
              <a:custGeom>
                <a:avLst/>
                <a:gdLst>
                  <a:gd name="connsiteX0" fmla="*/ 0 w 4769167"/>
                  <a:gd name="connsiteY0" fmla="*/ 0 h 204787"/>
                  <a:gd name="connsiteX1" fmla="*/ 4769168 w 4769167"/>
                  <a:gd name="connsiteY1" fmla="*/ 0 h 204787"/>
                  <a:gd name="connsiteX2" fmla="*/ 4769168 w 4769167"/>
                  <a:gd name="connsiteY2" fmla="*/ 204787 h 204787"/>
                  <a:gd name="connsiteX3" fmla="*/ 0 w 476916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9167" h="204787">
                    <a:moveTo>
                      <a:pt x="0" y="0"/>
                    </a:moveTo>
                    <a:lnTo>
                      <a:pt x="4769168" y="0"/>
                    </a:lnTo>
                    <a:lnTo>
                      <a:pt x="476916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02C1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B61ED03-8336-416D-936B-39D36251D641}"/>
                  </a:ext>
                </a:extLst>
              </p:cNvPr>
              <p:cNvSpPr/>
              <p:nvPr/>
            </p:nvSpPr>
            <p:spPr>
              <a:xfrm>
                <a:off x="3643312" y="5424487"/>
                <a:ext cx="4910137" cy="204787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8 h 204787"/>
                  <a:gd name="connsiteX3" fmla="*/ 0 w 4910137"/>
                  <a:gd name="connsiteY3" fmla="*/ 204788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8"/>
                    </a:lnTo>
                    <a:lnTo>
                      <a:pt x="0" y="204788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701EEF-F24B-4A3D-B4D7-6784712F37B0}"/>
                  </a:ext>
                </a:extLst>
              </p:cNvPr>
              <p:cNvSpPr/>
              <p:nvPr/>
            </p:nvSpPr>
            <p:spPr>
              <a:xfrm>
                <a:off x="3643312" y="4160520"/>
                <a:ext cx="4910137" cy="204787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7 h 204787"/>
                  <a:gd name="connsiteX3" fmla="*/ 0 w 491013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A6B5001-DBFA-48C1-B4C5-19EAEED60A0E}"/>
                  </a:ext>
                </a:extLst>
              </p:cNvPr>
              <p:cNvSpPr/>
              <p:nvPr/>
            </p:nvSpPr>
            <p:spPr>
              <a:xfrm>
                <a:off x="2705100" y="2106929"/>
                <a:ext cx="6779894" cy="1150620"/>
              </a:xfrm>
              <a:custGeom>
                <a:avLst/>
                <a:gdLst>
                  <a:gd name="connsiteX0" fmla="*/ 6779895 w 6779894"/>
                  <a:gd name="connsiteY0" fmla="*/ 1150620 h 1150620"/>
                  <a:gd name="connsiteX1" fmla="*/ 0 w 6779894"/>
                  <a:gd name="connsiteY1" fmla="*/ 1150620 h 1150620"/>
                  <a:gd name="connsiteX2" fmla="*/ 619125 w 6779894"/>
                  <a:gd name="connsiteY2" fmla="*/ 0 h 1150620"/>
                  <a:gd name="connsiteX3" fmla="*/ 6132195 w 6779894"/>
                  <a:gd name="connsiteY3" fmla="*/ 0 h 115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9894" h="1150620">
                    <a:moveTo>
                      <a:pt x="6779895" y="1150620"/>
                    </a:moveTo>
                    <a:lnTo>
                      <a:pt x="0" y="1150620"/>
                    </a:lnTo>
                    <a:lnTo>
                      <a:pt x="619125" y="0"/>
                    </a:lnTo>
                    <a:lnTo>
                      <a:pt x="6132195" y="0"/>
                    </a:lnTo>
                    <a:close/>
                  </a:path>
                </a:pathLst>
              </a:custGeom>
              <a:solidFill>
                <a:srgbClr val="21818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90A9A46-4EA5-4301-875D-DADF307FFF1E}"/>
                  </a:ext>
                </a:extLst>
              </p:cNvPr>
              <p:cNvSpPr/>
              <p:nvPr/>
            </p:nvSpPr>
            <p:spPr>
              <a:xfrm>
                <a:off x="3135630" y="2252662"/>
                <a:ext cx="5918834" cy="860107"/>
              </a:xfrm>
              <a:custGeom>
                <a:avLst/>
                <a:gdLst>
                  <a:gd name="connsiteX0" fmla="*/ 5918835 w 5918834"/>
                  <a:gd name="connsiteY0" fmla="*/ 860107 h 860107"/>
                  <a:gd name="connsiteX1" fmla="*/ 0 w 5918834"/>
                  <a:gd name="connsiteY1" fmla="*/ 860107 h 860107"/>
                  <a:gd name="connsiteX2" fmla="*/ 435293 w 5918834"/>
                  <a:gd name="connsiteY2" fmla="*/ 0 h 860107"/>
                  <a:gd name="connsiteX3" fmla="*/ 5486400 w 5918834"/>
                  <a:gd name="connsiteY3" fmla="*/ 0 h 8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34" h="860107">
                    <a:moveTo>
                      <a:pt x="5918835" y="860107"/>
                    </a:moveTo>
                    <a:lnTo>
                      <a:pt x="0" y="860107"/>
                    </a:lnTo>
                    <a:lnTo>
                      <a:pt x="435293" y="0"/>
                    </a:lnTo>
                    <a:lnTo>
                      <a:pt x="5486400" y="0"/>
                    </a:lnTo>
                    <a:close/>
                  </a:path>
                </a:pathLst>
              </a:custGeom>
              <a:solidFill>
                <a:srgbClr val="014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AF3AD44-DB00-4E31-ABC6-DB8A4AECBD2A}"/>
                  </a:ext>
                </a:extLst>
              </p:cNvPr>
              <p:cNvSpPr/>
              <p:nvPr/>
            </p:nvSpPr>
            <p:spPr>
              <a:xfrm>
                <a:off x="2710815" y="3258502"/>
                <a:ext cx="6768465" cy="724852"/>
              </a:xfrm>
              <a:custGeom>
                <a:avLst/>
                <a:gdLst>
                  <a:gd name="connsiteX0" fmla="*/ 6575108 w 6768465"/>
                  <a:gd name="connsiteY0" fmla="*/ 724853 h 724852"/>
                  <a:gd name="connsiteX1" fmla="*/ 193358 w 6768465"/>
                  <a:gd name="connsiteY1" fmla="*/ 724853 h 724852"/>
                  <a:gd name="connsiteX2" fmla="*/ 0 w 6768465"/>
                  <a:gd name="connsiteY2" fmla="*/ 531495 h 724852"/>
                  <a:gd name="connsiteX3" fmla="*/ 0 w 6768465"/>
                  <a:gd name="connsiteY3" fmla="*/ 0 h 724852"/>
                  <a:gd name="connsiteX4" fmla="*/ 6768465 w 6768465"/>
                  <a:gd name="connsiteY4" fmla="*/ 0 h 724852"/>
                  <a:gd name="connsiteX5" fmla="*/ 6768465 w 6768465"/>
                  <a:gd name="connsiteY5" fmla="*/ 531495 h 724852"/>
                  <a:gd name="connsiteX6" fmla="*/ 6575108 w 6768465"/>
                  <a:gd name="connsiteY6" fmla="*/ 724853 h 72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8465" h="724852">
                    <a:moveTo>
                      <a:pt x="6575108" y="724853"/>
                    </a:moveTo>
                    <a:lnTo>
                      <a:pt x="193358" y="724853"/>
                    </a:lnTo>
                    <a:cubicBezTo>
                      <a:pt x="86678" y="724853"/>
                      <a:pt x="0" y="638175"/>
                      <a:pt x="0" y="531495"/>
                    </a:cubicBezTo>
                    <a:lnTo>
                      <a:pt x="0" y="0"/>
                    </a:lnTo>
                    <a:lnTo>
                      <a:pt x="6768465" y="0"/>
                    </a:lnTo>
                    <a:lnTo>
                      <a:pt x="6768465" y="531495"/>
                    </a:lnTo>
                    <a:cubicBezTo>
                      <a:pt x="6768465" y="638175"/>
                      <a:pt x="6681788" y="724853"/>
                      <a:pt x="6575108" y="724853"/>
                    </a:cubicBezTo>
                    <a:close/>
                  </a:path>
                </a:pathLst>
              </a:custGeom>
              <a:solidFill>
                <a:srgbClr val="00777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F6CD05E-BFF6-447F-8430-DB5763121C4F}"/>
                  </a:ext>
                </a:extLst>
              </p:cNvPr>
              <p:cNvSpPr/>
              <p:nvPr/>
            </p:nvSpPr>
            <p:spPr>
              <a:xfrm>
                <a:off x="3196589" y="3950017"/>
                <a:ext cx="5796915" cy="2738437"/>
              </a:xfrm>
              <a:custGeom>
                <a:avLst/>
                <a:gdLst>
                  <a:gd name="connsiteX0" fmla="*/ 0 w 5796915"/>
                  <a:gd name="connsiteY0" fmla="*/ 0 h 2738437"/>
                  <a:gd name="connsiteX1" fmla="*/ 357188 w 5796915"/>
                  <a:gd name="connsiteY1" fmla="*/ 2566035 h 2738437"/>
                  <a:gd name="connsiteX2" fmla="*/ 555308 w 5796915"/>
                  <a:gd name="connsiteY2" fmla="*/ 2738438 h 2738437"/>
                  <a:gd name="connsiteX3" fmla="*/ 5233035 w 5796915"/>
                  <a:gd name="connsiteY3" fmla="*/ 2738438 h 2738437"/>
                  <a:gd name="connsiteX4" fmla="*/ 5431155 w 5796915"/>
                  <a:gd name="connsiteY4" fmla="*/ 2566988 h 2738437"/>
                  <a:gd name="connsiteX5" fmla="*/ 5796915 w 5796915"/>
                  <a:gd name="connsiteY5" fmla="*/ 0 h 2738437"/>
                  <a:gd name="connsiteX6" fmla="*/ 0 w 5796915"/>
                  <a:gd name="connsiteY6" fmla="*/ 0 h 2738437"/>
                  <a:gd name="connsiteX7" fmla="*/ 714375 w 5796915"/>
                  <a:gd name="connsiteY7" fmla="*/ 2384108 h 2738437"/>
                  <a:gd name="connsiteX8" fmla="*/ 645795 w 5796915"/>
                  <a:gd name="connsiteY8" fmla="*/ 2452688 h 2738437"/>
                  <a:gd name="connsiteX9" fmla="*/ 606743 w 5796915"/>
                  <a:gd name="connsiteY9" fmla="*/ 2452688 h 2738437"/>
                  <a:gd name="connsiteX10" fmla="*/ 538163 w 5796915"/>
                  <a:gd name="connsiteY10" fmla="*/ 2384108 h 2738437"/>
                  <a:gd name="connsiteX11" fmla="*/ 442913 w 5796915"/>
                  <a:gd name="connsiteY11" fmla="*/ 1547813 h 2738437"/>
                  <a:gd name="connsiteX12" fmla="*/ 511493 w 5796915"/>
                  <a:gd name="connsiteY12" fmla="*/ 1479232 h 2738437"/>
                  <a:gd name="connsiteX13" fmla="*/ 645795 w 5796915"/>
                  <a:gd name="connsiteY13" fmla="*/ 1479232 h 2738437"/>
                  <a:gd name="connsiteX14" fmla="*/ 714375 w 5796915"/>
                  <a:gd name="connsiteY14" fmla="*/ 1547813 h 2738437"/>
                  <a:gd name="connsiteX15" fmla="*/ 714375 w 5796915"/>
                  <a:gd name="connsiteY15" fmla="*/ 2384108 h 2738437"/>
                  <a:gd name="connsiteX16" fmla="*/ 714375 w 5796915"/>
                  <a:gd name="connsiteY16" fmla="*/ 1116330 h 2738437"/>
                  <a:gd name="connsiteX17" fmla="*/ 645795 w 5796915"/>
                  <a:gd name="connsiteY17" fmla="*/ 1184910 h 2738437"/>
                  <a:gd name="connsiteX18" fmla="*/ 511493 w 5796915"/>
                  <a:gd name="connsiteY18" fmla="*/ 1184910 h 2738437"/>
                  <a:gd name="connsiteX19" fmla="*/ 442913 w 5796915"/>
                  <a:gd name="connsiteY19" fmla="*/ 1116330 h 2738437"/>
                  <a:gd name="connsiteX20" fmla="*/ 442913 w 5796915"/>
                  <a:gd name="connsiteY20" fmla="*/ 279082 h 2738437"/>
                  <a:gd name="connsiteX21" fmla="*/ 511493 w 5796915"/>
                  <a:gd name="connsiteY21" fmla="*/ 210502 h 2738437"/>
                  <a:gd name="connsiteX22" fmla="*/ 645795 w 5796915"/>
                  <a:gd name="connsiteY22" fmla="*/ 210502 h 2738437"/>
                  <a:gd name="connsiteX23" fmla="*/ 714375 w 5796915"/>
                  <a:gd name="connsiteY23" fmla="*/ 279082 h 2738437"/>
                  <a:gd name="connsiteX24" fmla="*/ 714375 w 5796915"/>
                  <a:gd name="connsiteY24" fmla="*/ 1116330 h 2738437"/>
                  <a:gd name="connsiteX25" fmla="*/ 1294448 w 5796915"/>
                  <a:gd name="connsiteY25" fmla="*/ 2384108 h 2738437"/>
                  <a:gd name="connsiteX26" fmla="*/ 1225868 w 5796915"/>
                  <a:gd name="connsiteY26" fmla="*/ 2452688 h 2738437"/>
                  <a:gd name="connsiteX27" fmla="*/ 1091565 w 5796915"/>
                  <a:gd name="connsiteY27" fmla="*/ 2452688 h 2738437"/>
                  <a:gd name="connsiteX28" fmla="*/ 1022985 w 5796915"/>
                  <a:gd name="connsiteY28" fmla="*/ 2384108 h 2738437"/>
                  <a:gd name="connsiteX29" fmla="*/ 1022985 w 5796915"/>
                  <a:gd name="connsiteY29" fmla="*/ 1547813 h 2738437"/>
                  <a:gd name="connsiteX30" fmla="*/ 1091565 w 5796915"/>
                  <a:gd name="connsiteY30" fmla="*/ 1479232 h 2738437"/>
                  <a:gd name="connsiteX31" fmla="*/ 1225868 w 5796915"/>
                  <a:gd name="connsiteY31" fmla="*/ 1479232 h 2738437"/>
                  <a:gd name="connsiteX32" fmla="*/ 1294448 w 5796915"/>
                  <a:gd name="connsiteY32" fmla="*/ 1547813 h 2738437"/>
                  <a:gd name="connsiteX33" fmla="*/ 1294448 w 5796915"/>
                  <a:gd name="connsiteY33" fmla="*/ 2384108 h 2738437"/>
                  <a:gd name="connsiteX34" fmla="*/ 1294448 w 5796915"/>
                  <a:gd name="connsiteY34" fmla="*/ 1116330 h 2738437"/>
                  <a:gd name="connsiteX35" fmla="*/ 1225868 w 5796915"/>
                  <a:gd name="connsiteY35" fmla="*/ 1184910 h 2738437"/>
                  <a:gd name="connsiteX36" fmla="*/ 1091565 w 5796915"/>
                  <a:gd name="connsiteY36" fmla="*/ 1184910 h 2738437"/>
                  <a:gd name="connsiteX37" fmla="*/ 1022985 w 5796915"/>
                  <a:gd name="connsiteY37" fmla="*/ 1116330 h 2738437"/>
                  <a:gd name="connsiteX38" fmla="*/ 1022985 w 5796915"/>
                  <a:gd name="connsiteY38" fmla="*/ 279082 h 2738437"/>
                  <a:gd name="connsiteX39" fmla="*/ 1091565 w 5796915"/>
                  <a:gd name="connsiteY39" fmla="*/ 210502 h 2738437"/>
                  <a:gd name="connsiteX40" fmla="*/ 1225868 w 5796915"/>
                  <a:gd name="connsiteY40" fmla="*/ 210502 h 2738437"/>
                  <a:gd name="connsiteX41" fmla="*/ 1294448 w 5796915"/>
                  <a:gd name="connsiteY41" fmla="*/ 279082 h 2738437"/>
                  <a:gd name="connsiteX42" fmla="*/ 1294448 w 5796915"/>
                  <a:gd name="connsiteY42" fmla="*/ 1116330 h 2738437"/>
                  <a:gd name="connsiteX43" fmla="*/ 1874520 w 5796915"/>
                  <a:gd name="connsiteY43" fmla="*/ 2384108 h 2738437"/>
                  <a:gd name="connsiteX44" fmla="*/ 1805940 w 5796915"/>
                  <a:gd name="connsiteY44" fmla="*/ 2452688 h 2738437"/>
                  <a:gd name="connsiteX45" fmla="*/ 1671638 w 5796915"/>
                  <a:gd name="connsiteY45" fmla="*/ 2452688 h 2738437"/>
                  <a:gd name="connsiteX46" fmla="*/ 1603058 w 5796915"/>
                  <a:gd name="connsiteY46" fmla="*/ 2384108 h 2738437"/>
                  <a:gd name="connsiteX47" fmla="*/ 1603058 w 5796915"/>
                  <a:gd name="connsiteY47" fmla="*/ 1547813 h 2738437"/>
                  <a:gd name="connsiteX48" fmla="*/ 1671638 w 5796915"/>
                  <a:gd name="connsiteY48" fmla="*/ 1479232 h 2738437"/>
                  <a:gd name="connsiteX49" fmla="*/ 1805940 w 5796915"/>
                  <a:gd name="connsiteY49" fmla="*/ 1479232 h 2738437"/>
                  <a:gd name="connsiteX50" fmla="*/ 1874520 w 5796915"/>
                  <a:gd name="connsiteY50" fmla="*/ 1547813 h 2738437"/>
                  <a:gd name="connsiteX51" fmla="*/ 1874520 w 5796915"/>
                  <a:gd name="connsiteY51" fmla="*/ 2384108 h 2738437"/>
                  <a:gd name="connsiteX52" fmla="*/ 1874520 w 5796915"/>
                  <a:gd name="connsiteY52" fmla="*/ 1116330 h 2738437"/>
                  <a:gd name="connsiteX53" fmla="*/ 1805940 w 5796915"/>
                  <a:gd name="connsiteY53" fmla="*/ 1184910 h 2738437"/>
                  <a:gd name="connsiteX54" fmla="*/ 1671638 w 5796915"/>
                  <a:gd name="connsiteY54" fmla="*/ 1184910 h 2738437"/>
                  <a:gd name="connsiteX55" fmla="*/ 1603058 w 5796915"/>
                  <a:gd name="connsiteY55" fmla="*/ 1116330 h 2738437"/>
                  <a:gd name="connsiteX56" fmla="*/ 1603058 w 5796915"/>
                  <a:gd name="connsiteY56" fmla="*/ 279082 h 2738437"/>
                  <a:gd name="connsiteX57" fmla="*/ 1671638 w 5796915"/>
                  <a:gd name="connsiteY57" fmla="*/ 210502 h 2738437"/>
                  <a:gd name="connsiteX58" fmla="*/ 1805940 w 5796915"/>
                  <a:gd name="connsiteY58" fmla="*/ 210502 h 2738437"/>
                  <a:gd name="connsiteX59" fmla="*/ 1874520 w 5796915"/>
                  <a:gd name="connsiteY59" fmla="*/ 279082 h 2738437"/>
                  <a:gd name="connsiteX60" fmla="*/ 1874520 w 5796915"/>
                  <a:gd name="connsiteY60" fmla="*/ 1116330 h 2738437"/>
                  <a:gd name="connsiteX61" fmla="*/ 2454593 w 5796915"/>
                  <a:gd name="connsiteY61" fmla="*/ 2384108 h 2738437"/>
                  <a:gd name="connsiteX62" fmla="*/ 2386013 w 5796915"/>
                  <a:gd name="connsiteY62" fmla="*/ 2452688 h 2738437"/>
                  <a:gd name="connsiteX63" fmla="*/ 2251710 w 5796915"/>
                  <a:gd name="connsiteY63" fmla="*/ 2452688 h 2738437"/>
                  <a:gd name="connsiteX64" fmla="*/ 2183130 w 5796915"/>
                  <a:gd name="connsiteY64" fmla="*/ 2384108 h 2738437"/>
                  <a:gd name="connsiteX65" fmla="*/ 2183130 w 5796915"/>
                  <a:gd name="connsiteY65" fmla="*/ 1547813 h 2738437"/>
                  <a:gd name="connsiteX66" fmla="*/ 2251710 w 5796915"/>
                  <a:gd name="connsiteY66" fmla="*/ 1479232 h 2738437"/>
                  <a:gd name="connsiteX67" fmla="*/ 2386013 w 5796915"/>
                  <a:gd name="connsiteY67" fmla="*/ 1479232 h 2738437"/>
                  <a:gd name="connsiteX68" fmla="*/ 2454593 w 5796915"/>
                  <a:gd name="connsiteY68" fmla="*/ 1547813 h 2738437"/>
                  <a:gd name="connsiteX69" fmla="*/ 2454593 w 5796915"/>
                  <a:gd name="connsiteY69" fmla="*/ 2384108 h 2738437"/>
                  <a:gd name="connsiteX70" fmla="*/ 2454593 w 5796915"/>
                  <a:gd name="connsiteY70" fmla="*/ 1116330 h 2738437"/>
                  <a:gd name="connsiteX71" fmla="*/ 2386013 w 5796915"/>
                  <a:gd name="connsiteY71" fmla="*/ 1184910 h 2738437"/>
                  <a:gd name="connsiteX72" fmla="*/ 2251710 w 5796915"/>
                  <a:gd name="connsiteY72" fmla="*/ 1184910 h 2738437"/>
                  <a:gd name="connsiteX73" fmla="*/ 2183130 w 5796915"/>
                  <a:gd name="connsiteY73" fmla="*/ 1116330 h 2738437"/>
                  <a:gd name="connsiteX74" fmla="*/ 2183130 w 5796915"/>
                  <a:gd name="connsiteY74" fmla="*/ 279082 h 2738437"/>
                  <a:gd name="connsiteX75" fmla="*/ 2251710 w 5796915"/>
                  <a:gd name="connsiteY75" fmla="*/ 210502 h 2738437"/>
                  <a:gd name="connsiteX76" fmla="*/ 2386013 w 5796915"/>
                  <a:gd name="connsiteY76" fmla="*/ 210502 h 2738437"/>
                  <a:gd name="connsiteX77" fmla="*/ 2454593 w 5796915"/>
                  <a:gd name="connsiteY77" fmla="*/ 279082 h 2738437"/>
                  <a:gd name="connsiteX78" fmla="*/ 2454593 w 5796915"/>
                  <a:gd name="connsiteY78" fmla="*/ 1116330 h 2738437"/>
                  <a:gd name="connsiteX79" fmla="*/ 3034665 w 5796915"/>
                  <a:gd name="connsiteY79" fmla="*/ 2384108 h 2738437"/>
                  <a:gd name="connsiteX80" fmla="*/ 2966085 w 5796915"/>
                  <a:gd name="connsiteY80" fmla="*/ 2452688 h 2738437"/>
                  <a:gd name="connsiteX81" fmla="*/ 2831783 w 5796915"/>
                  <a:gd name="connsiteY81" fmla="*/ 2452688 h 2738437"/>
                  <a:gd name="connsiteX82" fmla="*/ 2763203 w 5796915"/>
                  <a:gd name="connsiteY82" fmla="*/ 2384108 h 2738437"/>
                  <a:gd name="connsiteX83" fmla="*/ 2763203 w 5796915"/>
                  <a:gd name="connsiteY83" fmla="*/ 1547813 h 2738437"/>
                  <a:gd name="connsiteX84" fmla="*/ 2831783 w 5796915"/>
                  <a:gd name="connsiteY84" fmla="*/ 1479232 h 2738437"/>
                  <a:gd name="connsiteX85" fmla="*/ 2966085 w 5796915"/>
                  <a:gd name="connsiteY85" fmla="*/ 1479232 h 2738437"/>
                  <a:gd name="connsiteX86" fmla="*/ 3034665 w 5796915"/>
                  <a:gd name="connsiteY86" fmla="*/ 1547813 h 2738437"/>
                  <a:gd name="connsiteX87" fmla="*/ 3034665 w 5796915"/>
                  <a:gd name="connsiteY87" fmla="*/ 2384108 h 2738437"/>
                  <a:gd name="connsiteX88" fmla="*/ 3034665 w 5796915"/>
                  <a:gd name="connsiteY88" fmla="*/ 1116330 h 2738437"/>
                  <a:gd name="connsiteX89" fmla="*/ 2966085 w 5796915"/>
                  <a:gd name="connsiteY89" fmla="*/ 1184910 h 2738437"/>
                  <a:gd name="connsiteX90" fmla="*/ 2831783 w 5796915"/>
                  <a:gd name="connsiteY90" fmla="*/ 1184910 h 2738437"/>
                  <a:gd name="connsiteX91" fmla="*/ 2763203 w 5796915"/>
                  <a:gd name="connsiteY91" fmla="*/ 1116330 h 2738437"/>
                  <a:gd name="connsiteX92" fmla="*/ 2763203 w 5796915"/>
                  <a:gd name="connsiteY92" fmla="*/ 279082 h 2738437"/>
                  <a:gd name="connsiteX93" fmla="*/ 2831783 w 5796915"/>
                  <a:gd name="connsiteY93" fmla="*/ 210502 h 2738437"/>
                  <a:gd name="connsiteX94" fmla="*/ 2966085 w 5796915"/>
                  <a:gd name="connsiteY94" fmla="*/ 210502 h 2738437"/>
                  <a:gd name="connsiteX95" fmla="*/ 3034665 w 5796915"/>
                  <a:gd name="connsiteY95" fmla="*/ 279082 h 2738437"/>
                  <a:gd name="connsiteX96" fmla="*/ 3034665 w 5796915"/>
                  <a:gd name="connsiteY96" fmla="*/ 1116330 h 2738437"/>
                  <a:gd name="connsiteX97" fmla="*/ 3613785 w 5796915"/>
                  <a:gd name="connsiteY97" fmla="*/ 2384108 h 2738437"/>
                  <a:gd name="connsiteX98" fmla="*/ 3545205 w 5796915"/>
                  <a:gd name="connsiteY98" fmla="*/ 2452688 h 2738437"/>
                  <a:gd name="connsiteX99" fmla="*/ 3410903 w 5796915"/>
                  <a:gd name="connsiteY99" fmla="*/ 2452688 h 2738437"/>
                  <a:gd name="connsiteX100" fmla="*/ 3342323 w 5796915"/>
                  <a:gd name="connsiteY100" fmla="*/ 2384108 h 2738437"/>
                  <a:gd name="connsiteX101" fmla="*/ 3342323 w 5796915"/>
                  <a:gd name="connsiteY101" fmla="*/ 1547813 h 2738437"/>
                  <a:gd name="connsiteX102" fmla="*/ 3410903 w 5796915"/>
                  <a:gd name="connsiteY102" fmla="*/ 1479232 h 2738437"/>
                  <a:gd name="connsiteX103" fmla="*/ 3545205 w 5796915"/>
                  <a:gd name="connsiteY103" fmla="*/ 1479232 h 2738437"/>
                  <a:gd name="connsiteX104" fmla="*/ 3613785 w 5796915"/>
                  <a:gd name="connsiteY104" fmla="*/ 1547813 h 2738437"/>
                  <a:gd name="connsiteX105" fmla="*/ 3613785 w 5796915"/>
                  <a:gd name="connsiteY105" fmla="*/ 2384108 h 2738437"/>
                  <a:gd name="connsiteX106" fmla="*/ 3613785 w 5796915"/>
                  <a:gd name="connsiteY106" fmla="*/ 1116330 h 2738437"/>
                  <a:gd name="connsiteX107" fmla="*/ 3545205 w 5796915"/>
                  <a:gd name="connsiteY107" fmla="*/ 1184910 h 2738437"/>
                  <a:gd name="connsiteX108" fmla="*/ 3410903 w 5796915"/>
                  <a:gd name="connsiteY108" fmla="*/ 1184910 h 2738437"/>
                  <a:gd name="connsiteX109" fmla="*/ 3342323 w 5796915"/>
                  <a:gd name="connsiteY109" fmla="*/ 1116330 h 2738437"/>
                  <a:gd name="connsiteX110" fmla="*/ 3342323 w 5796915"/>
                  <a:gd name="connsiteY110" fmla="*/ 279082 h 2738437"/>
                  <a:gd name="connsiteX111" fmla="*/ 3410903 w 5796915"/>
                  <a:gd name="connsiteY111" fmla="*/ 210502 h 2738437"/>
                  <a:gd name="connsiteX112" fmla="*/ 3545205 w 5796915"/>
                  <a:gd name="connsiteY112" fmla="*/ 210502 h 2738437"/>
                  <a:gd name="connsiteX113" fmla="*/ 3613785 w 5796915"/>
                  <a:gd name="connsiteY113" fmla="*/ 279082 h 2738437"/>
                  <a:gd name="connsiteX114" fmla="*/ 3613785 w 5796915"/>
                  <a:gd name="connsiteY114" fmla="*/ 1116330 h 2738437"/>
                  <a:gd name="connsiteX115" fmla="*/ 4193858 w 5796915"/>
                  <a:gd name="connsiteY115" fmla="*/ 2384108 h 2738437"/>
                  <a:gd name="connsiteX116" fmla="*/ 4125278 w 5796915"/>
                  <a:gd name="connsiteY116" fmla="*/ 2452688 h 2738437"/>
                  <a:gd name="connsiteX117" fmla="*/ 3990975 w 5796915"/>
                  <a:gd name="connsiteY117" fmla="*/ 2452688 h 2738437"/>
                  <a:gd name="connsiteX118" fmla="*/ 3922395 w 5796915"/>
                  <a:gd name="connsiteY118" fmla="*/ 2384108 h 2738437"/>
                  <a:gd name="connsiteX119" fmla="*/ 3922395 w 5796915"/>
                  <a:gd name="connsiteY119" fmla="*/ 1547813 h 2738437"/>
                  <a:gd name="connsiteX120" fmla="*/ 3990975 w 5796915"/>
                  <a:gd name="connsiteY120" fmla="*/ 1479232 h 2738437"/>
                  <a:gd name="connsiteX121" fmla="*/ 4125278 w 5796915"/>
                  <a:gd name="connsiteY121" fmla="*/ 1479232 h 2738437"/>
                  <a:gd name="connsiteX122" fmla="*/ 4193858 w 5796915"/>
                  <a:gd name="connsiteY122" fmla="*/ 1547813 h 2738437"/>
                  <a:gd name="connsiteX123" fmla="*/ 4193858 w 5796915"/>
                  <a:gd name="connsiteY123" fmla="*/ 2384108 h 2738437"/>
                  <a:gd name="connsiteX124" fmla="*/ 4193858 w 5796915"/>
                  <a:gd name="connsiteY124" fmla="*/ 1116330 h 2738437"/>
                  <a:gd name="connsiteX125" fmla="*/ 4125278 w 5796915"/>
                  <a:gd name="connsiteY125" fmla="*/ 1184910 h 2738437"/>
                  <a:gd name="connsiteX126" fmla="*/ 3990975 w 5796915"/>
                  <a:gd name="connsiteY126" fmla="*/ 1184910 h 2738437"/>
                  <a:gd name="connsiteX127" fmla="*/ 3922395 w 5796915"/>
                  <a:gd name="connsiteY127" fmla="*/ 1116330 h 2738437"/>
                  <a:gd name="connsiteX128" fmla="*/ 3922395 w 5796915"/>
                  <a:gd name="connsiteY128" fmla="*/ 279082 h 2738437"/>
                  <a:gd name="connsiteX129" fmla="*/ 3990975 w 5796915"/>
                  <a:gd name="connsiteY129" fmla="*/ 210502 h 2738437"/>
                  <a:gd name="connsiteX130" fmla="*/ 4125278 w 5796915"/>
                  <a:gd name="connsiteY130" fmla="*/ 210502 h 2738437"/>
                  <a:gd name="connsiteX131" fmla="*/ 4193858 w 5796915"/>
                  <a:gd name="connsiteY131" fmla="*/ 279082 h 2738437"/>
                  <a:gd name="connsiteX132" fmla="*/ 4193858 w 5796915"/>
                  <a:gd name="connsiteY132" fmla="*/ 1116330 h 2738437"/>
                  <a:gd name="connsiteX133" fmla="*/ 4773930 w 5796915"/>
                  <a:gd name="connsiteY133" fmla="*/ 2384108 h 2738437"/>
                  <a:gd name="connsiteX134" fmla="*/ 4705350 w 5796915"/>
                  <a:gd name="connsiteY134" fmla="*/ 2452688 h 2738437"/>
                  <a:gd name="connsiteX135" fmla="*/ 4571048 w 5796915"/>
                  <a:gd name="connsiteY135" fmla="*/ 2452688 h 2738437"/>
                  <a:gd name="connsiteX136" fmla="*/ 4502468 w 5796915"/>
                  <a:gd name="connsiteY136" fmla="*/ 2384108 h 2738437"/>
                  <a:gd name="connsiteX137" fmla="*/ 4502468 w 5796915"/>
                  <a:gd name="connsiteY137" fmla="*/ 1547813 h 2738437"/>
                  <a:gd name="connsiteX138" fmla="*/ 4571048 w 5796915"/>
                  <a:gd name="connsiteY138" fmla="*/ 1479232 h 2738437"/>
                  <a:gd name="connsiteX139" fmla="*/ 4705350 w 5796915"/>
                  <a:gd name="connsiteY139" fmla="*/ 1479232 h 2738437"/>
                  <a:gd name="connsiteX140" fmla="*/ 4773930 w 5796915"/>
                  <a:gd name="connsiteY140" fmla="*/ 1547813 h 2738437"/>
                  <a:gd name="connsiteX141" fmla="*/ 4773930 w 5796915"/>
                  <a:gd name="connsiteY141" fmla="*/ 2384108 h 2738437"/>
                  <a:gd name="connsiteX142" fmla="*/ 4773930 w 5796915"/>
                  <a:gd name="connsiteY142" fmla="*/ 1116330 h 2738437"/>
                  <a:gd name="connsiteX143" fmla="*/ 4705350 w 5796915"/>
                  <a:gd name="connsiteY143" fmla="*/ 1184910 h 2738437"/>
                  <a:gd name="connsiteX144" fmla="*/ 4571048 w 5796915"/>
                  <a:gd name="connsiteY144" fmla="*/ 1184910 h 2738437"/>
                  <a:gd name="connsiteX145" fmla="*/ 4502468 w 5796915"/>
                  <a:gd name="connsiteY145" fmla="*/ 1116330 h 2738437"/>
                  <a:gd name="connsiteX146" fmla="*/ 4502468 w 5796915"/>
                  <a:gd name="connsiteY146" fmla="*/ 279082 h 2738437"/>
                  <a:gd name="connsiteX147" fmla="*/ 4571048 w 5796915"/>
                  <a:gd name="connsiteY147" fmla="*/ 210502 h 2738437"/>
                  <a:gd name="connsiteX148" fmla="*/ 4705350 w 5796915"/>
                  <a:gd name="connsiteY148" fmla="*/ 210502 h 2738437"/>
                  <a:gd name="connsiteX149" fmla="*/ 4773930 w 5796915"/>
                  <a:gd name="connsiteY149" fmla="*/ 279082 h 2738437"/>
                  <a:gd name="connsiteX150" fmla="*/ 4773930 w 5796915"/>
                  <a:gd name="connsiteY150" fmla="*/ 1116330 h 2738437"/>
                  <a:gd name="connsiteX151" fmla="*/ 5258753 w 5796915"/>
                  <a:gd name="connsiteY151" fmla="*/ 2384108 h 2738437"/>
                  <a:gd name="connsiteX152" fmla="*/ 5190173 w 5796915"/>
                  <a:gd name="connsiteY152" fmla="*/ 2452688 h 2738437"/>
                  <a:gd name="connsiteX153" fmla="*/ 5151120 w 5796915"/>
                  <a:gd name="connsiteY153" fmla="*/ 2452688 h 2738437"/>
                  <a:gd name="connsiteX154" fmla="*/ 5082540 w 5796915"/>
                  <a:gd name="connsiteY154" fmla="*/ 2384108 h 2738437"/>
                  <a:gd name="connsiteX155" fmla="*/ 5082540 w 5796915"/>
                  <a:gd name="connsiteY155" fmla="*/ 1547813 h 2738437"/>
                  <a:gd name="connsiteX156" fmla="*/ 5151120 w 5796915"/>
                  <a:gd name="connsiteY156" fmla="*/ 1479232 h 2738437"/>
                  <a:gd name="connsiteX157" fmla="*/ 5285423 w 5796915"/>
                  <a:gd name="connsiteY157" fmla="*/ 1479232 h 2738437"/>
                  <a:gd name="connsiteX158" fmla="*/ 5354003 w 5796915"/>
                  <a:gd name="connsiteY158" fmla="*/ 1547813 h 2738437"/>
                  <a:gd name="connsiteX159" fmla="*/ 5258753 w 5796915"/>
                  <a:gd name="connsiteY159" fmla="*/ 2384108 h 2738437"/>
                  <a:gd name="connsiteX160" fmla="*/ 5354003 w 5796915"/>
                  <a:gd name="connsiteY160" fmla="*/ 1116330 h 2738437"/>
                  <a:gd name="connsiteX161" fmla="*/ 5285423 w 5796915"/>
                  <a:gd name="connsiteY161" fmla="*/ 1184910 h 2738437"/>
                  <a:gd name="connsiteX162" fmla="*/ 5151120 w 5796915"/>
                  <a:gd name="connsiteY162" fmla="*/ 1184910 h 2738437"/>
                  <a:gd name="connsiteX163" fmla="*/ 5082540 w 5796915"/>
                  <a:gd name="connsiteY163" fmla="*/ 1116330 h 2738437"/>
                  <a:gd name="connsiteX164" fmla="*/ 5082540 w 5796915"/>
                  <a:gd name="connsiteY164" fmla="*/ 279082 h 2738437"/>
                  <a:gd name="connsiteX165" fmla="*/ 5151120 w 5796915"/>
                  <a:gd name="connsiteY165" fmla="*/ 210502 h 2738437"/>
                  <a:gd name="connsiteX166" fmla="*/ 5285423 w 5796915"/>
                  <a:gd name="connsiteY166" fmla="*/ 210502 h 2738437"/>
                  <a:gd name="connsiteX167" fmla="*/ 5354003 w 5796915"/>
                  <a:gd name="connsiteY167" fmla="*/ 279082 h 2738437"/>
                  <a:gd name="connsiteX168" fmla="*/ 5354003 w 5796915"/>
                  <a:gd name="connsiteY168" fmla="*/ 1116330 h 2738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5796915" h="2738437">
                    <a:moveTo>
                      <a:pt x="0" y="0"/>
                    </a:moveTo>
                    <a:lnTo>
                      <a:pt x="357188" y="2566035"/>
                    </a:lnTo>
                    <a:cubicBezTo>
                      <a:pt x="370523" y="2665095"/>
                      <a:pt x="455295" y="2738438"/>
                      <a:pt x="555308" y="2738438"/>
                    </a:cubicBezTo>
                    <a:lnTo>
                      <a:pt x="5233035" y="2738438"/>
                    </a:lnTo>
                    <a:cubicBezTo>
                      <a:pt x="5332095" y="2738438"/>
                      <a:pt x="5416868" y="2665095"/>
                      <a:pt x="5431155" y="2566988"/>
                    </a:cubicBezTo>
                    <a:lnTo>
                      <a:pt x="5796915" y="0"/>
                    </a:lnTo>
                    <a:lnTo>
                      <a:pt x="0" y="0"/>
                    </a:lnTo>
                    <a:close/>
                    <a:moveTo>
                      <a:pt x="714375" y="2384108"/>
                    </a:moveTo>
                    <a:cubicBezTo>
                      <a:pt x="714375" y="2422208"/>
                      <a:pt x="683895" y="2452688"/>
                      <a:pt x="645795" y="2452688"/>
                    </a:cubicBezTo>
                    <a:lnTo>
                      <a:pt x="606743" y="2452688"/>
                    </a:lnTo>
                    <a:cubicBezTo>
                      <a:pt x="568643" y="2452688"/>
                      <a:pt x="538163" y="2422208"/>
                      <a:pt x="538163" y="2384108"/>
                    </a:cubicBezTo>
                    <a:lnTo>
                      <a:pt x="442913" y="1547813"/>
                    </a:lnTo>
                    <a:cubicBezTo>
                      <a:pt x="442913" y="1509713"/>
                      <a:pt x="473393" y="1479232"/>
                      <a:pt x="511493" y="1479232"/>
                    </a:cubicBezTo>
                    <a:lnTo>
                      <a:pt x="645795" y="1479232"/>
                    </a:lnTo>
                    <a:cubicBezTo>
                      <a:pt x="683895" y="1479232"/>
                      <a:pt x="714375" y="1509713"/>
                      <a:pt x="714375" y="1547813"/>
                    </a:cubicBezTo>
                    <a:lnTo>
                      <a:pt x="714375" y="2384108"/>
                    </a:lnTo>
                    <a:close/>
                    <a:moveTo>
                      <a:pt x="714375" y="1116330"/>
                    </a:moveTo>
                    <a:cubicBezTo>
                      <a:pt x="714375" y="1154430"/>
                      <a:pt x="683895" y="1184910"/>
                      <a:pt x="645795" y="1184910"/>
                    </a:cubicBezTo>
                    <a:lnTo>
                      <a:pt x="511493" y="1184910"/>
                    </a:lnTo>
                    <a:cubicBezTo>
                      <a:pt x="473393" y="1184910"/>
                      <a:pt x="442913" y="1154430"/>
                      <a:pt x="442913" y="1116330"/>
                    </a:cubicBezTo>
                    <a:lnTo>
                      <a:pt x="442913" y="279082"/>
                    </a:lnTo>
                    <a:cubicBezTo>
                      <a:pt x="442913" y="240982"/>
                      <a:pt x="473393" y="210502"/>
                      <a:pt x="511493" y="210502"/>
                    </a:cubicBezTo>
                    <a:lnTo>
                      <a:pt x="645795" y="210502"/>
                    </a:lnTo>
                    <a:cubicBezTo>
                      <a:pt x="683895" y="210502"/>
                      <a:pt x="714375" y="240982"/>
                      <a:pt x="714375" y="279082"/>
                    </a:cubicBezTo>
                    <a:lnTo>
                      <a:pt x="714375" y="1116330"/>
                    </a:lnTo>
                    <a:close/>
                    <a:moveTo>
                      <a:pt x="1294448" y="2384108"/>
                    </a:moveTo>
                    <a:cubicBezTo>
                      <a:pt x="1294448" y="2422208"/>
                      <a:pt x="1263968" y="2452688"/>
                      <a:pt x="1225868" y="2452688"/>
                    </a:cubicBezTo>
                    <a:lnTo>
                      <a:pt x="1091565" y="2452688"/>
                    </a:lnTo>
                    <a:cubicBezTo>
                      <a:pt x="1053465" y="2452688"/>
                      <a:pt x="1022985" y="2422208"/>
                      <a:pt x="1022985" y="2384108"/>
                    </a:cubicBezTo>
                    <a:lnTo>
                      <a:pt x="1022985" y="1547813"/>
                    </a:lnTo>
                    <a:cubicBezTo>
                      <a:pt x="1022985" y="1509713"/>
                      <a:pt x="1053465" y="1479232"/>
                      <a:pt x="1091565" y="1479232"/>
                    </a:cubicBezTo>
                    <a:lnTo>
                      <a:pt x="1225868" y="1479232"/>
                    </a:lnTo>
                    <a:cubicBezTo>
                      <a:pt x="1263968" y="1479232"/>
                      <a:pt x="1294448" y="1509713"/>
                      <a:pt x="1294448" y="1547813"/>
                    </a:cubicBezTo>
                    <a:lnTo>
                      <a:pt x="1294448" y="2384108"/>
                    </a:lnTo>
                    <a:close/>
                    <a:moveTo>
                      <a:pt x="1294448" y="1116330"/>
                    </a:moveTo>
                    <a:cubicBezTo>
                      <a:pt x="1294448" y="1154430"/>
                      <a:pt x="1263968" y="1184910"/>
                      <a:pt x="1225868" y="1184910"/>
                    </a:cubicBezTo>
                    <a:lnTo>
                      <a:pt x="1091565" y="1184910"/>
                    </a:lnTo>
                    <a:cubicBezTo>
                      <a:pt x="1053465" y="1184910"/>
                      <a:pt x="1022985" y="1154430"/>
                      <a:pt x="1022985" y="1116330"/>
                    </a:cubicBezTo>
                    <a:lnTo>
                      <a:pt x="1022985" y="279082"/>
                    </a:lnTo>
                    <a:cubicBezTo>
                      <a:pt x="1022985" y="240982"/>
                      <a:pt x="1053465" y="210502"/>
                      <a:pt x="1091565" y="210502"/>
                    </a:cubicBezTo>
                    <a:lnTo>
                      <a:pt x="1225868" y="210502"/>
                    </a:lnTo>
                    <a:cubicBezTo>
                      <a:pt x="1263968" y="210502"/>
                      <a:pt x="1294448" y="240982"/>
                      <a:pt x="1294448" y="279082"/>
                    </a:cubicBezTo>
                    <a:lnTo>
                      <a:pt x="1294448" y="1116330"/>
                    </a:lnTo>
                    <a:close/>
                    <a:moveTo>
                      <a:pt x="1874520" y="2384108"/>
                    </a:moveTo>
                    <a:cubicBezTo>
                      <a:pt x="1874520" y="2422208"/>
                      <a:pt x="1844040" y="2452688"/>
                      <a:pt x="1805940" y="2452688"/>
                    </a:cubicBezTo>
                    <a:lnTo>
                      <a:pt x="1671638" y="2452688"/>
                    </a:lnTo>
                    <a:cubicBezTo>
                      <a:pt x="1633538" y="2452688"/>
                      <a:pt x="1603058" y="2422208"/>
                      <a:pt x="1603058" y="2384108"/>
                    </a:cubicBezTo>
                    <a:lnTo>
                      <a:pt x="1603058" y="1547813"/>
                    </a:lnTo>
                    <a:cubicBezTo>
                      <a:pt x="1603058" y="1509713"/>
                      <a:pt x="1633538" y="1479232"/>
                      <a:pt x="1671638" y="1479232"/>
                    </a:cubicBezTo>
                    <a:lnTo>
                      <a:pt x="1805940" y="1479232"/>
                    </a:lnTo>
                    <a:cubicBezTo>
                      <a:pt x="1844040" y="1479232"/>
                      <a:pt x="1874520" y="1509713"/>
                      <a:pt x="1874520" y="1547813"/>
                    </a:cubicBezTo>
                    <a:lnTo>
                      <a:pt x="1874520" y="2384108"/>
                    </a:lnTo>
                    <a:close/>
                    <a:moveTo>
                      <a:pt x="1874520" y="1116330"/>
                    </a:moveTo>
                    <a:cubicBezTo>
                      <a:pt x="1874520" y="1154430"/>
                      <a:pt x="1844040" y="1184910"/>
                      <a:pt x="1805940" y="1184910"/>
                    </a:cubicBezTo>
                    <a:lnTo>
                      <a:pt x="1671638" y="1184910"/>
                    </a:lnTo>
                    <a:cubicBezTo>
                      <a:pt x="1633538" y="1184910"/>
                      <a:pt x="1603058" y="1154430"/>
                      <a:pt x="1603058" y="1116330"/>
                    </a:cubicBezTo>
                    <a:lnTo>
                      <a:pt x="1603058" y="279082"/>
                    </a:lnTo>
                    <a:cubicBezTo>
                      <a:pt x="1603058" y="240982"/>
                      <a:pt x="1633538" y="210502"/>
                      <a:pt x="1671638" y="210502"/>
                    </a:cubicBezTo>
                    <a:lnTo>
                      <a:pt x="1805940" y="210502"/>
                    </a:lnTo>
                    <a:cubicBezTo>
                      <a:pt x="1844040" y="210502"/>
                      <a:pt x="1874520" y="240982"/>
                      <a:pt x="1874520" y="279082"/>
                    </a:cubicBezTo>
                    <a:lnTo>
                      <a:pt x="1874520" y="1116330"/>
                    </a:lnTo>
                    <a:close/>
                    <a:moveTo>
                      <a:pt x="2454593" y="2384108"/>
                    </a:moveTo>
                    <a:cubicBezTo>
                      <a:pt x="2454593" y="2422208"/>
                      <a:pt x="2424113" y="2452688"/>
                      <a:pt x="2386013" y="2452688"/>
                    </a:cubicBezTo>
                    <a:lnTo>
                      <a:pt x="2251710" y="2452688"/>
                    </a:lnTo>
                    <a:cubicBezTo>
                      <a:pt x="2213610" y="2452688"/>
                      <a:pt x="2183130" y="2422208"/>
                      <a:pt x="2183130" y="2384108"/>
                    </a:cubicBezTo>
                    <a:lnTo>
                      <a:pt x="2183130" y="1547813"/>
                    </a:lnTo>
                    <a:cubicBezTo>
                      <a:pt x="2183130" y="1509713"/>
                      <a:pt x="2213610" y="1479232"/>
                      <a:pt x="2251710" y="1479232"/>
                    </a:cubicBezTo>
                    <a:lnTo>
                      <a:pt x="2386013" y="1479232"/>
                    </a:lnTo>
                    <a:cubicBezTo>
                      <a:pt x="2424113" y="1479232"/>
                      <a:pt x="2454593" y="1509713"/>
                      <a:pt x="2454593" y="1547813"/>
                    </a:cubicBezTo>
                    <a:lnTo>
                      <a:pt x="2454593" y="2384108"/>
                    </a:lnTo>
                    <a:close/>
                    <a:moveTo>
                      <a:pt x="2454593" y="1116330"/>
                    </a:moveTo>
                    <a:cubicBezTo>
                      <a:pt x="2454593" y="1154430"/>
                      <a:pt x="2424113" y="1184910"/>
                      <a:pt x="2386013" y="1184910"/>
                    </a:cubicBezTo>
                    <a:lnTo>
                      <a:pt x="2251710" y="1184910"/>
                    </a:lnTo>
                    <a:cubicBezTo>
                      <a:pt x="2213610" y="1184910"/>
                      <a:pt x="2183130" y="1154430"/>
                      <a:pt x="2183130" y="1116330"/>
                    </a:cubicBezTo>
                    <a:lnTo>
                      <a:pt x="2183130" y="279082"/>
                    </a:lnTo>
                    <a:cubicBezTo>
                      <a:pt x="2183130" y="240982"/>
                      <a:pt x="2213610" y="210502"/>
                      <a:pt x="2251710" y="210502"/>
                    </a:cubicBezTo>
                    <a:lnTo>
                      <a:pt x="2386013" y="210502"/>
                    </a:lnTo>
                    <a:cubicBezTo>
                      <a:pt x="2424113" y="210502"/>
                      <a:pt x="2454593" y="240982"/>
                      <a:pt x="2454593" y="279082"/>
                    </a:cubicBezTo>
                    <a:lnTo>
                      <a:pt x="2454593" y="1116330"/>
                    </a:lnTo>
                    <a:close/>
                    <a:moveTo>
                      <a:pt x="3034665" y="2384108"/>
                    </a:moveTo>
                    <a:cubicBezTo>
                      <a:pt x="3034665" y="2422208"/>
                      <a:pt x="3004185" y="2452688"/>
                      <a:pt x="2966085" y="2452688"/>
                    </a:cubicBezTo>
                    <a:lnTo>
                      <a:pt x="2831783" y="2452688"/>
                    </a:lnTo>
                    <a:cubicBezTo>
                      <a:pt x="2793683" y="2452688"/>
                      <a:pt x="2763203" y="2422208"/>
                      <a:pt x="2763203" y="2384108"/>
                    </a:cubicBezTo>
                    <a:lnTo>
                      <a:pt x="2763203" y="1547813"/>
                    </a:lnTo>
                    <a:cubicBezTo>
                      <a:pt x="2763203" y="1509713"/>
                      <a:pt x="2793683" y="1479232"/>
                      <a:pt x="2831783" y="1479232"/>
                    </a:cubicBezTo>
                    <a:lnTo>
                      <a:pt x="2966085" y="1479232"/>
                    </a:lnTo>
                    <a:cubicBezTo>
                      <a:pt x="3004185" y="1479232"/>
                      <a:pt x="3034665" y="1509713"/>
                      <a:pt x="3034665" y="1547813"/>
                    </a:cubicBezTo>
                    <a:lnTo>
                      <a:pt x="3034665" y="2384108"/>
                    </a:lnTo>
                    <a:close/>
                    <a:moveTo>
                      <a:pt x="3034665" y="1116330"/>
                    </a:moveTo>
                    <a:cubicBezTo>
                      <a:pt x="3034665" y="1154430"/>
                      <a:pt x="3004185" y="1184910"/>
                      <a:pt x="2966085" y="1184910"/>
                    </a:cubicBezTo>
                    <a:lnTo>
                      <a:pt x="2831783" y="1184910"/>
                    </a:lnTo>
                    <a:cubicBezTo>
                      <a:pt x="2793683" y="1184910"/>
                      <a:pt x="2763203" y="1154430"/>
                      <a:pt x="2763203" y="1116330"/>
                    </a:cubicBezTo>
                    <a:lnTo>
                      <a:pt x="2763203" y="279082"/>
                    </a:lnTo>
                    <a:cubicBezTo>
                      <a:pt x="2763203" y="240982"/>
                      <a:pt x="2793683" y="210502"/>
                      <a:pt x="2831783" y="210502"/>
                    </a:cubicBezTo>
                    <a:lnTo>
                      <a:pt x="2966085" y="210502"/>
                    </a:lnTo>
                    <a:cubicBezTo>
                      <a:pt x="3004185" y="210502"/>
                      <a:pt x="3034665" y="240982"/>
                      <a:pt x="3034665" y="279082"/>
                    </a:cubicBezTo>
                    <a:lnTo>
                      <a:pt x="3034665" y="1116330"/>
                    </a:lnTo>
                    <a:close/>
                    <a:moveTo>
                      <a:pt x="3613785" y="2384108"/>
                    </a:moveTo>
                    <a:cubicBezTo>
                      <a:pt x="3613785" y="2422208"/>
                      <a:pt x="3583305" y="2452688"/>
                      <a:pt x="3545205" y="2452688"/>
                    </a:cubicBezTo>
                    <a:lnTo>
                      <a:pt x="3410903" y="2452688"/>
                    </a:lnTo>
                    <a:cubicBezTo>
                      <a:pt x="3372803" y="2452688"/>
                      <a:pt x="3342323" y="2422208"/>
                      <a:pt x="3342323" y="2384108"/>
                    </a:cubicBezTo>
                    <a:lnTo>
                      <a:pt x="3342323" y="1547813"/>
                    </a:lnTo>
                    <a:cubicBezTo>
                      <a:pt x="3342323" y="1509713"/>
                      <a:pt x="3372803" y="1479232"/>
                      <a:pt x="3410903" y="1479232"/>
                    </a:cubicBezTo>
                    <a:lnTo>
                      <a:pt x="3545205" y="1479232"/>
                    </a:lnTo>
                    <a:cubicBezTo>
                      <a:pt x="3583305" y="1479232"/>
                      <a:pt x="3613785" y="1509713"/>
                      <a:pt x="3613785" y="1547813"/>
                    </a:cubicBezTo>
                    <a:lnTo>
                      <a:pt x="3613785" y="2384108"/>
                    </a:lnTo>
                    <a:close/>
                    <a:moveTo>
                      <a:pt x="3613785" y="1116330"/>
                    </a:moveTo>
                    <a:cubicBezTo>
                      <a:pt x="3613785" y="1154430"/>
                      <a:pt x="3583305" y="1184910"/>
                      <a:pt x="3545205" y="1184910"/>
                    </a:cubicBezTo>
                    <a:lnTo>
                      <a:pt x="3410903" y="1184910"/>
                    </a:lnTo>
                    <a:cubicBezTo>
                      <a:pt x="3372803" y="1184910"/>
                      <a:pt x="3342323" y="1154430"/>
                      <a:pt x="3342323" y="1116330"/>
                    </a:cubicBezTo>
                    <a:lnTo>
                      <a:pt x="3342323" y="279082"/>
                    </a:lnTo>
                    <a:cubicBezTo>
                      <a:pt x="3342323" y="240982"/>
                      <a:pt x="3372803" y="210502"/>
                      <a:pt x="3410903" y="210502"/>
                    </a:cubicBezTo>
                    <a:lnTo>
                      <a:pt x="3545205" y="210502"/>
                    </a:lnTo>
                    <a:cubicBezTo>
                      <a:pt x="3583305" y="210502"/>
                      <a:pt x="3613785" y="240982"/>
                      <a:pt x="3613785" y="279082"/>
                    </a:cubicBezTo>
                    <a:lnTo>
                      <a:pt x="3613785" y="1116330"/>
                    </a:lnTo>
                    <a:close/>
                    <a:moveTo>
                      <a:pt x="4193858" y="2384108"/>
                    </a:moveTo>
                    <a:cubicBezTo>
                      <a:pt x="4193858" y="2422208"/>
                      <a:pt x="4163378" y="2452688"/>
                      <a:pt x="4125278" y="2452688"/>
                    </a:cubicBezTo>
                    <a:lnTo>
                      <a:pt x="3990975" y="2452688"/>
                    </a:lnTo>
                    <a:cubicBezTo>
                      <a:pt x="3952875" y="2452688"/>
                      <a:pt x="3922395" y="2422208"/>
                      <a:pt x="3922395" y="2384108"/>
                    </a:cubicBezTo>
                    <a:lnTo>
                      <a:pt x="3922395" y="1547813"/>
                    </a:lnTo>
                    <a:cubicBezTo>
                      <a:pt x="3922395" y="1509713"/>
                      <a:pt x="3952875" y="1479232"/>
                      <a:pt x="3990975" y="1479232"/>
                    </a:cubicBezTo>
                    <a:lnTo>
                      <a:pt x="4125278" y="1479232"/>
                    </a:lnTo>
                    <a:cubicBezTo>
                      <a:pt x="4163378" y="1479232"/>
                      <a:pt x="4193858" y="1509713"/>
                      <a:pt x="4193858" y="1547813"/>
                    </a:cubicBezTo>
                    <a:lnTo>
                      <a:pt x="4193858" y="2384108"/>
                    </a:lnTo>
                    <a:close/>
                    <a:moveTo>
                      <a:pt x="4193858" y="1116330"/>
                    </a:moveTo>
                    <a:cubicBezTo>
                      <a:pt x="4193858" y="1154430"/>
                      <a:pt x="4163378" y="1184910"/>
                      <a:pt x="4125278" y="1184910"/>
                    </a:cubicBezTo>
                    <a:lnTo>
                      <a:pt x="3990975" y="1184910"/>
                    </a:lnTo>
                    <a:cubicBezTo>
                      <a:pt x="3952875" y="1184910"/>
                      <a:pt x="3922395" y="1154430"/>
                      <a:pt x="3922395" y="1116330"/>
                    </a:cubicBezTo>
                    <a:lnTo>
                      <a:pt x="3922395" y="279082"/>
                    </a:lnTo>
                    <a:cubicBezTo>
                      <a:pt x="3922395" y="240982"/>
                      <a:pt x="3952875" y="210502"/>
                      <a:pt x="3990975" y="210502"/>
                    </a:cubicBezTo>
                    <a:lnTo>
                      <a:pt x="4125278" y="210502"/>
                    </a:lnTo>
                    <a:cubicBezTo>
                      <a:pt x="4163378" y="210502"/>
                      <a:pt x="4193858" y="240982"/>
                      <a:pt x="4193858" y="279082"/>
                    </a:cubicBezTo>
                    <a:lnTo>
                      <a:pt x="4193858" y="1116330"/>
                    </a:lnTo>
                    <a:close/>
                    <a:moveTo>
                      <a:pt x="4773930" y="2384108"/>
                    </a:moveTo>
                    <a:cubicBezTo>
                      <a:pt x="4773930" y="2422208"/>
                      <a:pt x="4743450" y="2452688"/>
                      <a:pt x="4705350" y="2452688"/>
                    </a:cubicBezTo>
                    <a:lnTo>
                      <a:pt x="4571048" y="2452688"/>
                    </a:lnTo>
                    <a:cubicBezTo>
                      <a:pt x="4532948" y="2452688"/>
                      <a:pt x="4502468" y="2422208"/>
                      <a:pt x="4502468" y="2384108"/>
                    </a:cubicBezTo>
                    <a:lnTo>
                      <a:pt x="4502468" y="1547813"/>
                    </a:lnTo>
                    <a:cubicBezTo>
                      <a:pt x="4502468" y="1509713"/>
                      <a:pt x="4532948" y="1479232"/>
                      <a:pt x="4571048" y="1479232"/>
                    </a:cubicBezTo>
                    <a:lnTo>
                      <a:pt x="4705350" y="1479232"/>
                    </a:lnTo>
                    <a:cubicBezTo>
                      <a:pt x="4743450" y="1479232"/>
                      <a:pt x="4773930" y="1509713"/>
                      <a:pt x="4773930" y="1547813"/>
                    </a:cubicBezTo>
                    <a:lnTo>
                      <a:pt x="4773930" y="2384108"/>
                    </a:lnTo>
                    <a:close/>
                    <a:moveTo>
                      <a:pt x="4773930" y="1116330"/>
                    </a:moveTo>
                    <a:cubicBezTo>
                      <a:pt x="4773930" y="1154430"/>
                      <a:pt x="4743450" y="1184910"/>
                      <a:pt x="4705350" y="1184910"/>
                    </a:cubicBezTo>
                    <a:lnTo>
                      <a:pt x="4571048" y="1184910"/>
                    </a:lnTo>
                    <a:cubicBezTo>
                      <a:pt x="4532948" y="1184910"/>
                      <a:pt x="4502468" y="1154430"/>
                      <a:pt x="4502468" y="1116330"/>
                    </a:cubicBezTo>
                    <a:lnTo>
                      <a:pt x="4502468" y="279082"/>
                    </a:lnTo>
                    <a:cubicBezTo>
                      <a:pt x="4502468" y="240982"/>
                      <a:pt x="4532948" y="210502"/>
                      <a:pt x="4571048" y="210502"/>
                    </a:cubicBezTo>
                    <a:lnTo>
                      <a:pt x="4705350" y="210502"/>
                    </a:lnTo>
                    <a:cubicBezTo>
                      <a:pt x="4743450" y="210502"/>
                      <a:pt x="4773930" y="240982"/>
                      <a:pt x="4773930" y="279082"/>
                    </a:cubicBezTo>
                    <a:lnTo>
                      <a:pt x="4773930" y="1116330"/>
                    </a:lnTo>
                    <a:close/>
                    <a:moveTo>
                      <a:pt x="5258753" y="2384108"/>
                    </a:moveTo>
                    <a:cubicBezTo>
                      <a:pt x="5258753" y="2422208"/>
                      <a:pt x="5228273" y="2452688"/>
                      <a:pt x="5190173" y="2452688"/>
                    </a:cubicBezTo>
                    <a:lnTo>
                      <a:pt x="5151120" y="2452688"/>
                    </a:lnTo>
                    <a:cubicBezTo>
                      <a:pt x="5113020" y="2452688"/>
                      <a:pt x="5082540" y="2422208"/>
                      <a:pt x="5082540" y="2384108"/>
                    </a:cubicBezTo>
                    <a:lnTo>
                      <a:pt x="5082540" y="1547813"/>
                    </a:lnTo>
                    <a:cubicBezTo>
                      <a:pt x="5082540" y="1509713"/>
                      <a:pt x="5113020" y="1479232"/>
                      <a:pt x="5151120" y="1479232"/>
                    </a:cubicBezTo>
                    <a:lnTo>
                      <a:pt x="5285423" y="1479232"/>
                    </a:lnTo>
                    <a:cubicBezTo>
                      <a:pt x="5323523" y="1479232"/>
                      <a:pt x="5354003" y="1509713"/>
                      <a:pt x="5354003" y="1547813"/>
                    </a:cubicBezTo>
                    <a:lnTo>
                      <a:pt x="5258753" y="2384108"/>
                    </a:lnTo>
                    <a:close/>
                    <a:moveTo>
                      <a:pt x="5354003" y="1116330"/>
                    </a:moveTo>
                    <a:cubicBezTo>
                      <a:pt x="5354003" y="1154430"/>
                      <a:pt x="5323523" y="1184910"/>
                      <a:pt x="5285423" y="1184910"/>
                    </a:cubicBezTo>
                    <a:lnTo>
                      <a:pt x="5151120" y="1184910"/>
                    </a:lnTo>
                    <a:cubicBezTo>
                      <a:pt x="5113020" y="1184910"/>
                      <a:pt x="5082540" y="1154430"/>
                      <a:pt x="5082540" y="1116330"/>
                    </a:cubicBezTo>
                    <a:lnTo>
                      <a:pt x="5082540" y="279082"/>
                    </a:lnTo>
                    <a:cubicBezTo>
                      <a:pt x="5082540" y="240982"/>
                      <a:pt x="5113020" y="210502"/>
                      <a:pt x="5151120" y="210502"/>
                    </a:cubicBezTo>
                    <a:lnTo>
                      <a:pt x="5285423" y="210502"/>
                    </a:lnTo>
                    <a:cubicBezTo>
                      <a:pt x="5323523" y="210502"/>
                      <a:pt x="5354003" y="240982"/>
                      <a:pt x="5354003" y="279082"/>
                    </a:cubicBezTo>
                    <a:lnTo>
                      <a:pt x="5354003" y="1116330"/>
                    </a:lnTo>
                    <a:close/>
                  </a:path>
                </a:pathLst>
              </a:custGeom>
              <a:solidFill>
                <a:srgbClr val="00686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EBBA438-D973-4A61-B847-E821CABFD104}"/>
                  </a:ext>
                </a:extLst>
              </p:cNvPr>
              <p:cNvSpPr/>
              <p:nvPr/>
            </p:nvSpPr>
            <p:spPr>
              <a:xfrm>
                <a:off x="3570922" y="2252662"/>
                <a:ext cx="5077777" cy="860107"/>
              </a:xfrm>
              <a:custGeom>
                <a:avLst/>
                <a:gdLst>
                  <a:gd name="connsiteX0" fmla="*/ 0 w 5077777"/>
                  <a:gd name="connsiteY0" fmla="*/ 0 h 860107"/>
                  <a:gd name="connsiteX1" fmla="*/ 5077778 w 5077777"/>
                  <a:gd name="connsiteY1" fmla="*/ 0 h 860107"/>
                  <a:gd name="connsiteX2" fmla="*/ 5077778 w 5077777"/>
                  <a:gd name="connsiteY2" fmla="*/ 860107 h 860107"/>
                  <a:gd name="connsiteX3" fmla="*/ 0 w 5077777"/>
                  <a:gd name="connsiteY3" fmla="*/ 860107 h 8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7777" h="860107">
                    <a:moveTo>
                      <a:pt x="0" y="0"/>
                    </a:moveTo>
                    <a:lnTo>
                      <a:pt x="5077778" y="0"/>
                    </a:lnTo>
                    <a:lnTo>
                      <a:pt x="5077778" y="860107"/>
                    </a:lnTo>
                    <a:lnTo>
                      <a:pt x="0" y="860107"/>
                    </a:lnTo>
                    <a:close/>
                  </a:path>
                </a:pathLst>
              </a:custGeom>
              <a:solidFill>
                <a:srgbClr val="016E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19944AA-158A-4E45-867E-E66431A0E2B3}"/>
                  </a:ext>
                </a:extLst>
              </p:cNvPr>
              <p:cNvSpPr/>
              <p:nvPr/>
            </p:nvSpPr>
            <p:spPr>
              <a:xfrm>
                <a:off x="5909310" y="3458527"/>
                <a:ext cx="375284" cy="375284"/>
              </a:xfrm>
              <a:custGeom>
                <a:avLst/>
                <a:gdLst>
                  <a:gd name="connsiteX0" fmla="*/ 375285 w 375284"/>
                  <a:gd name="connsiteY0" fmla="*/ 187642 h 375284"/>
                  <a:gd name="connsiteX1" fmla="*/ 187642 w 375284"/>
                  <a:gd name="connsiteY1" fmla="*/ 375285 h 375284"/>
                  <a:gd name="connsiteX2" fmla="*/ 0 w 375284"/>
                  <a:gd name="connsiteY2" fmla="*/ 187642 h 375284"/>
                  <a:gd name="connsiteX3" fmla="*/ 187642 w 375284"/>
                  <a:gd name="connsiteY3" fmla="*/ 0 h 375284"/>
                  <a:gd name="connsiteX4" fmla="*/ 375285 w 375284"/>
                  <a:gd name="connsiteY4" fmla="*/ 187642 h 375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284" h="375284">
                    <a:moveTo>
                      <a:pt x="375285" y="187642"/>
                    </a:moveTo>
                    <a:cubicBezTo>
                      <a:pt x="375285" y="291274"/>
                      <a:pt x="291275" y="375285"/>
                      <a:pt x="187642" y="375285"/>
                    </a:cubicBezTo>
                    <a:cubicBezTo>
                      <a:pt x="84010" y="375285"/>
                      <a:pt x="0" y="291275"/>
                      <a:pt x="0" y="187642"/>
                    </a:cubicBezTo>
                    <a:cubicBezTo>
                      <a:pt x="0" y="84010"/>
                      <a:pt x="84010" y="0"/>
                      <a:pt x="187642" y="0"/>
                    </a:cubicBezTo>
                    <a:cubicBezTo>
                      <a:pt x="291274" y="0"/>
                      <a:pt x="375285" y="84010"/>
                      <a:pt x="375285" y="187642"/>
                    </a:cubicBezTo>
                    <a:close/>
                  </a:path>
                </a:pathLst>
              </a:custGeom>
              <a:solidFill>
                <a:srgbClr val="4949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7B577E1-EBE8-4574-A172-D95A3B12B3FE}"/>
                  </a:ext>
                </a:extLst>
              </p:cNvPr>
              <p:cNvSpPr/>
              <p:nvPr/>
            </p:nvSpPr>
            <p:spPr>
              <a:xfrm>
                <a:off x="5643562" y="171687"/>
                <a:ext cx="2665209" cy="3575717"/>
              </a:xfrm>
              <a:custGeom>
                <a:avLst/>
                <a:gdLst>
                  <a:gd name="connsiteX0" fmla="*/ 2658427 w 2665209"/>
                  <a:gd name="connsiteY0" fmla="*/ 839868 h 3575717"/>
                  <a:gd name="connsiteX1" fmla="*/ 2605088 w 2665209"/>
                  <a:gd name="connsiteY1" fmla="*/ 765573 h 3575717"/>
                  <a:gd name="connsiteX2" fmla="*/ 1640205 w 2665209"/>
                  <a:gd name="connsiteY2" fmla="*/ 12145 h 3575717"/>
                  <a:gd name="connsiteX3" fmla="*/ 1479232 w 2665209"/>
                  <a:gd name="connsiteY3" fmla="*/ 75010 h 3575717"/>
                  <a:gd name="connsiteX4" fmla="*/ 1905 w 2665209"/>
                  <a:gd name="connsiteY4" fmla="*/ 1944768 h 3575717"/>
                  <a:gd name="connsiteX5" fmla="*/ 0 w 2665209"/>
                  <a:gd name="connsiteY5" fmla="*/ 1949530 h 3575717"/>
                  <a:gd name="connsiteX6" fmla="*/ 2857 w 2665209"/>
                  <a:gd name="connsiteY6" fmla="*/ 1952388 h 3575717"/>
                  <a:gd name="connsiteX7" fmla="*/ 295275 w 2665209"/>
                  <a:gd name="connsiteY7" fmla="*/ 1944768 h 3575717"/>
                  <a:gd name="connsiteX8" fmla="*/ 295275 w 2665209"/>
                  <a:gd name="connsiteY8" fmla="*/ 1944768 h 3575717"/>
                  <a:gd name="connsiteX9" fmla="*/ 295275 w 2665209"/>
                  <a:gd name="connsiteY9" fmla="*/ 1944768 h 3575717"/>
                  <a:gd name="connsiteX10" fmla="*/ 918210 w 2665209"/>
                  <a:gd name="connsiteY10" fmla="*/ 1157050 h 3575717"/>
                  <a:gd name="connsiteX11" fmla="*/ 976313 w 2665209"/>
                  <a:gd name="connsiteY11" fmla="*/ 1088470 h 3575717"/>
                  <a:gd name="connsiteX12" fmla="*/ 1553528 w 2665209"/>
                  <a:gd name="connsiteY12" fmla="*/ 354093 h 3575717"/>
                  <a:gd name="connsiteX13" fmla="*/ 1613535 w 2665209"/>
                  <a:gd name="connsiteY13" fmla="*/ 279798 h 3575717"/>
                  <a:gd name="connsiteX14" fmla="*/ 2365058 w 2665209"/>
                  <a:gd name="connsiteY14" fmla="*/ 877015 h 3575717"/>
                  <a:gd name="connsiteX15" fmla="*/ 2365058 w 2665209"/>
                  <a:gd name="connsiteY15" fmla="*/ 920830 h 3575717"/>
                  <a:gd name="connsiteX16" fmla="*/ 2022157 w 2665209"/>
                  <a:gd name="connsiteY16" fmla="*/ 1346598 h 3575717"/>
                  <a:gd name="connsiteX17" fmla="*/ 306705 w 2665209"/>
                  <a:gd name="connsiteY17" fmla="*/ 3462100 h 3575717"/>
                  <a:gd name="connsiteX18" fmla="*/ 316230 w 2665209"/>
                  <a:gd name="connsiteY18" fmla="*/ 3508773 h 3575717"/>
                  <a:gd name="connsiteX19" fmla="*/ 558165 w 2665209"/>
                  <a:gd name="connsiteY19" fmla="*/ 3528775 h 3575717"/>
                  <a:gd name="connsiteX20" fmla="*/ 2626995 w 2665209"/>
                  <a:gd name="connsiteY20" fmla="*/ 966550 h 3575717"/>
                  <a:gd name="connsiteX21" fmla="*/ 2658427 w 2665209"/>
                  <a:gd name="connsiteY21" fmla="*/ 839868 h 3575717"/>
                  <a:gd name="connsiteX22" fmla="*/ 1734503 w 2665209"/>
                  <a:gd name="connsiteY22" fmla="*/ 200740 h 3575717"/>
                  <a:gd name="connsiteX23" fmla="*/ 1735455 w 2665209"/>
                  <a:gd name="connsiteY23" fmla="*/ 201693 h 3575717"/>
                  <a:gd name="connsiteX24" fmla="*/ 1735455 w 2665209"/>
                  <a:gd name="connsiteY24" fmla="*/ 201693 h 3575717"/>
                  <a:gd name="connsiteX25" fmla="*/ 1735455 w 2665209"/>
                  <a:gd name="connsiteY25" fmla="*/ 201693 h 3575717"/>
                  <a:gd name="connsiteX26" fmla="*/ 1735455 w 2665209"/>
                  <a:gd name="connsiteY26" fmla="*/ 201693 h 3575717"/>
                  <a:gd name="connsiteX27" fmla="*/ 1734503 w 2665209"/>
                  <a:gd name="connsiteY27" fmla="*/ 200740 h 3575717"/>
                  <a:gd name="connsiteX28" fmla="*/ 1734503 w 2665209"/>
                  <a:gd name="connsiteY28" fmla="*/ 200740 h 3575717"/>
                  <a:gd name="connsiteX29" fmla="*/ 1370648 w 2665209"/>
                  <a:gd name="connsiteY29" fmla="*/ 2464833 h 3575717"/>
                  <a:gd name="connsiteX30" fmla="*/ 1369695 w 2665209"/>
                  <a:gd name="connsiteY30" fmla="*/ 2466738 h 3575717"/>
                  <a:gd name="connsiteX31" fmla="*/ 1370648 w 2665209"/>
                  <a:gd name="connsiteY31" fmla="*/ 2464833 h 3575717"/>
                  <a:gd name="connsiteX32" fmla="*/ 250507 w 2665209"/>
                  <a:gd name="connsiteY32" fmla="*/ 1935243 h 3575717"/>
                  <a:gd name="connsiteX33" fmla="*/ 250507 w 2665209"/>
                  <a:gd name="connsiteY33" fmla="*/ 1935243 h 3575717"/>
                  <a:gd name="connsiteX34" fmla="*/ 250507 w 2665209"/>
                  <a:gd name="connsiteY34" fmla="*/ 1935243 h 3575717"/>
                  <a:gd name="connsiteX35" fmla="*/ 250507 w 2665209"/>
                  <a:gd name="connsiteY35" fmla="*/ 1935243 h 357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65209" h="3575717">
                    <a:moveTo>
                      <a:pt x="2658427" y="839868"/>
                    </a:moveTo>
                    <a:cubicBezTo>
                      <a:pt x="2655570" y="804625"/>
                      <a:pt x="2629852" y="784623"/>
                      <a:pt x="2605088" y="765573"/>
                    </a:cubicBezTo>
                    <a:cubicBezTo>
                      <a:pt x="2372677" y="581740"/>
                      <a:pt x="1734503" y="73105"/>
                      <a:pt x="1640205" y="12145"/>
                    </a:cubicBezTo>
                    <a:cubicBezTo>
                      <a:pt x="1564957" y="-21192"/>
                      <a:pt x="1519238" y="18813"/>
                      <a:pt x="1479232" y="75010"/>
                    </a:cubicBezTo>
                    <a:cubicBezTo>
                      <a:pt x="1475423" y="79773"/>
                      <a:pt x="113347" y="1802845"/>
                      <a:pt x="1905" y="1944768"/>
                    </a:cubicBezTo>
                    <a:cubicBezTo>
                      <a:pt x="953" y="1946673"/>
                      <a:pt x="0" y="1947625"/>
                      <a:pt x="0" y="1949530"/>
                    </a:cubicBezTo>
                    <a:cubicBezTo>
                      <a:pt x="0" y="1950483"/>
                      <a:pt x="1905" y="1952388"/>
                      <a:pt x="2857" y="1952388"/>
                    </a:cubicBezTo>
                    <a:cubicBezTo>
                      <a:pt x="66675" y="1952388"/>
                      <a:pt x="262890" y="1962865"/>
                      <a:pt x="295275" y="1944768"/>
                    </a:cubicBezTo>
                    <a:lnTo>
                      <a:pt x="295275" y="1944768"/>
                    </a:lnTo>
                    <a:lnTo>
                      <a:pt x="295275" y="1944768"/>
                    </a:lnTo>
                    <a:cubicBezTo>
                      <a:pt x="343853" y="1883808"/>
                      <a:pt x="759143" y="1358028"/>
                      <a:pt x="918210" y="1157050"/>
                    </a:cubicBezTo>
                    <a:cubicBezTo>
                      <a:pt x="937260" y="1134190"/>
                      <a:pt x="957263" y="1112283"/>
                      <a:pt x="976313" y="1088470"/>
                    </a:cubicBezTo>
                    <a:cubicBezTo>
                      <a:pt x="1168718" y="843678"/>
                      <a:pt x="1553528" y="354093"/>
                      <a:pt x="1553528" y="354093"/>
                    </a:cubicBezTo>
                    <a:cubicBezTo>
                      <a:pt x="1573530" y="329328"/>
                      <a:pt x="1593532" y="304563"/>
                      <a:pt x="1613535" y="279798"/>
                    </a:cubicBezTo>
                    <a:cubicBezTo>
                      <a:pt x="1616393" y="280750"/>
                      <a:pt x="2116455" y="680800"/>
                      <a:pt x="2365058" y="877015"/>
                    </a:cubicBezTo>
                    <a:cubicBezTo>
                      <a:pt x="2389823" y="896065"/>
                      <a:pt x="2377440" y="906543"/>
                      <a:pt x="2365058" y="920830"/>
                    </a:cubicBezTo>
                    <a:cubicBezTo>
                      <a:pt x="2250758" y="1062753"/>
                      <a:pt x="2136458" y="1204675"/>
                      <a:pt x="2022157" y="1346598"/>
                    </a:cubicBezTo>
                    <a:cubicBezTo>
                      <a:pt x="1850707" y="1559005"/>
                      <a:pt x="355282" y="3402093"/>
                      <a:pt x="306705" y="3462100"/>
                    </a:cubicBezTo>
                    <a:cubicBezTo>
                      <a:pt x="293370" y="3478293"/>
                      <a:pt x="304800" y="3494485"/>
                      <a:pt x="316230" y="3508773"/>
                    </a:cubicBezTo>
                    <a:cubicBezTo>
                      <a:pt x="380047" y="3589735"/>
                      <a:pt x="477203" y="3598308"/>
                      <a:pt x="558165" y="3528775"/>
                    </a:cubicBezTo>
                    <a:cubicBezTo>
                      <a:pt x="561022" y="3522108"/>
                      <a:pt x="2353627" y="1301830"/>
                      <a:pt x="2626995" y="966550"/>
                    </a:cubicBezTo>
                    <a:cubicBezTo>
                      <a:pt x="2658427" y="928450"/>
                      <a:pt x="2675573" y="889398"/>
                      <a:pt x="2658427" y="839868"/>
                    </a:cubicBezTo>
                    <a:close/>
                    <a:moveTo>
                      <a:pt x="1734503" y="200740"/>
                    </a:moveTo>
                    <a:cubicBezTo>
                      <a:pt x="1734503" y="200740"/>
                      <a:pt x="1735455" y="201693"/>
                      <a:pt x="1735455" y="201693"/>
                    </a:cubicBezTo>
                    <a:cubicBezTo>
                      <a:pt x="1735455" y="201693"/>
                      <a:pt x="1735455" y="201693"/>
                      <a:pt x="1735455" y="201693"/>
                    </a:cubicBezTo>
                    <a:cubicBezTo>
                      <a:pt x="1735455" y="201693"/>
                      <a:pt x="1735455" y="201693"/>
                      <a:pt x="1735455" y="201693"/>
                    </a:cubicBezTo>
                    <a:cubicBezTo>
                      <a:pt x="1735455" y="201693"/>
                      <a:pt x="1735455" y="201693"/>
                      <a:pt x="1735455" y="201693"/>
                    </a:cubicBezTo>
                    <a:cubicBezTo>
                      <a:pt x="1735455" y="201693"/>
                      <a:pt x="1735455" y="201693"/>
                      <a:pt x="1734503" y="200740"/>
                    </a:cubicBezTo>
                    <a:cubicBezTo>
                      <a:pt x="1734503" y="200740"/>
                      <a:pt x="1734503" y="200740"/>
                      <a:pt x="1734503" y="200740"/>
                    </a:cubicBezTo>
                    <a:close/>
                    <a:moveTo>
                      <a:pt x="1370648" y="2464833"/>
                    </a:moveTo>
                    <a:cubicBezTo>
                      <a:pt x="1370648" y="2465785"/>
                      <a:pt x="1369695" y="2465785"/>
                      <a:pt x="1369695" y="2466738"/>
                    </a:cubicBezTo>
                    <a:cubicBezTo>
                      <a:pt x="1370648" y="2465785"/>
                      <a:pt x="1370648" y="2465785"/>
                      <a:pt x="1370648" y="2464833"/>
                    </a:cubicBezTo>
                    <a:close/>
                    <a:moveTo>
                      <a:pt x="250507" y="1935243"/>
                    </a:moveTo>
                    <a:cubicBezTo>
                      <a:pt x="250507" y="1935243"/>
                      <a:pt x="250507" y="1935243"/>
                      <a:pt x="250507" y="1935243"/>
                    </a:cubicBezTo>
                    <a:cubicBezTo>
                      <a:pt x="250507" y="1935243"/>
                      <a:pt x="250507" y="1935243"/>
                      <a:pt x="250507" y="1935243"/>
                    </a:cubicBezTo>
                    <a:cubicBezTo>
                      <a:pt x="250507" y="1935243"/>
                      <a:pt x="250507" y="1935243"/>
                      <a:pt x="250507" y="1935243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95B5FE-6445-4B93-82E9-8DBB332ADFC9}"/>
                </a:ext>
              </a:extLst>
            </p:cNvPr>
            <p:cNvGrpSpPr/>
            <p:nvPr/>
          </p:nvGrpSpPr>
          <p:grpSpPr>
            <a:xfrm>
              <a:off x="9681601" y="4332001"/>
              <a:ext cx="2198657" cy="1777581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C3FDB02-1EBE-400F-BD6D-DFD813601FDD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B9B7DFE-3E25-4163-B72D-06DEBF018036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9AED935-D630-4FEC-BE33-5618C75995BA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8E8C4C5-2B5E-4E55-9E96-0A2059F940CF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332156-09E6-4829-9B9C-77A9848CB37F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65F7629-05AA-4225-90AA-0C9D0822C8CE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AE14EEA-FCAF-43F3-A485-DF80457B3E8C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5D46A02-2381-46E2-8E2F-3C48A2B45F80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8BCC251-E5F9-4626-8C03-0F015D2B79C4}"/>
                </a:ext>
              </a:extLst>
            </p:cNvPr>
            <p:cNvGrpSpPr/>
            <p:nvPr/>
          </p:nvGrpSpPr>
          <p:grpSpPr>
            <a:xfrm rot="691095">
              <a:off x="6094799" y="4256294"/>
              <a:ext cx="4032348" cy="2023410"/>
              <a:chOff x="4489317" y="4011276"/>
              <a:chExt cx="5563035" cy="24444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3AFC93D-4CE8-4E53-ADCB-FE68C658BEA4}"/>
                  </a:ext>
                </a:extLst>
              </p:cNvPr>
              <p:cNvSpPr/>
              <p:nvPr/>
            </p:nvSpPr>
            <p:spPr>
              <a:xfrm>
                <a:off x="4489317" y="4011276"/>
                <a:ext cx="5559287" cy="2441263"/>
              </a:xfrm>
              <a:custGeom>
                <a:avLst/>
                <a:gdLst>
                  <a:gd name="connsiteX0" fmla="*/ 1324005 w 5568689"/>
                  <a:gd name="connsiteY0" fmla="*/ 0 h 1909653"/>
                  <a:gd name="connsiteX1" fmla="*/ 1329232 w 5568689"/>
                  <a:gd name="connsiteY1" fmla="*/ 36307 h 1909653"/>
                  <a:gd name="connsiteX2" fmla="*/ 1247536 w 5568689"/>
                  <a:gd name="connsiteY2" fmla="*/ 52583 h 1909653"/>
                  <a:gd name="connsiteX3" fmla="*/ 49030 w 5568689"/>
                  <a:gd name="connsiteY3" fmla="*/ 1107424 h 1909653"/>
                  <a:gd name="connsiteX4" fmla="*/ 83225 w 5568689"/>
                  <a:gd name="connsiteY4" fmla="*/ 1206668 h 1909653"/>
                  <a:gd name="connsiteX5" fmla="*/ 1585595 w 5568689"/>
                  <a:gd name="connsiteY5" fmla="*/ 1394020 h 1909653"/>
                  <a:gd name="connsiteX6" fmla="*/ 1586005 w 5568689"/>
                  <a:gd name="connsiteY6" fmla="*/ 1396070 h 1909653"/>
                  <a:gd name="connsiteX7" fmla="*/ 1624222 w 5568689"/>
                  <a:gd name="connsiteY7" fmla="*/ 1382396 h 1909653"/>
                  <a:gd name="connsiteX8" fmla="*/ 2220842 w 5568689"/>
                  <a:gd name="connsiteY8" fmla="*/ 1200427 h 1909653"/>
                  <a:gd name="connsiteX9" fmla="*/ 2838279 w 5568689"/>
                  <a:gd name="connsiteY9" fmla="*/ 1204059 h 1909653"/>
                  <a:gd name="connsiteX10" fmla="*/ 3006926 w 5568689"/>
                  <a:gd name="connsiteY10" fmla="*/ 1590360 h 1909653"/>
                  <a:gd name="connsiteX11" fmla="*/ 3132475 w 5568689"/>
                  <a:gd name="connsiteY11" fmla="*/ 1854351 h 1909653"/>
                  <a:gd name="connsiteX12" fmla="*/ 3628735 w 5568689"/>
                  <a:gd name="connsiteY12" fmla="*/ 1377229 h 1909653"/>
                  <a:gd name="connsiteX13" fmla="*/ 3745539 w 5568689"/>
                  <a:gd name="connsiteY13" fmla="*/ 1217783 h 1909653"/>
                  <a:gd name="connsiteX14" fmla="*/ 3831112 w 5568689"/>
                  <a:gd name="connsiteY14" fmla="*/ 1104760 h 1909653"/>
                  <a:gd name="connsiteX15" fmla="*/ 4461666 w 5568689"/>
                  <a:gd name="connsiteY15" fmla="*/ 580812 h 1909653"/>
                  <a:gd name="connsiteX16" fmla="*/ 4470098 w 5568689"/>
                  <a:gd name="connsiteY16" fmla="*/ 580812 h 1909653"/>
                  <a:gd name="connsiteX17" fmla="*/ 4699022 w 5568689"/>
                  <a:gd name="connsiteY17" fmla="*/ 760036 h 1909653"/>
                  <a:gd name="connsiteX18" fmla="*/ 4778348 w 5568689"/>
                  <a:gd name="connsiteY18" fmla="*/ 1094264 h 1909653"/>
                  <a:gd name="connsiteX19" fmla="*/ 4872978 w 5568689"/>
                  <a:gd name="connsiteY19" fmla="*/ 1367137 h 1909653"/>
                  <a:gd name="connsiteX20" fmla="*/ 5534138 w 5568689"/>
                  <a:gd name="connsiteY20" fmla="*/ 927553 h 1909653"/>
                  <a:gd name="connsiteX21" fmla="*/ 5562872 w 5568689"/>
                  <a:gd name="connsiteY21" fmla="*/ 927957 h 1909653"/>
                  <a:gd name="connsiteX22" fmla="*/ 5562559 w 5568689"/>
                  <a:gd name="connsiteY22" fmla="*/ 965094 h 1909653"/>
                  <a:gd name="connsiteX23" fmla="*/ 5323642 w 5568689"/>
                  <a:gd name="connsiteY23" fmla="*/ 1214554 h 1909653"/>
                  <a:gd name="connsiteX24" fmla="*/ 4866108 w 5568689"/>
                  <a:gd name="connsiteY24" fmla="*/ 1419209 h 1909653"/>
                  <a:gd name="connsiteX25" fmla="*/ 4738686 w 5568689"/>
                  <a:gd name="connsiteY25" fmla="*/ 1105163 h 1909653"/>
                  <a:gd name="connsiteX26" fmla="*/ 4469474 w 5568689"/>
                  <a:gd name="connsiteY26" fmla="*/ 633691 h 1909653"/>
                  <a:gd name="connsiteX27" fmla="*/ 4461978 w 5568689"/>
                  <a:gd name="connsiteY27" fmla="*/ 633691 h 1909653"/>
                  <a:gd name="connsiteX28" fmla="*/ 3860781 w 5568689"/>
                  <a:gd name="connsiteY28" fmla="*/ 1141089 h 1909653"/>
                  <a:gd name="connsiteX29" fmla="*/ 3773959 w 5568689"/>
                  <a:gd name="connsiteY29" fmla="*/ 1256131 h 1909653"/>
                  <a:gd name="connsiteX30" fmla="*/ 3659030 w 5568689"/>
                  <a:gd name="connsiteY30" fmla="*/ 1412750 h 1909653"/>
                  <a:gd name="connsiteX31" fmla="*/ 3395752 w 5568689"/>
                  <a:gd name="connsiteY31" fmla="*/ 1754245 h 1909653"/>
                  <a:gd name="connsiteX32" fmla="*/ 3154024 w 5568689"/>
                  <a:gd name="connsiteY32" fmla="*/ 1909653 h 1909653"/>
                  <a:gd name="connsiteX33" fmla="*/ 3124979 w 5568689"/>
                  <a:gd name="connsiteY33" fmla="*/ 1906020 h 1909653"/>
                  <a:gd name="connsiteX34" fmla="*/ 2968200 w 5568689"/>
                  <a:gd name="connsiteY34" fmla="*/ 1605699 h 1909653"/>
                  <a:gd name="connsiteX35" fmla="*/ 2815481 w 5568689"/>
                  <a:gd name="connsiteY35" fmla="*/ 1247654 h 1909653"/>
                  <a:gd name="connsiteX36" fmla="*/ 2228337 w 5568689"/>
                  <a:gd name="connsiteY36" fmla="*/ 1252095 h 1909653"/>
                  <a:gd name="connsiteX37" fmla="*/ 1585291 w 5568689"/>
                  <a:gd name="connsiteY37" fmla="*/ 1450694 h 1909653"/>
                  <a:gd name="connsiteX38" fmla="*/ 1572889 w 5568689"/>
                  <a:gd name="connsiteY38" fmla="*/ 1448746 h 1909653"/>
                  <a:gd name="connsiteX39" fmla="*/ 1426618 w 5568689"/>
                  <a:gd name="connsiteY39" fmla="*/ 1490793 h 1909653"/>
                  <a:gd name="connsiteX40" fmla="*/ 879507 w 5568689"/>
                  <a:gd name="connsiteY40" fmla="*/ 1554726 h 1909653"/>
                  <a:gd name="connsiteX41" fmla="*/ 671417 w 5568689"/>
                  <a:gd name="connsiteY41" fmla="*/ 1544734 h 1909653"/>
                  <a:gd name="connsiteX42" fmla="*/ 49725 w 5568689"/>
                  <a:gd name="connsiteY42" fmla="*/ 1229983 h 1909653"/>
                  <a:gd name="connsiteX43" fmla="*/ 12409 w 5568689"/>
                  <a:gd name="connsiteY43" fmla="*/ 1120877 h 1909653"/>
                  <a:gd name="connsiteX44" fmla="*/ 1142117 w 5568689"/>
                  <a:gd name="connsiteY44" fmla="*/ 41249 h 1909653"/>
                  <a:gd name="connsiteX0" fmla="*/ 1142117 w 5568689"/>
                  <a:gd name="connsiteY0" fmla="*/ 4942 h 1873346"/>
                  <a:gd name="connsiteX1" fmla="*/ 1329232 w 5568689"/>
                  <a:gd name="connsiteY1" fmla="*/ 0 h 1873346"/>
                  <a:gd name="connsiteX2" fmla="*/ 1247536 w 5568689"/>
                  <a:gd name="connsiteY2" fmla="*/ 16276 h 1873346"/>
                  <a:gd name="connsiteX3" fmla="*/ 49030 w 5568689"/>
                  <a:gd name="connsiteY3" fmla="*/ 1071117 h 1873346"/>
                  <a:gd name="connsiteX4" fmla="*/ 83225 w 5568689"/>
                  <a:gd name="connsiteY4" fmla="*/ 1170361 h 1873346"/>
                  <a:gd name="connsiteX5" fmla="*/ 1585595 w 5568689"/>
                  <a:gd name="connsiteY5" fmla="*/ 1357713 h 1873346"/>
                  <a:gd name="connsiteX6" fmla="*/ 1586005 w 5568689"/>
                  <a:gd name="connsiteY6" fmla="*/ 1359763 h 1873346"/>
                  <a:gd name="connsiteX7" fmla="*/ 1624222 w 5568689"/>
                  <a:gd name="connsiteY7" fmla="*/ 1346089 h 1873346"/>
                  <a:gd name="connsiteX8" fmla="*/ 2220842 w 5568689"/>
                  <a:gd name="connsiteY8" fmla="*/ 1164120 h 1873346"/>
                  <a:gd name="connsiteX9" fmla="*/ 2838279 w 5568689"/>
                  <a:gd name="connsiteY9" fmla="*/ 1167752 h 1873346"/>
                  <a:gd name="connsiteX10" fmla="*/ 3006926 w 5568689"/>
                  <a:gd name="connsiteY10" fmla="*/ 1554053 h 1873346"/>
                  <a:gd name="connsiteX11" fmla="*/ 3132475 w 5568689"/>
                  <a:gd name="connsiteY11" fmla="*/ 1818044 h 1873346"/>
                  <a:gd name="connsiteX12" fmla="*/ 3628735 w 5568689"/>
                  <a:gd name="connsiteY12" fmla="*/ 1340922 h 1873346"/>
                  <a:gd name="connsiteX13" fmla="*/ 3745539 w 5568689"/>
                  <a:gd name="connsiteY13" fmla="*/ 1181476 h 1873346"/>
                  <a:gd name="connsiteX14" fmla="*/ 3831112 w 5568689"/>
                  <a:gd name="connsiteY14" fmla="*/ 1068453 h 1873346"/>
                  <a:gd name="connsiteX15" fmla="*/ 4461666 w 5568689"/>
                  <a:gd name="connsiteY15" fmla="*/ 544505 h 1873346"/>
                  <a:gd name="connsiteX16" fmla="*/ 4470098 w 5568689"/>
                  <a:gd name="connsiteY16" fmla="*/ 544505 h 1873346"/>
                  <a:gd name="connsiteX17" fmla="*/ 4699022 w 5568689"/>
                  <a:gd name="connsiteY17" fmla="*/ 723729 h 1873346"/>
                  <a:gd name="connsiteX18" fmla="*/ 4778348 w 5568689"/>
                  <a:gd name="connsiteY18" fmla="*/ 1057957 h 1873346"/>
                  <a:gd name="connsiteX19" fmla="*/ 4872978 w 5568689"/>
                  <a:gd name="connsiteY19" fmla="*/ 1330830 h 1873346"/>
                  <a:gd name="connsiteX20" fmla="*/ 5534138 w 5568689"/>
                  <a:gd name="connsiteY20" fmla="*/ 891246 h 1873346"/>
                  <a:gd name="connsiteX21" fmla="*/ 5562872 w 5568689"/>
                  <a:gd name="connsiteY21" fmla="*/ 891650 h 1873346"/>
                  <a:gd name="connsiteX22" fmla="*/ 5562559 w 5568689"/>
                  <a:gd name="connsiteY22" fmla="*/ 928787 h 1873346"/>
                  <a:gd name="connsiteX23" fmla="*/ 5323642 w 5568689"/>
                  <a:gd name="connsiteY23" fmla="*/ 1178247 h 1873346"/>
                  <a:gd name="connsiteX24" fmla="*/ 4866108 w 5568689"/>
                  <a:gd name="connsiteY24" fmla="*/ 1382902 h 1873346"/>
                  <a:gd name="connsiteX25" fmla="*/ 4738686 w 5568689"/>
                  <a:gd name="connsiteY25" fmla="*/ 1068856 h 1873346"/>
                  <a:gd name="connsiteX26" fmla="*/ 4469474 w 5568689"/>
                  <a:gd name="connsiteY26" fmla="*/ 597384 h 1873346"/>
                  <a:gd name="connsiteX27" fmla="*/ 4461978 w 5568689"/>
                  <a:gd name="connsiteY27" fmla="*/ 597384 h 1873346"/>
                  <a:gd name="connsiteX28" fmla="*/ 3860781 w 5568689"/>
                  <a:gd name="connsiteY28" fmla="*/ 1104782 h 1873346"/>
                  <a:gd name="connsiteX29" fmla="*/ 3773959 w 5568689"/>
                  <a:gd name="connsiteY29" fmla="*/ 1219824 h 1873346"/>
                  <a:gd name="connsiteX30" fmla="*/ 3659030 w 5568689"/>
                  <a:gd name="connsiteY30" fmla="*/ 1376443 h 1873346"/>
                  <a:gd name="connsiteX31" fmla="*/ 3395752 w 5568689"/>
                  <a:gd name="connsiteY31" fmla="*/ 1717938 h 1873346"/>
                  <a:gd name="connsiteX32" fmla="*/ 3154024 w 5568689"/>
                  <a:gd name="connsiteY32" fmla="*/ 1873346 h 1873346"/>
                  <a:gd name="connsiteX33" fmla="*/ 3124979 w 5568689"/>
                  <a:gd name="connsiteY33" fmla="*/ 1869713 h 1873346"/>
                  <a:gd name="connsiteX34" fmla="*/ 2968200 w 5568689"/>
                  <a:gd name="connsiteY34" fmla="*/ 1569392 h 1873346"/>
                  <a:gd name="connsiteX35" fmla="*/ 2815481 w 5568689"/>
                  <a:gd name="connsiteY35" fmla="*/ 1211347 h 1873346"/>
                  <a:gd name="connsiteX36" fmla="*/ 2228337 w 5568689"/>
                  <a:gd name="connsiteY36" fmla="*/ 1215788 h 1873346"/>
                  <a:gd name="connsiteX37" fmla="*/ 1585291 w 5568689"/>
                  <a:gd name="connsiteY37" fmla="*/ 1414387 h 1873346"/>
                  <a:gd name="connsiteX38" fmla="*/ 1572889 w 5568689"/>
                  <a:gd name="connsiteY38" fmla="*/ 1412439 h 1873346"/>
                  <a:gd name="connsiteX39" fmla="*/ 1426618 w 5568689"/>
                  <a:gd name="connsiteY39" fmla="*/ 1454486 h 1873346"/>
                  <a:gd name="connsiteX40" fmla="*/ 879507 w 5568689"/>
                  <a:gd name="connsiteY40" fmla="*/ 1518419 h 1873346"/>
                  <a:gd name="connsiteX41" fmla="*/ 671417 w 5568689"/>
                  <a:gd name="connsiteY41" fmla="*/ 1508427 h 1873346"/>
                  <a:gd name="connsiteX42" fmla="*/ 49725 w 5568689"/>
                  <a:gd name="connsiteY42" fmla="*/ 1193676 h 1873346"/>
                  <a:gd name="connsiteX43" fmla="*/ 12409 w 5568689"/>
                  <a:gd name="connsiteY43" fmla="*/ 1084570 h 1873346"/>
                  <a:gd name="connsiteX44" fmla="*/ 1142117 w 5568689"/>
                  <a:gd name="connsiteY44" fmla="*/ 4942 h 1873346"/>
                  <a:gd name="connsiteX0" fmla="*/ 1142117 w 5568689"/>
                  <a:gd name="connsiteY0" fmla="*/ 0 h 1868404"/>
                  <a:gd name="connsiteX1" fmla="*/ 1247536 w 5568689"/>
                  <a:gd name="connsiteY1" fmla="*/ 11334 h 1868404"/>
                  <a:gd name="connsiteX2" fmla="*/ 49030 w 5568689"/>
                  <a:gd name="connsiteY2" fmla="*/ 1066175 h 1868404"/>
                  <a:gd name="connsiteX3" fmla="*/ 83225 w 5568689"/>
                  <a:gd name="connsiteY3" fmla="*/ 1165419 h 1868404"/>
                  <a:gd name="connsiteX4" fmla="*/ 1585595 w 5568689"/>
                  <a:gd name="connsiteY4" fmla="*/ 1352771 h 1868404"/>
                  <a:gd name="connsiteX5" fmla="*/ 1586005 w 5568689"/>
                  <a:gd name="connsiteY5" fmla="*/ 1354821 h 1868404"/>
                  <a:gd name="connsiteX6" fmla="*/ 1624222 w 5568689"/>
                  <a:gd name="connsiteY6" fmla="*/ 1341147 h 1868404"/>
                  <a:gd name="connsiteX7" fmla="*/ 2220842 w 5568689"/>
                  <a:gd name="connsiteY7" fmla="*/ 1159178 h 1868404"/>
                  <a:gd name="connsiteX8" fmla="*/ 2838279 w 5568689"/>
                  <a:gd name="connsiteY8" fmla="*/ 1162810 h 1868404"/>
                  <a:gd name="connsiteX9" fmla="*/ 3006926 w 5568689"/>
                  <a:gd name="connsiteY9" fmla="*/ 1549111 h 1868404"/>
                  <a:gd name="connsiteX10" fmla="*/ 3132475 w 5568689"/>
                  <a:gd name="connsiteY10" fmla="*/ 1813102 h 1868404"/>
                  <a:gd name="connsiteX11" fmla="*/ 3628735 w 5568689"/>
                  <a:gd name="connsiteY11" fmla="*/ 1335980 h 1868404"/>
                  <a:gd name="connsiteX12" fmla="*/ 3745539 w 5568689"/>
                  <a:gd name="connsiteY12" fmla="*/ 1176534 h 1868404"/>
                  <a:gd name="connsiteX13" fmla="*/ 3831112 w 5568689"/>
                  <a:gd name="connsiteY13" fmla="*/ 1063511 h 1868404"/>
                  <a:gd name="connsiteX14" fmla="*/ 4461666 w 5568689"/>
                  <a:gd name="connsiteY14" fmla="*/ 539563 h 1868404"/>
                  <a:gd name="connsiteX15" fmla="*/ 4470098 w 5568689"/>
                  <a:gd name="connsiteY15" fmla="*/ 539563 h 1868404"/>
                  <a:gd name="connsiteX16" fmla="*/ 4699022 w 5568689"/>
                  <a:gd name="connsiteY16" fmla="*/ 718787 h 1868404"/>
                  <a:gd name="connsiteX17" fmla="*/ 4778348 w 5568689"/>
                  <a:gd name="connsiteY17" fmla="*/ 1053015 h 1868404"/>
                  <a:gd name="connsiteX18" fmla="*/ 4872978 w 5568689"/>
                  <a:gd name="connsiteY18" fmla="*/ 1325888 h 1868404"/>
                  <a:gd name="connsiteX19" fmla="*/ 5534138 w 5568689"/>
                  <a:gd name="connsiteY19" fmla="*/ 886304 h 1868404"/>
                  <a:gd name="connsiteX20" fmla="*/ 5562872 w 5568689"/>
                  <a:gd name="connsiteY20" fmla="*/ 886708 h 1868404"/>
                  <a:gd name="connsiteX21" fmla="*/ 5562559 w 5568689"/>
                  <a:gd name="connsiteY21" fmla="*/ 923845 h 1868404"/>
                  <a:gd name="connsiteX22" fmla="*/ 5323642 w 5568689"/>
                  <a:gd name="connsiteY22" fmla="*/ 1173305 h 1868404"/>
                  <a:gd name="connsiteX23" fmla="*/ 4866108 w 5568689"/>
                  <a:gd name="connsiteY23" fmla="*/ 1377960 h 1868404"/>
                  <a:gd name="connsiteX24" fmla="*/ 4738686 w 5568689"/>
                  <a:gd name="connsiteY24" fmla="*/ 1063914 h 1868404"/>
                  <a:gd name="connsiteX25" fmla="*/ 4469474 w 5568689"/>
                  <a:gd name="connsiteY25" fmla="*/ 592442 h 1868404"/>
                  <a:gd name="connsiteX26" fmla="*/ 4461978 w 5568689"/>
                  <a:gd name="connsiteY26" fmla="*/ 592442 h 1868404"/>
                  <a:gd name="connsiteX27" fmla="*/ 3860781 w 5568689"/>
                  <a:gd name="connsiteY27" fmla="*/ 1099840 h 1868404"/>
                  <a:gd name="connsiteX28" fmla="*/ 3773959 w 5568689"/>
                  <a:gd name="connsiteY28" fmla="*/ 1214882 h 1868404"/>
                  <a:gd name="connsiteX29" fmla="*/ 3659030 w 5568689"/>
                  <a:gd name="connsiteY29" fmla="*/ 1371501 h 1868404"/>
                  <a:gd name="connsiteX30" fmla="*/ 3395752 w 5568689"/>
                  <a:gd name="connsiteY30" fmla="*/ 1712996 h 1868404"/>
                  <a:gd name="connsiteX31" fmla="*/ 3154024 w 5568689"/>
                  <a:gd name="connsiteY31" fmla="*/ 1868404 h 1868404"/>
                  <a:gd name="connsiteX32" fmla="*/ 3124979 w 5568689"/>
                  <a:gd name="connsiteY32" fmla="*/ 1864771 h 1868404"/>
                  <a:gd name="connsiteX33" fmla="*/ 2968200 w 5568689"/>
                  <a:gd name="connsiteY33" fmla="*/ 1564450 h 1868404"/>
                  <a:gd name="connsiteX34" fmla="*/ 2815481 w 5568689"/>
                  <a:gd name="connsiteY34" fmla="*/ 1206405 h 1868404"/>
                  <a:gd name="connsiteX35" fmla="*/ 2228337 w 5568689"/>
                  <a:gd name="connsiteY35" fmla="*/ 1210846 h 1868404"/>
                  <a:gd name="connsiteX36" fmla="*/ 1585291 w 5568689"/>
                  <a:gd name="connsiteY36" fmla="*/ 1409445 h 1868404"/>
                  <a:gd name="connsiteX37" fmla="*/ 1572889 w 5568689"/>
                  <a:gd name="connsiteY37" fmla="*/ 1407497 h 1868404"/>
                  <a:gd name="connsiteX38" fmla="*/ 1426618 w 5568689"/>
                  <a:gd name="connsiteY38" fmla="*/ 1449544 h 1868404"/>
                  <a:gd name="connsiteX39" fmla="*/ 879507 w 5568689"/>
                  <a:gd name="connsiteY39" fmla="*/ 1513477 h 1868404"/>
                  <a:gd name="connsiteX40" fmla="*/ 671417 w 5568689"/>
                  <a:gd name="connsiteY40" fmla="*/ 1503485 h 1868404"/>
                  <a:gd name="connsiteX41" fmla="*/ 49725 w 5568689"/>
                  <a:gd name="connsiteY41" fmla="*/ 1188734 h 1868404"/>
                  <a:gd name="connsiteX42" fmla="*/ 12409 w 5568689"/>
                  <a:gd name="connsiteY42" fmla="*/ 1079628 h 1868404"/>
                  <a:gd name="connsiteX43" fmla="*/ 1142117 w 5568689"/>
                  <a:gd name="connsiteY43" fmla="*/ 0 h 1868404"/>
                  <a:gd name="connsiteX0" fmla="*/ 1583595 w 5560174"/>
                  <a:gd name="connsiteY0" fmla="*/ 0 h 2441260"/>
                  <a:gd name="connsiteX1" fmla="*/ 1239021 w 5560174"/>
                  <a:gd name="connsiteY1" fmla="*/ 584190 h 2441260"/>
                  <a:gd name="connsiteX2" fmla="*/ 40515 w 5560174"/>
                  <a:gd name="connsiteY2" fmla="*/ 1639031 h 2441260"/>
                  <a:gd name="connsiteX3" fmla="*/ 74710 w 5560174"/>
                  <a:gd name="connsiteY3" fmla="*/ 1738275 h 2441260"/>
                  <a:gd name="connsiteX4" fmla="*/ 1577080 w 5560174"/>
                  <a:gd name="connsiteY4" fmla="*/ 1925627 h 2441260"/>
                  <a:gd name="connsiteX5" fmla="*/ 1577490 w 5560174"/>
                  <a:gd name="connsiteY5" fmla="*/ 1927677 h 2441260"/>
                  <a:gd name="connsiteX6" fmla="*/ 1615707 w 5560174"/>
                  <a:gd name="connsiteY6" fmla="*/ 1914003 h 2441260"/>
                  <a:gd name="connsiteX7" fmla="*/ 2212327 w 5560174"/>
                  <a:gd name="connsiteY7" fmla="*/ 1732034 h 2441260"/>
                  <a:gd name="connsiteX8" fmla="*/ 2829764 w 5560174"/>
                  <a:gd name="connsiteY8" fmla="*/ 1735666 h 2441260"/>
                  <a:gd name="connsiteX9" fmla="*/ 2998411 w 5560174"/>
                  <a:gd name="connsiteY9" fmla="*/ 2121967 h 2441260"/>
                  <a:gd name="connsiteX10" fmla="*/ 3123960 w 5560174"/>
                  <a:gd name="connsiteY10" fmla="*/ 2385958 h 2441260"/>
                  <a:gd name="connsiteX11" fmla="*/ 3620220 w 5560174"/>
                  <a:gd name="connsiteY11" fmla="*/ 1908836 h 2441260"/>
                  <a:gd name="connsiteX12" fmla="*/ 3737024 w 5560174"/>
                  <a:gd name="connsiteY12" fmla="*/ 1749390 h 2441260"/>
                  <a:gd name="connsiteX13" fmla="*/ 3822597 w 5560174"/>
                  <a:gd name="connsiteY13" fmla="*/ 1636367 h 2441260"/>
                  <a:gd name="connsiteX14" fmla="*/ 4453151 w 5560174"/>
                  <a:gd name="connsiteY14" fmla="*/ 1112419 h 2441260"/>
                  <a:gd name="connsiteX15" fmla="*/ 4461583 w 5560174"/>
                  <a:gd name="connsiteY15" fmla="*/ 1112419 h 2441260"/>
                  <a:gd name="connsiteX16" fmla="*/ 4690507 w 5560174"/>
                  <a:gd name="connsiteY16" fmla="*/ 1291643 h 2441260"/>
                  <a:gd name="connsiteX17" fmla="*/ 4769833 w 5560174"/>
                  <a:gd name="connsiteY17" fmla="*/ 1625871 h 2441260"/>
                  <a:gd name="connsiteX18" fmla="*/ 4864463 w 5560174"/>
                  <a:gd name="connsiteY18" fmla="*/ 1898744 h 2441260"/>
                  <a:gd name="connsiteX19" fmla="*/ 5525623 w 5560174"/>
                  <a:gd name="connsiteY19" fmla="*/ 1459160 h 2441260"/>
                  <a:gd name="connsiteX20" fmla="*/ 5554357 w 5560174"/>
                  <a:gd name="connsiteY20" fmla="*/ 1459564 h 2441260"/>
                  <a:gd name="connsiteX21" fmla="*/ 5554044 w 5560174"/>
                  <a:gd name="connsiteY21" fmla="*/ 1496701 h 2441260"/>
                  <a:gd name="connsiteX22" fmla="*/ 5315127 w 5560174"/>
                  <a:gd name="connsiteY22" fmla="*/ 1746161 h 2441260"/>
                  <a:gd name="connsiteX23" fmla="*/ 4857593 w 5560174"/>
                  <a:gd name="connsiteY23" fmla="*/ 1950816 h 2441260"/>
                  <a:gd name="connsiteX24" fmla="*/ 4730171 w 5560174"/>
                  <a:gd name="connsiteY24" fmla="*/ 1636770 h 2441260"/>
                  <a:gd name="connsiteX25" fmla="*/ 4460959 w 5560174"/>
                  <a:gd name="connsiteY25" fmla="*/ 1165298 h 2441260"/>
                  <a:gd name="connsiteX26" fmla="*/ 4453463 w 5560174"/>
                  <a:gd name="connsiteY26" fmla="*/ 1165298 h 2441260"/>
                  <a:gd name="connsiteX27" fmla="*/ 3852266 w 5560174"/>
                  <a:gd name="connsiteY27" fmla="*/ 1672696 h 2441260"/>
                  <a:gd name="connsiteX28" fmla="*/ 3765444 w 5560174"/>
                  <a:gd name="connsiteY28" fmla="*/ 1787738 h 2441260"/>
                  <a:gd name="connsiteX29" fmla="*/ 3650515 w 5560174"/>
                  <a:gd name="connsiteY29" fmla="*/ 1944357 h 2441260"/>
                  <a:gd name="connsiteX30" fmla="*/ 3387237 w 5560174"/>
                  <a:gd name="connsiteY30" fmla="*/ 2285852 h 2441260"/>
                  <a:gd name="connsiteX31" fmla="*/ 3145509 w 5560174"/>
                  <a:gd name="connsiteY31" fmla="*/ 2441260 h 2441260"/>
                  <a:gd name="connsiteX32" fmla="*/ 3116464 w 5560174"/>
                  <a:gd name="connsiteY32" fmla="*/ 2437627 h 2441260"/>
                  <a:gd name="connsiteX33" fmla="*/ 2959685 w 5560174"/>
                  <a:gd name="connsiteY33" fmla="*/ 2137306 h 2441260"/>
                  <a:gd name="connsiteX34" fmla="*/ 2806966 w 5560174"/>
                  <a:gd name="connsiteY34" fmla="*/ 1779261 h 2441260"/>
                  <a:gd name="connsiteX35" fmla="*/ 2219822 w 5560174"/>
                  <a:gd name="connsiteY35" fmla="*/ 1783702 h 2441260"/>
                  <a:gd name="connsiteX36" fmla="*/ 1576776 w 5560174"/>
                  <a:gd name="connsiteY36" fmla="*/ 1982301 h 2441260"/>
                  <a:gd name="connsiteX37" fmla="*/ 1564374 w 5560174"/>
                  <a:gd name="connsiteY37" fmla="*/ 1980353 h 2441260"/>
                  <a:gd name="connsiteX38" fmla="*/ 1418103 w 5560174"/>
                  <a:gd name="connsiteY38" fmla="*/ 2022400 h 2441260"/>
                  <a:gd name="connsiteX39" fmla="*/ 870992 w 5560174"/>
                  <a:gd name="connsiteY39" fmla="*/ 2086333 h 2441260"/>
                  <a:gd name="connsiteX40" fmla="*/ 662902 w 5560174"/>
                  <a:gd name="connsiteY40" fmla="*/ 2076341 h 2441260"/>
                  <a:gd name="connsiteX41" fmla="*/ 41210 w 5560174"/>
                  <a:gd name="connsiteY41" fmla="*/ 1761590 h 2441260"/>
                  <a:gd name="connsiteX42" fmla="*/ 3894 w 5560174"/>
                  <a:gd name="connsiteY42" fmla="*/ 1652484 h 2441260"/>
                  <a:gd name="connsiteX43" fmla="*/ 1583595 w 5560174"/>
                  <a:gd name="connsiteY43" fmla="*/ 0 h 2441260"/>
                  <a:gd name="connsiteX0" fmla="*/ 1583595 w 5560174"/>
                  <a:gd name="connsiteY0" fmla="*/ 0 h 2441260"/>
                  <a:gd name="connsiteX1" fmla="*/ 1599377 w 5560174"/>
                  <a:gd name="connsiteY1" fmla="*/ 20034 h 2441260"/>
                  <a:gd name="connsiteX2" fmla="*/ 40515 w 5560174"/>
                  <a:gd name="connsiteY2" fmla="*/ 1639031 h 2441260"/>
                  <a:gd name="connsiteX3" fmla="*/ 74710 w 5560174"/>
                  <a:gd name="connsiteY3" fmla="*/ 1738275 h 2441260"/>
                  <a:gd name="connsiteX4" fmla="*/ 1577080 w 5560174"/>
                  <a:gd name="connsiteY4" fmla="*/ 1925627 h 2441260"/>
                  <a:gd name="connsiteX5" fmla="*/ 1577490 w 5560174"/>
                  <a:gd name="connsiteY5" fmla="*/ 1927677 h 2441260"/>
                  <a:gd name="connsiteX6" fmla="*/ 1615707 w 5560174"/>
                  <a:gd name="connsiteY6" fmla="*/ 1914003 h 2441260"/>
                  <a:gd name="connsiteX7" fmla="*/ 2212327 w 5560174"/>
                  <a:gd name="connsiteY7" fmla="*/ 1732034 h 2441260"/>
                  <a:gd name="connsiteX8" fmla="*/ 2829764 w 5560174"/>
                  <a:gd name="connsiteY8" fmla="*/ 1735666 h 2441260"/>
                  <a:gd name="connsiteX9" fmla="*/ 2998411 w 5560174"/>
                  <a:gd name="connsiteY9" fmla="*/ 2121967 h 2441260"/>
                  <a:gd name="connsiteX10" fmla="*/ 3123960 w 5560174"/>
                  <a:gd name="connsiteY10" fmla="*/ 2385958 h 2441260"/>
                  <a:gd name="connsiteX11" fmla="*/ 3620220 w 5560174"/>
                  <a:gd name="connsiteY11" fmla="*/ 1908836 h 2441260"/>
                  <a:gd name="connsiteX12" fmla="*/ 3737024 w 5560174"/>
                  <a:gd name="connsiteY12" fmla="*/ 1749390 h 2441260"/>
                  <a:gd name="connsiteX13" fmla="*/ 3822597 w 5560174"/>
                  <a:gd name="connsiteY13" fmla="*/ 1636367 h 2441260"/>
                  <a:gd name="connsiteX14" fmla="*/ 4453151 w 5560174"/>
                  <a:gd name="connsiteY14" fmla="*/ 1112419 h 2441260"/>
                  <a:gd name="connsiteX15" fmla="*/ 4461583 w 5560174"/>
                  <a:gd name="connsiteY15" fmla="*/ 1112419 h 2441260"/>
                  <a:gd name="connsiteX16" fmla="*/ 4690507 w 5560174"/>
                  <a:gd name="connsiteY16" fmla="*/ 1291643 h 2441260"/>
                  <a:gd name="connsiteX17" fmla="*/ 4769833 w 5560174"/>
                  <a:gd name="connsiteY17" fmla="*/ 1625871 h 2441260"/>
                  <a:gd name="connsiteX18" fmla="*/ 4864463 w 5560174"/>
                  <a:gd name="connsiteY18" fmla="*/ 1898744 h 2441260"/>
                  <a:gd name="connsiteX19" fmla="*/ 5525623 w 5560174"/>
                  <a:gd name="connsiteY19" fmla="*/ 1459160 h 2441260"/>
                  <a:gd name="connsiteX20" fmla="*/ 5554357 w 5560174"/>
                  <a:gd name="connsiteY20" fmla="*/ 1459564 h 2441260"/>
                  <a:gd name="connsiteX21" fmla="*/ 5554044 w 5560174"/>
                  <a:gd name="connsiteY21" fmla="*/ 1496701 h 2441260"/>
                  <a:gd name="connsiteX22" fmla="*/ 5315127 w 5560174"/>
                  <a:gd name="connsiteY22" fmla="*/ 1746161 h 2441260"/>
                  <a:gd name="connsiteX23" fmla="*/ 4857593 w 5560174"/>
                  <a:gd name="connsiteY23" fmla="*/ 1950816 h 2441260"/>
                  <a:gd name="connsiteX24" fmla="*/ 4730171 w 5560174"/>
                  <a:gd name="connsiteY24" fmla="*/ 1636770 h 2441260"/>
                  <a:gd name="connsiteX25" fmla="*/ 4460959 w 5560174"/>
                  <a:gd name="connsiteY25" fmla="*/ 1165298 h 2441260"/>
                  <a:gd name="connsiteX26" fmla="*/ 4453463 w 5560174"/>
                  <a:gd name="connsiteY26" fmla="*/ 1165298 h 2441260"/>
                  <a:gd name="connsiteX27" fmla="*/ 3852266 w 5560174"/>
                  <a:gd name="connsiteY27" fmla="*/ 1672696 h 2441260"/>
                  <a:gd name="connsiteX28" fmla="*/ 3765444 w 5560174"/>
                  <a:gd name="connsiteY28" fmla="*/ 1787738 h 2441260"/>
                  <a:gd name="connsiteX29" fmla="*/ 3650515 w 5560174"/>
                  <a:gd name="connsiteY29" fmla="*/ 1944357 h 2441260"/>
                  <a:gd name="connsiteX30" fmla="*/ 3387237 w 5560174"/>
                  <a:gd name="connsiteY30" fmla="*/ 2285852 h 2441260"/>
                  <a:gd name="connsiteX31" fmla="*/ 3145509 w 5560174"/>
                  <a:gd name="connsiteY31" fmla="*/ 2441260 h 2441260"/>
                  <a:gd name="connsiteX32" fmla="*/ 3116464 w 5560174"/>
                  <a:gd name="connsiteY32" fmla="*/ 2437627 h 2441260"/>
                  <a:gd name="connsiteX33" fmla="*/ 2959685 w 5560174"/>
                  <a:gd name="connsiteY33" fmla="*/ 2137306 h 2441260"/>
                  <a:gd name="connsiteX34" fmla="*/ 2806966 w 5560174"/>
                  <a:gd name="connsiteY34" fmla="*/ 1779261 h 2441260"/>
                  <a:gd name="connsiteX35" fmla="*/ 2219822 w 5560174"/>
                  <a:gd name="connsiteY35" fmla="*/ 1783702 h 2441260"/>
                  <a:gd name="connsiteX36" fmla="*/ 1576776 w 5560174"/>
                  <a:gd name="connsiteY36" fmla="*/ 1982301 h 2441260"/>
                  <a:gd name="connsiteX37" fmla="*/ 1564374 w 5560174"/>
                  <a:gd name="connsiteY37" fmla="*/ 1980353 h 2441260"/>
                  <a:gd name="connsiteX38" fmla="*/ 1418103 w 5560174"/>
                  <a:gd name="connsiteY38" fmla="*/ 2022400 h 2441260"/>
                  <a:gd name="connsiteX39" fmla="*/ 870992 w 5560174"/>
                  <a:gd name="connsiteY39" fmla="*/ 2086333 h 2441260"/>
                  <a:gd name="connsiteX40" fmla="*/ 662902 w 5560174"/>
                  <a:gd name="connsiteY40" fmla="*/ 2076341 h 2441260"/>
                  <a:gd name="connsiteX41" fmla="*/ 41210 w 5560174"/>
                  <a:gd name="connsiteY41" fmla="*/ 1761590 h 2441260"/>
                  <a:gd name="connsiteX42" fmla="*/ 3894 w 5560174"/>
                  <a:gd name="connsiteY42" fmla="*/ 1652484 h 2441260"/>
                  <a:gd name="connsiteX43" fmla="*/ 1583595 w 5560174"/>
                  <a:gd name="connsiteY43" fmla="*/ 0 h 2441260"/>
                  <a:gd name="connsiteX0" fmla="*/ 1583595 w 5560174"/>
                  <a:gd name="connsiteY0" fmla="*/ 0 h 2441260"/>
                  <a:gd name="connsiteX1" fmla="*/ 1599377 w 5560174"/>
                  <a:gd name="connsiteY1" fmla="*/ 20034 h 2441260"/>
                  <a:gd name="connsiteX2" fmla="*/ 40515 w 5560174"/>
                  <a:gd name="connsiteY2" fmla="*/ 1639031 h 2441260"/>
                  <a:gd name="connsiteX3" fmla="*/ 74710 w 5560174"/>
                  <a:gd name="connsiteY3" fmla="*/ 1738275 h 2441260"/>
                  <a:gd name="connsiteX4" fmla="*/ 1577080 w 5560174"/>
                  <a:gd name="connsiteY4" fmla="*/ 1925627 h 2441260"/>
                  <a:gd name="connsiteX5" fmla="*/ 1577490 w 5560174"/>
                  <a:gd name="connsiteY5" fmla="*/ 1927677 h 2441260"/>
                  <a:gd name="connsiteX6" fmla="*/ 1615707 w 5560174"/>
                  <a:gd name="connsiteY6" fmla="*/ 1914003 h 2441260"/>
                  <a:gd name="connsiteX7" fmla="*/ 2212327 w 5560174"/>
                  <a:gd name="connsiteY7" fmla="*/ 1732034 h 2441260"/>
                  <a:gd name="connsiteX8" fmla="*/ 2829764 w 5560174"/>
                  <a:gd name="connsiteY8" fmla="*/ 1735666 h 2441260"/>
                  <a:gd name="connsiteX9" fmla="*/ 2998411 w 5560174"/>
                  <a:gd name="connsiteY9" fmla="*/ 2121967 h 2441260"/>
                  <a:gd name="connsiteX10" fmla="*/ 3123960 w 5560174"/>
                  <a:gd name="connsiteY10" fmla="*/ 2385958 h 2441260"/>
                  <a:gd name="connsiteX11" fmla="*/ 3620220 w 5560174"/>
                  <a:gd name="connsiteY11" fmla="*/ 1908836 h 2441260"/>
                  <a:gd name="connsiteX12" fmla="*/ 3737024 w 5560174"/>
                  <a:gd name="connsiteY12" fmla="*/ 1749390 h 2441260"/>
                  <a:gd name="connsiteX13" fmla="*/ 3822597 w 5560174"/>
                  <a:gd name="connsiteY13" fmla="*/ 1636367 h 2441260"/>
                  <a:gd name="connsiteX14" fmla="*/ 4453151 w 5560174"/>
                  <a:gd name="connsiteY14" fmla="*/ 1112419 h 2441260"/>
                  <a:gd name="connsiteX15" fmla="*/ 4461583 w 5560174"/>
                  <a:gd name="connsiteY15" fmla="*/ 1112419 h 2441260"/>
                  <a:gd name="connsiteX16" fmla="*/ 4690507 w 5560174"/>
                  <a:gd name="connsiteY16" fmla="*/ 1291643 h 2441260"/>
                  <a:gd name="connsiteX17" fmla="*/ 4769833 w 5560174"/>
                  <a:gd name="connsiteY17" fmla="*/ 1625871 h 2441260"/>
                  <a:gd name="connsiteX18" fmla="*/ 4864463 w 5560174"/>
                  <a:gd name="connsiteY18" fmla="*/ 1898744 h 2441260"/>
                  <a:gd name="connsiteX19" fmla="*/ 5525623 w 5560174"/>
                  <a:gd name="connsiteY19" fmla="*/ 1459160 h 2441260"/>
                  <a:gd name="connsiteX20" fmla="*/ 5554357 w 5560174"/>
                  <a:gd name="connsiteY20" fmla="*/ 1459564 h 2441260"/>
                  <a:gd name="connsiteX21" fmla="*/ 5554044 w 5560174"/>
                  <a:gd name="connsiteY21" fmla="*/ 1496701 h 2441260"/>
                  <a:gd name="connsiteX22" fmla="*/ 5315127 w 5560174"/>
                  <a:gd name="connsiteY22" fmla="*/ 1746161 h 2441260"/>
                  <a:gd name="connsiteX23" fmla="*/ 4857593 w 5560174"/>
                  <a:gd name="connsiteY23" fmla="*/ 1950816 h 2441260"/>
                  <a:gd name="connsiteX24" fmla="*/ 4730171 w 5560174"/>
                  <a:gd name="connsiteY24" fmla="*/ 1636770 h 2441260"/>
                  <a:gd name="connsiteX25" fmla="*/ 4460959 w 5560174"/>
                  <a:gd name="connsiteY25" fmla="*/ 1165298 h 2441260"/>
                  <a:gd name="connsiteX26" fmla="*/ 4453463 w 5560174"/>
                  <a:gd name="connsiteY26" fmla="*/ 1165298 h 2441260"/>
                  <a:gd name="connsiteX27" fmla="*/ 3852266 w 5560174"/>
                  <a:gd name="connsiteY27" fmla="*/ 1672696 h 2441260"/>
                  <a:gd name="connsiteX28" fmla="*/ 3765444 w 5560174"/>
                  <a:gd name="connsiteY28" fmla="*/ 1787738 h 2441260"/>
                  <a:gd name="connsiteX29" fmla="*/ 3650515 w 5560174"/>
                  <a:gd name="connsiteY29" fmla="*/ 1944357 h 2441260"/>
                  <a:gd name="connsiteX30" fmla="*/ 3387237 w 5560174"/>
                  <a:gd name="connsiteY30" fmla="*/ 2285852 h 2441260"/>
                  <a:gd name="connsiteX31" fmla="*/ 3145509 w 5560174"/>
                  <a:gd name="connsiteY31" fmla="*/ 2441260 h 2441260"/>
                  <a:gd name="connsiteX32" fmla="*/ 3116464 w 5560174"/>
                  <a:gd name="connsiteY32" fmla="*/ 2437627 h 2441260"/>
                  <a:gd name="connsiteX33" fmla="*/ 2959685 w 5560174"/>
                  <a:gd name="connsiteY33" fmla="*/ 2137306 h 2441260"/>
                  <a:gd name="connsiteX34" fmla="*/ 2806966 w 5560174"/>
                  <a:gd name="connsiteY34" fmla="*/ 1779261 h 2441260"/>
                  <a:gd name="connsiteX35" fmla="*/ 2219822 w 5560174"/>
                  <a:gd name="connsiteY35" fmla="*/ 1783702 h 2441260"/>
                  <a:gd name="connsiteX36" fmla="*/ 1576776 w 5560174"/>
                  <a:gd name="connsiteY36" fmla="*/ 1982301 h 2441260"/>
                  <a:gd name="connsiteX37" fmla="*/ 1564374 w 5560174"/>
                  <a:gd name="connsiteY37" fmla="*/ 1980353 h 2441260"/>
                  <a:gd name="connsiteX38" fmla="*/ 1418103 w 5560174"/>
                  <a:gd name="connsiteY38" fmla="*/ 2022400 h 2441260"/>
                  <a:gd name="connsiteX39" fmla="*/ 870992 w 5560174"/>
                  <a:gd name="connsiteY39" fmla="*/ 2086333 h 2441260"/>
                  <a:gd name="connsiteX40" fmla="*/ 662902 w 5560174"/>
                  <a:gd name="connsiteY40" fmla="*/ 2076341 h 2441260"/>
                  <a:gd name="connsiteX41" fmla="*/ 41210 w 5560174"/>
                  <a:gd name="connsiteY41" fmla="*/ 1761590 h 2441260"/>
                  <a:gd name="connsiteX42" fmla="*/ 3894 w 5560174"/>
                  <a:gd name="connsiteY42" fmla="*/ 1652484 h 2441260"/>
                  <a:gd name="connsiteX43" fmla="*/ 1583595 w 5560174"/>
                  <a:gd name="connsiteY43" fmla="*/ 0 h 2441260"/>
                  <a:gd name="connsiteX0" fmla="*/ 1583595 w 5560174"/>
                  <a:gd name="connsiteY0" fmla="*/ 0 h 2441260"/>
                  <a:gd name="connsiteX1" fmla="*/ 1599377 w 5560174"/>
                  <a:gd name="connsiteY1" fmla="*/ 20034 h 2441260"/>
                  <a:gd name="connsiteX2" fmla="*/ 40515 w 5560174"/>
                  <a:gd name="connsiteY2" fmla="*/ 1639031 h 2441260"/>
                  <a:gd name="connsiteX3" fmla="*/ 74710 w 5560174"/>
                  <a:gd name="connsiteY3" fmla="*/ 1738275 h 2441260"/>
                  <a:gd name="connsiteX4" fmla="*/ 1577080 w 5560174"/>
                  <a:gd name="connsiteY4" fmla="*/ 1925627 h 2441260"/>
                  <a:gd name="connsiteX5" fmla="*/ 1577490 w 5560174"/>
                  <a:gd name="connsiteY5" fmla="*/ 1927677 h 2441260"/>
                  <a:gd name="connsiteX6" fmla="*/ 1615707 w 5560174"/>
                  <a:gd name="connsiteY6" fmla="*/ 1914003 h 2441260"/>
                  <a:gd name="connsiteX7" fmla="*/ 2212327 w 5560174"/>
                  <a:gd name="connsiteY7" fmla="*/ 1732034 h 2441260"/>
                  <a:gd name="connsiteX8" fmla="*/ 2829764 w 5560174"/>
                  <a:gd name="connsiteY8" fmla="*/ 1735666 h 2441260"/>
                  <a:gd name="connsiteX9" fmla="*/ 2998411 w 5560174"/>
                  <a:gd name="connsiteY9" fmla="*/ 2121967 h 2441260"/>
                  <a:gd name="connsiteX10" fmla="*/ 3123960 w 5560174"/>
                  <a:gd name="connsiteY10" fmla="*/ 2385958 h 2441260"/>
                  <a:gd name="connsiteX11" fmla="*/ 3620220 w 5560174"/>
                  <a:gd name="connsiteY11" fmla="*/ 1908836 h 2441260"/>
                  <a:gd name="connsiteX12" fmla="*/ 3737024 w 5560174"/>
                  <a:gd name="connsiteY12" fmla="*/ 1749390 h 2441260"/>
                  <a:gd name="connsiteX13" fmla="*/ 3822597 w 5560174"/>
                  <a:gd name="connsiteY13" fmla="*/ 1636367 h 2441260"/>
                  <a:gd name="connsiteX14" fmla="*/ 4453151 w 5560174"/>
                  <a:gd name="connsiteY14" fmla="*/ 1112419 h 2441260"/>
                  <a:gd name="connsiteX15" fmla="*/ 4461583 w 5560174"/>
                  <a:gd name="connsiteY15" fmla="*/ 1112419 h 2441260"/>
                  <a:gd name="connsiteX16" fmla="*/ 4690507 w 5560174"/>
                  <a:gd name="connsiteY16" fmla="*/ 1291643 h 2441260"/>
                  <a:gd name="connsiteX17" fmla="*/ 4769833 w 5560174"/>
                  <a:gd name="connsiteY17" fmla="*/ 1625871 h 2441260"/>
                  <a:gd name="connsiteX18" fmla="*/ 4864463 w 5560174"/>
                  <a:gd name="connsiteY18" fmla="*/ 1898744 h 2441260"/>
                  <a:gd name="connsiteX19" fmla="*/ 5525623 w 5560174"/>
                  <a:gd name="connsiteY19" fmla="*/ 1459160 h 2441260"/>
                  <a:gd name="connsiteX20" fmla="*/ 5554357 w 5560174"/>
                  <a:gd name="connsiteY20" fmla="*/ 1459564 h 2441260"/>
                  <a:gd name="connsiteX21" fmla="*/ 5554044 w 5560174"/>
                  <a:gd name="connsiteY21" fmla="*/ 1496701 h 2441260"/>
                  <a:gd name="connsiteX22" fmla="*/ 5315127 w 5560174"/>
                  <a:gd name="connsiteY22" fmla="*/ 1746161 h 2441260"/>
                  <a:gd name="connsiteX23" fmla="*/ 4857593 w 5560174"/>
                  <a:gd name="connsiteY23" fmla="*/ 1950816 h 2441260"/>
                  <a:gd name="connsiteX24" fmla="*/ 4730171 w 5560174"/>
                  <a:gd name="connsiteY24" fmla="*/ 1636770 h 2441260"/>
                  <a:gd name="connsiteX25" fmla="*/ 4460959 w 5560174"/>
                  <a:gd name="connsiteY25" fmla="*/ 1165298 h 2441260"/>
                  <a:gd name="connsiteX26" fmla="*/ 4453463 w 5560174"/>
                  <a:gd name="connsiteY26" fmla="*/ 1165298 h 2441260"/>
                  <a:gd name="connsiteX27" fmla="*/ 3852266 w 5560174"/>
                  <a:gd name="connsiteY27" fmla="*/ 1672696 h 2441260"/>
                  <a:gd name="connsiteX28" fmla="*/ 3765444 w 5560174"/>
                  <a:gd name="connsiteY28" fmla="*/ 1787738 h 2441260"/>
                  <a:gd name="connsiteX29" fmla="*/ 3650515 w 5560174"/>
                  <a:gd name="connsiteY29" fmla="*/ 1944357 h 2441260"/>
                  <a:gd name="connsiteX30" fmla="*/ 3387237 w 5560174"/>
                  <a:gd name="connsiteY30" fmla="*/ 2285852 h 2441260"/>
                  <a:gd name="connsiteX31" fmla="*/ 3145509 w 5560174"/>
                  <a:gd name="connsiteY31" fmla="*/ 2441260 h 2441260"/>
                  <a:gd name="connsiteX32" fmla="*/ 3116464 w 5560174"/>
                  <a:gd name="connsiteY32" fmla="*/ 2437627 h 2441260"/>
                  <a:gd name="connsiteX33" fmla="*/ 2959685 w 5560174"/>
                  <a:gd name="connsiteY33" fmla="*/ 2137306 h 2441260"/>
                  <a:gd name="connsiteX34" fmla="*/ 2806966 w 5560174"/>
                  <a:gd name="connsiteY34" fmla="*/ 1779261 h 2441260"/>
                  <a:gd name="connsiteX35" fmla="*/ 2219822 w 5560174"/>
                  <a:gd name="connsiteY35" fmla="*/ 1783702 h 2441260"/>
                  <a:gd name="connsiteX36" fmla="*/ 1576776 w 5560174"/>
                  <a:gd name="connsiteY36" fmla="*/ 1982301 h 2441260"/>
                  <a:gd name="connsiteX37" fmla="*/ 1564374 w 5560174"/>
                  <a:gd name="connsiteY37" fmla="*/ 1980353 h 2441260"/>
                  <a:gd name="connsiteX38" fmla="*/ 1418103 w 5560174"/>
                  <a:gd name="connsiteY38" fmla="*/ 2022400 h 2441260"/>
                  <a:gd name="connsiteX39" fmla="*/ 870992 w 5560174"/>
                  <a:gd name="connsiteY39" fmla="*/ 2086333 h 2441260"/>
                  <a:gd name="connsiteX40" fmla="*/ 662902 w 5560174"/>
                  <a:gd name="connsiteY40" fmla="*/ 2076341 h 2441260"/>
                  <a:gd name="connsiteX41" fmla="*/ 41210 w 5560174"/>
                  <a:gd name="connsiteY41" fmla="*/ 1761590 h 2441260"/>
                  <a:gd name="connsiteX42" fmla="*/ 3894 w 5560174"/>
                  <a:gd name="connsiteY42" fmla="*/ 1652484 h 2441260"/>
                  <a:gd name="connsiteX43" fmla="*/ 1583595 w 5560174"/>
                  <a:gd name="connsiteY43" fmla="*/ 0 h 2441260"/>
                  <a:gd name="connsiteX0" fmla="*/ 1582751 w 5559330"/>
                  <a:gd name="connsiteY0" fmla="*/ 0 h 2441260"/>
                  <a:gd name="connsiteX1" fmla="*/ 1598533 w 5559330"/>
                  <a:gd name="connsiteY1" fmla="*/ 20034 h 2441260"/>
                  <a:gd name="connsiteX2" fmla="*/ 39671 w 5559330"/>
                  <a:gd name="connsiteY2" fmla="*/ 1639031 h 2441260"/>
                  <a:gd name="connsiteX3" fmla="*/ 73866 w 5559330"/>
                  <a:gd name="connsiteY3" fmla="*/ 1738275 h 2441260"/>
                  <a:gd name="connsiteX4" fmla="*/ 1576236 w 5559330"/>
                  <a:gd name="connsiteY4" fmla="*/ 1925627 h 2441260"/>
                  <a:gd name="connsiteX5" fmla="*/ 1576646 w 5559330"/>
                  <a:gd name="connsiteY5" fmla="*/ 1927677 h 2441260"/>
                  <a:gd name="connsiteX6" fmla="*/ 1614863 w 5559330"/>
                  <a:gd name="connsiteY6" fmla="*/ 1914003 h 2441260"/>
                  <a:gd name="connsiteX7" fmla="*/ 2211483 w 5559330"/>
                  <a:gd name="connsiteY7" fmla="*/ 1732034 h 2441260"/>
                  <a:gd name="connsiteX8" fmla="*/ 2828920 w 5559330"/>
                  <a:gd name="connsiteY8" fmla="*/ 1735666 h 2441260"/>
                  <a:gd name="connsiteX9" fmla="*/ 2997567 w 5559330"/>
                  <a:gd name="connsiteY9" fmla="*/ 2121967 h 2441260"/>
                  <a:gd name="connsiteX10" fmla="*/ 3123116 w 5559330"/>
                  <a:gd name="connsiteY10" fmla="*/ 2385958 h 2441260"/>
                  <a:gd name="connsiteX11" fmla="*/ 3619376 w 5559330"/>
                  <a:gd name="connsiteY11" fmla="*/ 1908836 h 2441260"/>
                  <a:gd name="connsiteX12" fmla="*/ 3736180 w 5559330"/>
                  <a:gd name="connsiteY12" fmla="*/ 1749390 h 2441260"/>
                  <a:gd name="connsiteX13" fmla="*/ 3821753 w 5559330"/>
                  <a:gd name="connsiteY13" fmla="*/ 1636367 h 2441260"/>
                  <a:gd name="connsiteX14" fmla="*/ 4452307 w 5559330"/>
                  <a:gd name="connsiteY14" fmla="*/ 1112419 h 2441260"/>
                  <a:gd name="connsiteX15" fmla="*/ 4460739 w 5559330"/>
                  <a:gd name="connsiteY15" fmla="*/ 1112419 h 2441260"/>
                  <a:gd name="connsiteX16" fmla="*/ 4689663 w 5559330"/>
                  <a:gd name="connsiteY16" fmla="*/ 1291643 h 2441260"/>
                  <a:gd name="connsiteX17" fmla="*/ 4768989 w 5559330"/>
                  <a:gd name="connsiteY17" fmla="*/ 1625871 h 2441260"/>
                  <a:gd name="connsiteX18" fmla="*/ 4863619 w 5559330"/>
                  <a:gd name="connsiteY18" fmla="*/ 1898744 h 2441260"/>
                  <a:gd name="connsiteX19" fmla="*/ 5524779 w 5559330"/>
                  <a:gd name="connsiteY19" fmla="*/ 1459160 h 2441260"/>
                  <a:gd name="connsiteX20" fmla="*/ 5553513 w 5559330"/>
                  <a:gd name="connsiteY20" fmla="*/ 1459564 h 2441260"/>
                  <a:gd name="connsiteX21" fmla="*/ 5553200 w 5559330"/>
                  <a:gd name="connsiteY21" fmla="*/ 1496701 h 2441260"/>
                  <a:gd name="connsiteX22" fmla="*/ 5314283 w 5559330"/>
                  <a:gd name="connsiteY22" fmla="*/ 1746161 h 2441260"/>
                  <a:gd name="connsiteX23" fmla="*/ 4856749 w 5559330"/>
                  <a:gd name="connsiteY23" fmla="*/ 1950816 h 2441260"/>
                  <a:gd name="connsiteX24" fmla="*/ 4729327 w 5559330"/>
                  <a:gd name="connsiteY24" fmla="*/ 1636770 h 2441260"/>
                  <a:gd name="connsiteX25" fmla="*/ 4460115 w 5559330"/>
                  <a:gd name="connsiteY25" fmla="*/ 1165298 h 2441260"/>
                  <a:gd name="connsiteX26" fmla="*/ 4452619 w 5559330"/>
                  <a:gd name="connsiteY26" fmla="*/ 1165298 h 2441260"/>
                  <a:gd name="connsiteX27" fmla="*/ 3851422 w 5559330"/>
                  <a:gd name="connsiteY27" fmla="*/ 1672696 h 2441260"/>
                  <a:gd name="connsiteX28" fmla="*/ 3764600 w 5559330"/>
                  <a:gd name="connsiteY28" fmla="*/ 1787738 h 2441260"/>
                  <a:gd name="connsiteX29" fmla="*/ 3649671 w 5559330"/>
                  <a:gd name="connsiteY29" fmla="*/ 1944357 h 2441260"/>
                  <a:gd name="connsiteX30" fmla="*/ 3386393 w 5559330"/>
                  <a:gd name="connsiteY30" fmla="*/ 2285852 h 2441260"/>
                  <a:gd name="connsiteX31" fmla="*/ 3144665 w 5559330"/>
                  <a:gd name="connsiteY31" fmla="*/ 2441260 h 2441260"/>
                  <a:gd name="connsiteX32" fmla="*/ 3115620 w 5559330"/>
                  <a:gd name="connsiteY32" fmla="*/ 2437627 h 2441260"/>
                  <a:gd name="connsiteX33" fmla="*/ 2958841 w 5559330"/>
                  <a:gd name="connsiteY33" fmla="*/ 2137306 h 2441260"/>
                  <a:gd name="connsiteX34" fmla="*/ 2806122 w 5559330"/>
                  <a:gd name="connsiteY34" fmla="*/ 1779261 h 2441260"/>
                  <a:gd name="connsiteX35" fmla="*/ 2218978 w 5559330"/>
                  <a:gd name="connsiteY35" fmla="*/ 1783702 h 2441260"/>
                  <a:gd name="connsiteX36" fmla="*/ 1575932 w 5559330"/>
                  <a:gd name="connsiteY36" fmla="*/ 1982301 h 2441260"/>
                  <a:gd name="connsiteX37" fmla="*/ 1563530 w 5559330"/>
                  <a:gd name="connsiteY37" fmla="*/ 1980353 h 2441260"/>
                  <a:gd name="connsiteX38" fmla="*/ 1417259 w 5559330"/>
                  <a:gd name="connsiteY38" fmla="*/ 2022400 h 2441260"/>
                  <a:gd name="connsiteX39" fmla="*/ 870148 w 5559330"/>
                  <a:gd name="connsiteY39" fmla="*/ 2086333 h 2441260"/>
                  <a:gd name="connsiteX40" fmla="*/ 662058 w 5559330"/>
                  <a:gd name="connsiteY40" fmla="*/ 2076341 h 2441260"/>
                  <a:gd name="connsiteX41" fmla="*/ 40366 w 5559330"/>
                  <a:gd name="connsiteY41" fmla="*/ 1761590 h 2441260"/>
                  <a:gd name="connsiteX42" fmla="*/ 3050 w 5559330"/>
                  <a:gd name="connsiteY42" fmla="*/ 1652484 h 2441260"/>
                  <a:gd name="connsiteX43" fmla="*/ 1582751 w 5559330"/>
                  <a:gd name="connsiteY43" fmla="*/ 0 h 2441260"/>
                  <a:gd name="connsiteX0" fmla="*/ 1582403 w 5558982"/>
                  <a:gd name="connsiteY0" fmla="*/ 0 h 2441260"/>
                  <a:gd name="connsiteX1" fmla="*/ 1598185 w 5558982"/>
                  <a:gd name="connsiteY1" fmla="*/ 20034 h 2441260"/>
                  <a:gd name="connsiteX2" fmla="*/ 39323 w 5558982"/>
                  <a:gd name="connsiteY2" fmla="*/ 1639031 h 2441260"/>
                  <a:gd name="connsiteX3" fmla="*/ 73518 w 5558982"/>
                  <a:gd name="connsiteY3" fmla="*/ 1738275 h 2441260"/>
                  <a:gd name="connsiteX4" fmla="*/ 1575888 w 5558982"/>
                  <a:gd name="connsiteY4" fmla="*/ 1925627 h 2441260"/>
                  <a:gd name="connsiteX5" fmla="*/ 1576298 w 5558982"/>
                  <a:gd name="connsiteY5" fmla="*/ 1927677 h 2441260"/>
                  <a:gd name="connsiteX6" fmla="*/ 1614515 w 5558982"/>
                  <a:gd name="connsiteY6" fmla="*/ 1914003 h 2441260"/>
                  <a:gd name="connsiteX7" fmla="*/ 2211135 w 5558982"/>
                  <a:gd name="connsiteY7" fmla="*/ 1732034 h 2441260"/>
                  <a:gd name="connsiteX8" fmla="*/ 2828572 w 5558982"/>
                  <a:gd name="connsiteY8" fmla="*/ 1735666 h 2441260"/>
                  <a:gd name="connsiteX9" fmla="*/ 2997219 w 5558982"/>
                  <a:gd name="connsiteY9" fmla="*/ 2121967 h 2441260"/>
                  <a:gd name="connsiteX10" fmla="*/ 3122768 w 5558982"/>
                  <a:gd name="connsiteY10" fmla="*/ 2385958 h 2441260"/>
                  <a:gd name="connsiteX11" fmla="*/ 3619028 w 5558982"/>
                  <a:gd name="connsiteY11" fmla="*/ 1908836 h 2441260"/>
                  <a:gd name="connsiteX12" fmla="*/ 3735832 w 5558982"/>
                  <a:gd name="connsiteY12" fmla="*/ 1749390 h 2441260"/>
                  <a:gd name="connsiteX13" fmla="*/ 3821405 w 5558982"/>
                  <a:gd name="connsiteY13" fmla="*/ 1636367 h 2441260"/>
                  <a:gd name="connsiteX14" fmla="*/ 4451959 w 5558982"/>
                  <a:gd name="connsiteY14" fmla="*/ 1112419 h 2441260"/>
                  <a:gd name="connsiteX15" fmla="*/ 4460391 w 5558982"/>
                  <a:gd name="connsiteY15" fmla="*/ 1112419 h 2441260"/>
                  <a:gd name="connsiteX16" fmla="*/ 4689315 w 5558982"/>
                  <a:gd name="connsiteY16" fmla="*/ 1291643 h 2441260"/>
                  <a:gd name="connsiteX17" fmla="*/ 4768641 w 5558982"/>
                  <a:gd name="connsiteY17" fmla="*/ 1625871 h 2441260"/>
                  <a:gd name="connsiteX18" fmla="*/ 4863271 w 5558982"/>
                  <a:gd name="connsiteY18" fmla="*/ 1898744 h 2441260"/>
                  <a:gd name="connsiteX19" fmla="*/ 5524431 w 5558982"/>
                  <a:gd name="connsiteY19" fmla="*/ 1459160 h 2441260"/>
                  <a:gd name="connsiteX20" fmla="*/ 5553165 w 5558982"/>
                  <a:gd name="connsiteY20" fmla="*/ 1459564 h 2441260"/>
                  <a:gd name="connsiteX21" fmla="*/ 5552852 w 5558982"/>
                  <a:gd name="connsiteY21" fmla="*/ 1496701 h 2441260"/>
                  <a:gd name="connsiteX22" fmla="*/ 5313935 w 5558982"/>
                  <a:gd name="connsiteY22" fmla="*/ 1746161 h 2441260"/>
                  <a:gd name="connsiteX23" fmla="*/ 4856401 w 5558982"/>
                  <a:gd name="connsiteY23" fmla="*/ 1950816 h 2441260"/>
                  <a:gd name="connsiteX24" fmla="*/ 4728979 w 5558982"/>
                  <a:gd name="connsiteY24" fmla="*/ 1636770 h 2441260"/>
                  <a:gd name="connsiteX25" fmla="*/ 4459767 w 5558982"/>
                  <a:gd name="connsiteY25" fmla="*/ 1165298 h 2441260"/>
                  <a:gd name="connsiteX26" fmla="*/ 4452271 w 5558982"/>
                  <a:gd name="connsiteY26" fmla="*/ 1165298 h 2441260"/>
                  <a:gd name="connsiteX27" fmla="*/ 3851074 w 5558982"/>
                  <a:gd name="connsiteY27" fmla="*/ 1672696 h 2441260"/>
                  <a:gd name="connsiteX28" fmla="*/ 3764252 w 5558982"/>
                  <a:gd name="connsiteY28" fmla="*/ 1787738 h 2441260"/>
                  <a:gd name="connsiteX29" fmla="*/ 3649323 w 5558982"/>
                  <a:gd name="connsiteY29" fmla="*/ 1944357 h 2441260"/>
                  <a:gd name="connsiteX30" fmla="*/ 3386045 w 5558982"/>
                  <a:gd name="connsiteY30" fmla="*/ 2285852 h 2441260"/>
                  <a:gd name="connsiteX31" fmla="*/ 3144317 w 5558982"/>
                  <a:gd name="connsiteY31" fmla="*/ 2441260 h 2441260"/>
                  <a:gd name="connsiteX32" fmla="*/ 3115272 w 5558982"/>
                  <a:gd name="connsiteY32" fmla="*/ 2437627 h 2441260"/>
                  <a:gd name="connsiteX33" fmla="*/ 2958493 w 5558982"/>
                  <a:gd name="connsiteY33" fmla="*/ 2137306 h 2441260"/>
                  <a:gd name="connsiteX34" fmla="*/ 2805774 w 5558982"/>
                  <a:gd name="connsiteY34" fmla="*/ 1779261 h 2441260"/>
                  <a:gd name="connsiteX35" fmla="*/ 2218630 w 5558982"/>
                  <a:gd name="connsiteY35" fmla="*/ 1783702 h 2441260"/>
                  <a:gd name="connsiteX36" fmla="*/ 1575584 w 5558982"/>
                  <a:gd name="connsiteY36" fmla="*/ 1982301 h 2441260"/>
                  <a:gd name="connsiteX37" fmla="*/ 1563182 w 5558982"/>
                  <a:gd name="connsiteY37" fmla="*/ 1980353 h 2441260"/>
                  <a:gd name="connsiteX38" fmla="*/ 1416911 w 5558982"/>
                  <a:gd name="connsiteY38" fmla="*/ 2022400 h 2441260"/>
                  <a:gd name="connsiteX39" fmla="*/ 869800 w 5558982"/>
                  <a:gd name="connsiteY39" fmla="*/ 2086333 h 2441260"/>
                  <a:gd name="connsiteX40" fmla="*/ 661710 w 5558982"/>
                  <a:gd name="connsiteY40" fmla="*/ 2076341 h 2441260"/>
                  <a:gd name="connsiteX41" fmla="*/ 40018 w 5558982"/>
                  <a:gd name="connsiteY41" fmla="*/ 1761590 h 2441260"/>
                  <a:gd name="connsiteX42" fmla="*/ 2702 w 5558982"/>
                  <a:gd name="connsiteY42" fmla="*/ 1652484 h 2441260"/>
                  <a:gd name="connsiteX43" fmla="*/ 1582403 w 5558982"/>
                  <a:gd name="connsiteY43" fmla="*/ 0 h 2441260"/>
                  <a:gd name="connsiteX0" fmla="*/ 1582707 w 5559286"/>
                  <a:gd name="connsiteY0" fmla="*/ 0 h 2441260"/>
                  <a:gd name="connsiteX1" fmla="*/ 1598489 w 5559286"/>
                  <a:gd name="connsiteY1" fmla="*/ 20034 h 2441260"/>
                  <a:gd name="connsiteX2" fmla="*/ 39627 w 5559286"/>
                  <a:gd name="connsiteY2" fmla="*/ 1639031 h 2441260"/>
                  <a:gd name="connsiteX3" fmla="*/ 73822 w 5559286"/>
                  <a:gd name="connsiteY3" fmla="*/ 1738275 h 2441260"/>
                  <a:gd name="connsiteX4" fmla="*/ 1576192 w 5559286"/>
                  <a:gd name="connsiteY4" fmla="*/ 1925627 h 2441260"/>
                  <a:gd name="connsiteX5" fmla="*/ 1576602 w 5559286"/>
                  <a:gd name="connsiteY5" fmla="*/ 1927677 h 2441260"/>
                  <a:gd name="connsiteX6" fmla="*/ 1614819 w 5559286"/>
                  <a:gd name="connsiteY6" fmla="*/ 1914003 h 2441260"/>
                  <a:gd name="connsiteX7" fmla="*/ 2211439 w 5559286"/>
                  <a:gd name="connsiteY7" fmla="*/ 1732034 h 2441260"/>
                  <a:gd name="connsiteX8" fmla="*/ 2828876 w 5559286"/>
                  <a:gd name="connsiteY8" fmla="*/ 1735666 h 2441260"/>
                  <a:gd name="connsiteX9" fmla="*/ 2997523 w 5559286"/>
                  <a:gd name="connsiteY9" fmla="*/ 2121967 h 2441260"/>
                  <a:gd name="connsiteX10" fmla="*/ 3123072 w 5559286"/>
                  <a:gd name="connsiteY10" fmla="*/ 2385958 h 2441260"/>
                  <a:gd name="connsiteX11" fmla="*/ 3619332 w 5559286"/>
                  <a:gd name="connsiteY11" fmla="*/ 1908836 h 2441260"/>
                  <a:gd name="connsiteX12" fmla="*/ 3736136 w 5559286"/>
                  <a:gd name="connsiteY12" fmla="*/ 1749390 h 2441260"/>
                  <a:gd name="connsiteX13" fmla="*/ 3821709 w 5559286"/>
                  <a:gd name="connsiteY13" fmla="*/ 1636367 h 2441260"/>
                  <a:gd name="connsiteX14" fmla="*/ 4452263 w 5559286"/>
                  <a:gd name="connsiteY14" fmla="*/ 1112419 h 2441260"/>
                  <a:gd name="connsiteX15" fmla="*/ 4460695 w 5559286"/>
                  <a:gd name="connsiteY15" fmla="*/ 1112419 h 2441260"/>
                  <a:gd name="connsiteX16" fmla="*/ 4689619 w 5559286"/>
                  <a:gd name="connsiteY16" fmla="*/ 1291643 h 2441260"/>
                  <a:gd name="connsiteX17" fmla="*/ 4768945 w 5559286"/>
                  <a:gd name="connsiteY17" fmla="*/ 1625871 h 2441260"/>
                  <a:gd name="connsiteX18" fmla="*/ 4863575 w 5559286"/>
                  <a:gd name="connsiteY18" fmla="*/ 1898744 h 2441260"/>
                  <a:gd name="connsiteX19" fmla="*/ 5524735 w 5559286"/>
                  <a:gd name="connsiteY19" fmla="*/ 1459160 h 2441260"/>
                  <a:gd name="connsiteX20" fmla="*/ 5553469 w 5559286"/>
                  <a:gd name="connsiteY20" fmla="*/ 1459564 h 2441260"/>
                  <a:gd name="connsiteX21" fmla="*/ 5553156 w 5559286"/>
                  <a:gd name="connsiteY21" fmla="*/ 1496701 h 2441260"/>
                  <a:gd name="connsiteX22" fmla="*/ 5314239 w 5559286"/>
                  <a:gd name="connsiteY22" fmla="*/ 1746161 h 2441260"/>
                  <a:gd name="connsiteX23" fmla="*/ 4856705 w 5559286"/>
                  <a:gd name="connsiteY23" fmla="*/ 1950816 h 2441260"/>
                  <a:gd name="connsiteX24" fmla="*/ 4729283 w 5559286"/>
                  <a:gd name="connsiteY24" fmla="*/ 1636770 h 2441260"/>
                  <a:gd name="connsiteX25" fmla="*/ 4460071 w 5559286"/>
                  <a:gd name="connsiteY25" fmla="*/ 1165298 h 2441260"/>
                  <a:gd name="connsiteX26" fmla="*/ 4452575 w 5559286"/>
                  <a:gd name="connsiteY26" fmla="*/ 1165298 h 2441260"/>
                  <a:gd name="connsiteX27" fmla="*/ 3851378 w 5559286"/>
                  <a:gd name="connsiteY27" fmla="*/ 1672696 h 2441260"/>
                  <a:gd name="connsiteX28" fmla="*/ 3764556 w 5559286"/>
                  <a:gd name="connsiteY28" fmla="*/ 1787738 h 2441260"/>
                  <a:gd name="connsiteX29" fmla="*/ 3649627 w 5559286"/>
                  <a:gd name="connsiteY29" fmla="*/ 1944357 h 2441260"/>
                  <a:gd name="connsiteX30" fmla="*/ 3386349 w 5559286"/>
                  <a:gd name="connsiteY30" fmla="*/ 2285852 h 2441260"/>
                  <a:gd name="connsiteX31" fmla="*/ 3144621 w 5559286"/>
                  <a:gd name="connsiteY31" fmla="*/ 2441260 h 2441260"/>
                  <a:gd name="connsiteX32" fmla="*/ 3115576 w 5559286"/>
                  <a:gd name="connsiteY32" fmla="*/ 2437627 h 2441260"/>
                  <a:gd name="connsiteX33" fmla="*/ 2958797 w 5559286"/>
                  <a:gd name="connsiteY33" fmla="*/ 2137306 h 2441260"/>
                  <a:gd name="connsiteX34" fmla="*/ 2806078 w 5559286"/>
                  <a:gd name="connsiteY34" fmla="*/ 1779261 h 2441260"/>
                  <a:gd name="connsiteX35" fmla="*/ 2218934 w 5559286"/>
                  <a:gd name="connsiteY35" fmla="*/ 1783702 h 2441260"/>
                  <a:gd name="connsiteX36" fmla="*/ 1575888 w 5559286"/>
                  <a:gd name="connsiteY36" fmla="*/ 1982301 h 2441260"/>
                  <a:gd name="connsiteX37" fmla="*/ 1563486 w 5559286"/>
                  <a:gd name="connsiteY37" fmla="*/ 1980353 h 2441260"/>
                  <a:gd name="connsiteX38" fmla="*/ 1417215 w 5559286"/>
                  <a:gd name="connsiteY38" fmla="*/ 2022400 h 2441260"/>
                  <a:gd name="connsiteX39" fmla="*/ 870104 w 5559286"/>
                  <a:gd name="connsiteY39" fmla="*/ 2086333 h 2441260"/>
                  <a:gd name="connsiteX40" fmla="*/ 662014 w 5559286"/>
                  <a:gd name="connsiteY40" fmla="*/ 2076341 h 2441260"/>
                  <a:gd name="connsiteX41" fmla="*/ 40322 w 5559286"/>
                  <a:gd name="connsiteY41" fmla="*/ 1761590 h 2441260"/>
                  <a:gd name="connsiteX42" fmla="*/ 3006 w 5559286"/>
                  <a:gd name="connsiteY42" fmla="*/ 1652484 h 2441260"/>
                  <a:gd name="connsiteX43" fmla="*/ 1582707 w 5559286"/>
                  <a:gd name="connsiteY43" fmla="*/ 0 h 2441260"/>
                  <a:gd name="connsiteX0" fmla="*/ 1582707 w 5559286"/>
                  <a:gd name="connsiteY0" fmla="*/ 0 h 2441260"/>
                  <a:gd name="connsiteX1" fmla="*/ 1598491 w 5559286"/>
                  <a:gd name="connsiteY1" fmla="*/ 20034 h 2441260"/>
                  <a:gd name="connsiteX2" fmla="*/ 39627 w 5559286"/>
                  <a:gd name="connsiteY2" fmla="*/ 1639031 h 2441260"/>
                  <a:gd name="connsiteX3" fmla="*/ 73822 w 5559286"/>
                  <a:gd name="connsiteY3" fmla="*/ 1738275 h 2441260"/>
                  <a:gd name="connsiteX4" fmla="*/ 1576192 w 5559286"/>
                  <a:gd name="connsiteY4" fmla="*/ 1925627 h 2441260"/>
                  <a:gd name="connsiteX5" fmla="*/ 1576602 w 5559286"/>
                  <a:gd name="connsiteY5" fmla="*/ 1927677 h 2441260"/>
                  <a:gd name="connsiteX6" fmla="*/ 1614819 w 5559286"/>
                  <a:gd name="connsiteY6" fmla="*/ 1914003 h 2441260"/>
                  <a:gd name="connsiteX7" fmla="*/ 2211439 w 5559286"/>
                  <a:gd name="connsiteY7" fmla="*/ 1732034 h 2441260"/>
                  <a:gd name="connsiteX8" fmla="*/ 2828876 w 5559286"/>
                  <a:gd name="connsiteY8" fmla="*/ 1735666 h 2441260"/>
                  <a:gd name="connsiteX9" fmla="*/ 2997523 w 5559286"/>
                  <a:gd name="connsiteY9" fmla="*/ 2121967 h 2441260"/>
                  <a:gd name="connsiteX10" fmla="*/ 3123072 w 5559286"/>
                  <a:gd name="connsiteY10" fmla="*/ 2385958 h 2441260"/>
                  <a:gd name="connsiteX11" fmla="*/ 3619332 w 5559286"/>
                  <a:gd name="connsiteY11" fmla="*/ 1908836 h 2441260"/>
                  <a:gd name="connsiteX12" fmla="*/ 3736136 w 5559286"/>
                  <a:gd name="connsiteY12" fmla="*/ 1749390 h 2441260"/>
                  <a:gd name="connsiteX13" fmla="*/ 3821709 w 5559286"/>
                  <a:gd name="connsiteY13" fmla="*/ 1636367 h 2441260"/>
                  <a:gd name="connsiteX14" fmla="*/ 4452263 w 5559286"/>
                  <a:gd name="connsiteY14" fmla="*/ 1112419 h 2441260"/>
                  <a:gd name="connsiteX15" fmla="*/ 4460695 w 5559286"/>
                  <a:gd name="connsiteY15" fmla="*/ 1112419 h 2441260"/>
                  <a:gd name="connsiteX16" fmla="*/ 4689619 w 5559286"/>
                  <a:gd name="connsiteY16" fmla="*/ 1291643 h 2441260"/>
                  <a:gd name="connsiteX17" fmla="*/ 4768945 w 5559286"/>
                  <a:gd name="connsiteY17" fmla="*/ 1625871 h 2441260"/>
                  <a:gd name="connsiteX18" fmla="*/ 4863575 w 5559286"/>
                  <a:gd name="connsiteY18" fmla="*/ 1898744 h 2441260"/>
                  <a:gd name="connsiteX19" fmla="*/ 5524735 w 5559286"/>
                  <a:gd name="connsiteY19" fmla="*/ 1459160 h 2441260"/>
                  <a:gd name="connsiteX20" fmla="*/ 5553469 w 5559286"/>
                  <a:gd name="connsiteY20" fmla="*/ 1459564 h 2441260"/>
                  <a:gd name="connsiteX21" fmla="*/ 5553156 w 5559286"/>
                  <a:gd name="connsiteY21" fmla="*/ 1496701 h 2441260"/>
                  <a:gd name="connsiteX22" fmla="*/ 5314239 w 5559286"/>
                  <a:gd name="connsiteY22" fmla="*/ 1746161 h 2441260"/>
                  <a:gd name="connsiteX23" fmla="*/ 4856705 w 5559286"/>
                  <a:gd name="connsiteY23" fmla="*/ 1950816 h 2441260"/>
                  <a:gd name="connsiteX24" fmla="*/ 4729283 w 5559286"/>
                  <a:gd name="connsiteY24" fmla="*/ 1636770 h 2441260"/>
                  <a:gd name="connsiteX25" fmla="*/ 4460071 w 5559286"/>
                  <a:gd name="connsiteY25" fmla="*/ 1165298 h 2441260"/>
                  <a:gd name="connsiteX26" fmla="*/ 4452575 w 5559286"/>
                  <a:gd name="connsiteY26" fmla="*/ 1165298 h 2441260"/>
                  <a:gd name="connsiteX27" fmla="*/ 3851378 w 5559286"/>
                  <a:gd name="connsiteY27" fmla="*/ 1672696 h 2441260"/>
                  <a:gd name="connsiteX28" fmla="*/ 3764556 w 5559286"/>
                  <a:gd name="connsiteY28" fmla="*/ 1787738 h 2441260"/>
                  <a:gd name="connsiteX29" fmla="*/ 3649627 w 5559286"/>
                  <a:gd name="connsiteY29" fmla="*/ 1944357 h 2441260"/>
                  <a:gd name="connsiteX30" fmla="*/ 3386349 w 5559286"/>
                  <a:gd name="connsiteY30" fmla="*/ 2285852 h 2441260"/>
                  <a:gd name="connsiteX31" fmla="*/ 3144621 w 5559286"/>
                  <a:gd name="connsiteY31" fmla="*/ 2441260 h 2441260"/>
                  <a:gd name="connsiteX32" fmla="*/ 3115576 w 5559286"/>
                  <a:gd name="connsiteY32" fmla="*/ 2437627 h 2441260"/>
                  <a:gd name="connsiteX33" fmla="*/ 2958797 w 5559286"/>
                  <a:gd name="connsiteY33" fmla="*/ 2137306 h 2441260"/>
                  <a:gd name="connsiteX34" fmla="*/ 2806078 w 5559286"/>
                  <a:gd name="connsiteY34" fmla="*/ 1779261 h 2441260"/>
                  <a:gd name="connsiteX35" fmla="*/ 2218934 w 5559286"/>
                  <a:gd name="connsiteY35" fmla="*/ 1783702 h 2441260"/>
                  <a:gd name="connsiteX36" fmla="*/ 1575888 w 5559286"/>
                  <a:gd name="connsiteY36" fmla="*/ 1982301 h 2441260"/>
                  <a:gd name="connsiteX37" fmla="*/ 1563486 w 5559286"/>
                  <a:gd name="connsiteY37" fmla="*/ 1980353 h 2441260"/>
                  <a:gd name="connsiteX38" fmla="*/ 1417215 w 5559286"/>
                  <a:gd name="connsiteY38" fmla="*/ 2022400 h 2441260"/>
                  <a:gd name="connsiteX39" fmla="*/ 870104 w 5559286"/>
                  <a:gd name="connsiteY39" fmla="*/ 2086333 h 2441260"/>
                  <a:gd name="connsiteX40" fmla="*/ 662014 w 5559286"/>
                  <a:gd name="connsiteY40" fmla="*/ 2076341 h 2441260"/>
                  <a:gd name="connsiteX41" fmla="*/ 40322 w 5559286"/>
                  <a:gd name="connsiteY41" fmla="*/ 1761590 h 2441260"/>
                  <a:gd name="connsiteX42" fmla="*/ 3006 w 5559286"/>
                  <a:gd name="connsiteY42" fmla="*/ 1652484 h 2441260"/>
                  <a:gd name="connsiteX43" fmla="*/ 1582707 w 5559286"/>
                  <a:gd name="connsiteY43" fmla="*/ 0 h 2441260"/>
                  <a:gd name="connsiteX0" fmla="*/ 1582707 w 5559286"/>
                  <a:gd name="connsiteY0" fmla="*/ 0 h 2441260"/>
                  <a:gd name="connsiteX1" fmla="*/ 1598491 w 5559286"/>
                  <a:gd name="connsiteY1" fmla="*/ 20034 h 2441260"/>
                  <a:gd name="connsiteX2" fmla="*/ 39627 w 5559286"/>
                  <a:gd name="connsiteY2" fmla="*/ 1639031 h 2441260"/>
                  <a:gd name="connsiteX3" fmla="*/ 73822 w 5559286"/>
                  <a:gd name="connsiteY3" fmla="*/ 1738275 h 2441260"/>
                  <a:gd name="connsiteX4" fmla="*/ 1576192 w 5559286"/>
                  <a:gd name="connsiteY4" fmla="*/ 1925627 h 2441260"/>
                  <a:gd name="connsiteX5" fmla="*/ 1576602 w 5559286"/>
                  <a:gd name="connsiteY5" fmla="*/ 1927677 h 2441260"/>
                  <a:gd name="connsiteX6" fmla="*/ 1614819 w 5559286"/>
                  <a:gd name="connsiteY6" fmla="*/ 1914003 h 2441260"/>
                  <a:gd name="connsiteX7" fmla="*/ 2211439 w 5559286"/>
                  <a:gd name="connsiteY7" fmla="*/ 1732034 h 2441260"/>
                  <a:gd name="connsiteX8" fmla="*/ 2828876 w 5559286"/>
                  <a:gd name="connsiteY8" fmla="*/ 1735666 h 2441260"/>
                  <a:gd name="connsiteX9" fmla="*/ 2997523 w 5559286"/>
                  <a:gd name="connsiteY9" fmla="*/ 2121967 h 2441260"/>
                  <a:gd name="connsiteX10" fmla="*/ 3123072 w 5559286"/>
                  <a:gd name="connsiteY10" fmla="*/ 2385958 h 2441260"/>
                  <a:gd name="connsiteX11" fmla="*/ 3619332 w 5559286"/>
                  <a:gd name="connsiteY11" fmla="*/ 1908836 h 2441260"/>
                  <a:gd name="connsiteX12" fmla="*/ 3736136 w 5559286"/>
                  <a:gd name="connsiteY12" fmla="*/ 1749390 h 2441260"/>
                  <a:gd name="connsiteX13" fmla="*/ 3821709 w 5559286"/>
                  <a:gd name="connsiteY13" fmla="*/ 1636367 h 2441260"/>
                  <a:gd name="connsiteX14" fmla="*/ 4452263 w 5559286"/>
                  <a:gd name="connsiteY14" fmla="*/ 1112419 h 2441260"/>
                  <a:gd name="connsiteX15" fmla="*/ 4460695 w 5559286"/>
                  <a:gd name="connsiteY15" fmla="*/ 1112419 h 2441260"/>
                  <a:gd name="connsiteX16" fmla="*/ 4689619 w 5559286"/>
                  <a:gd name="connsiteY16" fmla="*/ 1291643 h 2441260"/>
                  <a:gd name="connsiteX17" fmla="*/ 4768945 w 5559286"/>
                  <a:gd name="connsiteY17" fmla="*/ 1625871 h 2441260"/>
                  <a:gd name="connsiteX18" fmla="*/ 4863575 w 5559286"/>
                  <a:gd name="connsiteY18" fmla="*/ 1898744 h 2441260"/>
                  <a:gd name="connsiteX19" fmla="*/ 5524735 w 5559286"/>
                  <a:gd name="connsiteY19" fmla="*/ 1459160 h 2441260"/>
                  <a:gd name="connsiteX20" fmla="*/ 5553469 w 5559286"/>
                  <a:gd name="connsiteY20" fmla="*/ 1459564 h 2441260"/>
                  <a:gd name="connsiteX21" fmla="*/ 5553156 w 5559286"/>
                  <a:gd name="connsiteY21" fmla="*/ 1496701 h 2441260"/>
                  <a:gd name="connsiteX22" fmla="*/ 5314239 w 5559286"/>
                  <a:gd name="connsiteY22" fmla="*/ 1746161 h 2441260"/>
                  <a:gd name="connsiteX23" fmla="*/ 4856705 w 5559286"/>
                  <a:gd name="connsiteY23" fmla="*/ 1950816 h 2441260"/>
                  <a:gd name="connsiteX24" fmla="*/ 4729283 w 5559286"/>
                  <a:gd name="connsiteY24" fmla="*/ 1636770 h 2441260"/>
                  <a:gd name="connsiteX25" fmla="*/ 4460071 w 5559286"/>
                  <a:gd name="connsiteY25" fmla="*/ 1165298 h 2441260"/>
                  <a:gd name="connsiteX26" fmla="*/ 4452575 w 5559286"/>
                  <a:gd name="connsiteY26" fmla="*/ 1165298 h 2441260"/>
                  <a:gd name="connsiteX27" fmla="*/ 3851378 w 5559286"/>
                  <a:gd name="connsiteY27" fmla="*/ 1672696 h 2441260"/>
                  <a:gd name="connsiteX28" fmla="*/ 3764556 w 5559286"/>
                  <a:gd name="connsiteY28" fmla="*/ 1787738 h 2441260"/>
                  <a:gd name="connsiteX29" fmla="*/ 3649627 w 5559286"/>
                  <a:gd name="connsiteY29" fmla="*/ 1944357 h 2441260"/>
                  <a:gd name="connsiteX30" fmla="*/ 3386349 w 5559286"/>
                  <a:gd name="connsiteY30" fmla="*/ 2285852 h 2441260"/>
                  <a:gd name="connsiteX31" fmla="*/ 3144621 w 5559286"/>
                  <a:gd name="connsiteY31" fmla="*/ 2441260 h 2441260"/>
                  <a:gd name="connsiteX32" fmla="*/ 3115576 w 5559286"/>
                  <a:gd name="connsiteY32" fmla="*/ 2437627 h 2441260"/>
                  <a:gd name="connsiteX33" fmla="*/ 2958797 w 5559286"/>
                  <a:gd name="connsiteY33" fmla="*/ 2137306 h 2441260"/>
                  <a:gd name="connsiteX34" fmla="*/ 2806078 w 5559286"/>
                  <a:gd name="connsiteY34" fmla="*/ 1779261 h 2441260"/>
                  <a:gd name="connsiteX35" fmla="*/ 2218934 w 5559286"/>
                  <a:gd name="connsiteY35" fmla="*/ 1783702 h 2441260"/>
                  <a:gd name="connsiteX36" fmla="*/ 1575888 w 5559286"/>
                  <a:gd name="connsiteY36" fmla="*/ 1982301 h 2441260"/>
                  <a:gd name="connsiteX37" fmla="*/ 1563486 w 5559286"/>
                  <a:gd name="connsiteY37" fmla="*/ 1980353 h 2441260"/>
                  <a:gd name="connsiteX38" fmla="*/ 1417215 w 5559286"/>
                  <a:gd name="connsiteY38" fmla="*/ 2022400 h 2441260"/>
                  <a:gd name="connsiteX39" fmla="*/ 870104 w 5559286"/>
                  <a:gd name="connsiteY39" fmla="*/ 2086333 h 2441260"/>
                  <a:gd name="connsiteX40" fmla="*/ 662014 w 5559286"/>
                  <a:gd name="connsiteY40" fmla="*/ 2076341 h 2441260"/>
                  <a:gd name="connsiteX41" fmla="*/ 40322 w 5559286"/>
                  <a:gd name="connsiteY41" fmla="*/ 1761590 h 2441260"/>
                  <a:gd name="connsiteX42" fmla="*/ 3006 w 5559286"/>
                  <a:gd name="connsiteY42" fmla="*/ 1652484 h 2441260"/>
                  <a:gd name="connsiteX43" fmla="*/ 1582707 w 5559286"/>
                  <a:gd name="connsiteY43" fmla="*/ 0 h 244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5559286" h="2441260">
                    <a:moveTo>
                      <a:pt x="1582707" y="0"/>
                    </a:moveTo>
                    <a:lnTo>
                      <a:pt x="1598491" y="20034"/>
                    </a:lnTo>
                    <a:cubicBezTo>
                      <a:pt x="669726" y="239892"/>
                      <a:pt x="-5380" y="1209312"/>
                      <a:pt x="39627" y="1639031"/>
                    </a:cubicBezTo>
                    <a:cubicBezTo>
                      <a:pt x="48415" y="1671088"/>
                      <a:pt x="59810" y="1704136"/>
                      <a:pt x="73822" y="1738275"/>
                    </a:cubicBezTo>
                    <a:cubicBezTo>
                      <a:pt x="209757" y="2068014"/>
                      <a:pt x="1013770" y="2116310"/>
                      <a:pt x="1576192" y="1925627"/>
                    </a:cubicBezTo>
                    <a:cubicBezTo>
                      <a:pt x="1576329" y="1926310"/>
                      <a:pt x="1576465" y="1926994"/>
                      <a:pt x="1576602" y="1927677"/>
                    </a:cubicBezTo>
                    <a:lnTo>
                      <a:pt x="1614819" y="1914003"/>
                    </a:lnTo>
                    <a:cubicBezTo>
                      <a:pt x="1746502" y="1867177"/>
                      <a:pt x="1980525" y="1786779"/>
                      <a:pt x="2211439" y="1732034"/>
                    </a:cubicBezTo>
                    <a:cubicBezTo>
                      <a:pt x="2537490" y="1655339"/>
                      <a:pt x="2739242" y="1656549"/>
                      <a:pt x="2828876" y="1735666"/>
                    </a:cubicBezTo>
                    <a:cubicBezTo>
                      <a:pt x="2926941" y="1822856"/>
                      <a:pt x="2964418" y="1981494"/>
                      <a:pt x="2997523" y="2121967"/>
                    </a:cubicBezTo>
                    <a:cubicBezTo>
                      <a:pt x="3028754" y="2254366"/>
                      <a:pt x="3055613" y="2368601"/>
                      <a:pt x="3123072" y="2385958"/>
                    </a:cubicBezTo>
                    <a:cubicBezTo>
                      <a:pt x="3257052" y="2420270"/>
                      <a:pt x="3475045" y="2112279"/>
                      <a:pt x="3619332" y="1908836"/>
                    </a:cubicBezTo>
                    <a:cubicBezTo>
                      <a:pt x="3664618" y="1844654"/>
                      <a:pt x="3703656" y="1789757"/>
                      <a:pt x="3736136" y="1749390"/>
                    </a:cubicBezTo>
                    <a:cubicBezTo>
                      <a:pt x="3760809" y="1719116"/>
                      <a:pt x="3788917" y="1680769"/>
                      <a:pt x="3821709" y="1636367"/>
                    </a:cubicBezTo>
                    <a:cubicBezTo>
                      <a:pt x="3975366" y="1427271"/>
                      <a:pt x="4207100" y="1112419"/>
                      <a:pt x="4452263" y="1112419"/>
                    </a:cubicBezTo>
                    <a:lnTo>
                      <a:pt x="4460695" y="1112419"/>
                    </a:lnTo>
                    <a:cubicBezTo>
                      <a:pt x="4563758" y="1115648"/>
                      <a:pt x="4638401" y="1174178"/>
                      <a:pt x="4689619" y="1291643"/>
                    </a:cubicBezTo>
                    <a:cubicBezTo>
                      <a:pt x="4732405" y="1390135"/>
                      <a:pt x="4751769" y="1515269"/>
                      <a:pt x="4768945" y="1625871"/>
                    </a:cubicBezTo>
                    <a:cubicBezTo>
                      <a:pt x="4790495" y="1765537"/>
                      <a:pt x="4809233" y="1886635"/>
                      <a:pt x="4863575" y="1898744"/>
                    </a:cubicBezTo>
                    <a:cubicBezTo>
                      <a:pt x="5125603" y="1957274"/>
                      <a:pt x="5520675" y="1464005"/>
                      <a:pt x="5524735" y="1459160"/>
                    </a:cubicBezTo>
                    <a:cubicBezTo>
                      <a:pt x="5532855" y="1449070"/>
                      <a:pt x="5545661" y="1449070"/>
                      <a:pt x="5553469" y="1459564"/>
                    </a:cubicBezTo>
                    <a:cubicBezTo>
                      <a:pt x="5561277" y="1470059"/>
                      <a:pt x="5561277" y="1486609"/>
                      <a:pt x="5553156" y="1496701"/>
                    </a:cubicBezTo>
                    <a:cubicBezTo>
                      <a:pt x="5552219" y="1497912"/>
                      <a:pt x="5449469" y="1626679"/>
                      <a:pt x="5314239" y="1746161"/>
                    </a:cubicBezTo>
                    <a:cubicBezTo>
                      <a:pt x="5130288" y="1908432"/>
                      <a:pt x="4976319" y="1977458"/>
                      <a:pt x="4856705" y="1950816"/>
                    </a:cubicBezTo>
                    <a:cubicBezTo>
                      <a:pt x="4774879" y="1932652"/>
                      <a:pt x="4753643" y="1795407"/>
                      <a:pt x="4729283" y="1636770"/>
                    </a:cubicBezTo>
                    <a:cubicBezTo>
                      <a:pt x="4695553" y="1418795"/>
                      <a:pt x="4657451" y="1171353"/>
                      <a:pt x="4460071" y="1165298"/>
                    </a:cubicBezTo>
                    <a:lnTo>
                      <a:pt x="4452575" y="1165298"/>
                    </a:lnTo>
                    <a:cubicBezTo>
                      <a:pt x="4224901" y="1165298"/>
                      <a:pt x="4000663" y="1470463"/>
                      <a:pt x="3851378" y="1672696"/>
                    </a:cubicBezTo>
                    <a:cubicBezTo>
                      <a:pt x="3818274" y="1717502"/>
                      <a:pt x="3789853" y="1756253"/>
                      <a:pt x="3764556" y="1787738"/>
                    </a:cubicBezTo>
                    <a:cubicBezTo>
                      <a:pt x="3733013" y="1826490"/>
                      <a:pt x="3694600" y="1881387"/>
                      <a:pt x="3649627" y="1944357"/>
                    </a:cubicBezTo>
                    <a:cubicBezTo>
                      <a:pt x="3573423" y="2052134"/>
                      <a:pt x="3478480" y="2186149"/>
                      <a:pt x="3386349" y="2285852"/>
                    </a:cubicBezTo>
                    <a:cubicBezTo>
                      <a:pt x="3289533" y="2389995"/>
                      <a:pt x="3210206" y="2441260"/>
                      <a:pt x="3144621" y="2441260"/>
                    </a:cubicBezTo>
                    <a:cubicBezTo>
                      <a:pt x="3134627" y="2441260"/>
                      <a:pt x="3124945" y="2440049"/>
                      <a:pt x="3115576" y="2437627"/>
                    </a:cubicBezTo>
                    <a:cubicBezTo>
                      <a:pt x="3024070" y="2414215"/>
                      <a:pt x="2992527" y="2279797"/>
                      <a:pt x="2958797" y="2137306"/>
                    </a:cubicBezTo>
                    <a:cubicBezTo>
                      <a:pt x="2927566" y="2005310"/>
                      <a:pt x="2892587" y="1855956"/>
                      <a:pt x="2806078" y="1779261"/>
                    </a:cubicBezTo>
                    <a:cubicBezTo>
                      <a:pt x="2751735" y="1730822"/>
                      <a:pt x="2605574" y="1692475"/>
                      <a:pt x="2218934" y="1783702"/>
                    </a:cubicBezTo>
                    <a:cubicBezTo>
                      <a:pt x="1956906" y="1845461"/>
                      <a:pt x="1689881" y="1941532"/>
                      <a:pt x="1575888" y="1982301"/>
                    </a:cubicBezTo>
                    <a:lnTo>
                      <a:pt x="1563486" y="1980353"/>
                    </a:lnTo>
                    <a:lnTo>
                      <a:pt x="1417215" y="2022400"/>
                    </a:lnTo>
                    <a:cubicBezTo>
                      <a:pt x="1242636" y="2064320"/>
                      <a:pt x="1052746" y="2086333"/>
                      <a:pt x="870104" y="2086333"/>
                    </a:cubicBezTo>
                    <a:cubicBezTo>
                      <a:pt x="799237" y="2086333"/>
                      <a:pt x="729659" y="2083003"/>
                      <a:pt x="662014" y="2076341"/>
                    </a:cubicBezTo>
                    <a:cubicBezTo>
                      <a:pt x="470030" y="2056357"/>
                      <a:pt x="134381" y="1989743"/>
                      <a:pt x="40322" y="1761590"/>
                    </a:cubicBezTo>
                    <a:cubicBezTo>
                      <a:pt x="25021" y="1724120"/>
                      <a:pt x="12579" y="1687794"/>
                      <a:pt x="3006" y="1652484"/>
                    </a:cubicBezTo>
                    <a:cubicBezTo>
                      <a:pt x="-45644" y="1331850"/>
                      <a:pt x="496819" y="251717"/>
                      <a:pt x="1582707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47AFA06-E007-4E3A-851B-1CECEB5DA485}"/>
                  </a:ext>
                </a:extLst>
              </p:cNvPr>
              <p:cNvSpPr/>
              <p:nvPr/>
            </p:nvSpPr>
            <p:spPr>
              <a:xfrm>
                <a:off x="4596253" y="5151140"/>
                <a:ext cx="5456099" cy="1304623"/>
              </a:xfrm>
              <a:custGeom>
                <a:avLst/>
                <a:gdLst>
                  <a:gd name="connsiteX0" fmla="*/ 6429118 w 8066757"/>
                  <a:gd name="connsiteY0" fmla="*/ 0 h 1492361"/>
                  <a:gd name="connsiteX1" fmla="*/ 6436506 w 8066757"/>
                  <a:gd name="connsiteY1" fmla="*/ 0 h 1492361"/>
                  <a:gd name="connsiteX2" fmla="*/ 6746799 w 8066757"/>
                  <a:gd name="connsiteY2" fmla="*/ 187930 h 1492361"/>
                  <a:gd name="connsiteX3" fmla="*/ 6862235 w 8066757"/>
                  <a:gd name="connsiteY3" fmla="*/ 556403 h 1492361"/>
                  <a:gd name="connsiteX4" fmla="*/ 7031696 w 8066757"/>
                  <a:gd name="connsiteY4" fmla="*/ 899942 h 1492361"/>
                  <a:gd name="connsiteX5" fmla="*/ 8039686 w 8066757"/>
                  <a:gd name="connsiteY5" fmla="*/ 376323 h 1492361"/>
                  <a:gd name="connsiteX6" fmla="*/ 8062311 w 8066757"/>
                  <a:gd name="connsiteY6" fmla="*/ 376784 h 1492361"/>
                  <a:gd name="connsiteX7" fmla="*/ 8061849 w 8066757"/>
                  <a:gd name="connsiteY7" fmla="*/ 399410 h 1492361"/>
                  <a:gd name="connsiteX8" fmla="*/ 7701227 w 8066757"/>
                  <a:gd name="connsiteY8" fmla="*/ 692157 h 1492361"/>
                  <a:gd name="connsiteX9" fmla="*/ 7025693 w 8066757"/>
                  <a:gd name="connsiteY9" fmla="*/ 931340 h 1492361"/>
                  <a:gd name="connsiteX10" fmla="*/ 6830375 w 8066757"/>
                  <a:gd name="connsiteY10" fmla="*/ 562406 h 1492361"/>
                  <a:gd name="connsiteX11" fmla="*/ 6436044 w 8066757"/>
                  <a:gd name="connsiteY11" fmla="*/ 31860 h 1492361"/>
                  <a:gd name="connsiteX12" fmla="*/ 6429118 w 8066757"/>
                  <a:gd name="connsiteY12" fmla="*/ 31860 h 1492361"/>
                  <a:gd name="connsiteX13" fmla="*/ 5531023 w 8066757"/>
                  <a:gd name="connsiteY13" fmla="*/ 615507 h 1492361"/>
                  <a:gd name="connsiteX14" fmla="*/ 5402196 w 8066757"/>
                  <a:gd name="connsiteY14" fmla="*/ 747566 h 1492361"/>
                  <a:gd name="connsiteX15" fmla="*/ 5233659 w 8066757"/>
                  <a:gd name="connsiteY15" fmla="*/ 924877 h 1492361"/>
                  <a:gd name="connsiteX16" fmla="*/ 4491172 w 8066757"/>
                  <a:gd name="connsiteY16" fmla="*/ 1492361 h 1492361"/>
                  <a:gd name="connsiteX17" fmla="*/ 4450538 w 8066757"/>
                  <a:gd name="connsiteY17" fmla="*/ 1488205 h 1492361"/>
                  <a:gd name="connsiteX18" fmla="*/ 4212278 w 8066757"/>
                  <a:gd name="connsiteY18" fmla="*/ 1137279 h 1492361"/>
                  <a:gd name="connsiteX19" fmla="*/ 3986946 w 8066757"/>
                  <a:gd name="connsiteY19" fmla="*/ 732328 h 1492361"/>
                  <a:gd name="connsiteX20" fmla="*/ 3125329 w 8066757"/>
                  <a:gd name="connsiteY20" fmla="*/ 736022 h 1492361"/>
                  <a:gd name="connsiteX21" fmla="*/ 2179674 w 8066757"/>
                  <a:gd name="connsiteY21" fmla="*/ 964586 h 1492361"/>
                  <a:gd name="connsiteX22" fmla="*/ 2167669 w 8066757"/>
                  <a:gd name="connsiteY22" fmla="*/ 967818 h 1492361"/>
                  <a:gd name="connsiteX23" fmla="*/ 2162920 w 8066757"/>
                  <a:gd name="connsiteY23" fmla="*/ 967219 h 1492361"/>
                  <a:gd name="connsiteX24" fmla="*/ 1937103 w 8066757"/>
                  <a:gd name="connsiteY24" fmla="*/ 1017532 h 1492361"/>
                  <a:gd name="connsiteX25" fmla="*/ 1131288 w 8066757"/>
                  <a:gd name="connsiteY25" fmla="*/ 1091470 h 1492361"/>
                  <a:gd name="connsiteX26" fmla="*/ 824583 w 8066757"/>
                  <a:gd name="connsiteY26" fmla="*/ 1080040 h 1492361"/>
                  <a:gd name="connsiteX27" fmla="*/ 32698 w 8066757"/>
                  <a:gd name="connsiteY27" fmla="*/ 856486 h 1492361"/>
                  <a:gd name="connsiteX28" fmla="*/ 0 w 8066757"/>
                  <a:gd name="connsiteY28" fmla="*/ 826785 h 1492361"/>
                  <a:gd name="connsiteX29" fmla="*/ 826488 w 8066757"/>
                  <a:gd name="connsiteY29" fmla="*/ 1051465 h 1492361"/>
                  <a:gd name="connsiteX30" fmla="*/ 1856393 w 8066757"/>
                  <a:gd name="connsiteY30" fmla="*/ 1002843 h 1492361"/>
                  <a:gd name="connsiteX31" fmla="*/ 2155932 w 8066757"/>
                  <a:gd name="connsiteY31" fmla="*/ 939216 h 1492361"/>
                  <a:gd name="connsiteX32" fmla="*/ 2158895 w 8066757"/>
                  <a:gd name="connsiteY32" fmla="*/ 936882 h 1492361"/>
                  <a:gd name="connsiteX33" fmla="*/ 2170900 w 8066757"/>
                  <a:gd name="connsiteY33" fmla="*/ 933649 h 1492361"/>
                  <a:gd name="connsiteX34" fmla="*/ 3119788 w 8066757"/>
                  <a:gd name="connsiteY34" fmla="*/ 704624 h 1492361"/>
                  <a:gd name="connsiteX35" fmla="*/ 4005416 w 8066757"/>
                  <a:gd name="connsiteY35" fmla="*/ 706009 h 1492361"/>
                  <a:gd name="connsiteX36" fmla="*/ 4243215 w 8066757"/>
                  <a:gd name="connsiteY36" fmla="*/ 1128044 h 1492361"/>
                  <a:gd name="connsiteX37" fmla="*/ 4457003 w 8066757"/>
                  <a:gd name="connsiteY37" fmla="*/ 1456807 h 1492361"/>
                  <a:gd name="connsiteX38" fmla="*/ 4821782 w 8066757"/>
                  <a:gd name="connsiteY38" fmla="*/ 1291964 h 1492361"/>
                  <a:gd name="connsiteX39" fmla="*/ 5210110 w 8066757"/>
                  <a:gd name="connsiteY39" fmla="*/ 903636 h 1492361"/>
                  <a:gd name="connsiteX40" fmla="*/ 5380032 w 8066757"/>
                  <a:gd name="connsiteY40" fmla="*/ 724940 h 1492361"/>
                  <a:gd name="connsiteX41" fmla="*/ 5507935 w 8066757"/>
                  <a:gd name="connsiteY41" fmla="*/ 593804 h 1492361"/>
                  <a:gd name="connsiteX42" fmla="*/ 6429118 w 8066757"/>
                  <a:gd name="connsiteY42" fmla="*/ 0 h 14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066757" h="1492361">
                    <a:moveTo>
                      <a:pt x="6429118" y="0"/>
                    </a:moveTo>
                    <a:cubicBezTo>
                      <a:pt x="6431426" y="0"/>
                      <a:pt x="6434197" y="0"/>
                      <a:pt x="6436506" y="0"/>
                    </a:cubicBezTo>
                    <a:cubicBezTo>
                      <a:pt x="6575030" y="1847"/>
                      <a:pt x="6676152" y="63259"/>
                      <a:pt x="6746799" y="187930"/>
                    </a:cubicBezTo>
                    <a:cubicBezTo>
                      <a:pt x="6806826" y="294132"/>
                      <a:pt x="6836377" y="433579"/>
                      <a:pt x="6862235" y="556403"/>
                    </a:cubicBezTo>
                    <a:cubicBezTo>
                      <a:pt x="6899175" y="731405"/>
                      <a:pt x="6931035" y="882396"/>
                      <a:pt x="7031696" y="899942"/>
                    </a:cubicBezTo>
                    <a:cubicBezTo>
                      <a:pt x="7425565" y="970127"/>
                      <a:pt x="8033683" y="382325"/>
                      <a:pt x="8039686" y="376323"/>
                    </a:cubicBezTo>
                    <a:cubicBezTo>
                      <a:pt x="8046151" y="370320"/>
                      <a:pt x="8056309" y="370320"/>
                      <a:pt x="8062311" y="376784"/>
                    </a:cubicBezTo>
                    <a:cubicBezTo>
                      <a:pt x="8068314" y="383249"/>
                      <a:pt x="8068314" y="393407"/>
                      <a:pt x="8061849" y="399410"/>
                    </a:cubicBezTo>
                    <a:cubicBezTo>
                      <a:pt x="8060465" y="400795"/>
                      <a:pt x="7904857" y="552248"/>
                      <a:pt x="7701227" y="692157"/>
                    </a:cubicBezTo>
                    <a:cubicBezTo>
                      <a:pt x="7426026" y="881934"/>
                      <a:pt x="7198848" y="962278"/>
                      <a:pt x="7025693" y="931340"/>
                    </a:cubicBezTo>
                    <a:cubicBezTo>
                      <a:pt x="6903330" y="909638"/>
                      <a:pt x="6869623" y="748489"/>
                      <a:pt x="6830375" y="562406"/>
                    </a:cubicBezTo>
                    <a:cubicBezTo>
                      <a:pt x="6778198" y="315372"/>
                      <a:pt x="6719556" y="35555"/>
                      <a:pt x="6436044" y="31860"/>
                    </a:cubicBezTo>
                    <a:cubicBezTo>
                      <a:pt x="6433735" y="31860"/>
                      <a:pt x="6431426" y="31860"/>
                      <a:pt x="6429118" y="31860"/>
                    </a:cubicBezTo>
                    <a:cubicBezTo>
                      <a:pt x="6085579" y="31860"/>
                      <a:pt x="5752199" y="382787"/>
                      <a:pt x="5531023" y="615507"/>
                    </a:cubicBezTo>
                    <a:cubicBezTo>
                      <a:pt x="5482078" y="667222"/>
                      <a:pt x="5439597" y="711550"/>
                      <a:pt x="5402196" y="747566"/>
                    </a:cubicBezTo>
                    <a:cubicBezTo>
                      <a:pt x="5356021" y="791432"/>
                      <a:pt x="5299226" y="853306"/>
                      <a:pt x="5233659" y="924877"/>
                    </a:cubicBezTo>
                    <a:cubicBezTo>
                      <a:pt x="5012021" y="1167293"/>
                      <a:pt x="4712809" y="1492361"/>
                      <a:pt x="4491172" y="1492361"/>
                    </a:cubicBezTo>
                    <a:cubicBezTo>
                      <a:pt x="4477319" y="1492361"/>
                      <a:pt x="4463467" y="1490976"/>
                      <a:pt x="4450538" y="1488205"/>
                    </a:cubicBezTo>
                    <a:cubicBezTo>
                      <a:pt x="4313861" y="1460501"/>
                      <a:pt x="4264455" y="1303507"/>
                      <a:pt x="4212278" y="1137279"/>
                    </a:cubicBezTo>
                    <a:cubicBezTo>
                      <a:pt x="4162871" y="980286"/>
                      <a:pt x="4112079" y="817751"/>
                      <a:pt x="3986946" y="732328"/>
                    </a:cubicBezTo>
                    <a:cubicBezTo>
                      <a:pt x="3867815" y="651061"/>
                      <a:pt x="3577839" y="652446"/>
                      <a:pt x="3125329" y="736022"/>
                    </a:cubicBezTo>
                    <a:cubicBezTo>
                      <a:pt x="2755470" y="804823"/>
                      <a:pt x="2366681" y="912871"/>
                      <a:pt x="2179674" y="964586"/>
                    </a:cubicBezTo>
                    <a:lnTo>
                      <a:pt x="2167669" y="967818"/>
                    </a:lnTo>
                    <a:lnTo>
                      <a:pt x="2162920" y="967219"/>
                    </a:lnTo>
                    <a:lnTo>
                      <a:pt x="1937103" y="1017532"/>
                    </a:lnTo>
                    <a:cubicBezTo>
                      <a:pt x="1679214" y="1065753"/>
                      <a:pt x="1399893" y="1091470"/>
                      <a:pt x="1131288" y="1091470"/>
                    </a:cubicBezTo>
                    <a:cubicBezTo>
                      <a:pt x="1026513" y="1091470"/>
                      <a:pt x="923643" y="1087660"/>
                      <a:pt x="824583" y="1080040"/>
                    </a:cubicBezTo>
                    <a:cubicBezTo>
                      <a:pt x="460966" y="1051465"/>
                      <a:pt x="188432" y="973598"/>
                      <a:pt x="32698" y="856486"/>
                    </a:cubicBezTo>
                    <a:lnTo>
                      <a:pt x="0" y="826785"/>
                    </a:lnTo>
                    <a:cubicBezTo>
                      <a:pt x="251503" y="1005647"/>
                      <a:pt x="542995" y="1021892"/>
                      <a:pt x="826488" y="1051465"/>
                    </a:cubicBezTo>
                    <a:cubicBezTo>
                      <a:pt x="1154386" y="1077183"/>
                      <a:pt x="1520860" y="1058966"/>
                      <a:pt x="1856393" y="1002843"/>
                    </a:cubicBezTo>
                    <a:lnTo>
                      <a:pt x="2155932" y="939216"/>
                    </a:lnTo>
                    <a:lnTo>
                      <a:pt x="2158895" y="936882"/>
                    </a:lnTo>
                    <a:lnTo>
                      <a:pt x="2170900" y="933649"/>
                    </a:lnTo>
                    <a:cubicBezTo>
                      <a:pt x="2358370" y="881473"/>
                      <a:pt x="2748082" y="773424"/>
                      <a:pt x="3119788" y="704624"/>
                    </a:cubicBezTo>
                    <a:cubicBezTo>
                      <a:pt x="3581072" y="619201"/>
                      <a:pt x="3878897" y="620124"/>
                      <a:pt x="4005416" y="706009"/>
                    </a:cubicBezTo>
                    <a:cubicBezTo>
                      <a:pt x="4139784" y="797434"/>
                      <a:pt x="4194732" y="972898"/>
                      <a:pt x="4243215" y="1128044"/>
                    </a:cubicBezTo>
                    <a:cubicBezTo>
                      <a:pt x="4294468" y="1291964"/>
                      <a:pt x="4338796" y="1433258"/>
                      <a:pt x="4457003" y="1456807"/>
                    </a:cubicBezTo>
                    <a:cubicBezTo>
                      <a:pt x="4547505" y="1474815"/>
                      <a:pt x="4666635" y="1421253"/>
                      <a:pt x="4821782" y="1291964"/>
                    </a:cubicBezTo>
                    <a:cubicBezTo>
                      <a:pt x="4957073" y="1179297"/>
                      <a:pt x="5097444" y="1026460"/>
                      <a:pt x="5210110" y="903636"/>
                    </a:cubicBezTo>
                    <a:cubicBezTo>
                      <a:pt x="5276140" y="832065"/>
                      <a:pt x="5332934" y="769730"/>
                      <a:pt x="5380032" y="724940"/>
                    </a:cubicBezTo>
                    <a:cubicBezTo>
                      <a:pt x="5416971" y="689848"/>
                      <a:pt x="5458991" y="645520"/>
                      <a:pt x="5507935" y="593804"/>
                    </a:cubicBezTo>
                    <a:cubicBezTo>
                      <a:pt x="5732806" y="356930"/>
                      <a:pt x="6071727" y="0"/>
                      <a:pt x="64291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31" name="Picture 30" descr="iViettechLogo.png">
            <a:extLst>
              <a:ext uri="{FF2B5EF4-FFF2-40B4-BE49-F238E27FC236}">
                <a16:creationId xmlns:a16="http://schemas.microsoft.com/office/drawing/2014/main" id="{8E7AAF40-EC03-425F-89D3-F67F2CCD571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149" y="284895"/>
            <a:ext cx="28575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Mở ảnh">
            <a:extLst>
              <a:ext uri="{FF2B5EF4-FFF2-40B4-BE49-F238E27FC236}">
                <a16:creationId xmlns:a16="http://schemas.microsoft.com/office/drawing/2014/main" id="{23E40D71-8C45-49AE-9FE9-0099C609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57" y="1150512"/>
            <a:ext cx="4281892" cy="28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4A41B36B-439B-4B25-AC85-FE59E374432B}"/>
              </a:ext>
            </a:extLst>
          </p:cNvPr>
          <p:cNvSpPr txBox="1"/>
          <p:nvPr/>
        </p:nvSpPr>
        <p:spPr>
          <a:xfrm>
            <a:off x="1257307" y="4098328"/>
            <a:ext cx="51859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28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T&amp;T Fashion</a:t>
            </a:r>
          </a:p>
        </p:txBody>
      </p:sp>
    </p:spTree>
    <p:extLst>
      <p:ext uri="{BB962C8B-B14F-4D97-AF65-F5344CB8AC3E}">
        <p14:creationId xmlns:p14="http://schemas.microsoft.com/office/powerpoint/2010/main" val="222647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93" y="1748790"/>
            <a:ext cx="8219158" cy="45834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D7BA71-135D-4928-8A08-D9301F5B1056}"/>
              </a:ext>
            </a:extLst>
          </p:cNvPr>
          <p:cNvSpPr/>
          <p:nvPr/>
        </p:nvSpPr>
        <p:spPr>
          <a:xfrm>
            <a:off x="4071472" y="805455"/>
            <a:ext cx="36833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diagram</a:t>
            </a:r>
          </a:p>
        </p:txBody>
      </p:sp>
      <p:pic>
        <p:nvPicPr>
          <p:cNvPr id="8" name="Picture 7" descr="iViettechLogo.png">
            <a:extLst>
              <a:ext uri="{FF2B5EF4-FFF2-40B4-BE49-F238E27FC236}">
                <a16:creationId xmlns:a16="http://schemas.microsoft.com/office/drawing/2014/main" id="{8744F806-145E-49B5-9469-82E907696C2A}"/>
              </a:ext>
            </a:extLst>
          </p:cNvPr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5" y="268245"/>
            <a:ext cx="1686418" cy="322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89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30" y="1771650"/>
            <a:ext cx="8435340" cy="4517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D7BA71-135D-4928-8A08-D9301F5B1056}"/>
              </a:ext>
            </a:extLst>
          </p:cNvPr>
          <p:cNvSpPr/>
          <p:nvPr/>
        </p:nvSpPr>
        <p:spPr>
          <a:xfrm>
            <a:off x="4626817" y="805455"/>
            <a:ext cx="25726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Database</a:t>
            </a:r>
            <a:endParaRPr 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6" descr="iViettechLogo.png">
            <a:extLst>
              <a:ext uri="{FF2B5EF4-FFF2-40B4-BE49-F238E27FC236}">
                <a16:creationId xmlns:a16="http://schemas.microsoft.com/office/drawing/2014/main" id="{8744F806-145E-49B5-9469-82E907696C2A}"/>
              </a:ext>
            </a:extLst>
          </p:cNvPr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5" y="268245"/>
            <a:ext cx="1686418" cy="322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64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5">
            <a:extLst>
              <a:ext uri="{FF2B5EF4-FFF2-40B4-BE49-F238E27FC236}">
                <a16:creationId xmlns:a16="http://schemas.microsoft.com/office/drawing/2014/main" id="{706044E0-6A1C-4B7E-BCE8-5DA328DAEC09}"/>
              </a:ext>
            </a:extLst>
          </p:cNvPr>
          <p:cNvSpPr/>
          <p:nvPr/>
        </p:nvSpPr>
        <p:spPr>
          <a:xfrm>
            <a:off x="7324253" y="1002496"/>
            <a:ext cx="4384237" cy="5471178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bg2">
              <a:lumMod val="50000"/>
            </a:schemeClr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22F58C83-8B82-4382-BE8E-02E9DB538B73}"/>
              </a:ext>
            </a:extLst>
          </p:cNvPr>
          <p:cNvSpPr>
            <a:spLocks noChangeAspect="1"/>
          </p:cNvSpPr>
          <p:nvPr/>
        </p:nvSpPr>
        <p:spPr>
          <a:xfrm>
            <a:off x="1109294" y="1326053"/>
            <a:ext cx="4704255" cy="3037400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F7490-0475-414E-8AF6-67B31820FCDB}"/>
              </a:ext>
            </a:extLst>
          </p:cNvPr>
          <p:cNvSpPr txBox="1"/>
          <p:nvPr/>
        </p:nvSpPr>
        <p:spPr>
          <a:xfrm>
            <a:off x="1970245" y="1890646"/>
            <a:ext cx="1589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PHỎNG</a:t>
            </a:r>
          </a:p>
        </p:txBody>
      </p:sp>
      <p:pic>
        <p:nvPicPr>
          <p:cNvPr id="5" name="Picture 4" descr="iViettechLogo.png">
            <a:extLst>
              <a:ext uri="{FF2B5EF4-FFF2-40B4-BE49-F238E27FC236}">
                <a16:creationId xmlns:a16="http://schemas.microsoft.com/office/drawing/2014/main" id="{8744F806-145E-49B5-9469-82E907696C2A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5" y="268245"/>
            <a:ext cx="1686418" cy="322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95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238B41-3C07-4BDF-86AE-F8C6753CD285}"/>
              </a:ext>
            </a:extLst>
          </p:cNvPr>
          <p:cNvSpPr/>
          <p:nvPr/>
        </p:nvSpPr>
        <p:spPr>
          <a:xfrm>
            <a:off x="4503246" y="740139"/>
            <a:ext cx="2743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5400" b="1" cap="none" spc="0" dirty="0">
              <a:ln/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C92B9F84-6D41-498A-836B-2B8BCCA0C826}"/>
              </a:ext>
            </a:extLst>
          </p:cNvPr>
          <p:cNvSpPr>
            <a:spLocks noChangeAspect="1"/>
          </p:cNvSpPr>
          <p:nvPr/>
        </p:nvSpPr>
        <p:spPr>
          <a:xfrm>
            <a:off x="6099195" y="4378644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0711B1FB-F227-46EE-ADC1-8B68ADF7541D}"/>
              </a:ext>
            </a:extLst>
          </p:cNvPr>
          <p:cNvSpPr>
            <a:spLocks noChangeAspect="1"/>
          </p:cNvSpPr>
          <p:nvPr/>
        </p:nvSpPr>
        <p:spPr>
          <a:xfrm>
            <a:off x="6135972" y="2652986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5E99BE-A7A7-49B7-87A3-C4834E7CAE06}"/>
              </a:ext>
            </a:extLst>
          </p:cNvPr>
          <p:cNvSpPr txBox="1"/>
          <p:nvPr/>
        </p:nvSpPr>
        <p:spPr>
          <a:xfrm>
            <a:off x="6914408" y="2751376"/>
            <a:ext cx="461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ko-K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altLang="ko-K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ko-K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ko-KR" alt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aphic 131">
            <a:extLst>
              <a:ext uri="{FF2B5EF4-FFF2-40B4-BE49-F238E27FC236}">
                <a16:creationId xmlns:a16="http://schemas.microsoft.com/office/drawing/2014/main" id="{CCACCCA6-8ADF-4B4A-B164-CB3DB3FC5462}"/>
              </a:ext>
            </a:extLst>
          </p:cNvPr>
          <p:cNvGrpSpPr/>
          <p:nvPr/>
        </p:nvGrpSpPr>
        <p:grpSpPr>
          <a:xfrm>
            <a:off x="968694" y="2397611"/>
            <a:ext cx="4429216" cy="3027007"/>
            <a:chOff x="2600859" y="1545908"/>
            <a:chExt cx="5876925" cy="462238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0FC881-DFA5-4B4F-93CE-2A4B4DB36E84}"/>
                </a:ext>
              </a:extLst>
            </p:cNvPr>
            <p:cNvSpPr/>
            <p:nvPr/>
          </p:nvSpPr>
          <p:spPr>
            <a:xfrm>
              <a:off x="2600859" y="4358541"/>
              <a:ext cx="5876925" cy="1809750"/>
            </a:xfrm>
            <a:custGeom>
              <a:avLst/>
              <a:gdLst>
                <a:gd name="connsiteX0" fmla="*/ 2940786 w 5876925"/>
                <a:gd name="connsiteY0" fmla="*/ 1810802 h 1809750"/>
                <a:gd name="connsiteX1" fmla="*/ 265213 w 5876925"/>
                <a:gd name="connsiteY1" fmla="*/ 1810802 h 1809750"/>
                <a:gd name="connsiteX2" fmla="*/ 10896 w 5876925"/>
                <a:gd name="connsiteY2" fmla="*/ 1631732 h 1809750"/>
                <a:gd name="connsiteX3" fmla="*/ 54711 w 5876925"/>
                <a:gd name="connsiteY3" fmla="*/ 1386940 h 1809750"/>
                <a:gd name="connsiteX4" fmla="*/ 1051978 w 5876925"/>
                <a:gd name="connsiteY4" fmla="*/ 88682 h 1809750"/>
                <a:gd name="connsiteX5" fmla="*/ 1066266 w 5876925"/>
                <a:gd name="connsiteY5" fmla="*/ 69632 h 1809750"/>
                <a:gd name="connsiteX6" fmla="*/ 1208188 w 5876925"/>
                <a:gd name="connsiteY6" fmla="*/ 99 h 1809750"/>
                <a:gd name="connsiteX7" fmla="*/ 3893286 w 5876925"/>
                <a:gd name="connsiteY7" fmla="*/ 18197 h 1809750"/>
                <a:gd name="connsiteX8" fmla="*/ 4812448 w 5876925"/>
                <a:gd name="connsiteY8" fmla="*/ 24864 h 1809750"/>
                <a:gd name="connsiteX9" fmla="*/ 4868646 w 5876925"/>
                <a:gd name="connsiteY9" fmla="*/ 61059 h 1809750"/>
                <a:gd name="connsiteX10" fmla="*/ 4895316 w 5876925"/>
                <a:gd name="connsiteY10" fmla="*/ 105827 h 1809750"/>
                <a:gd name="connsiteX11" fmla="*/ 5849721 w 5876925"/>
                <a:gd name="connsiteY11" fmla="*/ 1482190 h 1809750"/>
                <a:gd name="connsiteX12" fmla="*/ 5862103 w 5876925"/>
                <a:gd name="connsiteY12" fmla="*/ 1672690 h 1809750"/>
                <a:gd name="connsiteX13" fmla="*/ 5635408 w 5876925"/>
                <a:gd name="connsiteY13" fmla="*/ 1810802 h 1809750"/>
                <a:gd name="connsiteX14" fmla="*/ 5287746 w 5876925"/>
                <a:gd name="connsiteY14" fmla="*/ 1810802 h 1809750"/>
                <a:gd name="connsiteX15" fmla="*/ 2940786 w 5876925"/>
                <a:gd name="connsiteY15" fmla="*/ 1810802 h 1809750"/>
                <a:gd name="connsiteX16" fmla="*/ 714793 w 5876925"/>
                <a:gd name="connsiteY16" fmla="*/ 760194 h 1809750"/>
                <a:gd name="connsiteX17" fmla="*/ 5211546 w 5876925"/>
                <a:gd name="connsiteY17" fmla="*/ 760194 h 1809750"/>
                <a:gd name="connsiteX18" fmla="*/ 5184876 w 5876925"/>
                <a:gd name="connsiteY18" fmla="*/ 717332 h 1809750"/>
                <a:gd name="connsiteX19" fmla="*/ 4838166 w 5876925"/>
                <a:gd name="connsiteY19" fmla="*/ 217269 h 1809750"/>
                <a:gd name="connsiteX20" fmla="*/ 4760061 w 5876925"/>
                <a:gd name="connsiteY20" fmla="*/ 177264 h 1809750"/>
                <a:gd name="connsiteX21" fmla="*/ 1142466 w 5876925"/>
                <a:gd name="connsiteY21" fmla="*/ 173454 h 1809750"/>
                <a:gd name="connsiteX22" fmla="*/ 1069123 w 5876925"/>
                <a:gd name="connsiteY22" fmla="*/ 211554 h 1809750"/>
                <a:gd name="connsiteX23" fmla="*/ 739558 w 5876925"/>
                <a:gd name="connsiteY23" fmla="*/ 718284 h 1809750"/>
                <a:gd name="connsiteX24" fmla="*/ 714793 w 5876925"/>
                <a:gd name="connsiteY24" fmla="*/ 760194 h 1809750"/>
                <a:gd name="connsiteX25" fmla="*/ 3505618 w 5876925"/>
                <a:gd name="connsiteY25" fmla="*/ 1132622 h 1809750"/>
                <a:gd name="connsiteX26" fmla="*/ 3443706 w 5876925"/>
                <a:gd name="connsiteY26" fmla="*/ 870684 h 1809750"/>
                <a:gd name="connsiteX27" fmla="*/ 3407511 w 5876925"/>
                <a:gd name="connsiteY27" fmla="*/ 851634 h 1809750"/>
                <a:gd name="connsiteX28" fmla="*/ 3255111 w 5876925"/>
                <a:gd name="connsiteY28" fmla="*/ 850682 h 1809750"/>
                <a:gd name="connsiteX29" fmla="*/ 2546451 w 5876925"/>
                <a:gd name="connsiteY29" fmla="*/ 854492 h 1809750"/>
                <a:gd name="connsiteX30" fmla="*/ 2495016 w 5876925"/>
                <a:gd name="connsiteY30" fmla="*/ 872589 h 1809750"/>
                <a:gd name="connsiteX31" fmla="*/ 2435008 w 5876925"/>
                <a:gd name="connsiteY31" fmla="*/ 1131669 h 1809750"/>
                <a:gd name="connsiteX32" fmla="*/ 3505618 w 5876925"/>
                <a:gd name="connsiteY32" fmla="*/ 1132622 h 1809750"/>
                <a:gd name="connsiteX33" fmla="*/ 2922688 w 5876925"/>
                <a:gd name="connsiteY33" fmla="*/ 1231682 h 1809750"/>
                <a:gd name="connsiteX34" fmla="*/ 2491206 w 5876925"/>
                <a:gd name="connsiteY34" fmla="*/ 1231682 h 1809750"/>
                <a:gd name="connsiteX35" fmla="*/ 2494063 w 5876925"/>
                <a:gd name="connsiteY35" fmla="*/ 1199297 h 1809750"/>
                <a:gd name="connsiteX36" fmla="*/ 2496921 w 5876925"/>
                <a:gd name="connsiteY36" fmla="*/ 1168817 h 1809750"/>
                <a:gd name="connsiteX37" fmla="*/ 2435008 w 5876925"/>
                <a:gd name="connsiteY37" fmla="*/ 1250732 h 1809750"/>
                <a:gd name="connsiteX38" fmla="*/ 3478948 w 5876925"/>
                <a:gd name="connsiteY38" fmla="*/ 1250732 h 1809750"/>
                <a:gd name="connsiteX39" fmla="*/ 3409416 w 5876925"/>
                <a:gd name="connsiteY39" fmla="*/ 1170722 h 1809750"/>
                <a:gd name="connsiteX40" fmla="*/ 3413226 w 5876925"/>
                <a:gd name="connsiteY40" fmla="*/ 1234540 h 1809750"/>
                <a:gd name="connsiteX41" fmla="*/ 2990316 w 5876925"/>
                <a:gd name="connsiteY41" fmla="*/ 1234540 h 1809750"/>
                <a:gd name="connsiteX42" fmla="*/ 2986506 w 5876925"/>
                <a:gd name="connsiteY42" fmla="*/ 1167865 h 1809750"/>
                <a:gd name="connsiteX43" fmla="*/ 2928403 w 5876925"/>
                <a:gd name="connsiteY43" fmla="*/ 1167865 h 1809750"/>
                <a:gd name="connsiteX44" fmla="*/ 2922688 w 5876925"/>
                <a:gd name="connsiteY44" fmla="*/ 1231682 h 1809750"/>
                <a:gd name="connsiteX45" fmla="*/ 4566703 w 5876925"/>
                <a:gd name="connsiteY45" fmla="*/ 1389797 h 1809750"/>
                <a:gd name="connsiteX46" fmla="*/ 4764823 w 5876925"/>
                <a:gd name="connsiteY46" fmla="*/ 1389797 h 1809750"/>
                <a:gd name="connsiteX47" fmla="*/ 4725771 w 5876925"/>
                <a:gd name="connsiteY47" fmla="*/ 1339315 h 1809750"/>
                <a:gd name="connsiteX48" fmla="*/ 4602898 w 5876925"/>
                <a:gd name="connsiteY48" fmla="*/ 1337409 h 1809750"/>
                <a:gd name="connsiteX49" fmla="*/ 4566703 w 5876925"/>
                <a:gd name="connsiteY49" fmla="*/ 1389797 h 1809750"/>
                <a:gd name="connsiteX50" fmla="*/ 1342491 w 5876925"/>
                <a:gd name="connsiteY50" fmla="*/ 1383129 h 1809750"/>
                <a:gd name="connsiteX51" fmla="*/ 1313916 w 5876925"/>
                <a:gd name="connsiteY51" fmla="*/ 1337409 h 1809750"/>
                <a:gd name="connsiteX52" fmla="*/ 1175803 w 5876925"/>
                <a:gd name="connsiteY52" fmla="*/ 1334552 h 1809750"/>
                <a:gd name="connsiteX53" fmla="*/ 1127226 w 5876925"/>
                <a:gd name="connsiteY53" fmla="*/ 1383129 h 1809750"/>
                <a:gd name="connsiteX54" fmla="*/ 1342491 w 5876925"/>
                <a:gd name="connsiteY54" fmla="*/ 1383129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76925" h="1809750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1DEBB9E-529B-4DE7-9E30-AF393E94A3F7}"/>
                </a:ext>
              </a:extLst>
            </p:cNvPr>
            <p:cNvSpPr/>
            <p:nvPr/>
          </p:nvSpPr>
          <p:spPr>
            <a:xfrm>
              <a:off x="4774883" y="4990147"/>
              <a:ext cx="1228725" cy="76200"/>
            </a:xfrm>
            <a:custGeom>
              <a:avLst/>
              <a:gdLst>
                <a:gd name="connsiteX0" fmla="*/ 1233487 w 1228725"/>
                <a:gd name="connsiteY0" fmla="*/ 79058 h 76200"/>
                <a:gd name="connsiteX1" fmla="*/ 0 w 1228725"/>
                <a:gd name="connsiteY1" fmla="*/ 79058 h 76200"/>
                <a:gd name="connsiteX2" fmla="*/ 72390 w 1228725"/>
                <a:gd name="connsiteY2" fmla="*/ 0 h 76200"/>
                <a:gd name="connsiteX3" fmla="*/ 1172527 w 1228725"/>
                <a:gd name="connsiteY3" fmla="*/ 953 h 76200"/>
                <a:gd name="connsiteX4" fmla="*/ 1233487 w 1228725"/>
                <a:gd name="connsiteY4" fmla="*/ 7905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725" h="76200">
                  <a:moveTo>
                    <a:pt x="1233487" y="79058"/>
                  </a:moveTo>
                  <a:cubicBezTo>
                    <a:pt x="822008" y="79058"/>
                    <a:pt x="411480" y="79058"/>
                    <a:pt x="0" y="79058"/>
                  </a:cubicBezTo>
                  <a:cubicBezTo>
                    <a:pt x="1905" y="4763"/>
                    <a:pt x="4763" y="0"/>
                    <a:pt x="72390" y="0"/>
                  </a:cubicBezTo>
                  <a:cubicBezTo>
                    <a:pt x="439102" y="0"/>
                    <a:pt x="805815" y="0"/>
                    <a:pt x="1172527" y="953"/>
                  </a:cubicBezTo>
                  <a:cubicBezTo>
                    <a:pt x="1234440" y="953"/>
                    <a:pt x="1238250" y="5715"/>
                    <a:pt x="1233487" y="79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EF1C32-C3E9-41C9-8747-DEC28F2AE705}"/>
                </a:ext>
              </a:extLst>
            </p:cNvPr>
            <p:cNvSpPr/>
            <p:nvPr/>
          </p:nvSpPr>
          <p:spPr>
            <a:xfrm>
              <a:off x="6763703" y="4726305"/>
              <a:ext cx="409575" cy="152400"/>
            </a:xfrm>
            <a:custGeom>
              <a:avLst/>
              <a:gdLst>
                <a:gd name="connsiteX0" fmla="*/ 411480 w 409575"/>
                <a:gd name="connsiteY0" fmla="*/ 153352 h 152400"/>
                <a:gd name="connsiteX1" fmla="*/ 183832 w 409575"/>
                <a:gd name="connsiteY1" fmla="*/ 151447 h 152400"/>
                <a:gd name="connsiteX2" fmla="*/ 148590 w 409575"/>
                <a:gd name="connsiteY2" fmla="*/ 112395 h 152400"/>
                <a:gd name="connsiteX3" fmla="*/ 70485 w 409575"/>
                <a:gd name="connsiteY3" fmla="*/ 62865 h 152400"/>
                <a:gd name="connsiteX4" fmla="*/ 0 w 409575"/>
                <a:gd name="connsiteY4" fmla="*/ 0 h 152400"/>
                <a:gd name="connsiteX5" fmla="*/ 187642 w 409575"/>
                <a:gd name="connsiteY5" fmla="*/ 0 h 152400"/>
                <a:gd name="connsiteX6" fmla="*/ 401003 w 409575"/>
                <a:gd name="connsiteY6" fmla="*/ 129540 h 152400"/>
                <a:gd name="connsiteX7" fmla="*/ 411480 w 409575"/>
                <a:gd name="connsiteY7" fmla="*/ 1533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52400">
                  <a:moveTo>
                    <a:pt x="411480" y="153352"/>
                  </a:moveTo>
                  <a:cubicBezTo>
                    <a:pt x="331470" y="153352"/>
                    <a:pt x="257175" y="155257"/>
                    <a:pt x="183832" y="151447"/>
                  </a:cubicBezTo>
                  <a:cubicBezTo>
                    <a:pt x="171450" y="150495"/>
                    <a:pt x="154305" y="128588"/>
                    <a:pt x="148590" y="112395"/>
                  </a:cubicBezTo>
                  <a:cubicBezTo>
                    <a:pt x="134303" y="73342"/>
                    <a:pt x="111442" y="57150"/>
                    <a:pt x="70485" y="62865"/>
                  </a:cubicBezTo>
                  <a:cubicBezTo>
                    <a:pt x="28575" y="69532"/>
                    <a:pt x="4763" y="50482"/>
                    <a:pt x="0" y="0"/>
                  </a:cubicBezTo>
                  <a:cubicBezTo>
                    <a:pt x="62865" y="0"/>
                    <a:pt x="125730" y="0"/>
                    <a:pt x="187642" y="0"/>
                  </a:cubicBezTo>
                  <a:cubicBezTo>
                    <a:pt x="333375" y="0"/>
                    <a:pt x="333375" y="0"/>
                    <a:pt x="401003" y="129540"/>
                  </a:cubicBezTo>
                  <a:cubicBezTo>
                    <a:pt x="403860" y="135255"/>
                    <a:pt x="406717" y="140970"/>
                    <a:pt x="411480" y="153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B851A0-9612-4915-85CD-395E3067EB16}"/>
                </a:ext>
              </a:extLst>
            </p:cNvPr>
            <p:cNvSpPr/>
            <p:nvPr/>
          </p:nvSpPr>
          <p:spPr>
            <a:xfrm>
              <a:off x="3586163" y="4991100"/>
              <a:ext cx="428625" cy="76200"/>
            </a:xfrm>
            <a:custGeom>
              <a:avLst/>
              <a:gdLst>
                <a:gd name="connsiteX0" fmla="*/ 431483 w 428625"/>
                <a:gd name="connsiteY0" fmla="*/ 0 h 76200"/>
                <a:gd name="connsiteX1" fmla="*/ 341947 w 428625"/>
                <a:gd name="connsiteY1" fmla="*/ 82868 h 76200"/>
                <a:gd name="connsiteX2" fmla="*/ 46673 w 428625"/>
                <a:gd name="connsiteY2" fmla="*/ 82868 h 76200"/>
                <a:gd name="connsiteX3" fmla="*/ 0 w 428625"/>
                <a:gd name="connsiteY3" fmla="*/ 80963 h 76200"/>
                <a:gd name="connsiteX4" fmla="*/ 102870 w 428625"/>
                <a:gd name="connsiteY4" fmla="*/ 0 h 76200"/>
                <a:gd name="connsiteX5" fmla="*/ 431483 w 428625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76200">
                  <a:moveTo>
                    <a:pt x="431483" y="0"/>
                  </a:moveTo>
                  <a:cubicBezTo>
                    <a:pt x="415290" y="76200"/>
                    <a:pt x="408622" y="82868"/>
                    <a:pt x="341947" y="82868"/>
                  </a:cubicBezTo>
                  <a:cubicBezTo>
                    <a:pt x="243840" y="82868"/>
                    <a:pt x="144780" y="82868"/>
                    <a:pt x="46673" y="82868"/>
                  </a:cubicBezTo>
                  <a:cubicBezTo>
                    <a:pt x="31433" y="82868"/>
                    <a:pt x="16192" y="81915"/>
                    <a:pt x="0" y="80963"/>
                  </a:cubicBezTo>
                  <a:cubicBezTo>
                    <a:pt x="24765" y="5715"/>
                    <a:pt x="31433" y="0"/>
                    <a:pt x="102870" y="0"/>
                  </a:cubicBezTo>
                  <a:cubicBezTo>
                    <a:pt x="212408" y="0"/>
                    <a:pt x="320992" y="0"/>
                    <a:pt x="4314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BADD3-6A0F-4B94-8104-EE2FC6D08807}"/>
                </a:ext>
              </a:extLst>
            </p:cNvPr>
            <p:cNvSpPr/>
            <p:nvPr/>
          </p:nvSpPr>
          <p:spPr>
            <a:xfrm>
              <a:off x="3759517" y="4720055"/>
              <a:ext cx="514350" cy="66675"/>
            </a:xfrm>
            <a:custGeom>
              <a:avLst/>
              <a:gdLst>
                <a:gd name="connsiteX0" fmla="*/ 0 w 514350"/>
                <a:gd name="connsiteY0" fmla="*/ 65305 h 66675"/>
                <a:gd name="connsiteX1" fmla="*/ 77153 w 514350"/>
                <a:gd name="connsiteY1" fmla="*/ 2440 h 66675"/>
                <a:gd name="connsiteX2" fmla="*/ 271463 w 514350"/>
                <a:gd name="connsiteY2" fmla="*/ 4345 h 66675"/>
                <a:gd name="connsiteX3" fmla="*/ 317183 w 514350"/>
                <a:gd name="connsiteY3" fmla="*/ 18633 h 66675"/>
                <a:gd name="connsiteX4" fmla="*/ 521017 w 514350"/>
                <a:gd name="connsiteY4" fmla="*/ 8155 h 66675"/>
                <a:gd name="connsiteX5" fmla="*/ 455295 w 514350"/>
                <a:gd name="connsiteY5" fmla="*/ 69115 h 66675"/>
                <a:gd name="connsiteX6" fmla="*/ 43815 w 514350"/>
                <a:gd name="connsiteY6" fmla="*/ 69115 h 66675"/>
                <a:gd name="connsiteX7" fmla="*/ 0 w 514350"/>
                <a:gd name="connsiteY7" fmla="*/ 6530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66675">
                  <a:moveTo>
                    <a:pt x="0" y="65305"/>
                  </a:moveTo>
                  <a:cubicBezTo>
                    <a:pt x="11430" y="21490"/>
                    <a:pt x="32385" y="535"/>
                    <a:pt x="77153" y="2440"/>
                  </a:cubicBezTo>
                  <a:cubicBezTo>
                    <a:pt x="141923" y="5298"/>
                    <a:pt x="206692" y="2440"/>
                    <a:pt x="271463" y="4345"/>
                  </a:cubicBezTo>
                  <a:cubicBezTo>
                    <a:pt x="284798" y="4345"/>
                    <a:pt x="297180" y="12918"/>
                    <a:pt x="317183" y="18633"/>
                  </a:cubicBezTo>
                  <a:cubicBezTo>
                    <a:pt x="338138" y="535"/>
                    <a:pt x="432435" y="-7085"/>
                    <a:pt x="521017" y="8155"/>
                  </a:cubicBezTo>
                  <a:cubicBezTo>
                    <a:pt x="511492" y="64352"/>
                    <a:pt x="507683" y="69115"/>
                    <a:pt x="455295" y="69115"/>
                  </a:cubicBezTo>
                  <a:cubicBezTo>
                    <a:pt x="318135" y="69115"/>
                    <a:pt x="180975" y="69115"/>
                    <a:pt x="43815" y="69115"/>
                  </a:cubicBezTo>
                  <a:cubicBezTo>
                    <a:pt x="29528" y="69115"/>
                    <a:pt x="16193" y="66258"/>
                    <a:pt x="0" y="65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6E91A91-AB24-4E6D-A795-1803425E8E20}"/>
                </a:ext>
              </a:extLst>
            </p:cNvPr>
            <p:cNvSpPr/>
            <p:nvPr/>
          </p:nvSpPr>
          <p:spPr>
            <a:xfrm>
              <a:off x="3704273" y="4805267"/>
              <a:ext cx="400050" cy="66675"/>
            </a:xfrm>
            <a:custGeom>
              <a:avLst/>
              <a:gdLst>
                <a:gd name="connsiteX0" fmla="*/ 404812 w 400050"/>
                <a:gd name="connsiteY0" fmla="*/ 96 h 66675"/>
                <a:gd name="connsiteX1" fmla="*/ 320993 w 400050"/>
                <a:gd name="connsiteY1" fmla="*/ 72486 h 66675"/>
                <a:gd name="connsiteX2" fmla="*/ 0 w 400050"/>
                <a:gd name="connsiteY2" fmla="*/ 71533 h 66675"/>
                <a:gd name="connsiteX3" fmla="*/ 84773 w 400050"/>
                <a:gd name="connsiteY3" fmla="*/ 96 h 66675"/>
                <a:gd name="connsiteX4" fmla="*/ 404812 w 400050"/>
                <a:gd name="connsiteY4" fmla="*/ 9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66675">
                  <a:moveTo>
                    <a:pt x="404812" y="96"/>
                  </a:moveTo>
                  <a:cubicBezTo>
                    <a:pt x="396240" y="57246"/>
                    <a:pt x="369570" y="73438"/>
                    <a:pt x="320993" y="72486"/>
                  </a:cubicBezTo>
                  <a:cubicBezTo>
                    <a:pt x="215265" y="68676"/>
                    <a:pt x="109538" y="71533"/>
                    <a:pt x="0" y="71533"/>
                  </a:cubicBezTo>
                  <a:cubicBezTo>
                    <a:pt x="13335" y="24861"/>
                    <a:pt x="33338" y="-1810"/>
                    <a:pt x="84773" y="96"/>
                  </a:cubicBezTo>
                  <a:cubicBezTo>
                    <a:pt x="190500" y="2001"/>
                    <a:pt x="296228" y="96"/>
                    <a:pt x="404812" y="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1E04BF-CFC1-4B82-A154-CF43530C56FC}"/>
                </a:ext>
              </a:extLst>
            </p:cNvPr>
            <p:cNvSpPr/>
            <p:nvPr/>
          </p:nvSpPr>
          <p:spPr>
            <a:xfrm>
              <a:off x="6587490" y="4897041"/>
              <a:ext cx="400050" cy="66675"/>
            </a:xfrm>
            <a:custGeom>
              <a:avLst/>
              <a:gdLst>
                <a:gd name="connsiteX0" fmla="*/ 0 w 400050"/>
                <a:gd name="connsiteY0" fmla="*/ 714 h 66675"/>
                <a:gd name="connsiteX1" fmla="*/ 344805 w 400050"/>
                <a:gd name="connsiteY1" fmla="*/ 3572 h 66675"/>
                <a:gd name="connsiteX2" fmla="*/ 402907 w 400050"/>
                <a:gd name="connsiteY2" fmla="*/ 57864 h 66675"/>
                <a:gd name="connsiteX3" fmla="*/ 394335 w 400050"/>
                <a:gd name="connsiteY3" fmla="*/ 74057 h 66675"/>
                <a:gd name="connsiteX4" fmla="*/ 273367 w 400050"/>
                <a:gd name="connsiteY4" fmla="*/ 74057 h 66675"/>
                <a:gd name="connsiteX5" fmla="*/ 74295 w 400050"/>
                <a:gd name="connsiteY5" fmla="*/ 74057 h 66675"/>
                <a:gd name="connsiteX6" fmla="*/ 0 w 400050"/>
                <a:gd name="connsiteY6" fmla="*/ 7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0" h="66675">
                  <a:moveTo>
                    <a:pt x="0" y="714"/>
                  </a:moveTo>
                  <a:cubicBezTo>
                    <a:pt x="117157" y="714"/>
                    <a:pt x="230505" y="-2143"/>
                    <a:pt x="344805" y="3572"/>
                  </a:cubicBezTo>
                  <a:cubicBezTo>
                    <a:pt x="364807" y="4524"/>
                    <a:pt x="383857" y="38814"/>
                    <a:pt x="402907" y="57864"/>
                  </a:cubicBezTo>
                  <a:cubicBezTo>
                    <a:pt x="400050" y="63579"/>
                    <a:pt x="397192" y="69294"/>
                    <a:pt x="394335" y="74057"/>
                  </a:cubicBezTo>
                  <a:cubicBezTo>
                    <a:pt x="354330" y="74057"/>
                    <a:pt x="314325" y="74057"/>
                    <a:pt x="273367" y="74057"/>
                  </a:cubicBezTo>
                  <a:cubicBezTo>
                    <a:pt x="206692" y="74057"/>
                    <a:pt x="140017" y="74057"/>
                    <a:pt x="74295" y="74057"/>
                  </a:cubicBezTo>
                  <a:cubicBezTo>
                    <a:pt x="13335" y="74057"/>
                    <a:pt x="11430" y="73104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90192BE-3F3D-499B-B9D2-26C0083E0298}"/>
                </a:ext>
              </a:extLst>
            </p:cNvPr>
            <p:cNvSpPr/>
            <p:nvPr/>
          </p:nvSpPr>
          <p:spPr>
            <a:xfrm>
              <a:off x="6642735" y="4647896"/>
              <a:ext cx="428625" cy="57150"/>
            </a:xfrm>
            <a:custGeom>
              <a:avLst/>
              <a:gdLst>
                <a:gd name="connsiteX0" fmla="*/ 430530 w 428625"/>
                <a:gd name="connsiteY0" fmla="*/ 58406 h 57150"/>
                <a:gd name="connsiteX1" fmla="*/ 49530 w 428625"/>
                <a:gd name="connsiteY1" fmla="*/ 56501 h 57150"/>
                <a:gd name="connsiteX2" fmla="*/ 0 w 428625"/>
                <a:gd name="connsiteY2" fmla="*/ 15544 h 57150"/>
                <a:gd name="connsiteX3" fmla="*/ 8572 w 428625"/>
                <a:gd name="connsiteY3" fmla="*/ 304 h 57150"/>
                <a:gd name="connsiteX4" fmla="*/ 220980 w 428625"/>
                <a:gd name="connsiteY4" fmla="*/ 304 h 57150"/>
                <a:gd name="connsiteX5" fmla="*/ 359093 w 428625"/>
                <a:gd name="connsiteY5" fmla="*/ 304 h 57150"/>
                <a:gd name="connsiteX6" fmla="*/ 430530 w 428625"/>
                <a:gd name="connsiteY6" fmla="*/ 5840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625" h="57150">
                  <a:moveTo>
                    <a:pt x="430530" y="58406"/>
                  </a:moveTo>
                  <a:cubicBezTo>
                    <a:pt x="300038" y="58406"/>
                    <a:pt x="174308" y="60311"/>
                    <a:pt x="49530" y="56501"/>
                  </a:cubicBezTo>
                  <a:cubicBezTo>
                    <a:pt x="32385" y="56501"/>
                    <a:pt x="16193" y="29831"/>
                    <a:pt x="0" y="15544"/>
                  </a:cubicBezTo>
                  <a:cubicBezTo>
                    <a:pt x="2858" y="10781"/>
                    <a:pt x="5715" y="6019"/>
                    <a:pt x="8572" y="304"/>
                  </a:cubicBezTo>
                  <a:cubicBezTo>
                    <a:pt x="79058" y="304"/>
                    <a:pt x="150495" y="304"/>
                    <a:pt x="220980" y="304"/>
                  </a:cubicBezTo>
                  <a:cubicBezTo>
                    <a:pt x="266700" y="304"/>
                    <a:pt x="313372" y="3161"/>
                    <a:pt x="359093" y="304"/>
                  </a:cubicBezTo>
                  <a:cubicBezTo>
                    <a:pt x="399097" y="-2554"/>
                    <a:pt x="420053" y="14591"/>
                    <a:pt x="430530" y="58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26BE739-1B33-479C-AC23-80EE42160218}"/>
                </a:ext>
              </a:extLst>
            </p:cNvPr>
            <p:cNvSpPr/>
            <p:nvPr/>
          </p:nvSpPr>
          <p:spPr>
            <a:xfrm>
              <a:off x="6503670" y="4992874"/>
              <a:ext cx="295275" cy="76200"/>
            </a:xfrm>
            <a:custGeom>
              <a:avLst/>
              <a:gdLst>
                <a:gd name="connsiteX0" fmla="*/ 286703 w 295275"/>
                <a:gd name="connsiteY0" fmla="*/ 78236 h 76200"/>
                <a:gd name="connsiteX1" fmla="*/ 48578 w 295275"/>
                <a:gd name="connsiteY1" fmla="*/ 75379 h 76200"/>
                <a:gd name="connsiteX2" fmla="*/ 0 w 295275"/>
                <a:gd name="connsiteY2" fmla="*/ 12514 h 76200"/>
                <a:gd name="connsiteX3" fmla="*/ 9525 w 295275"/>
                <a:gd name="connsiteY3" fmla="*/ 1084 h 76200"/>
                <a:gd name="connsiteX4" fmla="*/ 243840 w 295275"/>
                <a:gd name="connsiteY4" fmla="*/ 3941 h 76200"/>
                <a:gd name="connsiteX5" fmla="*/ 296228 w 295275"/>
                <a:gd name="connsiteY5" fmla="*/ 63949 h 76200"/>
                <a:gd name="connsiteX6" fmla="*/ 286703 w 295275"/>
                <a:gd name="connsiteY6" fmla="*/ 782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76200">
                  <a:moveTo>
                    <a:pt x="286703" y="78236"/>
                  </a:moveTo>
                  <a:cubicBezTo>
                    <a:pt x="206693" y="78236"/>
                    <a:pt x="127635" y="82046"/>
                    <a:pt x="48578" y="75379"/>
                  </a:cubicBezTo>
                  <a:cubicBezTo>
                    <a:pt x="30480" y="73474"/>
                    <a:pt x="16193" y="34421"/>
                    <a:pt x="0" y="12514"/>
                  </a:cubicBezTo>
                  <a:cubicBezTo>
                    <a:pt x="2858" y="8704"/>
                    <a:pt x="6668" y="4894"/>
                    <a:pt x="9525" y="1084"/>
                  </a:cubicBezTo>
                  <a:cubicBezTo>
                    <a:pt x="87630" y="1084"/>
                    <a:pt x="165735" y="-2726"/>
                    <a:pt x="243840" y="3941"/>
                  </a:cubicBezTo>
                  <a:cubicBezTo>
                    <a:pt x="262890" y="5846"/>
                    <a:pt x="278130" y="42994"/>
                    <a:pt x="296228" y="63949"/>
                  </a:cubicBezTo>
                  <a:cubicBezTo>
                    <a:pt x="292418" y="67759"/>
                    <a:pt x="289560" y="72521"/>
                    <a:pt x="286703" y="782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C58D27-46C8-49E5-AD12-67F62E8D30C3}"/>
                </a:ext>
              </a:extLst>
            </p:cNvPr>
            <p:cNvSpPr/>
            <p:nvPr/>
          </p:nvSpPr>
          <p:spPr>
            <a:xfrm>
              <a:off x="3646170" y="4894448"/>
              <a:ext cx="285750" cy="76200"/>
            </a:xfrm>
            <a:custGeom>
              <a:avLst/>
              <a:gdLst>
                <a:gd name="connsiteX0" fmla="*/ 0 w 285750"/>
                <a:gd name="connsiteY0" fmla="*/ 76649 h 76200"/>
                <a:gd name="connsiteX1" fmla="*/ 102870 w 285750"/>
                <a:gd name="connsiteY1" fmla="*/ 449 h 76200"/>
                <a:gd name="connsiteX2" fmla="*/ 287655 w 285750"/>
                <a:gd name="connsiteY2" fmla="*/ 1402 h 76200"/>
                <a:gd name="connsiteX3" fmla="*/ 206692 w 285750"/>
                <a:gd name="connsiteY3" fmla="*/ 75697 h 76200"/>
                <a:gd name="connsiteX4" fmla="*/ 0 w 285750"/>
                <a:gd name="connsiteY4" fmla="*/ 7664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76200">
                  <a:moveTo>
                    <a:pt x="0" y="76649"/>
                  </a:moveTo>
                  <a:cubicBezTo>
                    <a:pt x="16192" y="16642"/>
                    <a:pt x="48577" y="-3361"/>
                    <a:pt x="102870" y="449"/>
                  </a:cubicBezTo>
                  <a:cubicBezTo>
                    <a:pt x="163830" y="5212"/>
                    <a:pt x="225742" y="1402"/>
                    <a:pt x="287655" y="1402"/>
                  </a:cubicBezTo>
                  <a:cubicBezTo>
                    <a:pt x="276225" y="67124"/>
                    <a:pt x="266700" y="75697"/>
                    <a:pt x="206692" y="75697"/>
                  </a:cubicBezTo>
                  <a:cubicBezTo>
                    <a:pt x="139065" y="76649"/>
                    <a:pt x="71438" y="76649"/>
                    <a:pt x="0" y="76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1631FCB-848D-463E-B627-1B23D3C0267F}"/>
                </a:ext>
              </a:extLst>
            </p:cNvPr>
            <p:cNvSpPr/>
            <p:nvPr/>
          </p:nvSpPr>
          <p:spPr>
            <a:xfrm>
              <a:off x="4271963" y="4992053"/>
              <a:ext cx="238125" cy="76200"/>
            </a:xfrm>
            <a:custGeom>
              <a:avLst/>
              <a:gdLst>
                <a:gd name="connsiteX0" fmla="*/ 0 w 238125"/>
                <a:gd name="connsiteY0" fmla="*/ 81915 h 76200"/>
                <a:gd name="connsiteX1" fmla="*/ 82867 w 238125"/>
                <a:gd name="connsiteY1" fmla="*/ 0 h 76200"/>
                <a:gd name="connsiteX2" fmla="*/ 239078 w 238125"/>
                <a:gd name="connsiteY2" fmla="*/ 0 h 76200"/>
                <a:gd name="connsiteX3" fmla="*/ 155258 w 238125"/>
                <a:gd name="connsiteY3" fmla="*/ 81915 h 76200"/>
                <a:gd name="connsiteX4" fmla="*/ 0 w 238125"/>
                <a:gd name="connsiteY4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76200">
                  <a:moveTo>
                    <a:pt x="0" y="81915"/>
                  </a:moveTo>
                  <a:cubicBezTo>
                    <a:pt x="12383" y="2857"/>
                    <a:pt x="16192" y="0"/>
                    <a:pt x="82867" y="0"/>
                  </a:cubicBezTo>
                  <a:cubicBezTo>
                    <a:pt x="135255" y="0"/>
                    <a:pt x="186690" y="0"/>
                    <a:pt x="239078" y="0"/>
                  </a:cubicBezTo>
                  <a:cubicBezTo>
                    <a:pt x="229553" y="79057"/>
                    <a:pt x="226695" y="81915"/>
                    <a:pt x="155258" y="81915"/>
                  </a:cubicBezTo>
                  <a:cubicBezTo>
                    <a:pt x="104775" y="81915"/>
                    <a:pt x="54292" y="81915"/>
                    <a:pt x="0" y="819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FFB8FAC-5A49-47D9-9987-24D3A804931D}"/>
                </a:ext>
              </a:extLst>
            </p:cNvPr>
            <p:cNvSpPr/>
            <p:nvPr/>
          </p:nvSpPr>
          <p:spPr>
            <a:xfrm>
              <a:off x="4518660" y="4991100"/>
              <a:ext cx="238125" cy="76200"/>
            </a:xfrm>
            <a:custGeom>
              <a:avLst/>
              <a:gdLst>
                <a:gd name="connsiteX0" fmla="*/ 0 w 238125"/>
                <a:gd name="connsiteY0" fmla="*/ 82868 h 76200"/>
                <a:gd name="connsiteX1" fmla="*/ 87630 w 238125"/>
                <a:gd name="connsiteY1" fmla="*/ 0 h 76200"/>
                <a:gd name="connsiteX2" fmla="*/ 238125 w 238125"/>
                <a:gd name="connsiteY2" fmla="*/ 0 h 76200"/>
                <a:gd name="connsiteX3" fmla="*/ 160020 w 238125"/>
                <a:gd name="connsiteY3" fmla="*/ 82868 h 76200"/>
                <a:gd name="connsiteX4" fmla="*/ 0 w 238125"/>
                <a:gd name="connsiteY4" fmla="*/ 828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76200">
                  <a:moveTo>
                    <a:pt x="0" y="82868"/>
                  </a:moveTo>
                  <a:cubicBezTo>
                    <a:pt x="20003" y="953"/>
                    <a:pt x="20003" y="953"/>
                    <a:pt x="87630" y="0"/>
                  </a:cubicBezTo>
                  <a:cubicBezTo>
                    <a:pt x="138113" y="0"/>
                    <a:pt x="187643" y="0"/>
                    <a:pt x="238125" y="0"/>
                  </a:cubicBezTo>
                  <a:cubicBezTo>
                    <a:pt x="235268" y="80010"/>
                    <a:pt x="231458" y="82868"/>
                    <a:pt x="160020" y="82868"/>
                  </a:cubicBezTo>
                  <a:cubicBezTo>
                    <a:pt x="107633" y="82868"/>
                    <a:pt x="56198" y="82868"/>
                    <a:pt x="0" y="82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BF73E86-BE54-4D78-9981-D617672F371C}"/>
                </a:ext>
              </a:extLst>
            </p:cNvPr>
            <p:cNvSpPr/>
            <p:nvPr/>
          </p:nvSpPr>
          <p:spPr>
            <a:xfrm>
              <a:off x="4019550" y="4991629"/>
              <a:ext cx="247650" cy="76200"/>
            </a:xfrm>
            <a:custGeom>
              <a:avLst/>
              <a:gdLst>
                <a:gd name="connsiteX0" fmla="*/ 247650 w 247650"/>
                <a:gd name="connsiteY0" fmla="*/ 423 h 76200"/>
                <a:gd name="connsiteX1" fmla="*/ 151447 w 247650"/>
                <a:gd name="connsiteY1" fmla="*/ 83291 h 76200"/>
                <a:gd name="connsiteX2" fmla="*/ 0 w 247650"/>
                <a:gd name="connsiteY2" fmla="*/ 83291 h 76200"/>
                <a:gd name="connsiteX3" fmla="*/ 92392 w 247650"/>
                <a:gd name="connsiteY3" fmla="*/ 423 h 76200"/>
                <a:gd name="connsiteX4" fmla="*/ 247650 w 247650"/>
                <a:gd name="connsiteY4" fmla="*/ 42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76200">
                  <a:moveTo>
                    <a:pt x="247650" y="423"/>
                  </a:moveTo>
                  <a:cubicBezTo>
                    <a:pt x="225742" y="83291"/>
                    <a:pt x="225742" y="83291"/>
                    <a:pt x="151447" y="83291"/>
                  </a:cubicBezTo>
                  <a:cubicBezTo>
                    <a:pt x="101917" y="83291"/>
                    <a:pt x="51435" y="83291"/>
                    <a:pt x="0" y="83291"/>
                  </a:cubicBezTo>
                  <a:cubicBezTo>
                    <a:pt x="17145" y="5186"/>
                    <a:pt x="21908" y="1376"/>
                    <a:pt x="92392" y="423"/>
                  </a:cubicBezTo>
                  <a:cubicBezTo>
                    <a:pt x="143828" y="-529"/>
                    <a:pt x="193358" y="423"/>
                    <a:pt x="24765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B95F4B6-1D9A-49FE-B7EF-96D52EB60B80}"/>
                </a:ext>
              </a:extLst>
            </p:cNvPr>
            <p:cNvSpPr/>
            <p:nvPr/>
          </p:nvSpPr>
          <p:spPr>
            <a:xfrm>
              <a:off x="6256972" y="4990583"/>
              <a:ext cx="247650" cy="76200"/>
            </a:xfrm>
            <a:custGeom>
              <a:avLst/>
              <a:gdLst>
                <a:gd name="connsiteX0" fmla="*/ 246697 w 247650"/>
                <a:gd name="connsiteY0" fmla="*/ 78622 h 76200"/>
                <a:gd name="connsiteX1" fmla="*/ 44768 w 247650"/>
                <a:gd name="connsiteY1" fmla="*/ 75765 h 76200"/>
                <a:gd name="connsiteX2" fmla="*/ 0 w 247650"/>
                <a:gd name="connsiteY2" fmla="*/ 1470 h 76200"/>
                <a:gd name="connsiteX3" fmla="*/ 204788 w 247650"/>
                <a:gd name="connsiteY3" fmla="*/ 4327 h 76200"/>
                <a:gd name="connsiteX4" fmla="*/ 255270 w 247650"/>
                <a:gd name="connsiteY4" fmla="*/ 65287 h 76200"/>
                <a:gd name="connsiteX5" fmla="*/ 246697 w 247650"/>
                <a:gd name="connsiteY5" fmla="*/ 7862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76200">
                  <a:moveTo>
                    <a:pt x="246697" y="78622"/>
                  </a:moveTo>
                  <a:cubicBezTo>
                    <a:pt x="179070" y="78622"/>
                    <a:pt x="111443" y="82432"/>
                    <a:pt x="44768" y="75765"/>
                  </a:cubicBezTo>
                  <a:cubicBezTo>
                    <a:pt x="29528" y="73860"/>
                    <a:pt x="19050" y="33855"/>
                    <a:pt x="0" y="1470"/>
                  </a:cubicBezTo>
                  <a:cubicBezTo>
                    <a:pt x="79058" y="1470"/>
                    <a:pt x="142875" y="-3293"/>
                    <a:pt x="204788" y="4327"/>
                  </a:cubicBezTo>
                  <a:cubicBezTo>
                    <a:pt x="223838" y="7185"/>
                    <a:pt x="238125" y="44332"/>
                    <a:pt x="255270" y="65287"/>
                  </a:cubicBezTo>
                  <a:cubicBezTo>
                    <a:pt x="252413" y="70050"/>
                    <a:pt x="249555" y="74812"/>
                    <a:pt x="246697" y="7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1231F93-A086-4EA5-94E9-4592E09FE26F}"/>
                </a:ext>
              </a:extLst>
            </p:cNvPr>
            <p:cNvSpPr/>
            <p:nvPr/>
          </p:nvSpPr>
          <p:spPr>
            <a:xfrm>
              <a:off x="6014085" y="4991921"/>
              <a:ext cx="247650" cy="76200"/>
            </a:xfrm>
            <a:custGeom>
              <a:avLst/>
              <a:gdLst>
                <a:gd name="connsiteX0" fmla="*/ 241935 w 247650"/>
                <a:gd name="connsiteY0" fmla="*/ 80141 h 76200"/>
                <a:gd name="connsiteX1" fmla="*/ 44768 w 247650"/>
                <a:gd name="connsiteY1" fmla="*/ 77284 h 76200"/>
                <a:gd name="connsiteX2" fmla="*/ 0 w 247650"/>
                <a:gd name="connsiteY2" fmla="*/ 1084 h 76200"/>
                <a:gd name="connsiteX3" fmla="*/ 212408 w 247650"/>
                <a:gd name="connsiteY3" fmla="*/ 3941 h 76200"/>
                <a:gd name="connsiteX4" fmla="*/ 252413 w 247650"/>
                <a:gd name="connsiteY4" fmla="*/ 62996 h 76200"/>
                <a:gd name="connsiteX5" fmla="*/ 241935 w 247650"/>
                <a:gd name="connsiteY5" fmla="*/ 8014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76200">
                  <a:moveTo>
                    <a:pt x="241935" y="80141"/>
                  </a:moveTo>
                  <a:cubicBezTo>
                    <a:pt x="176213" y="80141"/>
                    <a:pt x="110490" y="83951"/>
                    <a:pt x="44768" y="77284"/>
                  </a:cubicBezTo>
                  <a:cubicBezTo>
                    <a:pt x="29528" y="75379"/>
                    <a:pt x="19050" y="36326"/>
                    <a:pt x="0" y="1084"/>
                  </a:cubicBezTo>
                  <a:cubicBezTo>
                    <a:pt x="80963" y="1084"/>
                    <a:pt x="147638" y="-2726"/>
                    <a:pt x="212408" y="3941"/>
                  </a:cubicBezTo>
                  <a:cubicBezTo>
                    <a:pt x="227647" y="5846"/>
                    <a:pt x="239078" y="42994"/>
                    <a:pt x="252413" y="62996"/>
                  </a:cubicBezTo>
                  <a:cubicBezTo>
                    <a:pt x="248603" y="68711"/>
                    <a:pt x="244793" y="74426"/>
                    <a:pt x="241935" y="801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BB1470D-6548-4361-BB33-D107DB566203}"/>
                </a:ext>
              </a:extLst>
            </p:cNvPr>
            <p:cNvSpPr/>
            <p:nvPr/>
          </p:nvSpPr>
          <p:spPr>
            <a:xfrm>
              <a:off x="3937635" y="4894559"/>
              <a:ext cx="238125" cy="76200"/>
            </a:xfrm>
            <a:custGeom>
              <a:avLst/>
              <a:gdLst>
                <a:gd name="connsiteX0" fmla="*/ 0 w 238125"/>
                <a:gd name="connsiteY0" fmla="*/ 76538 h 76200"/>
                <a:gd name="connsiteX1" fmla="*/ 83820 w 238125"/>
                <a:gd name="connsiteY1" fmla="*/ 338 h 76200"/>
                <a:gd name="connsiteX2" fmla="*/ 240030 w 238125"/>
                <a:gd name="connsiteY2" fmla="*/ 1291 h 76200"/>
                <a:gd name="connsiteX3" fmla="*/ 157163 w 238125"/>
                <a:gd name="connsiteY3" fmla="*/ 76538 h 76200"/>
                <a:gd name="connsiteX4" fmla="*/ 0 w 238125"/>
                <a:gd name="connsiteY4" fmla="*/ 765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76200">
                  <a:moveTo>
                    <a:pt x="0" y="76538"/>
                  </a:moveTo>
                  <a:cubicBezTo>
                    <a:pt x="11430" y="25103"/>
                    <a:pt x="30480" y="-3472"/>
                    <a:pt x="83820" y="338"/>
                  </a:cubicBezTo>
                  <a:cubicBezTo>
                    <a:pt x="135255" y="5101"/>
                    <a:pt x="187643" y="1291"/>
                    <a:pt x="240030" y="1291"/>
                  </a:cubicBezTo>
                  <a:cubicBezTo>
                    <a:pt x="224790" y="73681"/>
                    <a:pt x="221933" y="75586"/>
                    <a:pt x="157163" y="76538"/>
                  </a:cubicBezTo>
                  <a:cubicBezTo>
                    <a:pt x="107633" y="76538"/>
                    <a:pt x="57150" y="76538"/>
                    <a:pt x="0" y="76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59BE32-FA73-4E48-97D7-B332B1358899}"/>
                </a:ext>
              </a:extLst>
            </p:cNvPr>
            <p:cNvSpPr/>
            <p:nvPr/>
          </p:nvSpPr>
          <p:spPr>
            <a:xfrm>
              <a:off x="4186238" y="4896803"/>
              <a:ext cx="228600" cy="66675"/>
            </a:xfrm>
            <a:custGeom>
              <a:avLst/>
              <a:gdLst>
                <a:gd name="connsiteX0" fmla="*/ 0 w 228600"/>
                <a:gd name="connsiteY0" fmla="*/ 74295 h 66675"/>
                <a:gd name="connsiteX1" fmla="*/ 76200 w 228600"/>
                <a:gd name="connsiteY1" fmla="*/ 0 h 66675"/>
                <a:gd name="connsiteX2" fmla="*/ 232410 w 228600"/>
                <a:gd name="connsiteY2" fmla="*/ 0 h 66675"/>
                <a:gd name="connsiteX3" fmla="*/ 156210 w 228600"/>
                <a:gd name="connsiteY3" fmla="*/ 74295 h 66675"/>
                <a:gd name="connsiteX4" fmla="*/ 0 w 228600"/>
                <a:gd name="connsiteY4" fmla="*/ 7429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66675">
                  <a:moveTo>
                    <a:pt x="0" y="74295"/>
                  </a:moveTo>
                  <a:cubicBezTo>
                    <a:pt x="10478" y="5715"/>
                    <a:pt x="16192" y="0"/>
                    <a:pt x="76200" y="0"/>
                  </a:cubicBezTo>
                  <a:cubicBezTo>
                    <a:pt x="127635" y="0"/>
                    <a:pt x="180022" y="0"/>
                    <a:pt x="232410" y="0"/>
                  </a:cubicBezTo>
                  <a:cubicBezTo>
                    <a:pt x="220980" y="73342"/>
                    <a:pt x="219075" y="74295"/>
                    <a:pt x="156210" y="74295"/>
                  </a:cubicBezTo>
                  <a:cubicBezTo>
                    <a:pt x="103822" y="74295"/>
                    <a:pt x="52388" y="74295"/>
                    <a:pt x="0" y="742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D160F39-E4C3-4058-BEA6-93D722BA255A}"/>
                </a:ext>
              </a:extLst>
            </p:cNvPr>
            <p:cNvSpPr/>
            <p:nvPr/>
          </p:nvSpPr>
          <p:spPr>
            <a:xfrm>
              <a:off x="7262813" y="4991139"/>
              <a:ext cx="257175" cy="76200"/>
            </a:xfrm>
            <a:custGeom>
              <a:avLst/>
              <a:gdLst>
                <a:gd name="connsiteX0" fmla="*/ 0 w 257175"/>
                <a:gd name="connsiteY0" fmla="*/ 1866 h 76200"/>
                <a:gd name="connsiteX1" fmla="*/ 200025 w 257175"/>
                <a:gd name="connsiteY1" fmla="*/ 4724 h 76200"/>
                <a:gd name="connsiteX2" fmla="*/ 264795 w 257175"/>
                <a:gd name="connsiteY2" fmla="*/ 63779 h 76200"/>
                <a:gd name="connsiteX3" fmla="*/ 258127 w 257175"/>
                <a:gd name="connsiteY3" fmla="*/ 76161 h 76200"/>
                <a:gd name="connsiteX4" fmla="*/ 55245 w 257175"/>
                <a:gd name="connsiteY4" fmla="*/ 73304 h 76200"/>
                <a:gd name="connsiteX5" fmla="*/ 0 w 257175"/>
                <a:gd name="connsiteY5" fmla="*/ 186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175" h="76200">
                  <a:moveTo>
                    <a:pt x="0" y="1866"/>
                  </a:moveTo>
                  <a:cubicBezTo>
                    <a:pt x="76200" y="1866"/>
                    <a:pt x="139065" y="-3849"/>
                    <a:pt x="200025" y="4724"/>
                  </a:cubicBezTo>
                  <a:cubicBezTo>
                    <a:pt x="223838" y="7581"/>
                    <a:pt x="242888" y="42824"/>
                    <a:pt x="264795" y="63779"/>
                  </a:cubicBezTo>
                  <a:cubicBezTo>
                    <a:pt x="262890" y="67589"/>
                    <a:pt x="260985" y="72351"/>
                    <a:pt x="258127" y="76161"/>
                  </a:cubicBezTo>
                  <a:cubicBezTo>
                    <a:pt x="190500" y="76161"/>
                    <a:pt x="121920" y="80924"/>
                    <a:pt x="55245" y="73304"/>
                  </a:cubicBezTo>
                  <a:cubicBezTo>
                    <a:pt x="38100" y="70446"/>
                    <a:pt x="23813" y="32346"/>
                    <a:pt x="0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2C5D761-96B0-4E96-B957-95FBBE081FE3}"/>
                </a:ext>
              </a:extLst>
            </p:cNvPr>
            <p:cNvSpPr/>
            <p:nvPr/>
          </p:nvSpPr>
          <p:spPr>
            <a:xfrm>
              <a:off x="6786563" y="4991535"/>
              <a:ext cx="247650" cy="76200"/>
            </a:xfrm>
            <a:custGeom>
              <a:avLst/>
              <a:gdLst>
                <a:gd name="connsiteX0" fmla="*/ 246697 w 247650"/>
                <a:gd name="connsiteY0" fmla="*/ 78622 h 76200"/>
                <a:gd name="connsiteX1" fmla="*/ 59055 w 247650"/>
                <a:gd name="connsiteY1" fmla="*/ 75765 h 76200"/>
                <a:gd name="connsiteX2" fmla="*/ 0 w 247650"/>
                <a:gd name="connsiteY2" fmla="*/ 16710 h 76200"/>
                <a:gd name="connsiteX3" fmla="*/ 9525 w 247650"/>
                <a:gd name="connsiteY3" fmla="*/ 1470 h 76200"/>
                <a:gd name="connsiteX4" fmla="*/ 204788 w 247650"/>
                <a:gd name="connsiteY4" fmla="*/ 4327 h 76200"/>
                <a:gd name="connsiteX5" fmla="*/ 255270 w 247650"/>
                <a:gd name="connsiteY5" fmla="*/ 64335 h 76200"/>
                <a:gd name="connsiteX6" fmla="*/ 246697 w 247650"/>
                <a:gd name="connsiteY6" fmla="*/ 7862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76200">
                  <a:moveTo>
                    <a:pt x="246697" y="78622"/>
                  </a:moveTo>
                  <a:cubicBezTo>
                    <a:pt x="183832" y="78622"/>
                    <a:pt x="120015" y="84337"/>
                    <a:pt x="59055" y="75765"/>
                  </a:cubicBezTo>
                  <a:cubicBezTo>
                    <a:pt x="37147" y="72907"/>
                    <a:pt x="20003" y="36712"/>
                    <a:pt x="0" y="16710"/>
                  </a:cubicBezTo>
                  <a:cubicBezTo>
                    <a:pt x="2857" y="11947"/>
                    <a:pt x="6668" y="7185"/>
                    <a:pt x="9525" y="1470"/>
                  </a:cubicBezTo>
                  <a:cubicBezTo>
                    <a:pt x="74295" y="1470"/>
                    <a:pt x="140018" y="-3293"/>
                    <a:pt x="204788" y="4327"/>
                  </a:cubicBezTo>
                  <a:cubicBezTo>
                    <a:pt x="223838" y="6232"/>
                    <a:pt x="239078" y="43380"/>
                    <a:pt x="255270" y="64335"/>
                  </a:cubicBezTo>
                  <a:cubicBezTo>
                    <a:pt x="252413" y="69097"/>
                    <a:pt x="249555" y="73860"/>
                    <a:pt x="246697" y="7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1E10E8E-E37F-4C19-8AF1-529B44DB62A1}"/>
                </a:ext>
              </a:extLst>
            </p:cNvPr>
            <p:cNvSpPr/>
            <p:nvPr/>
          </p:nvSpPr>
          <p:spPr>
            <a:xfrm>
              <a:off x="4431983" y="4896803"/>
              <a:ext cx="219075" cy="66675"/>
            </a:xfrm>
            <a:custGeom>
              <a:avLst/>
              <a:gdLst>
                <a:gd name="connsiteX0" fmla="*/ 225742 w 219075"/>
                <a:gd name="connsiteY0" fmla="*/ 0 h 66675"/>
                <a:gd name="connsiteX1" fmla="*/ 156210 w 219075"/>
                <a:gd name="connsiteY1" fmla="*/ 74295 h 66675"/>
                <a:gd name="connsiteX2" fmla="*/ 0 w 219075"/>
                <a:gd name="connsiteY2" fmla="*/ 74295 h 66675"/>
                <a:gd name="connsiteX3" fmla="*/ 70485 w 219075"/>
                <a:gd name="connsiteY3" fmla="*/ 0 h 66675"/>
                <a:gd name="connsiteX4" fmla="*/ 225742 w 21907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225742" y="0"/>
                  </a:moveTo>
                  <a:cubicBezTo>
                    <a:pt x="219075" y="73342"/>
                    <a:pt x="218122" y="74295"/>
                    <a:pt x="156210" y="74295"/>
                  </a:cubicBezTo>
                  <a:cubicBezTo>
                    <a:pt x="104775" y="74295"/>
                    <a:pt x="52388" y="74295"/>
                    <a:pt x="0" y="74295"/>
                  </a:cubicBezTo>
                  <a:cubicBezTo>
                    <a:pt x="4763" y="4763"/>
                    <a:pt x="9525" y="0"/>
                    <a:pt x="70485" y="0"/>
                  </a:cubicBezTo>
                  <a:cubicBezTo>
                    <a:pt x="120967" y="0"/>
                    <a:pt x="171450" y="0"/>
                    <a:pt x="22574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3585E5-F264-45C2-87BF-5DC917657629}"/>
                </a:ext>
              </a:extLst>
            </p:cNvPr>
            <p:cNvSpPr/>
            <p:nvPr/>
          </p:nvSpPr>
          <p:spPr>
            <a:xfrm>
              <a:off x="7028497" y="4990186"/>
              <a:ext cx="257175" cy="76200"/>
            </a:xfrm>
            <a:custGeom>
              <a:avLst/>
              <a:gdLst>
                <a:gd name="connsiteX0" fmla="*/ 10478 w 257175"/>
                <a:gd name="connsiteY0" fmla="*/ 1866 h 76200"/>
                <a:gd name="connsiteX1" fmla="*/ 189547 w 257175"/>
                <a:gd name="connsiteY1" fmla="*/ 4724 h 76200"/>
                <a:gd name="connsiteX2" fmla="*/ 258128 w 257175"/>
                <a:gd name="connsiteY2" fmla="*/ 62826 h 76200"/>
                <a:gd name="connsiteX3" fmla="*/ 249555 w 257175"/>
                <a:gd name="connsiteY3" fmla="*/ 78066 h 76200"/>
                <a:gd name="connsiteX4" fmla="*/ 49530 w 257175"/>
                <a:gd name="connsiteY4" fmla="*/ 75208 h 76200"/>
                <a:gd name="connsiteX5" fmla="*/ 0 w 257175"/>
                <a:gd name="connsiteY5" fmla="*/ 14249 h 76200"/>
                <a:gd name="connsiteX6" fmla="*/ 10478 w 257175"/>
                <a:gd name="connsiteY6" fmla="*/ 186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" h="76200">
                  <a:moveTo>
                    <a:pt x="10478" y="1866"/>
                  </a:moveTo>
                  <a:cubicBezTo>
                    <a:pt x="70485" y="1866"/>
                    <a:pt x="131445" y="-3849"/>
                    <a:pt x="189547" y="4724"/>
                  </a:cubicBezTo>
                  <a:cubicBezTo>
                    <a:pt x="214313" y="8533"/>
                    <a:pt x="235268" y="42824"/>
                    <a:pt x="258128" y="62826"/>
                  </a:cubicBezTo>
                  <a:cubicBezTo>
                    <a:pt x="255270" y="67589"/>
                    <a:pt x="252413" y="72351"/>
                    <a:pt x="249555" y="78066"/>
                  </a:cubicBezTo>
                  <a:cubicBezTo>
                    <a:pt x="182880" y="78066"/>
                    <a:pt x="116205" y="82829"/>
                    <a:pt x="49530" y="75208"/>
                  </a:cubicBezTo>
                  <a:cubicBezTo>
                    <a:pt x="31433" y="73304"/>
                    <a:pt x="16193" y="36156"/>
                    <a:pt x="0" y="14249"/>
                  </a:cubicBezTo>
                  <a:cubicBezTo>
                    <a:pt x="4763" y="9486"/>
                    <a:pt x="7620" y="5676"/>
                    <a:pt x="10478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8D77C9B-84B5-402F-8D0B-42BF7107D9F0}"/>
                </a:ext>
              </a:extLst>
            </p:cNvPr>
            <p:cNvSpPr/>
            <p:nvPr/>
          </p:nvSpPr>
          <p:spPr>
            <a:xfrm>
              <a:off x="4675822" y="4896803"/>
              <a:ext cx="219075" cy="66675"/>
            </a:xfrm>
            <a:custGeom>
              <a:avLst/>
              <a:gdLst>
                <a:gd name="connsiteX0" fmla="*/ 0 w 219075"/>
                <a:gd name="connsiteY0" fmla="*/ 74295 h 66675"/>
                <a:gd name="connsiteX1" fmla="*/ 66675 w 219075"/>
                <a:gd name="connsiteY1" fmla="*/ 0 h 66675"/>
                <a:gd name="connsiteX2" fmla="*/ 216218 w 219075"/>
                <a:gd name="connsiteY2" fmla="*/ 0 h 66675"/>
                <a:gd name="connsiteX3" fmla="*/ 159068 w 219075"/>
                <a:gd name="connsiteY3" fmla="*/ 74295 h 66675"/>
                <a:gd name="connsiteX4" fmla="*/ 0 w 219075"/>
                <a:gd name="connsiteY4" fmla="*/ 7429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0" y="74295"/>
                  </a:moveTo>
                  <a:cubicBezTo>
                    <a:pt x="4763" y="2857"/>
                    <a:pt x="6668" y="0"/>
                    <a:pt x="66675" y="0"/>
                  </a:cubicBezTo>
                  <a:cubicBezTo>
                    <a:pt x="117158" y="0"/>
                    <a:pt x="166688" y="0"/>
                    <a:pt x="216218" y="0"/>
                  </a:cubicBezTo>
                  <a:cubicBezTo>
                    <a:pt x="224790" y="66675"/>
                    <a:pt x="219075" y="74295"/>
                    <a:pt x="159068" y="74295"/>
                  </a:cubicBezTo>
                  <a:cubicBezTo>
                    <a:pt x="105728" y="74295"/>
                    <a:pt x="53340" y="74295"/>
                    <a:pt x="0" y="742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A6D8159-E1E7-4A71-9E86-9FE70E9F590A}"/>
                </a:ext>
              </a:extLst>
            </p:cNvPr>
            <p:cNvSpPr/>
            <p:nvPr/>
          </p:nvSpPr>
          <p:spPr>
            <a:xfrm>
              <a:off x="4919230" y="4896803"/>
              <a:ext cx="209550" cy="66675"/>
            </a:xfrm>
            <a:custGeom>
              <a:avLst/>
              <a:gdLst>
                <a:gd name="connsiteX0" fmla="*/ 213793 w 209550"/>
                <a:gd name="connsiteY0" fmla="*/ 0 h 66675"/>
                <a:gd name="connsiteX1" fmla="*/ 153786 w 209550"/>
                <a:gd name="connsiteY1" fmla="*/ 74295 h 66675"/>
                <a:gd name="connsiteX2" fmla="*/ 3290 w 209550"/>
                <a:gd name="connsiteY2" fmla="*/ 74295 h 66675"/>
                <a:gd name="connsiteX3" fmla="*/ 59488 w 209550"/>
                <a:gd name="connsiteY3" fmla="*/ 0 h 66675"/>
                <a:gd name="connsiteX4" fmla="*/ 213793 w 209550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13793" y="0"/>
                  </a:moveTo>
                  <a:cubicBezTo>
                    <a:pt x="219508" y="73342"/>
                    <a:pt x="218555" y="74295"/>
                    <a:pt x="153786" y="74295"/>
                  </a:cubicBezTo>
                  <a:cubicBezTo>
                    <a:pt x="103303" y="74295"/>
                    <a:pt x="52820" y="74295"/>
                    <a:pt x="3290" y="74295"/>
                  </a:cubicBezTo>
                  <a:cubicBezTo>
                    <a:pt x="-5282" y="6667"/>
                    <a:pt x="-520" y="0"/>
                    <a:pt x="59488" y="0"/>
                  </a:cubicBezTo>
                  <a:cubicBezTo>
                    <a:pt x="109970" y="0"/>
                    <a:pt x="160453" y="0"/>
                    <a:pt x="21379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10C29F5-F40B-41C8-AE5A-614458AFF8CA}"/>
                </a:ext>
              </a:extLst>
            </p:cNvPr>
            <p:cNvSpPr/>
            <p:nvPr/>
          </p:nvSpPr>
          <p:spPr>
            <a:xfrm>
              <a:off x="6341745" y="4896285"/>
              <a:ext cx="238125" cy="76200"/>
            </a:xfrm>
            <a:custGeom>
              <a:avLst/>
              <a:gdLst>
                <a:gd name="connsiteX0" fmla="*/ 230505 w 238125"/>
                <a:gd name="connsiteY0" fmla="*/ 74812 h 76200"/>
                <a:gd name="connsiteX1" fmla="*/ 50483 w 238125"/>
                <a:gd name="connsiteY1" fmla="*/ 71955 h 76200"/>
                <a:gd name="connsiteX2" fmla="*/ 0 w 238125"/>
                <a:gd name="connsiteY2" fmla="*/ 14805 h 76200"/>
                <a:gd name="connsiteX3" fmla="*/ 10478 w 238125"/>
                <a:gd name="connsiteY3" fmla="*/ 1470 h 76200"/>
                <a:gd name="connsiteX4" fmla="*/ 194310 w 238125"/>
                <a:gd name="connsiteY4" fmla="*/ 4327 h 76200"/>
                <a:gd name="connsiteX5" fmla="*/ 242888 w 238125"/>
                <a:gd name="connsiteY5" fmla="*/ 60525 h 76200"/>
                <a:gd name="connsiteX6" fmla="*/ 230505 w 238125"/>
                <a:gd name="connsiteY6" fmla="*/ 748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" h="76200">
                  <a:moveTo>
                    <a:pt x="230505" y="74812"/>
                  </a:moveTo>
                  <a:cubicBezTo>
                    <a:pt x="170498" y="74812"/>
                    <a:pt x="109538" y="79575"/>
                    <a:pt x="50483" y="71955"/>
                  </a:cubicBezTo>
                  <a:cubicBezTo>
                    <a:pt x="31433" y="69097"/>
                    <a:pt x="16193" y="34807"/>
                    <a:pt x="0" y="14805"/>
                  </a:cubicBezTo>
                  <a:cubicBezTo>
                    <a:pt x="3810" y="10042"/>
                    <a:pt x="7620" y="5280"/>
                    <a:pt x="10478" y="1470"/>
                  </a:cubicBezTo>
                  <a:cubicBezTo>
                    <a:pt x="71438" y="1470"/>
                    <a:pt x="133350" y="-3293"/>
                    <a:pt x="194310" y="4327"/>
                  </a:cubicBezTo>
                  <a:cubicBezTo>
                    <a:pt x="212408" y="6232"/>
                    <a:pt x="226695" y="41475"/>
                    <a:pt x="242888" y="60525"/>
                  </a:cubicBezTo>
                  <a:cubicBezTo>
                    <a:pt x="239078" y="65287"/>
                    <a:pt x="234315" y="70050"/>
                    <a:pt x="230505" y="748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F4F196E-D365-477B-8E64-468617E6EEF5}"/>
                </a:ext>
              </a:extLst>
            </p:cNvPr>
            <p:cNvSpPr/>
            <p:nvPr/>
          </p:nvSpPr>
          <p:spPr>
            <a:xfrm>
              <a:off x="6104572" y="4898946"/>
              <a:ext cx="238125" cy="66675"/>
            </a:xfrm>
            <a:custGeom>
              <a:avLst/>
              <a:gdLst>
                <a:gd name="connsiteX0" fmla="*/ 240983 w 238125"/>
                <a:gd name="connsiteY0" fmla="*/ 72152 h 66675"/>
                <a:gd name="connsiteX1" fmla="*/ 50483 w 238125"/>
                <a:gd name="connsiteY1" fmla="*/ 69294 h 66675"/>
                <a:gd name="connsiteX2" fmla="*/ 0 w 238125"/>
                <a:gd name="connsiteY2" fmla="*/ 18812 h 66675"/>
                <a:gd name="connsiteX3" fmla="*/ 9525 w 238125"/>
                <a:gd name="connsiteY3" fmla="*/ 714 h 66675"/>
                <a:gd name="connsiteX4" fmla="*/ 208597 w 238125"/>
                <a:gd name="connsiteY4" fmla="*/ 3572 h 66675"/>
                <a:gd name="connsiteX5" fmla="*/ 240983 w 238125"/>
                <a:gd name="connsiteY5" fmla="*/ 721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66675">
                  <a:moveTo>
                    <a:pt x="240983" y="72152"/>
                  </a:moveTo>
                  <a:cubicBezTo>
                    <a:pt x="167640" y="72152"/>
                    <a:pt x="108585" y="75962"/>
                    <a:pt x="50483" y="69294"/>
                  </a:cubicBezTo>
                  <a:cubicBezTo>
                    <a:pt x="32385" y="67389"/>
                    <a:pt x="17145" y="35957"/>
                    <a:pt x="0" y="18812"/>
                  </a:cubicBezTo>
                  <a:cubicBezTo>
                    <a:pt x="2858" y="13097"/>
                    <a:pt x="6668" y="6429"/>
                    <a:pt x="9525" y="714"/>
                  </a:cubicBezTo>
                  <a:cubicBezTo>
                    <a:pt x="76200" y="714"/>
                    <a:pt x="142875" y="-2143"/>
                    <a:pt x="208597" y="3572"/>
                  </a:cubicBezTo>
                  <a:cubicBezTo>
                    <a:pt x="219075" y="4524"/>
                    <a:pt x="226695" y="41672"/>
                    <a:pt x="240983" y="721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49216EC-4BAC-4E31-89A3-36FF62A313FC}"/>
                </a:ext>
              </a:extLst>
            </p:cNvPr>
            <p:cNvSpPr/>
            <p:nvPr/>
          </p:nvSpPr>
          <p:spPr>
            <a:xfrm>
              <a:off x="5869305" y="4897133"/>
              <a:ext cx="228600" cy="66675"/>
            </a:xfrm>
            <a:custGeom>
              <a:avLst/>
              <a:gdLst>
                <a:gd name="connsiteX0" fmla="*/ 13335 w 228600"/>
                <a:gd name="connsiteY0" fmla="*/ 622 h 66675"/>
                <a:gd name="connsiteX1" fmla="*/ 193357 w 228600"/>
                <a:gd name="connsiteY1" fmla="*/ 1574 h 66675"/>
                <a:gd name="connsiteX2" fmla="*/ 229552 w 228600"/>
                <a:gd name="connsiteY2" fmla="*/ 73964 h 66675"/>
                <a:gd name="connsiteX3" fmla="*/ 38100 w 228600"/>
                <a:gd name="connsiteY3" fmla="*/ 71107 h 66675"/>
                <a:gd name="connsiteX4" fmla="*/ 0 w 228600"/>
                <a:gd name="connsiteY4" fmla="*/ 13957 h 66675"/>
                <a:gd name="connsiteX5" fmla="*/ 13335 w 228600"/>
                <a:gd name="connsiteY5" fmla="*/ 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66675">
                  <a:moveTo>
                    <a:pt x="13335" y="622"/>
                  </a:moveTo>
                  <a:cubicBezTo>
                    <a:pt x="73342" y="622"/>
                    <a:pt x="133350" y="-1283"/>
                    <a:pt x="193357" y="1574"/>
                  </a:cubicBezTo>
                  <a:cubicBezTo>
                    <a:pt x="237172" y="3480"/>
                    <a:pt x="221932" y="41580"/>
                    <a:pt x="229552" y="73964"/>
                  </a:cubicBezTo>
                  <a:cubicBezTo>
                    <a:pt x="162877" y="73964"/>
                    <a:pt x="100013" y="77774"/>
                    <a:pt x="38100" y="71107"/>
                  </a:cubicBezTo>
                  <a:cubicBezTo>
                    <a:pt x="23813" y="69202"/>
                    <a:pt x="12382" y="33960"/>
                    <a:pt x="0" y="13957"/>
                  </a:cubicBezTo>
                  <a:cubicBezTo>
                    <a:pt x="4763" y="9195"/>
                    <a:pt x="9525" y="5385"/>
                    <a:pt x="13335" y="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516D03C-9065-45D2-B227-418B6F269A3B}"/>
                </a:ext>
              </a:extLst>
            </p:cNvPr>
            <p:cNvSpPr/>
            <p:nvPr/>
          </p:nvSpPr>
          <p:spPr>
            <a:xfrm>
              <a:off x="5632132" y="4900613"/>
              <a:ext cx="228600" cy="66675"/>
            </a:xfrm>
            <a:custGeom>
              <a:avLst/>
              <a:gdLst>
                <a:gd name="connsiteX0" fmla="*/ 217170 w 228600"/>
                <a:gd name="connsiteY0" fmla="*/ 0 h 66675"/>
                <a:gd name="connsiteX1" fmla="*/ 228600 w 228600"/>
                <a:gd name="connsiteY1" fmla="*/ 69532 h 66675"/>
                <a:gd name="connsiteX2" fmla="*/ 28575 w 228600"/>
                <a:gd name="connsiteY2" fmla="*/ 66675 h 66675"/>
                <a:gd name="connsiteX3" fmla="*/ 0 w 228600"/>
                <a:gd name="connsiteY3" fmla="*/ 0 h 66675"/>
                <a:gd name="connsiteX4" fmla="*/ 217170 w 228600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66675">
                  <a:moveTo>
                    <a:pt x="217170" y="0"/>
                  </a:moveTo>
                  <a:cubicBezTo>
                    <a:pt x="220980" y="20955"/>
                    <a:pt x="223838" y="40957"/>
                    <a:pt x="228600" y="69532"/>
                  </a:cubicBezTo>
                  <a:cubicBezTo>
                    <a:pt x="159068" y="69532"/>
                    <a:pt x="93345" y="72390"/>
                    <a:pt x="28575" y="66675"/>
                  </a:cubicBezTo>
                  <a:cubicBezTo>
                    <a:pt x="19050" y="65722"/>
                    <a:pt x="11430" y="28575"/>
                    <a:pt x="0" y="0"/>
                  </a:cubicBezTo>
                  <a:cubicBezTo>
                    <a:pt x="80010" y="0"/>
                    <a:pt x="147638" y="0"/>
                    <a:pt x="21717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3DCD265-BF80-43F9-9133-DF0E763CE6BA}"/>
                </a:ext>
              </a:extLst>
            </p:cNvPr>
            <p:cNvSpPr/>
            <p:nvPr/>
          </p:nvSpPr>
          <p:spPr>
            <a:xfrm>
              <a:off x="5396837" y="4897041"/>
              <a:ext cx="228600" cy="66675"/>
            </a:xfrm>
            <a:custGeom>
              <a:avLst/>
              <a:gdLst>
                <a:gd name="connsiteX0" fmla="*/ 232438 w 228600"/>
                <a:gd name="connsiteY0" fmla="*/ 74057 h 66675"/>
                <a:gd name="connsiteX1" fmla="*/ 29556 w 228600"/>
                <a:gd name="connsiteY1" fmla="*/ 73104 h 66675"/>
                <a:gd name="connsiteX2" fmla="*/ 2885 w 228600"/>
                <a:gd name="connsiteY2" fmla="*/ 714 h 66675"/>
                <a:gd name="connsiteX3" fmla="*/ 200053 w 228600"/>
                <a:gd name="connsiteY3" fmla="*/ 3572 h 66675"/>
                <a:gd name="connsiteX4" fmla="*/ 232438 w 228600"/>
                <a:gd name="connsiteY4" fmla="*/ 740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66675">
                  <a:moveTo>
                    <a:pt x="232438" y="74057"/>
                  </a:moveTo>
                  <a:cubicBezTo>
                    <a:pt x="152428" y="74057"/>
                    <a:pt x="91468" y="76914"/>
                    <a:pt x="29556" y="73104"/>
                  </a:cubicBezTo>
                  <a:cubicBezTo>
                    <a:pt x="-22832" y="70247"/>
                    <a:pt x="12410" y="31194"/>
                    <a:pt x="2885" y="714"/>
                  </a:cubicBezTo>
                  <a:cubicBezTo>
                    <a:pt x="72418" y="714"/>
                    <a:pt x="136235" y="-2143"/>
                    <a:pt x="200053" y="3572"/>
                  </a:cubicBezTo>
                  <a:cubicBezTo>
                    <a:pt x="211483" y="5477"/>
                    <a:pt x="218151" y="42624"/>
                    <a:pt x="232438" y="740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38689D9-00D3-44FD-83C7-BE008F1C0072}"/>
                </a:ext>
              </a:extLst>
            </p:cNvPr>
            <p:cNvSpPr/>
            <p:nvPr/>
          </p:nvSpPr>
          <p:spPr>
            <a:xfrm>
              <a:off x="5160451" y="4896803"/>
              <a:ext cx="209550" cy="66675"/>
            </a:xfrm>
            <a:custGeom>
              <a:avLst/>
              <a:gdLst>
                <a:gd name="connsiteX0" fmla="*/ 2099 w 209550"/>
                <a:gd name="connsiteY0" fmla="*/ 75247 h 66675"/>
                <a:gd name="connsiteX1" fmla="*/ 61155 w 209550"/>
                <a:gd name="connsiteY1" fmla="*/ 0 h 66675"/>
                <a:gd name="connsiteX2" fmla="*/ 209744 w 209550"/>
                <a:gd name="connsiteY2" fmla="*/ 0 h 66675"/>
                <a:gd name="connsiteX3" fmla="*/ 156405 w 209550"/>
                <a:gd name="connsiteY3" fmla="*/ 75247 h 66675"/>
                <a:gd name="connsiteX4" fmla="*/ 2099 w 209550"/>
                <a:gd name="connsiteY4" fmla="*/ 752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099" y="75247"/>
                  </a:moveTo>
                  <a:cubicBezTo>
                    <a:pt x="-3616" y="2857"/>
                    <a:pt x="-1711" y="953"/>
                    <a:pt x="61155" y="0"/>
                  </a:cubicBezTo>
                  <a:cubicBezTo>
                    <a:pt x="110684" y="0"/>
                    <a:pt x="161167" y="0"/>
                    <a:pt x="209744" y="0"/>
                  </a:cubicBezTo>
                  <a:cubicBezTo>
                    <a:pt x="222127" y="72390"/>
                    <a:pt x="221174" y="75247"/>
                    <a:pt x="156405" y="75247"/>
                  </a:cubicBezTo>
                  <a:cubicBezTo>
                    <a:pt x="104969" y="75247"/>
                    <a:pt x="53534" y="75247"/>
                    <a:pt x="2099" y="752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3773A6D-3D88-403C-BF9C-CE8104B9631E}"/>
                </a:ext>
              </a:extLst>
            </p:cNvPr>
            <p:cNvSpPr/>
            <p:nvPr/>
          </p:nvSpPr>
          <p:spPr>
            <a:xfrm>
              <a:off x="7214235" y="4898190"/>
              <a:ext cx="247650" cy="66675"/>
            </a:xfrm>
            <a:custGeom>
              <a:avLst/>
              <a:gdLst>
                <a:gd name="connsiteX0" fmla="*/ 241935 w 247650"/>
                <a:gd name="connsiteY0" fmla="*/ 72907 h 66675"/>
                <a:gd name="connsiteX1" fmla="*/ 60008 w 247650"/>
                <a:gd name="connsiteY1" fmla="*/ 70050 h 66675"/>
                <a:gd name="connsiteX2" fmla="*/ 0 w 247650"/>
                <a:gd name="connsiteY2" fmla="*/ 14805 h 66675"/>
                <a:gd name="connsiteX3" fmla="*/ 6668 w 247650"/>
                <a:gd name="connsiteY3" fmla="*/ 1470 h 66675"/>
                <a:gd name="connsiteX4" fmla="*/ 192405 w 247650"/>
                <a:gd name="connsiteY4" fmla="*/ 4328 h 66675"/>
                <a:gd name="connsiteX5" fmla="*/ 250508 w 247650"/>
                <a:gd name="connsiteY5" fmla="*/ 58620 h 66675"/>
                <a:gd name="connsiteX6" fmla="*/ 241935 w 247650"/>
                <a:gd name="connsiteY6" fmla="*/ 7290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66675">
                  <a:moveTo>
                    <a:pt x="241935" y="72907"/>
                  </a:moveTo>
                  <a:cubicBezTo>
                    <a:pt x="180975" y="72907"/>
                    <a:pt x="119063" y="77670"/>
                    <a:pt x="60008" y="70050"/>
                  </a:cubicBezTo>
                  <a:cubicBezTo>
                    <a:pt x="38100" y="67192"/>
                    <a:pt x="20003" y="33855"/>
                    <a:pt x="0" y="14805"/>
                  </a:cubicBezTo>
                  <a:cubicBezTo>
                    <a:pt x="1905" y="10042"/>
                    <a:pt x="4763" y="5280"/>
                    <a:pt x="6668" y="1470"/>
                  </a:cubicBezTo>
                  <a:cubicBezTo>
                    <a:pt x="68580" y="1470"/>
                    <a:pt x="131445" y="-3293"/>
                    <a:pt x="192405" y="4328"/>
                  </a:cubicBezTo>
                  <a:cubicBezTo>
                    <a:pt x="213360" y="7185"/>
                    <a:pt x="230505" y="39570"/>
                    <a:pt x="250508" y="58620"/>
                  </a:cubicBezTo>
                  <a:cubicBezTo>
                    <a:pt x="246697" y="62430"/>
                    <a:pt x="243840" y="68145"/>
                    <a:pt x="241935" y="7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375AF4-E837-407D-92A4-456733ABB752}"/>
                </a:ext>
              </a:extLst>
            </p:cNvPr>
            <p:cNvSpPr/>
            <p:nvPr/>
          </p:nvSpPr>
          <p:spPr>
            <a:xfrm>
              <a:off x="6979920" y="4897238"/>
              <a:ext cx="238125" cy="66675"/>
            </a:xfrm>
            <a:custGeom>
              <a:avLst/>
              <a:gdLst>
                <a:gd name="connsiteX0" fmla="*/ 237173 w 238125"/>
                <a:gd name="connsiteY0" fmla="*/ 73860 h 66675"/>
                <a:gd name="connsiteX1" fmla="*/ 58103 w 238125"/>
                <a:gd name="connsiteY1" fmla="*/ 71003 h 66675"/>
                <a:gd name="connsiteX2" fmla="*/ 0 w 238125"/>
                <a:gd name="connsiteY2" fmla="*/ 17662 h 66675"/>
                <a:gd name="connsiteX3" fmla="*/ 8573 w 238125"/>
                <a:gd name="connsiteY3" fmla="*/ 1470 h 66675"/>
                <a:gd name="connsiteX4" fmla="*/ 190500 w 238125"/>
                <a:gd name="connsiteY4" fmla="*/ 4328 h 66675"/>
                <a:gd name="connsiteX5" fmla="*/ 245745 w 238125"/>
                <a:gd name="connsiteY5" fmla="*/ 59572 h 66675"/>
                <a:gd name="connsiteX6" fmla="*/ 237173 w 238125"/>
                <a:gd name="connsiteY6" fmla="*/ 73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" h="66675">
                  <a:moveTo>
                    <a:pt x="237173" y="73860"/>
                  </a:moveTo>
                  <a:cubicBezTo>
                    <a:pt x="177165" y="73860"/>
                    <a:pt x="117158" y="78622"/>
                    <a:pt x="58103" y="71003"/>
                  </a:cubicBezTo>
                  <a:cubicBezTo>
                    <a:pt x="37148" y="68145"/>
                    <a:pt x="19050" y="35760"/>
                    <a:pt x="0" y="17662"/>
                  </a:cubicBezTo>
                  <a:cubicBezTo>
                    <a:pt x="2858" y="11947"/>
                    <a:pt x="5715" y="7185"/>
                    <a:pt x="8573" y="1470"/>
                  </a:cubicBezTo>
                  <a:cubicBezTo>
                    <a:pt x="69533" y="1470"/>
                    <a:pt x="130493" y="-3293"/>
                    <a:pt x="190500" y="4328"/>
                  </a:cubicBezTo>
                  <a:cubicBezTo>
                    <a:pt x="211455" y="7185"/>
                    <a:pt x="227648" y="40522"/>
                    <a:pt x="245745" y="59572"/>
                  </a:cubicBezTo>
                  <a:cubicBezTo>
                    <a:pt x="242888" y="63382"/>
                    <a:pt x="240030" y="68145"/>
                    <a:pt x="237173" y="73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42F4738-10DC-430C-A898-A9ECAE0A1991}"/>
                </a:ext>
              </a:extLst>
            </p:cNvPr>
            <p:cNvSpPr/>
            <p:nvPr/>
          </p:nvSpPr>
          <p:spPr>
            <a:xfrm>
              <a:off x="4129088" y="4804300"/>
              <a:ext cx="219075" cy="66675"/>
            </a:xfrm>
            <a:custGeom>
              <a:avLst/>
              <a:gdLst>
                <a:gd name="connsiteX0" fmla="*/ 0 w 219075"/>
                <a:gd name="connsiteY0" fmla="*/ 72500 h 66675"/>
                <a:gd name="connsiteX1" fmla="*/ 74295 w 219075"/>
                <a:gd name="connsiteY1" fmla="*/ 110 h 66675"/>
                <a:gd name="connsiteX2" fmla="*/ 226695 w 219075"/>
                <a:gd name="connsiteY2" fmla="*/ 1062 h 66675"/>
                <a:gd name="connsiteX3" fmla="*/ 152400 w 219075"/>
                <a:gd name="connsiteY3" fmla="*/ 73452 h 66675"/>
                <a:gd name="connsiteX4" fmla="*/ 0 w 219075"/>
                <a:gd name="connsiteY4" fmla="*/ 7250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0" y="72500"/>
                  </a:moveTo>
                  <a:cubicBezTo>
                    <a:pt x="6667" y="21065"/>
                    <a:pt x="25717" y="-1795"/>
                    <a:pt x="74295" y="110"/>
                  </a:cubicBezTo>
                  <a:cubicBezTo>
                    <a:pt x="123825" y="2967"/>
                    <a:pt x="174308" y="1062"/>
                    <a:pt x="226695" y="1062"/>
                  </a:cubicBezTo>
                  <a:cubicBezTo>
                    <a:pt x="223838" y="55355"/>
                    <a:pt x="202883" y="77262"/>
                    <a:pt x="152400" y="73452"/>
                  </a:cubicBezTo>
                  <a:cubicBezTo>
                    <a:pt x="102870" y="68690"/>
                    <a:pt x="52388" y="72500"/>
                    <a:pt x="0" y="725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3B0FBE4-8A50-4521-81CD-F9F3FF9B1A86}"/>
                </a:ext>
              </a:extLst>
            </p:cNvPr>
            <p:cNvSpPr/>
            <p:nvPr/>
          </p:nvSpPr>
          <p:spPr>
            <a:xfrm>
              <a:off x="4364355" y="4804195"/>
              <a:ext cx="219075" cy="66675"/>
            </a:xfrm>
            <a:custGeom>
              <a:avLst/>
              <a:gdLst>
                <a:gd name="connsiteX0" fmla="*/ 221933 w 219075"/>
                <a:gd name="connsiteY0" fmla="*/ 1168 h 66675"/>
                <a:gd name="connsiteX1" fmla="*/ 148590 w 219075"/>
                <a:gd name="connsiteY1" fmla="*/ 72605 h 66675"/>
                <a:gd name="connsiteX2" fmla="*/ 0 w 219075"/>
                <a:gd name="connsiteY2" fmla="*/ 71653 h 66675"/>
                <a:gd name="connsiteX3" fmla="*/ 69533 w 219075"/>
                <a:gd name="connsiteY3" fmla="*/ 215 h 66675"/>
                <a:gd name="connsiteX4" fmla="*/ 221933 w 219075"/>
                <a:gd name="connsiteY4" fmla="*/ 116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221933" y="1168"/>
                  </a:moveTo>
                  <a:cubicBezTo>
                    <a:pt x="222885" y="63080"/>
                    <a:pt x="195263" y="76415"/>
                    <a:pt x="148590" y="72605"/>
                  </a:cubicBezTo>
                  <a:cubicBezTo>
                    <a:pt x="100013" y="68795"/>
                    <a:pt x="51435" y="71653"/>
                    <a:pt x="0" y="71653"/>
                  </a:cubicBezTo>
                  <a:cubicBezTo>
                    <a:pt x="2858" y="23075"/>
                    <a:pt x="20003" y="-2642"/>
                    <a:pt x="69533" y="215"/>
                  </a:cubicBezTo>
                  <a:cubicBezTo>
                    <a:pt x="120967" y="4025"/>
                    <a:pt x="171450" y="1168"/>
                    <a:pt x="221933" y="11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516943F-B0F6-4E4A-8F41-9D5AC9065BD6}"/>
                </a:ext>
              </a:extLst>
            </p:cNvPr>
            <p:cNvSpPr/>
            <p:nvPr/>
          </p:nvSpPr>
          <p:spPr>
            <a:xfrm>
              <a:off x="5069205" y="4806209"/>
              <a:ext cx="200025" cy="66675"/>
            </a:xfrm>
            <a:custGeom>
              <a:avLst/>
              <a:gdLst>
                <a:gd name="connsiteX0" fmla="*/ 0 w 200025"/>
                <a:gd name="connsiteY0" fmla="*/ 70591 h 66675"/>
                <a:gd name="connsiteX1" fmla="*/ 61913 w 200025"/>
                <a:gd name="connsiteY1" fmla="*/ 106 h 66675"/>
                <a:gd name="connsiteX2" fmla="*/ 184785 w 200025"/>
                <a:gd name="connsiteY2" fmla="*/ 2963 h 66675"/>
                <a:gd name="connsiteX3" fmla="*/ 207645 w 200025"/>
                <a:gd name="connsiteY3" fmla="*/ 33443 h 66675"/>
                <a:gd name="connsiteX4" fmla="*/ 183832 w 200025"/>
                <a:gd name="connsiteY4" fmla="*/ 68686 h 66675"/>
                <a:gd name="connsiteX5" fmla="*/ 0 w 200025"/>
                <a:gd name="connsiteY5" fmla="*/ 705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66675">
                  <a:moveTo>
                    <a:pt x="0" y="70591"/>
                  </a:moveTo>
                  <a:cubicBezTo>
                    <a:pt x="952" y="2011"/>
                    <a:pt x="1905" y="106"/>
                    <a:pt x="61913" y="106"/>
                  </a:cubicBezTo>
                  <a:cubicBezTo>
                    <a:pt x="102870" y="106"/>
                    <a:pt x="143827" y="-847"/>
                    <a:pt x="184785" y="2963"/>
                  </a:cubicBezTo>
                  <a:cubicBezTo>
                    <a:pt x="193357" y="3916"/>
                    <a:pt x="208597" y="23918"/>
                    <a:pt x="207645" y="33443"/>
                  </a:cubicBezTo>
                  <a:cubicBezTo>
                    <a:pt x="206692" y="46778"/>
                    <a:pt x="193357" y="68686"/>
                    <a:pt x="183832" y="68686"/>
                  </a:cubicBezTo>
                  <a:cubicBezTo>
                    <a:pt x="121920" y="71543"/>
                    <a:pt x="60960" y="70591"/>
                    <a:pt x="0" y="70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E09D303-6FA4-495C-9AFE-D98FBB0E1116}"/>
                </a:ext>
              </a:extLst>
            </p:cNvPr>
            <p:cNvSpPr/>
            <p:nvPr/>
          </p:nvSpPr>
          <p:spPr>
            <a:xfrm>
              <a:off x="4838094" y="4805892"/>
              <a:ext cx="200025" cy="66675"/>
            </a:xfrm>
            <a:custGeom>
              <a:avLst/>
              <a:gdLst>
                <a:gd name="connsiteX0" fmla="*/ 207299 w 200025"/>
                <a:gd name="connsiteY0" fmla="*/ 423 h 66675"/>
                <a:gd name="connsiteX1" fmla="*/ 153006 w 200025"/>
                <a:gd name="connsiteY1" fmla="*/ 72813 h 66675"/>
                <a:gd name="connsiteX2" fmla="*/ 2511 w 200025"/>
                <a:gd name="connsiteY2" fmla="*/ 71861 h 66675"/>
                <a:gd name="connsiteX3" fmla="*/ 54899 w 200025"/>
                <a:gd name="connsiteY3" fmla="*/ 423 h 66675"/>
                <a:gd name="connsiteX4" fmla="*/ 207299 w 200025"/>
                <a:gd name="connsiteY4" fmla="*/ 4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66675">
                  <a:moveTo>
                    <a:pt x="207299" y="423"/>
                  </a:moveTo>
                  <a:cubicBezTo>
                    <a:pt x="213966" y="52811"/>
                    <a:pt x="201584" y="75671"/>
                    <a:pt x="153006" y="72813"/>
                  </a:cubicBezTo>
                  <a:cubicBezTo>
                    <a:pt x="102524" y="69003"/>
                    <a:pt x="52041" y="71861"/>
                    <a:pt x="2511" y="71861"/>
                  </a:cubicBezTo>
                  <a:cubicBezTo>
                    <a:pt x="-5109" y="11853"/>
                    <a:pt x="2511" y="1376"/>
                    <a:pt x="54899" y="423"/>
                  </a:cubicBezTo>
                  <a:cubicBezTo>
                    <a:pt x="104429" y="-529"/>
                    <a:pt x="154911" y="423"/>
                    <a:pt x="207299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7AFAF9B-2148-4D3D-A8FF-7499DC3147A5}"/>
                </a:ext>
              </a:extLst>
            </p:cNvPr>
            <p:cNvSpPr/>
            <p:nvPr/>
          </p:nvSpPr>
          <p:spPr>
            <a:xfrm>
              <a:off x="4603433" y="4805363"/>
              <a:ext cx="209550" cy="66675"/>
            </a:xfrm>
            <a:custGeom>
              <a:avLst/>
              <a:gdLst>
                <a:gd name="connsiteX0" fmla="*/ 213360 w 209550"/>
                <a:gd name="connsiteY0" fmla="*/ 953 h 66675"/>
                <a:gd name="connsiteX1" fmla="*/ 151447 w 209550"/>
                <a:gd name="connsiteY1" fmla="*/ 72390 h 66675"/>
                <a:gd name="connsiteX2" fmla="*/ 0 w 209550"/>
                <a:gd name="connsiteY2" fmla="*/ 71438 h 66675"/>
                <a:gd name="connsiteX3" fmla="*/ 63817 w 209550"/>
                <a:gd name="connsiteY3" fmla="*/ 0 h 66675"/>
                <a:gd name="connsiteX4" fmla="*/ 213360 w 209550"/>
                <a:gd name="connsiteY4" fmla="*/ 95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13360" y="953"/>
                  </a:moveTo>
                  <a:cubicBezTo>
                    <a:pt x="216217" y="55245"/>
                    <a:pt x="200025" y="76200"/>
                    <a:pt x="151447" y="72390"/>
                  </a:cubicBezTo>
                  <a:cubicBezTo>
                    <a:pt x="100965" y="68580"/>
                    <a:pt x="50483" y="71438"/>
                    <a:pt x="0" y="71438"/>
                  </a:cubicBezTo>
                  <a:cubicBezTo>
                    <a:pt x="2858" y="6668"/>
                    <a:pt x="7620" y="953"/>
                    <a:pt x="63817" y="0"/>
                  </a:cubicBezTo>
                  <a:cubicBezTo>
                    <a:pt x="113347" y="0"/>
                    <a:pt x="162877" y="953"/>
                    <a:pt x="21336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0EB252B-47E5-415F-A0BD-83AAC306C96B}"/>
                </a:ext>
              </a:extLst>
            </p:cNvPr>
            <p:cNvSpPr/>
            <p:nvPr/>
          </p:nvSpPr>
          <p:spPr>
            <a:xfrm>
              <a:off x="5300082" y="4808220"/>
              <a:ext cx="200025" cy="57150"/>
            </a:xfrm>
            <a:custGeom>
              <a:avLst/>
              <a:gdLst>
                <a:gd name="connsiteX0" fmla="*/ 201558 w 200025"/>
                <a:gd name="connsiteY0" fmla="*/ 65723 h 57150"/>
                <a:gd name="connsiteX1" fmla="*/ 5343 w 200025"/>
                <a:gd name="connsiteY1" fmla="*/ 65723 h 57150"/>
                <a:gd name="connsiteX2" fmla="*/ 54873 w 200025"/>
                <a:gd name="connsiteY2" fmla="*/ 0 h 57150"/>
                <a:gd name="connsiteX3" fmla="*/ 154886 w 200025"/>
                <a:gd name="connsiteY3" fmla="*/ 953 h 57150"/>
                <a:gd name="connsiteX4" fmla="*/ 201558 w 200025"/>
                <a:gd name="connsiteY4" fmla="*/ 6572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7150">
                  <a:moveTo>
                    <a:pt x="201558" y="65723"/>
                  </a:moveTo>
                  <a:cubicBezTo>
                    <a:pt x="136788" y="65723"/>
                    <a:pt x="71066" y="65723"/>
                    <a:pt x="5343" y="65723"/>
                  </a:cubicBezTo>
                  <a:cubicBezTo>
                    <a:pt x="-6087" y="3810"/>
                    <a:pt x="-3229" y="953"/>
                    <a:pt x="54873" y="0"/>
                  </a:cubicBezTo>
                  <a:cubicBezTo>
                    <a:pt x="88211" y="0"/>
                    <a:pt x="121548" y="0"/>
                    <a:pt x="154886" y="953"/>
                  </a:cubicBezTo>
                  <a:cubicBezTo>
                    <a:pt x="212036" y="1905"/>
                    <a:pt x="212988" y="2858"/>
                    <a:pt x="201558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A25DE34-E151-4A18-A27E-013C81FBFFAF}"/>
                </a:ext>
              </a:extLst>
            </p:cNvPr>
            <p:cNvSpPr/>
            <p:nvPr/>
          </p:nvSpPr>
          <p:spPr>
            <a:xfrm>
              <a:off x="5532120" y="4812982"/>
              <a:ext cx="209550" cy="57150"/>
            </a:xfrm>
            <a:custGeom>
              <a:avLst/>
              <a:gdLst>
                <a:gd name="connsiteX0" fmla="*/ 0 w 209550"/>
                <a:gd name="connsiteY0" fmla="*/ 58103 h 57150"/>
                <a:gd name="connsiteX1" fmla="*/ 0 w 209550"/>
                <a:gd name="connsiteY1" fmla="*/ 0 h 57150"/>
                <a:gd name="connsiteX2" fmla="*/ 200025 w 209550"/>
                <a:gd name="connsiteY2" fmla="*/ 0 h 57150"/>
                <a:gd name="connsiteX3" fmla="*/ 209550 w 209550"/>
                <a:gd name="connsiteY3" fmla="*/ 58103 h 57150"/>
                <a:gd name="connsiteX4" fmla="*/ 0 w 209550"/>
                <a:gd name="connsiteY4" fmla="*/ 58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57150">
                  <a:moveTo>
                    <a:pt x="0" y="58103"/>
                  </a:moveTo>
                  <a:cubicBezTo>
                    <a:pt x="0" y="39053"/>
                    <a:pt x="0" y="22860"/>
                    <a:pt x="0" y="0"/>
                  </a:cubicBezTo>
                  <a:cubicBezTo>
                    <a:pt x="66675" y="0"/>
                    <a:pt x="131445" y="0"/>
                    <a:pt x="200025" y="0"/>
                  </a:cubicBezTo>
                  <a:cubicBezTo>
                    <a:pt x="202883" y="18098"/>
                    <a:pt x="205740" y="34290"/>
                    <a:pt x="209550" y="58103"/>
                  </a:cubicBezTo>
                  <a:cubicBezTo>
                    <a:pt x="140018" y="58103"/>
                    <a:pt x="72390" y="58103"/>
                    <a:pt x="0" y="58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ACDFC9-FB91-476C-8830-445754563E0A}"/>
                </a:ext>
              </a:extLst>
            </p:cNvPr>
            <p:cNvSpPr/>
            <p:nvPr/>
          </p:nvSpPr>
          <p:spPr>
            <a:xfrm>
              <a:off x="5751195" y="4809041"/>
              <a:ext cx="219075" cy="66675"/>
            </a:xfrm>
            <a:custGeom>
              <a:avLst/>
              <a:gdLst>
                <a:gd name="connsiteX0" fmla="*/ 11430 w 219075"/>
                <a:gd name="connsiteY0" fmla="*/ 1084 h 66675"/>
                <a:gd name="connsiteX1" fmla="*/ 190500 w 219075"/>
                <a:gd name="connsiteY1" fmla="*/ 3941 h 66675"/>
                <a:gd name="connsiteX2" fmla="*/ 227648 w 219075"/>
                <a:gd name="connsiteY2" fmla="*/ 55376 h 66675"/>
                <a:gd name="connsiteX3" fmla="*/ 218123 w 219075"/>
                <a:gd name="connsiteY3" fmla="*/ 67759 h 66675"/>
                <a:gd name="connsiteX4" fmla="*/ 34290 w 219075"/>
                <a:gd name="connsiteY4" fmla="*/ 64901 h 66675"/>
                <a:gd name="connsiteX5" fmla="*/ 0 w 219075"/>
                <a:gd name="connsiteY5" fmla="*/ 13466 h 66675"/>
                <a:gd name="connsiteX6" fmla="*/ 11430 w 219075"/>
                <a:gd name="connsiteY6" fmla="*/ 10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66675">
                  <a:moveTo>
                    <a:pt x="11430" y="1084"/>
                  </a:moveTo>
                  <a:cubicBezTo>
                    <a:pt x="71438" y="1084"/>
                    <a:pt x="131445" y="-2726"/>
                    <a:pt x="190500" y="3941"/>
                  </a:cubicBezTo>
                  <a:cubicBezTo>
                    <a:pt x="204788" y="4894"/>
                    <a:pt x="215265" y="37279"/>
                    <a:pt x="227648" y="55376"/>
                  </a:cubicBezTo>
                  <a:cubicBezTo>
                    <a:pt x="224790" y="59186"/>
                    <a:pt x="220980" y="63949"/>
                    <a:pt x="218123" y="67759"/>
                  </a:cubicBezTo>
                  <a:cubicBezTo>
                    <a:pt x="157163" y="67759"/>
                    <a:pt x="95250" y="70616"/>
                    <a:pt x="34290" y="64901"/>
                  </a:cubicBezTo>
                  <a:cubicBezTo>
                    <a:pt x="21908" y="63949"/>
                    <a:pt x="11430" y="31564"/>
                    <a:pt x="0" y="13466"/>
                  </a:cubicBezTo>
                  <a:cubicBezTo>
                    <a:pt x="3810" y="9656"/>
                    <a:pt x="7620" y="5846"/>
                    <a:pt x="11430" y="1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7F053C0-639F-457E-869F-5395B79171DA}"/>
                </a:ext>
              </a:extLst>
            </p:cNvPr>
            <p:cNvSpPr/>
            <p:nvPr/>
          </p:nvSpPr>
          <p:spPr>
            <a:xfrm>
              <a:off x="5978843" y="4811316"/>
              <a:ext cx="228600" cy="57150"/>
            </a:xfrm>
            <a:custGeom>
              <a:avLst/>
              <a:gdLst>
                <a:gd name="connsiteX0" fmla="*/ 234315 w 228600"/>
                <a:gd name="connsiteY0" fmla="*/ 65484 h 57150"/>
                <a:gd name="connsiteX1" fmla="*/ 40957 w 228600"/>
                <a:gd name="connsiteY1" fmla="*/ 63579 h 57150"/>
                <a:gd name="connsiteX2" fmla="*/ 0 w 228600"/>
                <a:gd name="connsiteY2" fmla="*/ 15954 h 57150"/>
                <a:gd name="connsiteX3" fmla="*/ 9525 w 228600"/>
                <a:gd name="connsiteY3" fmla="*/ 714 h 57150"/>
                <a:gd name="connsiteX4" fmla="*/ 195263 w 228600"/>
                <a:gd name="connsiteY4" fmla="*/ 3572 h 57150"/>
                <a:gd name="connsiteX5" fmla="*/ 234315 w 228600"/>
                <a:gd name="connsiteY5" fmla="*/ 6548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57150">
                  <a:moveTo>
                    <a:pt x="234315" y="65484"/>
                  </a:moveTo>
                  <a:cubicBezTo>
                    <a:pt x="160972" y="65484"/>
                    <a:pt x="100965" y="68342"/>
                    <a:pt x="40957" y="63579"/>
                  </a:cubicBezTo>
                  <a:cubicBezTo>
                    <a:pt x="25717" y="62627"/>
                    <a:pt x="13335" y="32147"/>
                    <a:pt x="0" y="15954"/>
                  </a:cubicBezTo>
                  <a:cubicBezTo>
                    <a:pt x="2857" y="11192"/>
                    <a:pt x="6667" y="6429"/>
                    <a:pt x="9525" y="714"/>
                  </a:cubicBezTo>
                  <a:cubicBezTo>
                    <a:pt x="71438" y="714"/>
                    <a:pt x="134302" y="-2143"/>
                    <a:pt x="195263" y="3572"/>
                  </a:cubicBezTo>
                  <a:cubicBezTo>
                    <a:pt x="208597" y="3572"/>
                    <a:pt x="218122" y="36909"/>
                    <a:pt x="234315" y="65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4676F45-FE7C-4402-A4CD-5863B148DDFC}"/>
                </a:ext>
              </a:extLst>
            </p:cNvPr>
            <p:cNvSpPr/>
            <p:nvPr/>
          </p:nvSpPr>
          <p:spPr>
            <a:xfrm>
              <a:off x="7164705" y="4811899"/>
              <a:ext cx="238125" cy="57150"/>
            </a:xfrm>
            <a:custGeom>
              <a:avLst/>
              <a:gdLst>
                <a:gd name="connsiteX0" fmla="*/ 245745 w 238125"/>
                <a:gd name="connsiteY0" fmla="*/ 63949 h 57150"/>
                <a:gd name="connsiteX1" fmla="*/ 49530 w 238125"/>
                <a:gd name="connsiteY1" fmla="*/ 62044 h 57150"/>
                <a:gd name="connsiteX2" fmla="*/ 0 w 238125"/>
                <a:gd name="connsiteY2" fmla="*/ 13466 h 57150"/>
                <a:gd name="connsiteX3" fmla="*/ 4763 w 238125"/>
                <a:gd name="connsiteY3" fmla="*/ 1084 h 57150"/>
                <a:gd name="connsiteX4" fmla="*/ 189547 w 238125"/>
                <a:gd name="connsiteY4" fmla="*/ 3941 h 57150"/>
                <a:gd name="connsiteX5" fmla="*/ 245745 w 238125"/>
                <a:gd name="connsiteY5" fmla="*/ 63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57150">
                  <a:moveTo>
                    <a:pt x="245745" y="63949"/>
                  </a:moveTo>
                  <a:cubicBezTo>
                    <a:pt x="170497" y="63949"/>
                    <a:pt x="109538" y="67759"/>
                    <a:pt x="49530" y="62044"/>
                  </a:cubicBezTo>
                  <a:cubicBezTo>
                    <a:pt x="31432" y="60139"/>
                    <a:pt x="16192" y="30611"/>
                    <a:pt x="0" y="13466"/>
                  </a:cubicBezTo>
                  <a:cubicBezTo>
                    <a:pt x="1905" y="9656"/>
                    <a:pt x="3810" y="4894"/>
                    <a:pt x="4763" y="1084"/>
                  </a:cubicBezTo>
                  <a:cubicBezTo>
                    <a:pt x="66675" y="1084"/>
                    <a:pt x="128588" y="-2726"/>
                    <a:pt x="189547" y="3941"/>
                  </a:cubicBezTo>
                  <a:cubicBezTo>
                    <a:pt x="207645" y="5846"/>
                    <a:pt x="221932" y="37279"/>
                    <a:pt x="245745" y="639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4D25F00-0AC8-4548-820E-148167F9C327}"/>
                </a:ext>
              </a:extLst>
            </p:cNvPr>
            <p:cNvSpPr/>
            <p:nvPr/>
          </p:nvSpPr>
          <p:spPr>
            <a:xfrm>
              <a:off x="6658928" y="4808477"/>
              <a:ext cx="238125" cy="57150"/>
            </a:xfrm>
            <a:custGeom>
              <a:avLst/>
              <a:gdLst>
                <a:gd name="connsiteX0" fmla="*/ 0 w 238125"/>
                <a:gd name="connsiteY0" fmla="*/ 1648 h 57150"/>
                <a:gd name="connsiteX1" fmla="*/ 179070 w 238125"/>
                <a:gd name="connsiteY1" fmla="*/ 3553 h 57150"/>
                <a:gd name="connsiteX2" fmla="*/ 239078 w 238125"/>
                <a:gd name="connsiteY2" fmla="*/ 48320 h 57150"/>
                <a:gd name="connsiteX3" fmla="*/ 231457 w 238125"/>
                <a:gd name="connsiteY3" fmla="*/ 65466 h 57150"/>
                <a:gd name="connsiteX4" fmla="*/ 38100 w 238125"/>
                <a:gd name="connsiteY4" fmla="*/ 62608 h 57150"/>
                <a:gd name="connsiteX5" fmla="*/ 0 w 238125"/>
                <a:gd name="connsiteY5" fmla="*/ 164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57150">
                  <a:moveTo>
                    <a:pt x="0" y="1648"/>
                  </a:moveTo>
                  <a:cubicBezTo>
                    <a:pt x="68580" y="1648"/>
                    <a:pt x="124778" y="-3115"/>
                    <a:pt x="179070" y="3553"/>
                  </a:cubicBezTo>
                  <a:cubicBezTo>
                    <a:pt x="200978" y="6410"/>
                    <a:pt x="219075" y="32128"/>
                    <a:pt x="239078" y="48320"/>
                  </a:cubicBezTo>
                  <a:cubicBezTo>
                    <a:pt x="236220" y="54035"/>
                    <a:pt x="234315" y="59750"/>
                    <a:pt x="231457" y="65466"/>
                  </a:cubicBezTo>
                  <a:cubicBezTo>
                    <a:pt x="166688" y="65466"/>
                    <a:pt x="101917" y="68323"/>
                    <a:pt x="38100" y="62608"/>
                  </a:cubicBezTo>
                  <a:cubicBezTo>
                    <a:pt x="25717" y="62608"/>
                    <a:pt x="16192" y="30223"/>
                    <a:pt x="0" y="16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CD86E1F-36ED-4E66-BAB0-2533408EFFBF}"/>
                </a:ext>
              </a:extLst>
            </p:cNvPr>
            <p:cNvSpPr/>
            <p:nvPr/>
          </p:nvSpPr>
          <p:spPr>
            <a:xfrm>
              <a:off x="6216968" y="4810946"/>
              <a:ext cx="219075" cy="66675"/>
            </a:xfrm>
            <a:custGeom>
              <a:avLst/>
              <a:gdLst>
                <a:gd name="connsiteX0" fmla="*/ 206692 w 219075"/>
                <a:gd name="connsiteY0" fmla="*/ 66806 h 66675"/>
                <a:gd name="connsiteX1" fmla="*/ 60960 w 219075"/>
                <a:gd name="connsiteY1" fmla="*/ 66806 h 66675"/>
                <a:gd name="connsiteX2" fmla="*/ 0 w 219075"/>
                <a:gd name="connsiteY2" fmla="*/ 1084 h 66675"/>
                <a:gd name="connsiteX3" fmla="*/ 181927 w 219075"/>
                <a:gd name="connsiteY3" fmla="*/ 3941 h 66675"/>
                <a:gd name="connsiteX4" fmla="*/ 220980 w 219075"/>
                <a:gd name="connsiteY4" fmla="*/ 56329 h 66675"/>
                <a:gd name="connsiteX5" fmla="*/ 206692 w 219075"/>
                <a:gd name="connsiteY5" fmla="*/ 668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66675">
                  <a:moveTo>
                    <a:pt x="206692" y="66806"/>
                  </a:moveTo>
                  <a:cubicBezTo>
                    <a:pt x="158115" y="66806"/>
                    <a:pt x="109538" y="66806"/>
                    <a:pt x="60960" y="66806"/>
                  </a:cubicBezTo>
                  <a:cubicBezTo>
                    <a:pt x="6667" y="66806"/>
                    <a:pt x="6667" y="65854"/>
                    <a:pt x="0" y="1084"/>
                  </a:cubicBezTo>
                  <a:cubicBezTo>
                    <a:pt x="60960" y="1084"/>
                    <a:pt x="121920" y="-2726"/>
                    <a:pt x="181927" y="3941"/>
                  </a:cubicBezTo>
                  <a:cubicBezTo>
                    <a:pt x="196215" y="5846"/>
                    <a:pt x="207645" y="38231"/>
                    <a:pt x="220980" y="56329"/>
                  </a:cubicBezTo>
                  <a:cubicBezTo>
                    <a:pt x="215265" y="59186"/>
                    <a:pt x="211455" y="62996"/>
                    <a:pt x="206692" y="668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2CA9A54-4428-44FE-A80E-BFBE3DB175E4}"/>
                </a:ext>
              </a:extLst>
            </p:cNvPr>
            <p:cNvSpPr/>
            <p:nvPr/>
          </p:nvSpPr>
          <p:spPr>
            <a:xfrm>
              <a:off x="6434138" y="4808477"/>
              <a:ext cx="228600" cy="66675"/>
            </a:xfrm>
            <a:custGeom>
              <a:avLst/>
              <a:gdLst>
                <a:gd name="connsiteX0" fmla="*/ 11430 w 228600"/>
                <a:gd name="connsiteY0" fmla="*/ 1648 h 66675"/>
                <a:gd name="connsiteX1" fmla="*/ 180022 w 228600"/>
                <a:gd name="connsiteY1" fmla="*/ 3553 h 66675"/>
                <a:gd name="connsiteX2" fmla="*/ 234315 w 228600"/>
                <a:gd name="connsiteY2" fmla="*/ 52130 h 66675"/>
                <a:gd name="connsiteX3" fmla="*/ 224790 w 228600"/>
                <a:gd name="connsiteY3" fmla="*/ 67370 h 66675"/>
                <a:gd name="connsiteX4" fmla="*/ 42863 w 228600"/>
                <a:gd name="connsiteY4" fmla="*/ 64513 h 66675"/>
                <a:gd name="connsiteX5" fmla="*/ 0 w 228600"/>
                <a:gd name="connsiteY5" fmla="*/ 14030 h 66675"/>
                <a:gd name="connsiteX6" fmla="*/ 11430 w 228600"/>
                <a:gd name="connsiteY6" fmla="*/ 16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66675">
                  <a:moveTo>
                    <a:pt x="11430" y="1648"/>
                  </a:moveTo>
                  <a:cubicBezTo>
                    <a:pt x="67628" y="1648"/>
                    <a:pt x="124778" y="-3115"/>
                    <a:pt x="180022" y="3553"/>
                  </a:cubicBezTo>
                  <a:cubicBezTo>
                    <a:pt x="200025" y="6410"/>
                    <a:pt x="216218" y="34985"/>
                    <a:pt x="234315" y="52130"/>
                  </a:cubicBezTo>
                  <a:cubicBezTo>
                    <a:pt x="231457" y="56893"/>
                    <a:pt x="227647" y="62608"/>
                    <a:pt x="224790" y="67370"/>
                  </a:cubicBezTo>
                  <a:cubicBezTo>
                    <a:pt x="163830" y="67370"/>
                    <a:pt x="102870" y="71180"/>
                    <a:pt x="42863" y="64513"/>
                  </a:cubicBezTo>
                  <a:cubicBezTo>
                    <a:pt x="26670" y="62608"/>
                    <a:pt x="14288" y="32128"/>
                    <a:pt x="0" y="14030"/>
                  </a:cubicBezTo>
                  <a:cubicBezTo>
                    <a:pt x="4763" y="11173"/>
                    <a:pt x="8572" y="6410"/>
                    <a:pt x="11430" y="16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2832EB4-7C8E-40BD-B015-0C1423BF163F}"/>
                </a:ext>
              </a:extLst>
            </p:cNvPr>
            <p:cNvSpPr/>
            <p:nvPr/>
          </p:nvSpPr>
          <p:spPr>
            <a:xfrm>
              <a:off x="4291965" y="4722371"/>
              <a:ext cx="209550" cy="66675"/>
            </a:xfrm>
            <a:custGeom>
              <a:avLst/>
              <a:gdLst>
                <a:gd name="connsiteX0" fmla="*/ 214313 w 209550"/>
                <a:gd name="connsiteY0" fmla="*/ 1076 h 66675"/>
                <a:gd name="connsiteX1" fmla="*/ 148590 w 209550"/>
                <a:gd name="connsiteY1" fmla="*/ 67751 h 66675"/>
                <a:gd name="connsiteX2" fmla="*/ 0 w 209550"/>
                <a:gd name="connsiteY2" fmla="*/ 66799 h 66675"/>
                <a:gd name="connsiteX3" fmla="*/ 65722 w 209550"/>
                <a:gd name="connsiteY3" fmla="*/ 124 h 66675"/>
                <a:gd name="connsiteX4" fmla="*/ 214313 w 209550"/>
                <a:gd name="connsiteY4" fmla="*/ 107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14313" y="1076"/>
                  </a:moveTo>
                  <a:cubicBezTo>
                    <a:pt x="213360" y="52511"/>
                    <a:pt x="192405" y="70609"/>
                    <a:pt x="148590" y="67751"/>
                  </a:cubicBezTo>
                  <a:cubicBezTo>
                    <a:pt x="100013" y="64894"/>
                    <a:pt x="51435" y="66799"/>
                    <a:pt x="0" y="66799"/>
                  </a:cubicBezTo>
                  <a:cubicBezTo>
                    <a:pt x="2857" y="18221"/>
                    <a:pt x="20955" y="-1781"/>
                    <a:pt x="65722" y="124"/>
                  </a:cubicBezTo>
                  <a:cubicBezTo>
                    <a:pt x="114300" y="2981"/>
                    <a:pt x="162877" y="1076"/>
                    <a:pt x="214313" y="1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A263E29-50EB-4162-A376-A48551AF44AA}"/>
                </a:ext>
              </a:extLst>
            </p:cNvPr>
            <p:cNvSpPr/>
            <p:nvPr/>
          </p:nvSpPr>
          <p:spPr>
            <a:xfrm>
              <a:off x="4520436" y="4722354"/>
              <a:ext cx="209550" cy="66675"/>
            </a:xfrm>
            <a:custGeom>
              <a:avLst/>
              <a:gdLst>
                <a:gd name="connsiteX0" fmla="*/ 209679 w 209550"/>
                <a:gd name="connsiteY0" fmla="*/ 1094 h 66675"/>
                <a:gd name="connsiteX1" fmla="*/ 145862 w 209550"/>
                <a:gd name="connsiteY1" fmla="*/ 67769 h 66675"/>
                <a:gd name="connsiteX2" fmla="*/ 129 w 209550"/>
                <a:gd name="connsiteY2" fmla="*/ 66816 h 66675"/>
                <a:gd name="connsiteX3" fmla="*/ 62042 w 209550"/>
                <a:gd name="connsiteY3" fmla="*/ 141 h 66675"/>
                <a:gd name="connsiteX4" fmla="*/ 209679 w 209550"/>
                <a:gd name="connsiteY4" fmla="*/ 10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09679" y="1094"/>
                  </a:moveTo>
                  <a:cubicBezTo>
                    <a:pt x="211584" y="54434"/>
                    <a:pt x="189677" y="70626"/>
                    <a:pt x="145862" y="67769"/>
                  </a:cubicBezTo>
                  <a:cubicBezTo>
                    <a:pt x="98237" y="64911"/>
                    <a:pt x="49659" y="66816"/>
                    <a:pt x="129" y="66816"/>
                  </a:cubicBezTo>
                  <a:cubicBezTo>
                    <a:pt x="-1776" y="15381"/>
                    <a:pt x="17274" y="-1764"/>
                    <a:pt x="62042" y="141"/>
                  </a:cubicBezTo>
                  <a:cubicBezTo>
                    <a:pt x="110619" y="2999"/>
                    <a:pt x="160149" y="1094"/>
                    <a:pt x="209679" y="1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13E8988-EC42-40C7-B9ED-03C27C3C9B4F}"/>
                </a:ext>
              </a:extLst>
            </p:cNvPr>
            <p:cNvSpPr/>
            <p:nvPr/>
          </p:nvSpPr>
          <p:spPr>
            <a:xfrm>
              <a:off x="4975116" y="4723133"/>
              <a:ext cx="200025" cy="66675"/>
            </a:xfrm>
            <a:custGeom>
              <a:avLst/>
              <a:gdLst>
                <a:gd name="connsiteX0" fmla="*/ 1696 w 200025"/>
                <a:gd name="connsiteY0" fmla="*/ 66037 h 66675"/>
                <a:gd name="connsiteX1" fmla="*/ 55037 w 200025"/>
                <a:gd name="connsiteY1" fmla="*/ 315 h 66675"/>
                <a:gd name="connsiteX2" fmla="*/ 201721 w 200025"/>
                <a:gd name="connsiteY2" fmla="*/ 1267 h 66675"/>
                <a:gd name="connsiteX3" fmla="*/ 147429 w 200025"/>
                <a:gd name="connsiteY3" fmla="*/ 66990 h 66675"/>
                <a:gd name="connsiteX4" fmla="*/ 1696 w 200025"/>
                <a:gd name="connsiteY4" fmla="*/ 6603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66675">
                  <a:moveTo>
                    <a:pt x="1696" y="66037"/>
                  </a:moveTo>
                  <a:cubicBezTo>
                    <a:pt x="-5924" y="13650"/>
                    <a:pt x="12174" y="-2543"/>
                    <a:pt x="55037" y="315"/>
                  </a:cubicBezTo>
                  <a:cubicBezTo>
                    <a:pt x="103614" y="3172"/>
                    <a:pt x="152191" y="1267"/>
                    <a:pt x="201721" y="1267"/>
                  </a:cubicBezTo>
                  <a:cubicBezTo>
                    <a:pt x="209341" y="49845"/>
                    <a:pt x="195054" y="69847"/>
                    <a:pt x="147429" y="66990"/>
                  </a:cubicBezTo>
                  <a:cubicBezTo>
                    <a:pt x="99804" y="64132"/>
                    <a:pt x="51226" y="66037"/>
                    <a:pt x="1696" y="660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36D9FA-70F3-4733-94A8-FEA18F145D4F}"/>
                </a:ext>
              </a:extLst>
            </p:cNvPr>
            <p:cNvSpPr/>
            <p:nvPr/>
          </p:nvSpPr>
          <p:spPr>
            <a:xfrm>
              <a:off x="4749626" y="4723313"/>
              <a:ext cx="200025" cy="66675"/>
            </a:xfrm>
            <a:custGeom>
              <a:avLst/>
              <a:gdLst>
                <a:gd name="connsiteX0" fmla="*/ 1444 w 200025"/>
                <a:gd name="connsiteY0" fmla="*/ 65857 h 66675"/>
                <a:gd name="connsiteX1" fmla="*/ 54784 w 200025"/>
                <a:gd name="connsiteY1" fmla="*/ 135 h 66675"/>
                <a:gd name="connsiteX2" fmla="*/ 200517 w 200025"/>
                <a:gd name="connsiteY2" fmla="*/ 1087 h 66675"/>
                <a:gd name="connsiteX3" fmla="*/ 150987 w 200025"/>
                <a:gd name="connsiteY3" fmla="*/ 66810 h 66675"/>
                <a:gd name="connsiteX4" fmla="*/ 1444 w 200025"/>
                <a:gd name="connsiteY4" fmla="*/ 658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66675">
                  <a:moveTo>
                    <a:pt x="1444" y="65857"/>
                  </a:moveTo>
                  <a:cubicBezTo>
                    <a:pt x="-5223" y="16327"/>
                    <a:pt x="10969" y="-1770"/>
                    <a:pt x="54784" y="135"/>
                  </a:cubicBezTo>
                  <a:cubicBezTo>
                    <a:pt x="103362" y="2993"/>
                    <a:pt x="151939" y="1087"/>
                    <a:pt x="200517" y="1087"/>
                  </a:cubicBezTo>
                  <a:cubicBezTo>
                    <a:pt x="210994" y="49665"/>
                    <a:pt x="196707" y="68715"/>
                    <a:pt x="150987" y="66810"/>
                  </a:cubicBezTo>
                  <a:cubicBezTo>
                    <a:pt x="101457" y="63952"/>
                    <a:pt x="50974" y="65857"/>
                    <a:pt x="1444" y="65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5261DA1-6025-4F26-8C19-24FE305966C3}"/>
                </a:ext>
              </a:extLst>
            </p:cNvPr>
            <p:cNvSpPr/>
            <p:nvPr/>
          </p:nvSpPr>
          <p:spPr>
            <a:xfrm>
              <a:off x="5638800" y="4726407"/>
              <a:ext cx="219075" cy="57150"/>
            </a:xfrm>
            <a:custGeom>
              <a:avLst/>
              <a:gdLst>
                <a:gd name="connsiteX0" fmla="*/ 224790 w 219075"/>
                <a:gd name="connsiteY0" fmla="*/ 63715 h 57150"/>
                <a:gd name="connsiteX1" fmla="*/ 34290 w 219075"/>
                <a:gd name="connsiteY1" fmla="*/ 61810 h 57150"/>
                <a:gd name="connsiteX2" fmla="*/ 0 w 219075"/>
                <a:gd name="connsiteY2" fmla="*/ 15138 h 57150"/>
                <a:gd name="connsiteX3" fmla="*/ 10478 w 219075"/>
                <a:gd name="connsiteY3" fmla="*/ 850 h 57150"/>
                <a:gd name="connsiteX4" fmla="*/ 187643 w 219075"/>
                <a:gd name="connsiteY4" fmla="*/ 2755 h 57150"/>
                <a:gd name="connsiteX5" fmla="*/ 224790 w 219075"/>
                <a:gd name="connsiteY5" fmla="*/ 6371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57150">
                  <a:moveTo>
                    <a:pt x="224790" y="63715"/>
                  </a:moveTo>
                  <a:cubicBezTo>
                    <a:pt x="149543" y="63715"/>
                    <a:pt x="91440" y="66573"/>
                    <a:pt x="34290" y="61810"/>
                  </a:cubicBezTo>
                  <a:cubicBezTo>
                    <a:pt x="21907" y="60858"/>
                    <a:pt x="11430" y="31330"/>
                    <a:pt x="0" y="15138"/>
                  </a:cubicBezTo>
                  <a:cubicBezTo>
                    <a:pt x="3810" y="10375"/>
                    <a:pt x="6668" y="5613"/>
                    <a:pt x="10478" y="850"/>
                  </a:cubicBezTo>
                  <a:cubicBezTo>
                    <a:pt x="69532" y="850"/>
                    <a:pt x="128588" y="-2007"/>
                    <a:pt x="187643" y="2755"/>
                  </a:cubicBezTo>
                  <a:cubicBezTo>
                    <a:pt x="199072" y="3708"/>
                    <a:pt x="207645" y="35140"/>
                    <a:pt x="224790" y="63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EBEE060-DD75-4D0F-B434-E63ECA971F73}"/>
                </a:ext>
              </a:extLst>
            </p:cNvPr>
            <p:cNvSpPr/>
            <p:nvPr/>
          </p:nvSpPr>
          <p:spPr>
            <a:xfrm>
              <a:off x="5196840" y="4728210"/>
              <a:ext cx="200025" cy="57150"/>
            </a:xfrm>
            <a:custGeom>
              <a:avLst/>
              <a:gdLst>
                <a:gd name="connsiteX0" fmla="*/ 202882 w 200025"/>
                <a:gd name="connsiteY0" fmla="*/ 0 h 57150"/>
                <a:gd name="connsiteX1" fmla="*/ 202882 w 200025"/>
                <a:gd name="connsiteY1" fmla="*/ 57150 h 57150"/>
                <a:gd name="connsiteX2" fmla="*/ 0 w 200025"/>
                <a:gd name="connsiteY2" fmla="*/ 57150 h 57150"/>
                <a:gd name="connsiteX3" fmla="*/ 6667 w 200025"/>
                <a:gd name="connsiteY3" fmla="*/ 0 h 57150"/>
                <a:gd name="connsiteX4" fmla="*/ 202882 w 2000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7150">
                  <a:moveTo>
                    <a:pt x="202882" y="0"/>
                  </a:moveTo>
                  <a:cubicBezTo>
                    <a:pt x="202882" y="20003"/>
                    <a:pt x="202882" y="36195"/>
                    <a:pt x="202882" y="57150"/>
                  </a:cubicBezTo>
                  <a:cubicBezTo>
                    <a:pt x="136207" y="57150"/>
                    <a:pt x="71438" y="57150"/>
                    <a:pt x="0" y="57150"/>
                  </a:cubicBezTo>
                  <a:cubicBezTo>
                    <a:pt x="2857" y="37147"/>
                    <a:pt x="4763" y="20003"/>
                    <a:pt x="6667" y="0"/>
                  </a:cubicBezTo>
                  <a:cubicBezTo>
                    <a:pt x="73342" y="0"/>
                    <a:pt x="136207" y="0"/>
                    <a:pt x="20288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FBF0F3-A9B5-4658-8040-8FBF3472C044}"/>
                </a:ext>
              </a:extLst>
            </p:cNvPr>
            <p:cNvSpPr/>
            <p:nvPr/>
          </p:nvSpPr>
          <p:spPr>
            <a:xfrm>
              <a:off x="6524625" y="4726013"/>
              <a:ext cx="219075" cy="57150"/>
            </a:xfrm>
            <a:custGeom>
              <a:avLst/>
              <a:gdLst>
                <a:gd name="connsiteX0" fmla="*/ 216218 w 219075"/>
                <a:gd name="connsiteY0" fmla="*/ 64109 h 57150"/>
                <a:gd name="connsiteX1" fmla="*/ 46672 w 219075"/>
                <a:gd name="connsiteY1" fmla="*/ 62204 h 57150"/>
                <a:gd name="connsiteX2" fmla="*/ 0 w 219075"/>
                <a:gd name="connsiteY2" fmla="*/ 15532 h 57150"/>
                <a:gd name="connsiteX3" fmla="*/ 8572 w 219075"/>
                <a:gd name="connsiteY3" fmla="*/ 1244 h 57150"/>
                <a:gd name="connsiteX4" fmla="*/ 180975 w 219075"/>
                <a:gd name="connsiteY4" fmla="*/ 3149 h 57150"/>
                <a:gd name="connsiteX5" fmla="*/ 224790 w 219075"/>
                <a:gd name="connsiteY5" fmla="*/ 48869 h 57150"/>
                <a:gd name="connsiteX6" fmla="*/ 216218 w 219075"/>
                <a:gd name="connsiteY6" fmla="*/ 641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216218" y="64109"/>
                  </a:moveTo>
                  <a:cubicBezTo>
                    <a:pt x="159068" y="64109"/>
                    <a:pt x="101918" y="67919"/>
                    <a:pt x="46672" y="62204"/>
                  </a:cubicBezTo>
                  <a:cubicBezTo>
                    <a:pt x="29528" y="60299"/>
                    <a:pt x="15240" y="31724"/>
                    <a:pt x="0" y="15532"/>
                  </a:cubicBezTo>
                  <a:cubicBezTo>
                    <a:pt x="2857" y="10769"/>
                    <a:pt x="5715" y="6007"/>
                    <a:pt x="8572" y="1244"/>
                  </a:cubicBezTo>
                  <a:cubicBezTo>
                    <a:pt x="66675" y="1244"/>
                    <a:pt x="123825" y="-2566"/>
                    <a:pt x="180975" y="3149"/>
                  </a:cubicBezTo>
                  <a:cubicBezTo>
                    <a:pt x="197168" y="5054"/>
                    <a:pt x="210503" y="32677"/>
                    <a:pt x="224790" y="48869"/>
                  </a:cubicBezTo>
                  <a:cubicBezTo>
                    <a:pt x="221932" y="54584"/>
                    <a:pt x="219075" y="59347"/>
                    <a:pt x="216218" y="641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4D672DB-53F4-4FA0-85A1-7901C0EC8480}"/>
                </a:ext>
              </a:extLst>
            </p:cNvPr>
            <p:cNvSpPr/>
            <p:nvPr/>
          </p:nvSpPr>
          <p:spPr>
            <a:xfrm>
              <a:off x="5855970" y="4726407"/>
              <a:ext cx="219075" cy="57150"/>
            </a:xfrm>
            <a:custGeom>
              <a:avLst/>
              <a:gdLst>
                <a:gd name="connsiteX0" fmla="*/ 216218 w 219075"/>
                <a:gd name="connsiteY0" fmla="*/ 62763 h 57150"/>
                <a:gd name="connsiteX1" fmla="*/ 38100 w 219075"/>
                <a:gd name="connsiteY1" fmla="*/ 60858 h 57150"/>
                <a:gd name="connsiteX2" fmla="*/ 0 w 219075"/>
                <a:gd name="connsiteY2" fmla="*/ 850 h 57150"/>
                <a:gd name="connsiteX3" fmla="*/ 189548 w 219075"/>
                <a:gd name="connsiteY3" fmla="*/ 2755 h 57150"/>
                <a:gd name="connsiteX4" fmla="*/ 224790 w 219075"/>
                <a:gd name="connsiteY4" fmla="*/ 50380 h 57150"/>
                <a:gd name="connsiteX5" fmla="*/ 216218 w 219075"/>
                <a:gd name="connsiteY5" fmla="*/ 627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57150">
                  <a:moveTo>
                    <a:pt x="216218" y="62763"/>
                  </a:moveTo>
                  <a:cubicBezTo>
                    <a:pt x="157163" y="62763"/>
                    <a:pt x="97155" y="65620"/>
                    <a:pt x="38100" y="60858"/>
                  </a:cubicBezTo>
                  <a:cubicBezTo>
                    <a:pt x="25718" y="59905"/>
                    <a:pt x="17145" y="28473"/>
                    <a:pt x="0" y="850"/>
                  </a:cubicBezTo>
                  <a:cubicBezTo>
                    <a:pt x="73343" y="850"/>
                    <a:pt x="132398" y="-2007"/>
                    <a:pt x="189548" y="2755"/>
                  </a:cubicBezTo>
                  <a:cubicBezTo>
                    <a:pt x="202883" y="3708"/>
                    <a:pt x="213360" y="34188"/>
                    <a:pt x="224790" y="50380"/>
                  </a:cubicBezTo>
                  <a:cubicBezTo>
                    <a:pt x="221933" y="55143"/>
                    <a:pt x="219075" y="58953"/>
                    <a:pt x="216218" y="62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1EBA231-FC67-4308-8AE4-D4AC18BA07B0}"/>
                </a:ext>
              </a:extLst>
            </p:cNvPr>
            <p:cNvSpPr/>
            <p:nvPr/>
          </p:nvSpPr>
          <p:spPr>
            <a:xfrm>
              <a:off x="6303645" y="4726013"/>
              <a:ext cx="219075" cy="57150"/>
            </a:xfrm>
            <a:custGeom>
              <a:avLst/>
              <a:gdLst>
                <a:gd name="connsiteX0" fmla="*/ 212408 w 219075"/>
                <a:gd name="connsiteY0" fmla="*/ 64109 h 57150"/>
                <a:gd name="connsiteX1" fmla="*/ 47625 w 219075"/>
                <a:gd name="connsiteY1" fmla="*/ 62204 h 57150"/>
                <a:gd name="connsiteX2" fmla="*/ 0 w 219075"/>
                <a:gd name="connsiteY2" fmla="*/ 16484 h 57150"/>
                <a:gd name="connsiteX3" fmla="*/ 10478 w 219075"/>
                <a:gd name="connsiteY3" fmla="*/ 1244 h 57150"/>
                <a:gd name="connsiteX4" fmla="*/ 179070 w 219075"/>
                <a:gd name="connsiteY4" fmla="*/ 3149 h 57150"/>
                <a:gd name="connsiteX5" fmla="*/ 224790 w 219075"/>
                <a:gd name="connsiteY5" fmla="*/ 49822 h 57150"/>
                <a:gd name="connsiteX6" fmla="*/ 212408 w 219075"/>
                <a:gd name="connsiteY6" fmla="*/ 641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212408" y="64109"/>
                  </a:moveTo>
                  <a:cubicBezTo>
                    <a:pt x="157163" y="64109"/>
                    <a:pt x="101918" y="67919"/>
                    <a:pt x="47625" y="62204"/>
                  </a:cubicBezTo>
                  <a:cubicBezTo>
                    <a:pt x="30480" y="60299"/>
                    <a:pt x="15240" y="32677"/>
                    <a:pt x="0" y="16484"/>
                  </a:cubicBezTo>
                  <a:cubicBezTo>
                    <a:pt x="3810" y="11722"/>
                    <a:pt x="6668" y="6007"/>
                    <a:pt x="10478" y="1244"/>
                  </a:cubicBezTo>
                  <a:cubicBezTo>
                    <a:pt x="66675" y="1244"/>
                    <a:pt x="122873" y="-2566"/>
                    <a:pt x="179070" y="3149"/>
                  </a:cubicBezTo>
                  <a:cubicBezTo>
                    <a:pt x="195263" y="5054"/>
                    <a:pt x="209550" y="33629"/>
                    <a:pt x="224790" y="49822"/>
                  </a:cubicBezTo>
                  <a:cubicBezTo>
                    <a:pt x="220028" y="54584"/>
                    <a:pt x="216218" y="59347"/>
                    <a:pt x="212408" y="641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D7608B-1DCB-4F08-B09B-A38EE02E7921}"/>
                </a:ext>
              </a:extLst>
            </p:cNvPr>
            <p:cNvSpPr/>
            <p:nvPr/>
          </p:nvSpPr>
          <p:spPr>
            <a:xfrm>
              <a:off x="5427345" y="4729163"/>
              <a:ext cx="190500" cy="57150"/>
            </a:xfrm>
            <a:custGeom>
              <a:avLst/>
              <a:gdLst>
                <a:gd name="connsiteX0" fmla="*/ 195263 w 190500"/>
                <a:gd name="connsiteY0" fmla="*/ 0 h 57150"/>
                <a:gd name="connsiteX1" fmla="*/ 198120 w 190500"/>
                <a:gd name="connsiteY1" fmla="*/ 57150 h 57150"/>
                <a:gd name="connsiteX2" fmla="*/ 0 w 190500"/>
                <a:gd name="connsiteY2" fmla="*/ 57150 h 57150"/>
                <a:gd name="connsiteX3" fmla="*/ 0 w 190500"/>
                <a:gd name="connsiteY3" fmla="*/ 0 h 57150"/>
                <a:gd name="connsiteX4" fmla="*/ 195263 w 190500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5263" y="0"/>
                  </a:moveTo>
                  <a:cubicBezTo>
                    <a:pt x="196215" y="20955"/>
                    <a:pt x="197168" y="37147"/>
                    <a:pt x="198120" y="57150"/>
                  </a:cubicBezTo>
                  <a:cubicBezTo>
                    <a:pt x="129540" y="57150"/>
                    <a:pt x="66675" y="57150"/>
                    <a:pt x="0" y="57150"/>
                  </a:cubicBezTo>
                  <a:cubicBezTo>
                    <a:pt x="0" y="38100"/>
                    <a:pt x="0" y="20955"/>
                    <a:pt x="0" y="0"/>
                  </a:cubicBezTo>
                  <a:cubicBezTo>
                    <a:pt x="62865" y="0"/>
                    <a:pt x="126683" y="0"/>
                    <a:pt x="1952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AA7EE1B-F623-4035-9CD2-D1F54470CD6A}"/>
                </a:ext>
              </a:extLst>
            </p:cNvPr>
            <p:cNvSpPr/>
            <p:nvPr/>
          </p:nvSpPr>
          <p:spPr>
            <a:xfrm>
              <a:off x="6084570" y="4725061"/>
              <a:ext cx="219075" cy="57150"/>
            </a:xfrm>
            <a:custGeom>
              <a:avLst/>
              <a:gdLst>
                <a:gd name="connsiteX0" fmla="*/ 10478 w 219075"/>
                <a:gd name="connsiteY0" fmla="*/ 1244 h 57150"/>
                <a:gd name="connsiteX1" fmla="*/ 175260 w 219075"/>
                <a:gd name="connsiteY1" fmla="*/ 3149 h 57150"/>
                <a:gd name="connsiteX2" fmla="*/ 219075 w 219075"/>
                <a:gd name="connsiteY2" fmla="*/ 47917 h 57150"/>
                <a:gd name="connsiteX3" fmla="*/ 209550 w 219075"/>
                <a:gd name="connsiteY3" fmla="*/ 63157 h 57150"/>
                <a:gd name="connsiteX4" fmla="*/ 32385 w 219075"/>
                <a:gd name="connsiteY4" fmla="*/ 61252 h 57150"/>
                <a:gd name="connsiteX5" fmla="*/ 0 w 219075"/>
                <a:gd name="connsiteY5" fmla="*/ 14579 h 57150"/>
                <a:gd name="connsiteX6" fmla="*/ 10478 w 219075"/>
                <a:gd name="connsiteY6" fmla="*/ 12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478" y="1244"/>
                  </a:moveTo>
                  <a:cubicBezTo>
                    <a:pt x="65723" y="1244"/>
                    <a:pt x="120968" y="-2566"/>
                    <a:pt x="175260" y="3149"/>
                  </a:cubicBezTo>
                  <a:cubicBezTo>
                    <a:pt x="191453" y="5054"/>
                    <a:pt x="204788" y="32677"/>
                    <a:pt x="219075" y="47917"/>
                  </a:cubicBezTo>
                  <a:cubicBezTo>
                    <a:pt x="216218" y="52679"/>
                    <a:pt x="212408" y="58394"/>
                    <a:pt x="209550" y="63157"/>
                  </a:cubicBezTo>
                  <a:cubicBezTo>
                    <a:pt x="150495" y="63157"/>
                    <a:pt x="90488" y="66014"/>
                    <a:pt x="32385" y="61252"/>
                  </a:cubicBezTo>
                  <a:cubicBezTo>
                    <a:pt x="20003" y="60299"/>
                    <a:pt x="10478" y="30771"/>
                    <a:pt x="0" y="14579"/>
                  </a:cubicBezTo>
                  <a:cubicBezTo>
                    <a:pt x="3810" y="10769"/>
                    <a:pt x="7620" y="6007"/>
                    <a:pt x="10478" y="1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2FADBE7-2B29-4953-B607-94DB40775496}"/>
                </a:ext>
              </a:extLst>
            </p:cNvPr>
            <p:cNvSpPr/>
            <p:nvPr/>
          </p:nvSpPr>
          <p:spPr>
            <a:xfrm>
              <a:off x="7117080" y="4726562"/>
              <a:ext cx="228600" cy="57150"/>
            </a:xfrm>
            <a:custGeom>
              <a:avLst/>
              <a:gdLst>
                <a:gd name="connsiteX0" fmla="*/ 222885 w 228600"/>
                <a:gd name="connsiteY0" fmla="*/ 63560 h 57150"/>
                <a:gd name="connsiteX1" fmla="*/ 49530 w 228600"/>
                <a:gd name="connsiteY1" fmla="*/ 61656 h 57150"/>
                <a:gd name="connsiteX2" fmla="*/ 0 w 228600"/>
                <a:gd name="connsiteY2" fmla="*/ 14983 h 57150"/>
                <a:gd name="connsiteX3" fmla="*/ 6667 w 228600"/>
                <a:gd name="connsiteY3" fmla="*/ 1648 h 57150"/>
                <a:gd name="connsiteX4" fmla="*/ 174307 w 228600"/>
                <a:gd name="connsiteY4" fmla="*/ 3553 h 57150"/>
                <a:gd name="connsiteX5" fmla="*/ 229552 w 228600"/>
                <a:gd name="connsiteY5" fmla="*/ 51178 h 57150"/>
                <a:gd name="connsiteX6" fmla="*/ 222885 w 228600"/>
                <a:gd name="connsiteY6" fmla="*/ 635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57150">
                  <a:moveTo>
                    <a:pt x="222885" y="63560"/>
                  </a:moveTo>
                  <a:cubicBezTo>
                    <a:pt x="164782" y="63560"/>
                    <a:pt x="106680" y="67370"/>
                    <a:pt x="49530" y="61656"/>
                  </a:cubicBezTo>
                  <a:cubicBezTo>
                    <a:pt x="31432" y="59750"/>
                    <a:pt x="16192" y="31175"/>
                    <a:pt x="0" y="14983"/>
                  </a:cubicBezTo>
                  <a:cubicBezTo>
                    <a:pt x="1905" y="10220"/>
                    <a:pt x="4763" y="6410"/>
                    <a:pt x="6667" y="1648"/>
                  </a:cubicBezTo>
                  <a:cubicBezTo>
                    <a:pt x="62865" y="1648"/>
                    <a:pt x="119063" y="-3115"/>
                    <a:pt x="174307" y="3553"/>
                  </a:cubicBezTo>
                  <a:cubicBezTo>
                    <a:pt x="194310" y="6410"/>
                    <a:pt x="211455" y="34985"/>
                    <a:pt x="229552" y="51178"/>
                  </a:cubicBezTo>
                  <a:cubicBezTo>
                    <a:pt x="227647" y="55941"/>
                    <a:pt x="225742" y="59750"/>
                    <a:pt x="222885" y="63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3107B14-0F2C-4E3C-BD03-B096D3B37AD7}"/>
                </a:ext>
              </a:extLst>
            </p:cNvPr>
            <p:cNvSpPr/>
            <p:nvPr/>
          </p:nvSpPr>
          <p:spPr>
            <a:xfrm>
              <a:off x="4257675" y="4641254"/>
              <a:ext cx="200025" cy="57150"/>
            </a:xfrm>
            <a:custGeom>
              <a:avLst/>
              <a:gdLst>
                <a:gd name="connsiteX0" fmla="*/ 208597 w 200025"/>
                <a:gd name="connsiteY0" fmla="*/ 1231 h 57150"/>
                <a:gd name="connsiteX1" fmla="*/ 141922 w 200025"/>
                <a:gd name="connsiteY1" fmla="*/ 64096 h 57150"/>
                <a:gd name="connsiteX2" fmla="*/ 0 w 200025"/>
                <a:gd name="connsiteY2" fmla="*/ 63143 h 57150"/>
                <a:gd name="connsiteX3" fmla="*/ 66675 w 200025"/>
                <a:gd name="connsiteY3" fmla="*/ 278 h 57150"/>
                <a:gd name="connsiteX4" fmla="*/ 208597 w 200025"/>
                <a:gd name="connsiteY4" fmla="*/ 123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7150">
                  <a:moveTo>
                    <a:pt x="208597" y="1231"/>
                  </a:moveTo>
                  <a:cubicBezTo>
                    <a:pt x="205740" y="54571"/>
                    <a:pt x="181928" y="66953"/>
                    <a:pt x="141922" y="64096"/>
                  </a:cubicBezTo>
                  <a:cubicBezTo>
                    <a:pt x="95250" y="61238"/>
                    <a:pt x="48578" y="63143"/>
                    <a:pt x="0" y="63143"/>
                  </a:cubicBezTo>
                  <a:cubicBezTo>
                    <a:pt x="2858" y="16471"/>
                    <a:pt x="23813" y="-2579"/>
                    <a:pt x="66675" y="278"/>
                  </a:cubicBezTo>
                  <a:cubicBezTo>
                    <a:pt x="113347" y="3136"/>
                    <a:pt x="160020" y="1231"/>
                    <a:pt x="208597" y="12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64D9328-EA18-4F87-B830-D28E67C941A7}"/>
                </a:ext>
              </a:extLst>
            </p:cNvPr>
            <p:cNvSpPr/>
            <p:nvPr/>
          </p:nvSpPr>
          <p:spPr>
            <a:xfrm>
              <a:off x="3810952" y="4637148"/>
              <a:ext cx="209550" cy="66675"/>
            </a:xfrm>
            <a:custGeom>
              <a:avLst/>
              <a:gdLst>
                <a:gd name="connsiteX0" fmla="*/ 0 w 209550"/>
                <a:gd name="connsiteY0" fmla="*/ 68202 h 66675"/>
                <a:gd name="connsiteX1" fmla="*/ 216218 w 209550"/>
                <a:gd name="connsiteY1" fmla="*/ 9147 h 66675"/>
                <a:gd name="connsiteX2" fmla="*/ 151448 w 209550"/>
                <a:gd name="connsiteY2" fmla="*/ 69155 h 66675"/>
                <a:gd name="connsiteX3" fmla="*/ 0 w 209550"/>
                <a:gd name="connsiteY3" fmla="*/ 6820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66675">
                  <a:moveTo>
                    <a:pt x="0" y="68202"/>
                  </a:moveTo>
                  <a:cubicBezTo>
                    <a:pt x="24765" y="-3235"/>
                    <a:pt x="52388" y="-9903"/>
                    <a:pt x="216218" y="9147"/>
                  </a:cubicBezTo>
                  <a:cubicBezTo>
                    <a:pt x="212407" y="49152"/>
                    <a:pt x="195263" y="71060"/>
                    <a:pt x="151448" y="69155"/>
                  </a:cubicBezTo>
                  <a:cubicBezTo>
                    <a:pt x="100965" y="66297"/>
                    <a:pt x="51435" y="68202"/>
                    <a:pt x="0" y="68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4572B8E-46E4-4C97-8468-2A7D80305F7D}"/>
                </a:ext>
              </a:extLst>
            </p:cNvPr>
            <p:cNvSpPr/>
            <p:nvPr/>
          </p:nvSpPr>
          <p:spPr>
            <a:xfrm>
              <a:off x="4479608" y="4642337"/>
              <a:ext cx="200025" cy="57150"/>
            </a:xfrm>
            <a:custGeom>
              <a:avLst/>
              <a:gdLst>
                <a:gd name="connsiteX0" fmla="*/ 0 w 200025"/>
                <a:gd name="connsiteY0" fmla="*/ 63013 h 57150"/>
                <a:gd name="connsiteX1" fmla="*/ 62865 w 200025"/>
                <a:gd name="connsiteY1" fmla="*/ 148 h 57150"/>
                <a:gd name="connsiteX2" fmla="*/ 202883 w 200025"/>
                <a:gd name="connsiteY2" fmla="*/ 1101 h 57150"/>
                <a:gd name="connsiteX3" fmla="*/ 144780 w 200025"/>
                <a:gd name="connsiteY3" fmla="*/ 63966 h 57150"/>
                <a:gd name="connsiteX4" fmla="*/ 0 w 200025"/>
                <a:gd name="connsiteY4" fmla="*/ 6301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7150">
                  <a:moveTo>
                    <a:pt x="0" y="63013"/>
                  </a:moveTo>
                  <a:cubicBezTo>
                    <a:pt x="0" y="14436"/>
                    <a:pt x="20955" y="-1756"/>
                    <a:pt x="62865" y="148"/>
                  </a:cubicBezTo>
                  <a:cubicBezTo>
                    <a:pt x="109538" y="2053"/>
                    <a:pt x="156210" y="1101"/>
                    <a:pt x="202883" y="1101"/>
                  </a:cubicBezTo>
                  <a:cubicBezTo>
                    <a:pt x="205740" y="51583"/>
                    <a:pt x="186690" y="66823"/>
                    <a:pt x="144780" y="63966"/>
                  </a:cubicBezTo>
                  <a:cubicBezTo>
                    <a:pt x="97155" y="61108"/>
                    <a:pt x="50483" y="63013"/>
                    <a:pt x="0" y="630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2478D49-D66E-4FF5-9F57-F85E5CC229BD}"/>
                </a:ext>
              </a:extLst>
            </p:cNvPr>
            <p:cNvSpPr/>
            <p:nvPr/>
          </p:nvSpPr>
          <p:spPr>
            <a:xfrm>
              <a:off x="4034790" y="4641359"/>
              <a:ext cx="209550" cy="57150"/>
            </a:xfrm>
            <a:custGeom>
              <a:avLst/>
              <a:gdLst>
                <a:gd name="connsiteX0" fmla="*/ 0 w 209550"/>
                <a:gd name="connsiteY0" fmla="*/ 63991 h 57150"/>
                <a:gd name="connsiteX1" fmla="*/ 75247 w 209550"/>
                <a:gd name="connsiteY1" fmla="*/ 173 h 57150"/>
                <a:gd name="connsiteX2" fmla="*/ 212407 w 209550"/>
                <a:gd name="connsiteY2" fmla="*/ 1126 h 57150"/>
                <a:gd name="connsiteX3" fmla="*/ 147638 w 209550"/>
                <a:gd name="connsiteY3" fmla="*/ 64943 h 57150"/>
                <a:gd name="connsiteX4" fmla="*/ 0 w 209550"/>
                <a:gd name="connsiteY4" fmla="*/ 6399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57150">
                  <a:moveTo>
                    <a:pt x="0" y="63991"/>
                  </a:moveTo>
                  <a:cubicBezTo>
                    <a:pt x="8572" y="11603"/>
                    <a:pt x="34290" y="-1732"/>
                    <a:pt x="75247" y="173"/>
                  </a:cubicBezTo>
                  <a:cubicBezTo>
                    <a:pt x="120015" y="3031"/>
                    <a:pt x="165735" y="1126"/>
                    <a:pt x="212407" y="1126"/>
                  </a:cubicBezTo>
                  <a:cubicBezTo>
                    <a:pt x="206692" y="45893"/>
                    <a:pt x="190500" y="66848"/>
                    <a:pt x="147638" y="64943"/>
                  </a:cubicBezTo>
                  <a:cubicBezTo>
                    <a:pt x="100013" y="61133"/>
                    <a:pt x="51435" y="63991"/>
                    <a:pt x="0" y="63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E830D7-1D3B-420A-A827-6C5A2F8C1EF0}"/>
                </a:ext>
              </a:extLst>
            </p:cNvPr>
            <p:cNvSpPr/>
            <p:nvPr/>
          </p:nvSpPr>
          <p:spPr>
            <a:xfrm>
              <a:off x="5139481" y="4643323"/>
              <a:ext cx="190500" cy="57150"/>
            </a:xfrm>
            <a:custGeom>
              <a:avLst/>
              <a:gdLst>
                <a:gd name="connsiteX0" fmla="*/ 193566 w 190500"/>
                <a:gd name="connsiteY0" fmla="*/ 115 h 57150"/>
                <a:gd name="connsiteX1" fmla="*/ 193566 w 190500"/>
                <a:gd name="connsiteY1" fmla="*/ 58217 h 57150"/>
                <a:gd name="connsiteX2" fmla="*/ 4019 w 190500"/>
                <a:gd name="connsiteY2" fmla="*/ 58217 h 57150"/>
                <a:gd name="connsiteX3" fmla="*/ 46881 w 190500"/>
                <a:gd name="connsiteY3" fmla="*/ 115 h 57150"/>
                <a:gd name="connsiteX4" fmla="*/ 193566 w 190500"/>
                <a:gd name="connsiteY4" fmla="*/ 11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3566" y="115"/>
                  </a:moveTo>
                  <a:cubicBezTo>
                    <a:pt x="193566" y="23927"/>
                    <a:pt x="193566" y="39167"/>
                    <a:pt x="193566" y="58217"/>
                  </a:cubicBezTo>
                  <a:cubicBezTo>
                    <a:pt x="129749" y="58217"/>
                    <a:pt x="67836" y="58217"/>
                    <a:pt x="4019" y="58217"/>
                  </a:cubicBezTo>
                  <a:cubicBezTo>
                    <a:pt x="-6459" y="20117"/>
                    <a:pt x="2114" y="-1790"/>
                    <a:pt x="46881" y="115"/>
                  </a:cubicBezTo>
                  <a:cubicBezTo>
                    <a:pt x="95459" y="1067"/>
                    <a:pt x="143084" y="115"/>
                    <a:pt x="193566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F2CFACF-C596-46CF-A247-EE8C57A9C796}"/>
                </a:ext>
              </a:extLst>
            </p:cNvPr>
            <p:cNvSpPr/>
            <p:nvPr/>
          </p:nvSpPr>
          <p:spPr>
            <a:xfrm>
              <a:off x="4920341" y="4643120"/>
              <a:ext cx="190500" cy="57150"/>
            </a:xfrm>
            <a:custGeom>
              <a:avLst/>
              <a:gdLst>
                <a:gd name="connsiteX0" fmla="*/ 193631 w 190500"/>
                <a:gd name="connsiteY0" fmla="*/ 1270 h 57150"/>
                <a:gd name="connsiteX1" fmla="*/ 145054 w 190500"/>
                <a:gd name="connsiteY1" fmla="*/ 63183 h 57150"/>
                <a:gd name="connsiteX2" fmla="*/ 4084 w 190500"/>
                <a:gd name="connsiteY2" fmla="*/ 62230 h 57150"/>
                <a:gd name="connsiteX3" fmla="*/ 31706 w 190500"/>
                <a:gd name="connsiteY3" fmla="*/ 1270 h 57150"/>
                <a:gd name="connsiteX4" fmla="*/ 193631 w 190500"/>
                <a:gd name="connsiteY4" fmla="*/ 127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3631" y="1270"/>
                  </a:moveTo>
                  <a:cubicBezTo>
                    <a:pt x="206014" y="52705"/>
                    <a:pt x="186011" y="66040"/>
                    <a:pt x="145054" y="63183"/>
                  </a:cubicBezTo>
                  <a:cubicBezTo>
                    <a:pt x="99334" y="60325"/>
                    <a:pt x="53614" y="62230"/>
                    <a:pt x="4084" y="62230"/>
                  </a:cubicBezTo>
                  <a:cubicBezTo>
                    <a:pt x="-1631" y="32702"/>
                    <a:pt x="-7346" y="4127"/>
                    <a:pt x="31706" y="1270"/>
                  </a:cubicBezTo>
                  <a:cubicBezTo>
                    <a:pt x="85046" y="-1588"/>
                    <a:pt x="139339" y="1270"/>
                    <a:pt x="193631" y="1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FBFF801-960A-41DE-B64D-EBB296FD5BDC}"/>
                </a:ext>
              </a:extLst>
            </p:cNvPr>
            <p:cNvSpPr/>
            <p:nvPr/>
          </p:nvSpPr>
          <p:spPr>
            <a:xfrm>
              <a:off x="4701181" y="4642454"/>
              <a:ext cx="190500" cy="57150"/>
            </a:xfrm>
            <a:custGeom>
              <a:avLst/>
              <a:gdLst>
                <a:gd name="connsiteX0" fmla="*/ 197527 w 190500"/>
                <a:gd name="connsiteY0" fmla="*/ 984 h 57150"/>
                <a:gd name="connsiteX1" fmla="*/ 144187 w 190500"/>
                <a:gd name="connsiteY1" fmla="*/ 63849 h 57150"/>
                <a:gd name="connsiteX2" fmla="*/ 1312 w 190500"/>
                <a:gd name="connsiteY2" fmla="*/ 62896 h 57150"/>
                <a:gd name="connsiteX3" fmla="*/ 49889 w 190500"/>
                <a:gd name="connsiteY3" fmla="*/ 31 h 57150"/>
                <a:gd name="connsiteX4" fmla="*/ 197527 w 190500"/>
                <a:gd name="connsiteY4" fmla="*/ 98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7527" y="984"/>
                  </a:moveTo>
                  <a:cubicBezTo>
                    <a:pt x="203242" y="51466"/>
                    <a:pt x="184192" y="66706"/>
                    <a:pt x="144187" y="63849"/>
                  </a:cubicBezTo>
                  <a:cubicBezTo>
                    <a:pt x="97514" y="60991"/>
                    <a:pt x="49889" y="62896"/>
                    <a:pt x="1312" y="62896"/>
                  </a:cubicBezTo>
                  <a:cubicBezTo>
                    <a:pt x="-4403" y="20034"/>
                    <a:pt x="7979" y="-921"/>
                    <a:pt x="49889" y="31"/>
                  </a:cubicBezTo>
                  <a:cubicBezTo>
                    <a:pt x="99419" y="1936"/>
                    <a:pt x="147997" y="984"/>
                    <a:pt x="197527" y="9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EF98713-9755-4AFD-B3DF-4DEAAA683523}"/>
                </a:ext>
              </a:extLst>
            </p:cNvPr>
            <p:cNvSpPr/>
            <p:nvPr/>
          </p:nvSpPr>
          <p:spPr>
            <a:xfrm>
              <a:off x="5357446" y="4644141"/>
              <a:ext cx="190500" cy="57150"/>
            </a:xfrm>
            <a:custGeom>
              <a:avLst/>
              <a:gdLst>
                <a:gd name="connsiteX0" fmla="*/ 190866 w 190500"/>
                <a:gd name="connsiteY0" fmla="*/ 59303 h 57150"/>
                <a:gd name="connsiteX1" fmla="*/ 5129 w 190500"/>
                <a:gd name="connsiteY1" fmla="*/ 59303 h 57150"/>
                <a:gd name="connsiteX2" fmla="*/ 47039 w 190500"/>
                <a:gd name="connsiteY2" fmla="*/ 249 h 57150"/>
                <a:gd name="connsiteX3" fmla="*/ 150861 w 190500"/>
                <a:gd name="connsiteY3" fmla="*/ 2153 h 57150"/>
                <a:gd name="connsiteX4" fmla="*/ 190866 w 190500"/>
                <a:gd name="connsiteY4" fmla="*/ 593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0866" y="59303"/>
                  </a:moveTo>
                  <a:cubicBezTo>
                    <a:pt x="128954" y="59303"/>
                    <a:pt x="67994" y="59303"/>
                    <a:pt x="5129" y="59303"/>
                  </a:cubicBezTo>
                  <a:cubicBezTo>
                    <a:pt x="-7254" y="19299"/>
                    <a:pt x="1319" y="-2609"/>
                    <a:pt x="47039" y="249"/>
                  </a:cubicBezTo>
                  <a:cubicBezTo>
                    <a:pt x="81329" y="2153"/>
                    <a:pt x="116571" y="3106"/>
                    <a:pt x="150861" y="2153"/>
                  </a:cubicBezTo>
                  <a:cubicBezTo>
                    <a:pt x="188961" y="249"/>
                    <a:pt x="204201" y="14536"/>
                    <a:pt x="190866" y="593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37B99C4-D786-4551-AE82-80DE2744C448}"/>
                </a:ext>
              </a:extLst>
            </p:cNvPr>
            <p:cNvSpPr/>
            <p:nvPr/>
          </p:nvSpPr>
          <p:spPr>
            <a:xfrm>
              <a:off x="5575348" y="4646180"/>
              <a:ext cx="190500" cy="47625"/>
            </a:xfrm>
            <a:custGeom>
              <a:avLst/>
              <a:gdLst>
                <a:gd name="connsiteX0" fmla="*/ 192039 w 190500"/>
                <a:gd name="connsiteY0" fmla="*/ 56313 h 47625"/>
                <a:gd name="connsiteX1" fmla="*/ 6302 w 190500"/>
                <a:gd name="connsiteY1" fmla="*/ 56313 h 47625"/>
                <a:gd name="connsiteX2" fmla="*/ 42496 w 190500"/>
                <a:gd name="connsiteY2" fmla="*/ 115 h 47625"/>
                <a:gd name="connsiteX3" fmla="*/ 151082 w 190500"/>
                <a:gd name="connsiteY3" fmla="*/ 115 h 47625"/>
                <a:gd name="connsiteX4" fmla="*/ 192039 w 190500"/>
                <a:gd name="connsiteY4" fmla="*/ 563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47625">
                  <a:moveTo>
                    <a:pt x="192039" y="56313"/>
                  </a:moveTo>
                  <a:cubicBezTo>
                    <a:pt x="130127" y="56313"/>
                    <a:pt x="69167" y="56313"/>
                    <a:pt x="6302" y="56313"/>
                  </a:cubicBezTo>
                  <a:cubicBezTo>
                    <a:pt x="-6081" y="20117"/>
                    <a:pt x="-3223" y="-1790"/>
                    <a:pt x="42496" y="115"/>
                  </a:cubicBezTo>
                  <a:cubicBezTo>
                    <a:pt x="78692" y="2020"/>
                    <a:pt x="114886" y="2020"/>
                    <a:pt x="151082" y="115"/>
                  </a:cubicBezTo>
                  <a:cubicBezTo>
                    <a:pt x="192039" y="-837"/>
                    <a:pt x="200611" y="19165"/>
                    <a:pt x="192039" y="563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254E113-F3D8-41BD-B41E-94E7EDCF008D}"/>
                </a:ext>
              </a:extLst>
            </p:cNvPr>
            <p:cNvSpPr/>
            <p:nvPr/>
          </p:nvSpPr>
          <p:spPr>
            <a:xfrm>
              <a:off x="6421755" y="4648302"/>
              <a:ext cx="219075" cy="57150"/>
            </a:xfrm>
            <a:custGeom>
              <a:avLst/>
              <a:gdLst>
                <a:gd name="connsiteX0" fmla="*/ 0 w 219075"/>
                <a:gd name="connsiteY0" fmla="*/ 850 h 57150"/>
                <a:gd name="connsiteX1" fmla="*/ 180022 w 219075"/>
                <a:gd name="connsiteY1" fmla="*/ 2755 h 57150"/>
                <a:gd name="connsiteX2" fmla="*/ 221932 w 219075"/>
                <a:gd name="connsiteY2" fmla="*/ 42760 h 57150"/>
                <a:gd name="connsiteX3" fmla="*/ 215265 w 219075"/>
                <a:gd name="connsiteY3" fmla="*/ 57048 h 57150"/>
                <a:gd name="connsiteX4" fmla="*/ 44767 w 219075"/>
                <a:gd name="connsiteY4" fmla="*/ 55143 h 57150"/>
                <a:gd name="connsiteX5" fmla="*/ 0 w 219075"/>
                <a:gd name="connsiteY5" fmla="*/ 8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57150">
                  <a:moveTo>
                    <a:pt x="0" y="850"/>
                  </a:moveTo>
                  <a:cubicBezTo>
                    <a:pt x="70485" y="850"/>
                    <a:pt x="125730" y="-2007"/>
                    <a:pt x="180022" y="2755"/>
                  </a:cubicBezTo>
                  <a:cubicBezTo>
                    <a:pt x="195263" y="3708"/>
                    <a:pt x="207645" y="28473"/>
                    <a:pt x="221932" y="42760"/>
                  </a:cubicBezTo>
                  <a:cubicBezTo>
                    <a:pt x="220027" y="47523"/>
                    <a:pt x="217170" y="52285"/>
                    <a:pt x="215265" y="57048"/>
                  </a:cubicBezTo>
                  <a:cubicBezTo>
                    <a:pt x="158115" y="57048"/>
                    <a:pt x="100965" y="59905"/>
                    <a:pt x="44767" y="55143"/>
                  </a:cubicBezTo>
                  <a:cubicBezTo>
                    <a:pt x="31432" y="54190"/>
                    <a:pt x="20002" y="26568"/>
                    <a:pt x="0" y="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CB666AD-88F5-42FB-A0A5-9618C80FE87A}"/>
                </a:ext>
              </a:extLst>
            </p:cNvPr>
            <p:cNvSpPr/>
            <p:nvPr/>
          </p:nvSpPr>
          <p:spPr>
            <a:xfrm>
              <a:off x="5998845" y="4648302"/>
              <a:ext cx="209550" cy="57150"/>
            </a:xfrm>
            <a:custGeom>
              <a:avLst/>
              <a:gdLst>
                <a:gd name="connsiteX0" fmla="*/ 201930 w 209550"/>
                <a:gd name="connsiteY0" fmla="*/ 58000 h 57150"/>
                <a:gd name="connsiteX1" fmla="*/ 42863 w 209550"/>
                <a:gd name="connsiteY1" fmla="*/ 56095 h 57150"/>
                <a:gd name="connsiteX2" fmla="*/ 0 w 209550"/>
                <a:gd name="connsiteY2" fmla="*/ 18948 h 57150"/>
                <a:gd name="connsiteX3" fmla="*/ 9525 w 209550"/>
                <a:gd name="connsiteY3" fmla="*/ 850 h 57150"/>
                <a:gd name="connsiteX4" fmla="*/ 180975 w 209550"/>
                <a:gd name="connsiteY4" fmla="*/ 2755 h 57150"/>
                <a:gd name="connsiteX5" fmla="*/ 212408 w 209550"/>
                <a:gd name="connsiteY5" fmla="*/ 45618 h 57150"/>
                <a:gd name="connsiteX6" fmla="*/ 201930 w 209550"/>
                <a:gd name="connsiteY6" fmla="*/ 580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57150">
                  <a:moveTo>
                    <a:pt x="201930" y="58000"/>
                  </a:moveTo>
                  <a:cubicBezTo>
                    <a:pt x="148590" y="58000"/>
                    <a:pt x="95250" y="60858"/>
                    <a:pt x="42863" y="56095"/>
                  </a:cubicBezTo>
                  <a:cubicBezTo>
                    <a:pt x="27623" y="55143"/>
                    <a:pt x="14288" y="32283"/>
                    <a:pt x="0" y="18948"/>
                  </a:cubicBezTo>
                  <a:cubicBezTo>
                    <a:pt x="2858" y="13233"/>
                    <a:pt x="5715" y="6565"/>
                    <a:pt x="9525" y="850"/>
                  </a:cubicBezTo>
                  <a:cubicBezTo>
                    <a:pt x="66675" y="850"/>
                    <a:pt x="123825" y="-2007"/>
                    <a:pt x="180975" y="2755"/>
                  </a:cubicBezTo>
                  <a:cubicBezTo>
                    <a:pt x="192405" y="3708"/>
                    <a:pt x="201930" y="30378"/>
                    <a:pt x="212408" y="45618"/>
                  </a:cubicBezTo>
                  <a:cubicBezTo>
                    <a:pt x="207645" y="49428"/>
                    <a:pt x="204788" y="54190"/>
                    <a:pt x="201930" y="580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42318D9-5D98-4892-9275-F8C71E27EF87}"/>
                </a:ext>
              </a:extLst>
            </p:cNvPr>
            <p:cNvSpPr/>
            <p:nvPr/>
          </p:nvSpPr>
          <p:spPr>
            <a:xfrm>
              <a:off x="5789295" y="4651057"/>
              <a:ext cx="200025" cy="47625"/>
            </a:xfrm>
            <a:custGeom>
              <a:avLst/>
              <a:gdLst>
                <a:gd name="connsiteX0" fmla="*/ 191453 w 200025"/>
                <a:gd name="connsiteY0" fmla="*/ 0 h 47625"/>
                <a:gd name="connsiteX1" fmla="*/ 200025 w 200025"/>
                <a:gd name="connsiteY1" fmla="*/ 52388 h 47625"/>
                <a:gd name="connsiteX2" fmla="*/ 9525 w 200025"/>
                <a:gd name="connsiteY2" fmla="*/ 52388 h 47625"/>
                <a:gd name="connsiteX3" fmla="*/ 0 w 200025"/>
                <a:gd name="connsiteY3" fmla="*/ 0 h 47625"/>
                <a:gd name="connsiteX4" fmla="*/ 191453 w 200025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47625">
                  <a:moveTo>
                    <a:pt x="191453" y="0"/>
                  </a:moveTo>
                  <a:cubicBezTo>
                    <a:pt x="194310" y="19050"/>
                    <a:pt x="197168" y="34290"/>
                    <a:pt x="200025" y="52388"/>
                  </a:cubicBezTo>
                  <a:cubicBezTo>
                    <a:pt x="135255" y="52388"/>
                    <a:pt x="74295" y="52388"/>
                    <a:pt x="9525" y="52388"/>
                  </a:cubicBezTo>
                  <a:cubicBezTo>
                    <a:pt x="6668" y="36195"/>
                    <a:pt x="3810" y="20003"/>
                    <a:pt x="0" y="0"/>
                  </a:cubicBezTo>
                  <a:cubicBezTo>
                    <a:pt x="65723" y="0"/>
                    <a:pt x="128588" y="0"/>
                    <a:pt x="1914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E538251-6D01-43A3-815E-5E1E14D57272}"/>
                </a:ext>
              </a:extLst>
            </p:cNvPr>
            <p:cNvSpPr/>
            <p:nvPr/>
          </p:nvSpPr>
          <p:spPr>
            <a:xfrm>
              <a:off x="6214110" y="4649255"/>
              <a:ext cx="209550" cy="57150"/>
            </a:xfrm>
            <a:custGeom>
              <a:avLst/>
              <a:gdLst>
                <a:gd name="connsiteX0" fmla="*/ 204788 w 209550"/>
                <a:gd name="connsiteY0" fmla="*/ 57048 h 57150"/>
                <a:gd name="connsiteX1" fmla="*/ 39053 w 209550"/>
                <a:gd name="connsiteY1" fmla="*/ 55143 h 57150"/>
                <a:gd name="connsiteX2" fmla="*/ 0 w 209550"/>
                <a:gd name="connsiteY2" fmla="*/ 15138 h 57150"/>
                <a:gd name="connsiteX3" fmla="*/ 8572 w 209550"/>
                <a:gd name="connsiteY3" fmla="*/ 850 h 57150"/>
                <a:gd name="connsiteX4" fmla="*/ 176213 w 209550"/>
                <a:gd name="connsiteY4" fmla="*/ 2755 h 57150"/>
                <a:gd name="connsiteX5" fmla="*/ 213360 w 209550"/>
                <a:gd name="connsiteY5" fmla="*/ 45618 h 57150"/>
                <a:gd name="connsiteX6" fmla="*/ 204788 w 209550"/>
                <a:gd name="connsiteY6" fmla="*/ 5704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57150">
                  <a:moveTo>
                    <a:pt x="204788" y="57048"/>
                  </a:moveTo>
                  <a:cubicBezTo>
                    <a:pt x="149543" y="57048"/>
                    <a:pt x="94297" y="59905"/>
                    <a:pt x="39053" y="55143"/>
                  </a:cubicBezTo>
                  <a:cubicBezTo>
                    <a:pt x="24765" y="54190"/>
                    <a:pt x="12383" y="29425"/>
                    <a:pt x="0" y="15138"/>
                  </a:cubicBezTo>
                  <a:cubicBezTo>
                    <a:pt x="2858" y="10375"/>
                    <a:pt x="5715" y="5613"/>
                    <a:pt x="8572" y="850"/>
                  </a:cubicBezTo>
                  <a:cubicBezTo>
                    <a:pt x="64770" y="850"/>
                    <a:pt x="120968" y="-2007"/>
                    <a:pt x="176213" y="2755"/>
                  </a:cubicBezTo>
                  <a:cubicBezTo>
                    <a:pt x="189547" y="3708"/>
                    <a:pt x="200978" y="30378"/>
                    <a:pt x="213360" y="45618"/>
                  </a:cubicBezTo>
                  <a:cubicBezTo>
                    <a:pt x="209550" y="49428"/>
                    <a:pt x="206693" y="53238"/>
                    <a:pt x="204788" y="5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6A323A-F33C-40CA-B6CE-65EB21BDC53C}"/>
                </a:ext>
              </a:extLst>
            </p:cNvPr>
            <p:cNvSpPr/>
            <p:nvPr/>
          </p:nvSpPr>
          <p:spPr>
            <a:xfrm>
              <a:off x="7072313" y="4649813"/>
              <a:ext cx="228600" cy="57150"/>
            </a:xfrm>
            <a:custGeom>
              <a:avLst/>
              <a:gdLst>
                <a:gd name="connsiteX0" fmla="*/ 230505 w 228600"/>
                <a:gd name="connsiteY0" fmla="*/ 57442 h 57150"/>
                <a:gd name="connsiteX1" fmla="*/ 49530 w 228600"/>
                <a:gd name="connsiteY1" fmla="*/ 55537 h 57150"/>
                <a:gd name="connsiteX2" fmla="*/ 0 w 228600"/>
                <a:gd name="connsiteY2" fmla="*/ 15532 h 57150"/>
                <a:gd name="connsiteX3" fmla="*/ 6668 w 228600"/>
                <a:gd name="connsiteY3" fmla="*/ 1244 h 57150"/>
                <a:gd name="connsiteX4" fmla="*/ 174307 w 228600"/>
                <a:gd name="connsiteY4" fmla="*/ 3149 h 57150"/>
                <a:gd name="connsiteX5" fmla="*/ 230505 w 228600"/>
                <a:gd name="connsiteY5" fmla="*/ 5744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57150">
                  <a:moveTo>
                    <a:pt x="230505" y="57442"/>
                  </a:moveTo>
                  <a:cubicBezTo>
                    <a:pt x="159068" y="57442"/>
                    <a:pt x="103822" y="61252"/>
                    <a:pt x="49530" y="55537"/>
                  </a:cubicBezTo>
                  <a:cubicBezTo>
                    <a:pt x="32385" y="53632"/>
                    <a:pt x="16193" y="28867"/>
                    <a:pt x="0" y="15532"/>
                  </a:cubicBezTo>
                  <a:cubicBezTo>
                    <a:pt x="1905" y="10769"/>
                    <a:pt x="3810" y="6007"/>
                    <a:pt x="6668" y="1244"/>
                  </a:cubicBezTo>
                  <a:cubicBezTo>
                    <a:pt x="62865" y="1244"/>
                    <a:pt x="119063" y="-2566"/>
                    <a:pt x="174307" y="3149"/>
                  </a:cubicBezTo>
                  <a:cubicBezTo>
                    <a:pt x="190500" y="5054"/>
                    <a:pt x="204788" y="31724"/>
                    <a:pt x="230505" y="57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419A0CC-E55A-4B72-9CDE-F01AD99CE9C5}"/>
                </a:ext>
              </a:extLst>
            </p:cNvPr>
            <p:cNvSpPr/>
            <p:nvPr/>
          </p:nvSpPr>
          <p:spPr>
            <a:xfrm>
              <a:off x="4471035" y="4581525"/>
              <a:ext cx="171450" cy="38100"/>
            </a:xfrm>
            <a:custGeom>
              <a:avLst/>
              <a:gdLst>
                <a:gd name="connsiteX0" fmla="*/ 0 w 171450"/>
                <a:gd name="connsiteY0" fmla="*/ 32385 h 38100"/>
                <a:gd name="connsiteX1" fmla="*/ 180023 w 171450"/>
                <a:gd name="connsiteY1" fmla="*/ 0 h 38100"/>
                <a:gd name="connsiteX2" fmla="*/ 0 w 171450"/>
                <a:gd name="connsiteY2" fmla="*/ 3238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38100">
                  <a:moveTo>
                    <a:pt x="0" y="32385"/>
                  </a:moveTo>
                  <a:cubicBezTo>
                    <a:pt x="51435" y="-22860"/>
                    <a:pt x="119063" y="16193"/>
                    <a:pt x="180023" y="0"/>
                  </a:cubicBezTo>
                  <a:cubicBezTo>
                    <a:pt x="173355" y="49530"/>
                    <a:pt x="119063" y="59055"/>
                    <a:pt x="0" y="32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4B9E18F-C86E-49D5-98BC-C74519F02B86}"/>
                </a:ext>
              </a:extLst>
            </p:cNvPr>
            <p:cNvSpPr/>
            <p:nvPr/>
          </p:nvSpPr>
          <p:spPr>
            <a:xfrm>
              <a:off x="5070157" y="4583760"/>
              <a:ext cx="180975" cy="38100"/>
            </a:xfrm>
            <a:custGeom>
              <a:avLst/>
              <a:gdLst>
                <a:gd name="connsiteX0" fmla="*/ 187643 w 180975"/>
                <a:gd name="connsiteY0" fmla="*/ 14909 h 38100"/>
                <a:gd name="connsiteX1" fmla="*/ 158115 w 180975"/>
                <a:gd name="connsiteY1" fmla="*/ 41580 h 38100"/>
                <a:gd name="connsiteX2" fmla="*/ 7620 w 180975"/>
                <a:gd name="connsiteY2" fmla="*/ 42532 h 38100"/>
                <a:gd name="connsiteX3" fmla="*/ 0 w 180975"/>
                <a:gd name="connsiteY3" fmla="*/ 26340 h 38100"/>
                <a:gd name="connsiteX4" fmla="*/ 34290 w 180975"/>
                <a:gd name="connsiteY4" fmla="*/ 1575 h 38100"/>
                <a:gd name="connsiteX5" fmla="*/ 176213 w 180975"/>
                <a:gd name="connsiteY5" fmla="*/ 622 h 38100"/>
                <a:gd name="connsiteX6" fmla="*/ 187643 w 180975"/>
                <a:gd name="connsiteY6" fmla="*/ 14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38100">
                  <a:moveTo>
                    <a:pt x="187643" y="14909"/>
                  </a:moveTo>
                  <a:cubicBezTo>
                    <a:pt x="178118" y="24434"/>
                    <a:pt x="168593" y="40627"/>
                    <a:pt x="158115" y="41580"/>
                  </a:cubicBezTo>
                  <a:cubicBezTo>
                    <a:pt x="107633" y="44437"/>
                    <a:pt x="58103" y="42532"/>
                    <a:pt x="7620" y="42532"/>
                  </a:cubicBezTo>
                  <a:cubicBezTo>
                    <a:pt x="4763" y="36817"/>
                    <a:pt x="1905" y="32055"/>
                    <a:pt x="0" y="26340"/>
                  </a:cubicBezTo>
                  <a:cubicBezTo>
                    <a:pt x="11430" y="17767"/>
                    <a:pt x="21908" y="1575"/>
                    <a:pt x="34290" y="1575"/>
                  </a:cubicBezTo>
                  <a:cubicBezTo>
                    <a:pt x="80963" y="-1283"/>
                    <a:pt x="128588" y="622"/>
                    <a:pt x="176213" y="622"/>
                  </a:cubicBezTo>
                  <a:cubicBezTo>
                    <a:pt x="180023" y="5384"/>
                    <a:pt x="183833" y="10147"/>
                    <a:pt x="187643" y="14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EA32ECC-C603-46AE-B978-B5C7E73BB5E3}"/>
                </a:ext>
              </a:extLst>
            </p:cNvPr>
            <p:cNvSpPr/>
            <p:nvPr/>
          </p:nvSpPr>
          <p:spPr>
            <a:xfrm>
              <a:off x="4671060" y="4580985"/>
              <a:ext cx="190500" cy="38100"/>
            </a:xfrm>
            <a:custGeom>
              <a:avLst/>
              <a:gdLst>
                <a:gd name="connsiteX0" fmla="*/ 0 w 190500"/>
                <a:gd name="connsiteY0" fmla="*/ 45307 h 38100"/>
                <a:gd name="connsiteX1" fmla="*/ 192405 w 190500"/>
                <a:gd name="connsiteY1" fmla="*/ 8160 h 38100"/>
                <a:gd name="connsiteX2" fmla="*/ 154305 w 190500"/>
                <a:gd name="connsiteY2" fmla="*/ 43402 h 38100"/>
                <a:gd name="connsiteX3" fmla="*/ 0 w 190500"/>
                <a:gd name="connsiteY3" fmla="*/ 453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45307"/>
                  </a:moveTo>
                  <a:cubicBezTo>
                    <a:pt x="14288" y="-2318"/>
                    <a:pt x="50483" y="-8033"/>
                    <a:pt x="192405" y="8160"/>
                  </a:cubicBezTo>
                  <a:cubicBezTo>
                    <a:pt x="175260" y="24352"/>
                    <a:pt x="165735" y="42450"/>
                    <a:pt x="154305" y="43402"/>
                  </a:cubicBezTo>
                  <a:cubicBezTo>
                    <a:pt x="104775" y="47212"/>
                    <a:pt x="55245" y="45307"/>
                    <a:pt x="0" y="45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E5DCB38-3ACC-4D0C-97D1-6431A4000118}"/>
                </a:ext>
              </a:extLst>
            </p:cNvPr>
            <p:cNvSpPr/>
            <p:nvPr/>
          </p:nvSpPr>
          <p:spPr>
            <a:xfrm>
              <a:off x="4269105" y="4579460"/>
              <a:ext cx="180975" cy="47625"/>
            </a:xfrm>
            <a:custGeom>
              <a:avLst/>
              <a:gdLst>
                <a:gd name="connsiteX0" fmla="*/ 180975 w 180975"/>
                <a:gd name="connsiteY0" fmla="*/ 8732 h 47625"/>
                <a:gd name="connsiteX1" fmla="*/ 0 w 180975"/>
                <a:gd name="connsiteY1" fmla="*/ 42070 h 47625"/>
                <a:gd name="connsiteX2" fmla="*/ 180975 w 180975"/>
                <a:gd name="connsiteY2" fmla="*/ 873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47625">
                  <a:moveTo>
                    <a:pt x="180975" y="8732"/>
                  </a:moveTo>
                  <a:cubicBezTo>
                    <a:pt x="171450" y="50642"/>
                    <a:pt x="108585" y="62072"/>
                    <a:pt x="0" y="42070"/>
                  </a:cubicBezTo>
                  <a:cubicBezTo>
                    <a:pt x="11430" y="159"/>
                    <a:pt x="62865" y="-9366"/>
                    <a:pt x="180975" y="8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A18DDB6-4C7A-447A-8212-F29482AAFC5B}"/>
                </a:ext>
              </a:extLst>
            </p:cNvPr>
            <p:cNvSpPr/>
            <p:nvPr/>
          </p:nvSpPr>
          <p:spPr>
            <a:xfrm>
              <a:off x="4873942" y="4582499"/>
              <a:ext cx="180975" cy="38100"/>
            </a:xfrm>
            <a:custGeom>
              <a:avLst/>
              <a:gdLst>
                <a:gd name="connsiteX0" fmla="*/ 0 w 180975"/>
                <a:gd name="connsiteY0" fmla="*/ 44746 h 38100"/>
                <a:gd name="connsiteX1" fmla="*/ 188595 w 180975"/>
                <a:gd name="connsiteY1" fmla="*/ 4741 h 38100"/>
                <a:gd name="connsiteX2" fmla="*/ 151448 w 180975"/>
                <a:gd name="connsiteY2" fmla="*/ 42841 h 38100"/>
                <a:gd name="connsiteX3" fmla="*/ 0 w 180975"/>
                <a:gd name="connsiteY3" fmla="*/ 447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38100">
                  <a:moveTo>
                    <a:pt x="0" y="44746"/>
                  </a:moveTo>
                  <a:cubicBezTo>
                    <a:pt x="10478" y="-3831"/>
                    <a:pt x="14288" y="-4784"/>
                    <a:pt x="188595" y="4741"/>
                  </a:cubicBezTo>
                  <a:cubicBezTo>
                    <a:pt x="171450" y="22838"/>
                    <a:pt x="161925" y="41888"/>
                    <a:pt x="151448" y="42841"/>
                  </a:cubicBezTo>
                  <a:cubicBezTo>
                    <a:pt x="102870" y="45698"/>
                    <a:pt x="53340" y="44746"/>
                    <a:pt x="0" y="447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E1FFCFC-1BDB-4B99-B21D-054DA733B7BA}"/>
                </a:ext>
              </a:extLst>
            </p:cNvPr>
            <p:cNvSpPr/>
            <p:nvPr/>
          </p:nvSpPr>
          <p:spPr>
            <a:xfrm>
              <a:off x="4066222" y="4578975"/>
              <a:ext cx="180975" cy="47625"/>
            </a:xfrm>
            <a:custGeom>
              <a:avLst/>
              <a:gdLst>
                <a:gd name="connsiteX0" fmla="*/ 182880 w 180975"/>
                <a:gd name="connsiteY0" fmla="*/ 9218 h 47625"/>
                <a:gd name="connsiteX1" fmla="*/ 0 w 180975"/>
                <a:gd name="connsiteY1" fmla="*/ 40650 h 47625"/>
                <a:gd name="connsiteX2" fmla="*/ 182880 w 180975"/>
                <a:gd name="connsiteY2" fmla="*/ 921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47625">
                  <a:moveTo>
                    <a:pt x="182880" y="9218"/>
                  </a:moveTo>
                  <a:cubicBezTo>
                    <a:pt x="169545" y="50175"/>
                    <a:pt x="94298" y="62558"/>
                    <a:pt x="0" y="40650"/>
                  </a:cubicBezTo>
                  <a:cubicBezTo>
                    <a:pt x="14288" y="645"/>
                    <a:pt x="73343" y="-9832"/>
                    <a:pt x="182880" y="9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6746FE9-56C1-46EF-A47E-A725AEE212CC}"/>
                </a:ext>
              </a:extLst>
            </p:cNvPr>
            <p:cNvSpPr/>
            <p:nvPr/>
          </p:nvSpPr>
          <p:spPr>
            <a:xfrm>
              <a:off x="5873115" y="4584621"/>
              <a:ext cx="180975" cy="38100"/>
            </a:xfrm>
            <a:custGeom>
              <a:avLst/>
              <a:gdLst>
                <a:gd name="connsiteX0" fmla="*/ 173355 w 180975"/>
                <a:gd name="connsiteY0" fmla="*/ 43577 h 38100"/>
                <a:gd name="connsiteX1" fmla="*/ 27622 w 180975"/>
                <a:gd name="connsiteY1" fmla="*/ 42624 h 38100"/>
                <a:gd name="connsiteX2" fmla="*/ 0 w 180975"/>
                <a:gd name="connsiteY2" fmla="*/ 18812 h 38100"/>
                <a:gd name="connsiteX3" fmla="*/ 27622 w 180975"/>
                <a:gd name="connsiteY3" fmla="*/ 1667 h 38100"/>
                <a:gd name="connsiteX4" fmla="*/ 146685 w 180975"/>
                <a:gd name="connsiteY4" fmla="*/ 2619 h 38100"/>
                <a:gd name="connsiteX5" fmla="*/ 181928 w 180975"/>
                <a:gd name="connsiteY5" fmla="*/ 28337 h 38100"/>
                <a:gd name="connsiteX6" fmla="*/ 173355 w 180975"/>
                <a:gd name="connsiteY6" fmla="*/ 435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38100">
                  <a:moveTo>
                    <a:pt x="173355" y="43577"/>
                  </a:moveTo>
                  <a:cubicBezTo>
                    <a:pt x="124778" y="43577"/>
                    <a:pt x="76200" y="44529"/>
                    <a:pt x="27622" y="42624"/>
                  </a:cubicBezTo>
                  <a:cubicBezTo>
                    <a:pt x="18097" y="42624"/>
                    <a:pt x="9525" y="27384"/>
                    <a:pt x="0" y="18812"/>
                  </a:cubicBezTo>
                  <a:cubicBezTo>
                    <a:pt x="9525" y="13097"/>
                    <a:pt x="18097" y="2619"/>
                    <a:pt x="27622" y="1667"/>
                  </a:cubicBezTo>
                  <a:cubicBezTo>
                    <a:pt x="66675" y="-238"/>
                    <a:pt x="106680" y="-1191"/>
                    <a:pt x="146685" y="2619"/>
                  </a:cubicBezTo>
                  <a:cubicBezTo>
                    <a:pt x="159067" y="3572"/>
                    <a:pt x="169545" y="19764"/>
                    <a:pt x="181928" y="28337"/>
                  </a:cubicBezTo>
                  <a:cubicBezTo>
                    <a:pt x="178117" y="34052"/>
                    <a:pt x="176213" y="38814"/>
                    <a:pt x="173355" y="43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500DE02-CA29-4EE4-B8ED-D0CBFCB0D397}"/>
                </a:ext>
              </a:extLst>
            </p:cNvPr>
            <p:cNvSpPr/>
            <p:nvPr/>
          </p:nvSpPr>
          <p:spPr>
            <a:xfrm>
              <a:off x="5275846" y="4586140"/>
              <a:ext cx="171450" cy="38100"/>
            </a:xfrm>
            <a:custGeom>
              <a:avLst/>
              <a:gdLst>
                <a:gd name="connsiteX0" fmla="*/ 85777 w 171450"/>
                <a:gd name="connsiteY0" fmla="*/ 41105 h 38100"/>
                <a:gd name="connsiteX1" fmla="*/ 19102 w 171450"/>
                <a:gd name="connsiteY1" fmla="*/ 40152 h 38100"/>
                <a:gd name="connsiteX2" fmla="*/ 52 w 171450"/>
                <a:gd name="connsiteY2" fmla="*/ 21102 h 38100"/>
                <a:gd name="connsiteX3" fmla="*/ 19102 w 171450"/>
                <a:gd name="connsiteY3" fmla="*/ 1100 h 38100"/>
                <a:gd name="connsiteX4" fmla="*/ 157214 w 171450"/>
                <a:gd name="connsiteY4" fmla="*/ 1100 h 38100"/>
                <a:gd name="connsiteX5" fmla="*/ 173407 w 171450"/>
                <a:gd name="connsiteY5" fmla="*/ 18245 h 38100"/>
                <a:gd name="connsiteX6" fmla="*/ 157214 w 171450"/>
                <a:gd name="connsiteY6" fmla="*/ 40152 h 38100"/>
                <a:gd name="connsiteX7" fmla="*/ 85777 w 171450"/>
                <a:gd name="connsiteY7" fmla="*/ 411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38100">
                  <a:moveTo>
                    <a:pt x="85777" y="41105"/>
                  </a:moveTo>
                  <a:cubicBezTo>
                    <a:pt x="63870" y="41105"/>
                    <a:pt x="41010" y="43010"/>
                    <a:pt x="19102" y="40152"/>
                  </a:cubicBezTo>
                  <a:cubicBezTo>
                    <a:pt x="11482" y="39200"/>
                    <a:pt x="-901" y="26817"/>
                    <a:pt x="52" y="21102"/>
                  </a:cubicBezTo>
                  <a:cubicBezTo>
                    <a:pt x="1004" y="13482"/>
                    <a:pt x="12435" y="1100"/>
                    <a:pt x="19102" y="1100"/>
                  </a:cubicBezTo>
                  <a:cubicBezTo>
                    <a:pt x="64822" y="-805"/>
                    <a:pt x="111495" y="147"/>
                    <a:pt x="157214" y="1100"/>
                  </a:cubicBezTo>
                  <a:cubicBezTo>
                    <a:pt x="162929" y="1100"/>
                    <a:pt x="174360" y="13482"/>
                    <a:pt x="173407" y="18245"/>
                  </a:cubicBezTo>
                  <a:cubicBezTo>
                    <a:pt x="171502" y="26817"/>
                    <a:pt x="163882" y="40152"/>
                    <a:pt x="157214" y="40152"/>
                  </a:cubicBezTo>
                  <a:cubicBezTo>
                    <a:pt x="133402" y="43010"/>
                    <a:pt x="109589" y="41105"/>
                    <a:pt x="85777" y="4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6530AB-8403-49AA-A05D-BCC9EF4FD6F1}"/>
                </a:ext>
              </a:extLst>
            </p:cNvPr>
            <p:cNvSpPr/>
            <p:nvPr/>
          </p:nvSpPr>
          <p:spPr>
            <a:xfrm>
              <a:off x="5474018" y="4584306"/>
              <a:ext cx="171450" cy="38100"/>
            </a:xfrm>
            <a:custGeom>
              <a:avLst/>
              <a:gdLst>
                <a:gd name="connsiteX0" fmla="*/ 90488 w 171450"/>
                <a:gd name="connsiteY0" fmla="*/ 1029 h 38100"/>
                <a:gd name="connsiteX1" fmla="*/ 151447 w 171450"/>
                <a:gd name="connsiteY1" fmla="*/ 1981 h 38100"/>
                <a:gd name="connsiteX2" fmla="*/ 177165 w 171450"/>
                <a:gd name="connsiteY2" fmla="*/ 21984 h 38100"/>
                <a:gd name="connsiteX3" fmla="*/ 153352 w 171450"/>
                <a:gd name="connsiteY3" fmla="*/ 42939 h 38100"/>
                <a:gd name="connsiteX4" fmla="*/ 25717 w 171450"/>
                <a:gd name="connsiteY4" fmla="*/ 42939 h 38100"/>
                <a:gd name="connsiteX5" fmla="*/ 0 w 171450"/>
                <a:gd name="connsiteY5" fmla="*/ 22936 h 38100"/>
                <a:gd name="connsiteX6" fmla="*/ 28575 w 171450"/>
                <a:gd name="connsiteY6" fmla="*/ 1981 h 38100"/>
                <a:gd name="connsiteX7" fmla="*/ 90488 w 171450"/>
                <a:gd name="connsiteY7" fmla="*/ 1029 h 38100"/>
                <a:gd name="connsiteX8" fmla="*/ 90488 w 171450"/>
                <a:gd name="connsiteY8" fmla="*/ 10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38100">
                  <a:moveTo>
                    <a:pt x="90488" y="1029"/>
                  </a:moveTo>
                  <a:cubicBezTo>
                    <a:pt x="110490" y="1029"/>
                    <a:pt x="131445" y="-876"/>
                    <a:pt x="151447" y="1981"/>
                  </a:cubicBezTo>
                  <a:cubicBezTo>
                    <a:pt x="160972" y="2934"/>
                    <a:pt x="168592" y="15316"/>
                    <a:pt x="177165" y="21984"/>
                  </a:cubicBezTo>
                  <a:cubicBezTo>
                    <a:pt x="169545" y="29604"/>
                    <a:pt x="161925" y="42939"/>
                    <a:pt x="153352" y="42939"/>
                  </a:cubicBezTo>
                  <a:cubicBezTo>
                    <a:pt x="111442" y="44844"/>
                    <a:pt x="68580" y="44844"/>
                    <a:pt x="25717" y="42939"/>
                  </a:cubicBezTo>
                  <a:cubicBezTo>
                    <a:pt x="17145" y="42939"/>
                    <a:pt x="8572" y="29604"/>
                    <a:pt x="0" y="22936"/>
                  </a:cubicBezTo>
                  <a:cubicBezTo>
                    <a:pt x="9525" y="15316"/>
                    <a:pt x="18097" y="3886"/>
                    <a:pt x="28575" y="1981"/>
                  </a:cubicBezTo>
                  <a:cubicBezTo>
                    <a:pt x="49530" y="-1829"/>
                    <a:pt x="69532" y="1029"/>
                    <a:pt x="90488" y="1029"/>
                  </a:cubicBezTo>
                  <a:cubicBezTo>
                    <a:pt x="90488" y="1029"/>
                    <a:pt x="90488" y="1029"/>
                    <a:pt x="90488" y="1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2928BFA-879B-46DE-BCD7-31804B5A2EA1}"/>
                </a:ext>
              </a:extLst>
            </p:cNvPr>
            <p:cNvSpPr/>
            <p:nvPr/>
          </p:nvSpPr>
          <p:spPr>
            <a:xfrm>
              <a:off x="6271260" y="4582301"/>
              <a:ext cx="171450" cy="47625"/>
            </a:xfrm>
            <a:custGeom>
              <a:avLst/>
              <a:gdLst>
                <a:gd name="connsiteX0" fmla="*/ 174308 w 171450"/>
                <a:gd name="connsiteY0" fmla="*/ 41134 h 47625"/>
                <a:gd name="connsiteX1" fmla="*/ 0 w 171450"/>
                <a:gd name="connsiteY1" fmla="*/ 11607 h 47625"/>
                <a:gd name="connsiteX2" fmla="*/ 174308 w 171450"/>
                <a:gd name="connsiteY2" fmla="*/ 411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47625">
                  <a:moveTo>
                    <a:pt x="174308" y="41134"/>
                  </a:moveTo>
                  <a:cubicBezTo>
                    <a:pt x="74295" y="61137"/>
                    <a:pt x="8572" y="49707"/>
                    <a:pt x="0" y="11607"/>
                  </a:cubicBezTo>
                  <a:cubicBezTo>
                    <a:pt x="84772" y="-12206"/>
                    <a:pt x="163830" y="2082"/>
                    <a:pt x="174308" y="411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1471253-532B-4F24-BCAE-FB674D89C876}"/>
                </a:ext>
              </a:extLst>
            </p:cNvPr>
            <p:cNvSpPr/>
            <p:nvPr/>
          </p:nvSpPr>
          <p:spPr>
            <a:xfrm>
              <a:off x="6074093" y="4582117"/>
              <a:ext cx="171450" cy="47625"/>
            </a:xfrm>
            <a:custGeom>
              <a:avLst/>
              <a:gdLst>
                <a:gd name="connsiteX0" fmla="*/ 0 w 171450"/>
                <a:gd name="connsiteY0" fmla="*/ 7981 h 47625"/>
                <a:gd name="connsiteX1" fmla="*/ 172402 w 171450"/>
                <a:gd name="connsiteY1" fmla="*/ 38461 h 47625"/>
                <a:gd name="connsiteX2" fmla="*/ 0 w 171450"/>
                <a:gd name="connsiteY2" fmla="*/ 798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47625">
                  <a:moveTo>
                    <a:pt x="0" y="7981"/>
                  </a:moveTo>
                  <a:cubicBezTo>
                    <a:pt x="118110" y="-8212"/>
                    <a:pt x="161925" y="-592"/>
                    <a:pt x="172402" y="38461"/>
                  </a:cubicBezTo>
                  <a:cubicBezTo>
                    <a:pt x="91440" y="63226"/>
                    <a:pt x="5715" y="49891"/>
                    <a:pt x="0" y="7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E279E66-F552-4E02-B08D-5718E04285D5}"/>
                </a:ext>
              </a:extLst>
            </p:cNvPr>
            <p:cNvSpPr/>
            <p:nvPr/>
          </p:nvSpPr>
          <p:spPr>
            <a:xfrm>
              <a:off x="5674043" y="4584621"/>
              <a:ext cx="171450" cy="38100"/>
            </a:xfrm>
            <a:custGeom>
              <a:avLst/>
              <a:gdLst>
                <a:gd name="connsiteX0" fmla="*/ 171450 w 171450"/>
                <a:gd name="connsiteY0" fmla="*/ 43577 h 38100"/>
                <a:gd name="connsiteX1" fmla="*/ 24765 w 171450"/>
                <a:gd name="connsiteY1" fmla="*/ 42624 h 38100"/>
                <a:gd name="connsiteX2" fmla="*/ 0 w 171450"/>
                <a:gd name="connsiteY2" fmla="*/ 21669 h 38100"/>
                <a:gd name="connsiteX3" fmla="*/ 24765 w 171450"/>
                <a:gd name="connsiteY3" fmla="*/ 1667 h 38100"/>
                <a:gd name="connsiteX4" fmla="*/ 148590 w 171450"/>
                <a:gd name="connsiteY4" fmla="*/ 2619 h 38100"/>
                <a:gd name="connsiteX5" fmla="*/ 180022 w 171450"/>
                <a:gd name="connsiteY5" fmla="*/ 30242 h 38100"/>
                <a:gd name="connsiteX6" fmla="*/ 171450 w 171450"/>
                <a:gd name="connsiteY6" fmla="*/ 435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38100">
                  <a:moveTo>
                    <a:pt x="171450" y="43577"/>
                  </a:moveTo>
                  <a:cubicBezTo>
                    <a:pt x="122872" y="43577"/>
                    <a:pt x="73342" y="44529"/>
                    <a:pt x="24765" y="42624"/>
                  </a:cubicBezTo>
                  <a:cubicBezTo>
                    <a:pt x="16192" y="42624"/>
                    <a:pt x="7620" y="29289"/>
                    <a:pt x="0" y="21669"/>
                  </a:cubicBezTo>
                  <a:cubicBezTo>
                    <a:pt x="8572" y="15002"/>
                    <a:pt x="16192" y="2619"/>
                    <a:pt x="24765" y="1667"/>
                  </a:cubicBezTo>
                  <a:cubicBezTo>
                    <a:pt x="65722" y="-238"/>
                    <a:pt x="107632" y="-1191"/>
                    <a:pt x="148590" y="2619"/>
                  </a:cubicBezTo>
                  <a:cubicBezTo>
                    <a:pt x="160020" y="3572"/>
                    <a:pt x="169545" y="20717"/>
                    <a:pt x="180022" y="30242"/>
                  </a:cubicBezTo>
                  <a:cubicBezTo>
                    <a:pt x="177165" y="34052"/>
                    <a:pt x="174307" y="38814"/>
                    <a:pt x="171450" y="43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08ED760-2169-4312-B4E3-C3958446CDFE}"/>
                </a:ext>
              </a:extLst>
            </p:cNvPr>
            <p:cNvSpPr/>
            <p:nvPr/>
          </p:nvSpPr>
          <p:spPr>
            <a:xfrm>
              <a:off x="6465570" y="4583672"/>
              <a:ext cx="171450" cy="47625"/>
            </a:xfrm>
            <a:custGeom>
              <a:avLst/>
              <a:gdLst>
                <a:gd name="connsiteX0" fmla="*/ 0 w 171450"/>
                <a:gd name="connsiteY0" fmla="*/ 9283 h 47625"/>
                <a:gd name="connsiteX1" fmla="*/ 179070 w 171450"/>
                <a:gd name="connsiteY1" fmla="*/ 38810 h 47625"/>
                <a:gd name="connsiteX2" fmla="*/ 0 w 171450"/>
                <a:gd name="connsiteY2" fmla="*/ 928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47625">
                  <a:moveTo>
                    <a:pt x="0" y="9283"/>
                  </a:moveTo>
                  <a:cubicBezTo>
                    <a:pt x="104775" y="-9767"/>
                    <a:pt x="163830" y="710"/>
                    <a:pt x="179070" y="38810"/>
                  </a:cubicBezTo>
                  <a:cubicBezTo>
                    <a:pt x="92393" y="60718"/>
                    <a:pt x="14288" y="48335"/>
                    <a:pt x="0" y="92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E8D4F82-3683-43F4-A87E-09928D6A7DF4}"/>
                </a:ext>
              </a:extLst>
            </p:cNvPr>
            <p:cNvSpPr/>
            <p:nvPr/>
          </p:nvSpPr>
          <p:spPr>
            <a:xfrm>
              <a:off x="6649403" y="4584510"/>
              <a:ext cx="190500" cy="47625"/>
            </a:xfrm>
            <a:custGeom>
              <a:avLst/>
              <a:gdLst>
                <a:gd name="connsiteX0" fmla="*/ 195263 w 190500"/>
                <a:gd name="connsiteY0" fmla="*/ 49403 h 47625"/>
                <a:gd name="connsiteX1" fmla="*/ 0 w 190500"/>
                <a:gd name="connsiteY1" fmla="*/ 14160 h 47625"/>
                <a:gd name="connsiteX2" fmla="*/ 195263 w 190500"/>
                <a:gd name="connsiteY2" fmla="*/ 494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7625">
                  <a:moveTo>
                    <a:pt x="195263" y="49403"/>
                  </a:moveTo>
                  <a:cubicBezTo>
                    <a:pt x="129540" y="32258"/>
                    <a:pt x="62865" y="69405"/>
                    <a:pt x="0" y="14160"/>
                  </a:cubicBezTo>
                  <a:cubicBezTo>
                    <a:pt x="95250" y="-13462"/>
                    <a:pt x="176213" y="-127"/>
                    <a:pt x="195263" y="494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E4721D6-20EC-4717-89D6-0493064916EB}"/>
                </a:ext>
              </a:extLst>
            </p:cNvPr>
            <p:cNvSpPr/>
            <p:nvPr/>
          </p:nvSpPr>
          <p:spPr>
            <a:xfrm>
              <a:off x="3852863" y="4579620"/>
              <a:ext cx="190500" cy="47625"/>
            </a:xfrm>
            <a:custGeom>
              <a:avLst/>
              <a:gdLst>
                <a:gd name="connsiteX0" fmla="*/ 0 w 190500"/>
                <a:gd name="connsiteY0" fmla="*/ 35243 h 47625"/>
                <a:gd name="connsiteX1" fmla="*/ 195263 w 190500"/>
                <a:gd name="connsiteY1" fmla="*/ 0 h 47625"/>
                <a:gd name="connsiteX2" fmla="*/ 0 w 190500"/>
                <a:gd name="connsiteY2" fmla="*/ 35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7625">
                  <a:moveTo>
                    <a:pt x="0" y="35243"/>
                  </a:moveTo>
                  <a:cubicBezTo>
                    <a:pt x="61913" y="-24765"/>
                    <a:pt x="132397" y="19050"/>
                    <a:pt x="195263" y="0"/>
                  </a:cubicBezTo>
                  <a:cubicBezTo>
                    <a:pt x="182880" y="49530"/>
                    <a:pt x="109538" y="61913"/>
                    <a:pt x="0" y="35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D862A2C-F375-4A7D-8924-0A2423CC89BE}"/>
                </a:ext>
              </a:extLst>
            </p:cNvPr>
            <p:cNvSpPr/>
            <p:nvPr/>
          </p:nvSpPr>
          <p:spPr>
            <a:xfrm>
              <a:off x="6845618" y="4585650"/>
              <a:ext cx="190500" cy="38100"/>
            </a:xfrm>
            <a:custGeom>
              <a:avLst/>
              <a:gdLst>
                <a:gd name="connsiteX0" fmla="*/ 0 w 190500"/>
                <a:gd name="connsiteY0" fmla="*/ 12067 h 38100"/>
                <a:gd name="connsiteX1" fmla="*/ 195263 w 190500"/>
                <a:gd name="connsiteY1" fmla="*/ 46357 h 38100"/>
                <a:gd name="connsiteX2" fmla="*/ 0 w 190500"/>
                <a:gd name="connsiteY2" fmla="*/ 1206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38100">
                  <a:moveTo>
                    <a:pt x="0" y="12067"/>
                  </a:moveTo>
                  <a:cubicBezTo>
                    <a:pt x="100965" y="-12698"/>
                    <a:pt x="177165" y="1590"/>
                    <a:pt x="195263" y="46357"/>
                  </a:cubicBezTo>
                  <a:cubicBezTo>
                    <a:pt x="132397" y="32069"/>
                    <a:pt x="65722" y="68265"/>
                    <a:pt x="0" y="120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32AF4E1-5DA3-4690-BB65-0702C6311836}"/>
                </a:ext>
              </a:extLst>
            </p:cNvPr>
            <p:cNvSpPr/>
            <p:nvPr/>
          </p:nvSpPr>
          <p:spPr>
            <a:xfrm>
              <a:off x="7051357" y="4586994"/>
              <a:ext cx="190500" cy="38100"/>
            </a:xfrm>
            <a:custGeom>
              <a:avLst/>
              <a:gdLst>
                <a:gd name="connsiteX0" fmla="*/ 0 w 190500"/>
                <a:gd name="connsiteY0" fmla="*/ 1198 h 38100"/>
                <a:gd name="connsiteX1" fmla="*/ 192405 w 190500"/>
                <a:gd name="connsiteY1" fmla="*/ 31678 h 38100"/>
                <a:gd name="connsiteX2" fmla="*/ 0 w 190500"/>
                <a:gd name="connsiteY2" fmla="*/ 119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38100">
                  <a:moveTo>
                    <a:pt x="0" y="1198"/>
                  </a:moveTo>
                  <a:cubicBezTo>
                    <a:pt x="66675" y="10723"/>
                    <a:pt x="132398" y="-21662"/>
                    <a:pt x="192405" y="31678"/>
                  </a:cubicBezTo>
                  <a:cubicBezTo>
                    <a:pt x="109538" y="56443"/>
                    <a:pt x="23813" y="45966"/>
                    <a:pt x="0" y="11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AB227E1-888A-4E61-915A-09491BB66145}"/>
                </a:ext>
              </a:extLst>
            </p:cNvPr>
            <p:cNvSpPr/>
            <p:nvPr/>
          </p:nvSpPr>
          <p:spPr>
            <a:xfrm>
              <a:off x="5106353" y="5238750"/>
              <a:ext cx="923925" cy="228600"/>
            </a:xfrm>
            <a:custGeom>
              <a:avLst/>
              <a:gdLst>
                <a:gd name="connsiteX0" fmla="*/ 874395 w 923925"/>
                <a:gd name="connsiteY0" fmla="*/ 0 h 228600"/>
                <a:gd name="connsiteX1" fmla="*/ 926782 w 923925"/>
                <a:gd name="connsiteY1" fmla="*/ 228600 h 228600"/>
                <a:gd name="connsiteX2" fmla="*/ 0 w 923925"/>
                <a:gd name="connsiteY2" fmla="*/ 228600 h 228600"/>
                <a:gd name="connsiteX3" fmla="*/ 46672 w 923925"/>
                <a:gd name="connsiteY3" fmla="*/ 18097 h 228600"/>
                <a:gd name="connsiteX4" fmla="*/ 75247 w 923925"/>
                <a:gd name="connsiteY4" fmla="*/ 953 h 228600"/>
                <a:gd name="connsiteX5" fmla="*/ 874395 w 923925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3925" h="228600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DCA6EDD-42EE-468F-A4CF-1F6F89D2B755}"/>
                </a:ext>
              </a:extLst>
            </p:cNvPr>
            <p:cNvSpPr/>
            <p:nvPr/>
          </p:nvSpPr>
          <p:spPr>
            <a:xfrm>
              <a:off x="3629025" y="1545908"/>
              <a:ext cx="3857625" cy="2676525"/>
            </a:xfrm>
            <a:custGeom>
              <a:avLst/>
              <a:gdLst>
                <a:gd name="connsiteX0" fmla="*/ 3863340 w 3857625"/>
                <a:gd name="connsiteY0" fmla="*/ 153352 h 2676525"/>
                <a:gd name="connsiteX1" fmla="*/ 3707130 w 3857625"/>
                <a:gd name="connsiteY1" fmla="*/ 0 h 2676525"/>
                <a:gd name="connsiteX2" fmla="*/ 1952625 w 3857625"/>
                <a:gd name="connsiteY2" fmla="*/ 952 h 2676525"/>
                <a:gd name="connsiteX3" fmla="*/ 156210 w 3857625"/>
                <a:gd name="connsiteY3" fmla="*/ 0 h 2676525"/>
                <a:gd name="connsiteX4" fmla="*/ 0 w 3857625"/>
                <a:gd name="connsiteY4" fmla="*/ 153352 h 2676525"/>
                <a:gd name="connsiteX5" fmla="*/ 0 w 3857625"/>
                <a:gd name="connsiteY5" fmla="*/ 2525078 h 2676525"/>
                <a:gd name="connsiteX6" fmla="*/ 156210 w 3857625"/>
                <a:gd name="connsiteY6" fmla="*/ 2680335 h 2676525"/>
                <a:gd name="connsiteX7" fmla="*/ 2029778 w 3857625"/>
                <a:gd name="connsiteY7" fmla="*/ 2680335 h 2676525"/>
                <a:gd name="connsiteX8" fmla="*/ 2029778 w 3857625"/>
                <a:gd name="connsiteY8" fmla="*/ 2680335 h 2676525"/>
                <a:gd name="connsiteX9" fmla="*/ 3708083 w 3857625"/>
                <a:gd name="connsiteY9" fmla="*/ 2680335 h 2676525"/>
                <a:gd name="connsiteX10" fmla="*/ 3864293 w 3857625"/>
                <a:gd name="connsiteY10" fmla="*/ 2525078 h 2676525"/>
                <a:gd name="connsiteX11" fmla="*/ 3863340 w 3857625"/>
                <a:gd name="connsiteY11" fmla="*/ 153352 h 2676525"/>
                <a:gd name="connsiteX12" fmla="*/ 3618548 w 3857625"/>
                <a:gd name="connsiteY12" fmla="*/ 2458403 h 2676525"/>
                <a:gd name="connsiteX13" fmla="*/ 2455545 w 3857625"/>
                <a:gd name="connsiteY13" fmla="*/ 2458403 h 2676525"/>
                <a:gd name="connsiteX14" fmla="*/ 2455545 w 3857625"/>
                <a:gd name="connsiteY14" fmla="*/ 2458403 h 2676525"/>
                <a:gd name="connsiteX15" fmla="*/ 244792 w 3857625"/>
                <a:gd name="connsiteY15" fmla="*/ 2458403 h 2676525"/>
                <a:gd name="connsiteX16" fmla="*/ 143827 w 3857625"/>
                <a:gd name="connsiteY16" fmla="*/ 2355533 h 2676525"/>
                <a:gd name="connsiteX17" fmla="*/ 143827 w 3857625"/>
                <a:gd name="connsiteY17" fmla="*/ 345757 h 2676525"/>
                <a:gd name="connsiteX18" fmla="*/ 237172 w 3857625"/>
                <a:gd name="connsiteY18" fmla="*/ 249555 h 2676525"/>
                <a:gd name="connsiteX19" fmla="*/ 1890713 w 3857625"/>
                <a:gd name="connsiteY19" fmla="*/ 249555 h 2676525"/>
                <a:gd name="connsiteX20" fmla="*/ 1890713 w 3857625"/>
                <a:gd name="connsiteY20" fmla="*/ 249555 h 2676525"/>
                <a:gd name="connsiteX21" fmla="*/ 3626168 w 3857625"/>
                <a:gd name="connsiteY21" fmla="*/ 249555 h 2676525"/>
                <a:gd name="connsiteX22" fmla="*/ 3719513 w 3857625"/>
                <a:gd name="connsiteY22" fmla="*/ 345757 h 2676525"/>
                <a:gd name="connsiteX23" fmla="*/ 3719513 w 3857625"/>
                <a:gd name="connsiteY23" fmla="*/ 2355533 h 2676525"/>
                <a:gd name="connsiteX24" fmla="*/ 3618548 w 3857625"/>
                <a:gd name="connsiteY24" fmla="*/ 2458403 h 267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7625" h="2676525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3" name="Picture 4" descr="Mở ảnh">
            <a:extLst>
              <a:ext uri="{FF2B5EF4-FFF2-40B4-BE49-F238E27FC236}">
                <a16:creationId xmlns:a16="http://schemas.microsoft.com/office/drawing/2014/main" id="{0CD1C800-21A3-4A7A-A58A-58064808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00" y="2508150"/>
            <a:ext cx="2232293" cy="147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6A02BD8-7C0D-415E-A083-B640649244B9}"/>
              </a:ext>
            </a:extLst>
          </p:cNvPr>
          <p:cNvSpPr txBox="1"/>
          <p:nvPr/>
        </p:nvSpPr>
        <p:spPr>
          <a:xfrm>
            <a:off x="6960687" y="4402976"/>
            <a:ext cx="461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ko-K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altLang="ko-K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altLang="ko-KR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endParaRPr lang="ko-KR" alt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" name="Picture 105" descr="iViettechLogo.png">
            <a:extLst>
              <a:ext uri="{FF2B5EF4-FFF2-40B4-BE49-F238E27FC236}">
                <a16:creationId xmlns:a16="http://schemas.microsoft.com/office/drawing/2014/main" id="{8744F806-145E-49B5-9469-82E907696C2A}"/>
              </a:ext>
            </a:extLst>
          </p:cNvPr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8" y="417541"/>
            <a:ext cx="1686418" cy="322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67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46BEA7F-7580-40E1-A869-C3900C503BA4}"/>
              </a:ext>
            </a:extLst>
          </p:cNvPr>
          <p:cNvSpPr txBox="1"/>
          <p:nvPr/>
        </p:nvSpPr>
        <p:spPr>
          <a:xfrm>
            <a:off x="0" y="463628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91B070-0ADA-4B01-8343-1828682B8916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A82D29B-E2E1-4D26-B557-6459541D1D75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8A6386E-61D2-4027-9265-20ACAAC8EC38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75A9F24-E415-4AE5-83C9-E8807E6CE554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BC052F2-7145-496E-BB5C-2C58E5D96BF2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56" name="Rounded Rectangle 3">
                    <a:extLst>
                      <a:ext uri="{FF2B5EF4-FFF2-40B4-BE49-F238E27FC236}">
                        <a16:creationId xmlns:a16="http://schemas.microsoft.com/office/drawing/2014/main" id="{50B3A622-8802-4C9F-B88D-4296C2462C0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F9F62D83-3451-4DAC-A1E4-2B01C19764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58" name="Trapezoid 57">
                    <a:extLst>
                      <a:ext uri="{FF2B5EF4-FFF2-40B4-BE49-F238E27FC236}">
                        <a16:creationId xmlns:a16="http://schemas.microsoft.com/office/drawing/2014/main" id="{4FF1C2E2-EFFA-4F9C-AAC3-FAFEB4225439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6E8C462-A658-41F9-9BA9-87708BE5B999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3C1BE2D-C13B-4B21-9440-9500DD1CE22B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CB1C0DE-457B-42A2-9252-86A1A5123D49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A0996BD-97E0-45CA-91F7-95AC1DE3B19F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50" name="Rounded Rectangle 1">
                  <a:extLst>
                    <a:ext uri="{FF2B5EF4-FFF2-40B4-BE49-F238E27FC236}">
                      <a16:creationId xmlns:a16="http://schemas.microsoft.com/office/drawing/2014/main" id="{62F7DE2E-8597-4BB3-8AA8-0E124E32F2C4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1E9237C-7786-4190-A3A1-860C79D3BF96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00F2F0E-5EA5-4D90-BDA9-16503ADCBD3C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C86799D-AD88-4D58-85F3-1A025F4DE800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C94B02D-87C1-4881-A12B-92DACFB4D5F7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45" name="Freeform 6">
                  <a:extLst>
                    <a:ext uri="{FF2B5EF4-FFF2-40B4-BE49-F238E27FC236}">
                      <a16:creationId xmlns:a16="http://schemas.microsoft.com/office/drawing/2014/main" id="{3CF74A8B-F83E-44CC-BD8B-5262C1557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46" name="Rounded Rectangle 60">
                  <a:extLst>
                    <a:ext uri="{FF2B5EF4-FFF2-40B4-BE49-F238E27FC236}">
                      <a16:creationId xmlns:a16="http://schemas.microsoft.com/office/drawing/2014/main" id="{AC5D01A8-EFFD-4409-9989-D23B23688D12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E66F1DC-3D88-4732-9541-D8A766E73990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  <p:grpSp>
        <p:nvGrpSpPr>
          <p:cNvPr id="59" name="Graphic 25">
            <a:extLst>
              <a:ext uri="{FF2B5EF4-FFF2-40B4-BE49-F238E27FC236}">
                <a16:creationId xmlns:a16="http://schemas.microsoft.com/office/drawing/2014/main" id="{8A263D25-6C6C-4883-8A22-90922618AA59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734B2E6-0B12-4C07-93AC-DE5AC2669812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5FA19CA-0E71-4192-8724-ED70F56B5AED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C579618-EF49-48B0-BF35-309C1F8E5B5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3C85278-6435-4F57-8F98-BD40D460890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0B60DE-92C1-41D8-AB4F-94E2765A8B8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4F9FA7B-C33B-4234-B588-D5B2FDDA0C3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824AC62-921A-48BF-B40F-AE487F470D2C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5AA7B92-A9EB-4C96-A28E-334C25C0D551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80797C6-FD07-4C21-B786-0BEEB42A1E6E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70" name="Picture 4" descr="Mở ảnh">
            <a:extLst>
              <a:ext uri="{FF2B5EF4-FFF2-40B4-BE49-F238E27FC236}">
                <a16:creationId xmlns:a16="http://schemas.microsoft.com/office/drawing/2014/main" id="{F31E587E-9257-4639-8084-867A85F7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94" y="1574904"/>
            <a:ext cx="1733791" cy="114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iViettechLogo.png">
            <a:extLst>
              <a:ext uri="{FF2B5EF4-FFF2-40B4-BE49-F238E27FC236}">
                <a16:creationId xmlns:a16="http://schemas.microsoft.com/office/drawing/2014/main" id="{8744F806-145E-49B5-9469-82E907696C2A}"/>
              </a:ext>
            </a:extLst>
          </p:cNvPr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5" y="268245"/>
            <a:ext cx="1686418" cy="322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23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ở ảnh">
            <a:extLst>
              <a:ext uri="{FF2B5EF4-FFF2-40B4-BE49-F238E27FC236}">
                <a16:creationId xmlns:a16="http://schemas.microsoft.com/office/drawing/2014/main" id="{E214210E-5ADC-4170-8EBA-2360CBAB3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96" y="1938304"/>
            <a:ext cx="4253028" cy="281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7EFED-207F-4CBD-BA3C-B7CF5F143936}"/>
              </a:ext>
            </a:extLst>
          </p:cNvPr>
          <p:cNvSpPr txBox="1"/>
          <p:nvPr/>
        </p:nvSpPr>
        <p:spPr>
          <a:xfrm>
            <a:off x="5625679" y="1938304"/>
            <a:ext cx="4586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8FF9E-8A05-4DC2-AF17-9EC340FEBD79}"/>
              </a:ext>
            </a:extLst>
          </p:cNvPr>
          <p:cNvSpPr txBox="1"/>
          <p:nvPr/>
        </p:nvSpPr>
        <p:spPr>
          <a:xfrm>
            <a:off x="6203853" y="2903681"/>
            <a:ext cx="3429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Minh Thuận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Văn Thuận</a:t>
            </a:r>
          </a:p>
        </p:txBody>
      </p:sp>
      <p:pic>
        <p:nvPicPr>
          <p:cNvPr id="7" name="Picture 6" descr="iViettechLogo.png">
            <a:extLst>
              <a:ext uri="{FF2B5EF4-FFF2-40B4-BE49-F238E27FC236}">
                <a16:creationId xmlns:a16="http://schemas.microsoft.com/office/drawing/2014/main" id="{01D8E8DC-FF62-4B87-AB76-D0E3B48493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56" y="717247"/>
            <a:ext cx="2857500" cy="66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772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C3B3FE-78C4-4E9F-AF2C-4F3FC7763DD3}"/>
              </a:ext>
            </a:extLst>
          </p:cNvPr>
          <p:cNvGrpSpPr/>
          <p:nvPr/>
        </p:nvGrpSpPr>
        <p:grpSpPr>
          <a:xfrm rot="20187535">
            <a:off x="3152515" y="1894206"/>
            <a:ext cx="768112" cy="912170"/>
            <a:chOff x="3790950" y="1741170"/>
            <a:chExt cx="2447925" cy="2907029"/>
          </a:xfrm>
        </p:grpSpPr>
        <p:grpSp>
          <p:nvGrpSpPr>
            <p:cNvPr id="5" name="Graphic 3">
              <a:extLst>
                <a:ext uri="{FF2B5EF4-FFF2-40B4-BE49-F238E27FC236}">
                  <a16:creationId xmlns:a16="http://schemas.microsoft.com/office/drawing/2014/main" id="{F4E62798-8540-46AF-AFB8-FC724989D7D1}"/>
                </a:ext>
              </a:extLst>
            </p:cNvPr>
            <p:cNvGrpSpPr/>
            <p:nvPr/>
          </p:nvGrpSpPr>
          <p:grpSpPr>
            <a:xfrm>
              <a:off x="4295774" y="1741170"/>
              <a:ext cx="1457326" cy="1156846"/>
              <a:chOff x="5172075" y="2695575"/>
              <a:chExt cx="1847850" cy="1466850"/>
            </a:xfrm>
            <a:solidFill>
              <a:schemeClr val="accent1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11F2FE4-9CA5-44BE-980D-A8C34AEB0F99}"/>
                  </a:ext>
                </a:extLst>
              </p:cNvPr>
              <p:cNvSpPr/>
              <p:nvPr/>
            </p:nvSpPr>
            <p:spPr>
              <a:xfrm>
                <a:off x="6072664" y="3246076"/>
                <a:ext cx="952500" cy="819150"/>
              </a:xfrm>
              <a:custGeom>
                <a:avLst/>
                <a:gdLst>
                  <a:gd name="connsiteX0" fmla="*/ 20479 w 952500"/>
                  <a:gd name="connsiteY0" fmla="*/ 778237 h 819150"/>
                  <a:gd name="connsiteX1" fmla="*/ 30004 w 952500"/>
                  <a:gd name="connsiteY1" fmla="*/ 753472 h 819150"/>
                  <a:gd name="connsiteX2" fmla="*/ 58579 w 952500"/>
                  <a:gd name="connsiteY2" fmla="*/ 683939 h 819150"/>
                  <a:gd name="connsiteX3" fmla="*/ 107156 w 952500"/>
                  <a:gd name="connsiteY3" fmla="*/ 578212 h 819150"/>
                  <a:gd name="connsiteX4" fmla="*/ 139541 w 952500"/>
                  <a:gd name="connsiteY4" fmla="*/ 513442 h 819150"/>
                  <a:gd name="connsiteX5" fmla="*/ 177641 w 952500"/>
                  <a:gd name="connsiteY5" fmla="*/ 442957 h 819150"/>
                  <a:gd name="connsiteX6" fmla="*/ 274796 w 952500"/>
                  <a:gd name="connsiteY6" fmla="*/ 289604 h 819150"/>
                  <a:gd name="connsiteX7" fmla="*/ 410051 w 952500"/>
                  <a:gd name="connsiteY7" fmla="*/ 131489 h 819150"/>
                  <a:gd name="connsiteX8" fmla="*/ 502444 w 952500"/>
                  <a:gd name="connsiteY8" fmla="*/ 59099 h 819150"/>
                  <a:gd name="connsiteX9" fmla="*/ 559594 w 952500"/>
                  <a:gd name="connsiteY9" fmla="*/ 29572 h 819150"/>
                  <a:gd name="connsiteX10" fmla="*/ 626269 w 952500"/>
                  <a:gd name="connsiteY10" fmla="*/ 10522 h 819150"/>
                  <a:gd name="connsiteX11" fmla="*/ 700564 w 952500"/>
                  <a:gd name="connsiteY11" fmla="*/ 9569 h 819150"/>
                  <a:gd name="connsiteX12" fmla="*/ 772954 w 952500"/>
                  <a:gd name="connsiteY12" fmla="*/ 32429 h 819150"/>
                  <a:gd name="connsiteX13" fmla="*/ 832961 w 952500"/>
                  <a:gd name="connsiteY13" fmla="*/ 72434 h 819150"/>
                  <a:gd name="connsiteX14" fmla="*/ 845344 w 952500"/>
                  <a:gd name="connsiteY14" fmla="*/ 83864 h 819150"/>
                  <a:gd name="connsiteX15" fmla="*/ 852011 w 952500"/>
                  <a:gd name="connsiteY15" fmla="*/ 89579 h 819150"/>
                  <a:gd name="connsiteX16" fmla="*/ 854869 w 952500"/>
                  <a:gd name="connsiteY16" fmla="*/ 92437 h 819150"/>
                  <a:gd name="connsiteX17" fmla="*/ 855821 w 952500"/>
                  <a:gd name="connsiteY17" fmla="*/ 93389 h 819150"/>
                  <a:gd name="connsiteX18" fmla="*/ 857726 w 952500"/>
                  <a:gd name="connsiteY18" fmla="*/ 96247 h 819150"/>
                  <a:gd name="connsiteX19" fmla="*/ 867251 w 952500"/>
                  <a:gd name="connsiteY19" fmla="*/ 105772 h 819150"/>
                  <a:gd name="connsiteX20" fmla="*/ 878681 w 952500"/>
                  <a:gd name="connsiteY20" fmla="*/ 119107 h 819150"/>
                  <a:gd name="connsiteX21" fmla="*/ 899636 w 952500"/>
                  <a:gd name="connsiteY21" fmla="*/ 146729 h 819150"/>
                  <a:gd name="connsiteX22" fmla="*/ 917734 w 952500"/>
                  <a:gd name="connsiteY22" fmla="*/ 177209 h 819150"/>
                  <a:gd name="connsiteX23" fmla="*/ 943451 w 952500"/>
                  <a:gd name="connsiteY23" fmla="*/ 245789 h 819150"/>
                  <a:gd name="connsiteX24" fmla="*/ 947261 w 952500"/>
                  <a:gd name="connsiteY24" fmla="*/ 321989 h 819150"/>
                  <a:gd name="connsiteX25" fmla="*/ 929164 w 952500"/>
                  <a:gd name="connsiteY25" fmla="*/ 392474 h 819150"/>
                  <a:gd name="connsiteX26" fmla="*/ 856774 w 952500"/>
                  <a:gd name="connsiteY26" fmla="*/ 500107 h 819150"/>
                  <a:gd name="connsiteX27" fmla="*/ 769144 w 952500"/>
                  <a:gd name="connsiteY27" fmla="*/ 576307 h 819150"/>
                  <a:gd name="connsiteX28" fmla="*/ 678656 w 952500"/>
                  <a:gd name="connsiteY28" fmla="*/ 634409 h 819150"/>
                  <a:gd name="connsiteX29" fmla="*/ 589121 w 952500"/>
                  <a:gd name="connsiteY29" fmla="*/ 681082 h 819150"/>
                  <a:gd name="connsiteX30" fmla="*/ 419576 w 952500"/>
                  <a:gd name="connsiteY30" fmla="*/ 748709 h 819150"/>
                  <a:gd name="connsiteX31" fmla="*/ 271939 w 952500"/>
                  <a:gd name="connsiteY31" fmla="*/ 790619 h 819150"/>
                  <a:gd name="connsiteX32" fmla="*/ 155734 w 952500"/>
                  <a:gd name="connsiteY32" fmla="*/ 813479 h 819150"/>
                  <a:gd name="connsiteX33" fmla="*/ 78581 w 952500"/>
                  <a:gd name="connsiteY33" fmla="*/ 821099 h 819150"/>
                  <a:gd name="connsiteX34" fmla="*/ 57626 w 952500"/>
                  <a:gd name="connsiteY34" fmla="*/ 821099 h 819150"/>
                  <a:gd name="connsiteX35" fmla="*/ 7144 w 952500"/>
                  <a:gd name="connsiteY35" fmla="*/ 820147 h 819150"/>
                  <a:gd name="connsiteX36" fmla="*/ 20479 w 952500"/>
                  <a:gd name="connsiteY36" fmla="*/ 778237 h 819150"/>
                  <a:gd name="connsiteX37" fmla="*/ 109061 w 952500"/>
                  <a:gd name="connsiteY37" fmla="*/ 745852 h 819150"/>
                  <a:gd name="connsiteX38" fmla="*/ 138589 w 952500"/>
                  <a:gd name="connsiteY38" fmla="*/ 738232 h 819150"/>
                  <a:gd name="connsiteX39" fmla="*/ 245269 w 952500"/>
                  <a:gd name="connsiteY39" fmla="*/ 703942 h 819150"/>
                  <a:gd name="connsiteX40" fmla="*/ 380524 w 952500"/>
                  <a:gd name="connsiteY40" fmla="*/ 649649 h 819150"/>
                  <a:gd name="connsiteX41" fmla="*/ 533876 w 952500"/>
                  <a:gd name="connsiteY41" fmla="*/ 574402 h 819150"/>
                  <a:gd name="connsiteX42" fmla="*/ 689134 w 952500"/>
                  <a:gd name="connsiteY42" fmla="*/ 473437 h 819150"/>
                  <a:gd name="connsiteX43" fmla="*/ 755809 w 952500"/>
                  <a:gd name="connsiteY43" fmla="*/ 410572 h 819150"/>
                  <a:gd name="connsiteX44" fmla="*/ 799624 w 952500"/>
                  <a:gd name="connsiteY44" fmla="*/ 341039 h 819150"/>
                  <a:gd name="connsiteX45" fmla="*/ 805339 w 952500"/>
                  <a:gd name="connsiteY45" fmla="*/ 275317 h 819150"/>
                  <a:gd name="connsiteX46" fmla="*/ 792956 w 952500"/>
                  <a:gd name="connsiteY46" fmla="*/ 242932 h 819150"/>
                  <a:gd name="connsiteX47" fmla="*/ 782479 w 952500"/>
                  <a:gd name="connsiteY47" fmla="*/ 225787 h 819150"/>
                  <a:gd name="connsiteX48" fmla="*/ 770096 w 952500"/>
                  <a:gd name="connsiteY48" fmla="*/ 209594 h 819150"/>
                  <a:gd name="connsiteX49" fmla="*/ 763429 w 952500"/>
                  <a:gd name="connsiteY49" fmla="*/ 201974 h 819150"/>
                  <a:gd name="connsiteX50" fmla="*/ 753904 w 952500"/>
                  <a:gd name="connsiteY50" fmla="*/ 192449 h 819150"/>
                  <a:gd name="connsiteX51" fmla="*/ 739616 w 952500"/>
                  <a:gd name="connsiteY51" fmla="*/ 178162 h 819150"/>
                  <a:gd name="connsiteX52" fmla="*/ 709136 w 952500"/>
                  <a:gd name="connsiteY52" fmla="*/ 157207 h 819150"/>
                  <a:gd name="connsiteX53" fmla="*/ 678656 w 952500"/>
                  <a:gd name="connsiteY53" fmla="*/ 147682 h 819150"/>
                  <a:gd name="connsiteX54" fmla="*/ 645319 w 952500"/>
                  <a:gd name="connsiteY54" fmla="*/ 147682 h 819150"/>
                  <a:gd name="connsiteX55" fmla="*/ 609124 w 952500"/>
                  <a:gd name="connsiteY55" fmla="*/ 157207 h 819150"/>
                  <a:gd name="connsiteX56" fmla="*/ 571024 w 952500"/>
                  <a:gd name="connsiteY56" fmla="*/ 175304 h 819150"/>
                  <a:gd name="connsiteX57" fmla="*/ 497681 w 952500"/>
                  <a:gd name="connsiteY57" fmla="*/ 228644 h 819150"/>
                  <a:gd name="connsiteX58" fmla="*/ 370046 w 952500"/>
                  <a:gd name="connsiteY58" fmla="*/ 362947 h 819150"/>
                  <a:gd name="connsiteX59" fmla="*/ 267176 w 952500"/>
                  <a:gd name="connsiteY59" fmla="*/ 500107 h 819150"/>
                  <a:gd name="connsiteX60" fmla="*/ 185261 w 952500"/>
                  <a:gd name="connsiteY60" fmla="*/ 622027 h 819150"/>
                  <a:gd name="connsiteX61" fmla="*/ 125254 w 952500"/>
                  <a:gd name="connsiteY61" fmla="*/ 718229 h 819150"/>
                  <a:gd name="connsiteX62" fmla="*/ 109061 w 952500"/>
                  <a:gd name="connsiteY62" fmla="*/ 745852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52500" h="819150">
                    <a:moveTo>
                      <a:pt x="20479" y="778237"/>
                    </a:moveTo>
                    <a:cubicBezTo>
                      <a:pt x="20479" y="778237"/>
                      <a:pt x="23336" y="769664"/>
                      <a:pt x="30004" y="753472"/>
                    </a:cubicBezTo>
                    <a:cubicBezTo>
                      <a:pt x="36671" y="737279"/>
                      <a:pt x="45244" y="713467"/>
                      <a:pt x="58579" y="683939"/>
                    </a:cubicBezTo>
                    <a:cubicBezTo>
                      <a:pt x="70961" y="654412"/>
                      <a:pt x="87154" y="618217"/>
                      <a:pt x="107156" y="578212"/>
                    </a:cubicBezTo>
                    <a:cubicBezTo>
                      <a:pt x="116681" y="558209"/>
                      <a:pt x="128111" y="536302"/>
                      <a:pt x="139541" y="513442"/>
                    </a:cubicBezTo>
                    <a:cubicBezTo>
                      <a:pt x="150971" y="490582"/>
                      <a:pt x="164306" y="467722"/>
                      <a:pt x="177641" y="442957"/>
                    </a:cubicBezTo>
                    <a:cubicBezTo>
                      <a:pt x="205264" y="394379"/>
                      <a:pt x="237649" y="342944"/>
                      <a:pt x="274796" y="289604"/>
                    </a:cubicBezTo>
                    <a:cubicBezTo>
                      <a:pt x="312896" y="237217"/>
                      <a:pt x="355759" y="182924"/>
                      <a:pt x="410051" y="131489"/>
                    </a:cubicBezTo>
                    <a:cubicBezTo>
                      <a:pt x="436721" y="105772"/>
                      <a:pt x="467201" y="81007"/>
                      <a:pt x="502444" y="59099"/>
                    </a:cubicBezTo>
                    <a:cubicBezTo>
                      <a:pt x="519589" y="48622"/>
                      <a:pt x="538639" y="38144"/>
                      <a:pt x="559594" y="29572"/>
                    </a:cubicBezTo>
                    <a:cubicBezTo>
                      <a:pt x="580549" y="20999"/>
                      <a:pt x="602456" y="14332"/>
                      <a:pt x="626269" y="10522"/>
                    </a:cubicBezTo>
                    <a:cubicBezTo>
                      <a:pt x="650081" y="6712"/>
                      <a:pt x="675799" y="5759"/>
                      <a:pt x="700564" y="9569"/>
                    </a:cubicBezTo>
                    <a:cubicBezTo>
                      <a:pt x="725329" y="13379"/>
                      <a:pt x="750094" y="20999"/>
                      <a:pt x="772954" y="32429"/>
                    </a:cubicBezTo>
                    <a:cubicBezTo>
                      <a:pt x="794861" y="43859"/>
                      <a:pt x="814864" y="57194"/>
                      <a:pt x="832961" y="72434"/>
                    </a:cubicBezTo>
                    <a:cubicBezTo>
                      <a:pt x="837724" y="76244"/>
                      <a:pt x="841534" y="80054"/>
                      <a:pt x="845344" y="83864"/>
                    </a:cubicBezTo>
                    <a:lnTo>
                      <a:pt x="852011" y="89579"/>
                    </a:lnTo>
                    <a:lnTo>
                      <a:pt x="854869" y="92437"/>
                    </a:lnTo>
                    <a:lnTo>
                      <a:pt x="855821" y="93389"/>
                    </a:lnTo>
                    <a:lnTo>
                      <a:pt x="857726" y="96247"/>
                    </a:lnTo>
                    <a:lnTo>
                      <a:pt x="867251" y="105772"/>
                    </a:lnTo>
                    <a:cubicBezTo>
                      <a:pt x="870109" y="109582"/>
                      <a:pt x="874871" y="114344"/>
                      <a:pt x="878681" y="119107"/>
                    </a:cubicBezTo>
                    <a:cubicBezTo>
                      <a:pt x="886301" y="128632"/>
                      <a:pt x="892969" y="137204"/>
                      <a:pt x="899636" y="146729"/>
                    </a:cubicBezTo>
                    <a:cubicBezTo>
                      <a:pt x="905351" y="156254"/>
                      <a:pt x="912019" y="165779"/>
                      <a:pt x="917734" y="177209"/>
                    </a:cubicBezTo>
                    <a:cubicBezTo>
                      <a:pt x="929164" y="198164"/>
                      <a:pt x="937736" y="221024"/>
                      <a:pt x="943451" y="245789"/>
                    </a:cubicBezTo>
                    <a:cubicBezTo>
                      <a:pt x="948214" y="270554"/>
                      <a:pt x="950119" y="296272"/>
                      <a:pt x="947261" y="321989"/>
                    </a:cubicBezTo>
                    <a:cubicBezTo>
                      <a:pt x="944404" y="346754"/>
                      <a:pt x="937736" y="371519"/>
                      <a:pt x="929164" y="392474"/>
                    </a:cubicBezTo>
                    <a:cubicBezTo>
                      <a:pt x="911066" y="436289"/>
                      <a:pt x="884396" y="470579"/>
                      <a:pt x="856774" y="500107"/>
                    </a:cubicBezTo>
                    <a:cubicBezTo>
                      <a:pt x="829151" y="529634"/>
                      <a:pt x="799624" y="554399"/>
                      <a:pt x="769144" y="576307"/>
                    </a:cubicBezTo>
                    <a:cubicBezTo>
                      <a:pt x="739616" y="598214"/>
                      <a:pt x="709136" y="617264"/>
                      <a:pt x="678656" y="634409"/>
                    </a:cubicBezTo>
                    <a:cubicBezTo>
                      <a:pt x="648176" y="651554"/>
                      <a:pt x="618649" y="666794"/>
                      <a:pt x="589121" y="681082"/>
                    </a:cubicBezTo>
                    <a:cubicBezTo>
                      <a:pt x="530066" y="708704"/>
                      <a:pt x="472916" y="730612"/>
                      <a:pt x="419576" y="748709"/>
                    </a:cubicBezTo>
                    <a:cubicBezTo>
                      <a:pt x="366236" y="766807"/>
                      <a:pt x="316706" y="780142"/>
                      <a:pt x="271939" y="790619"/>
                    </a:cubicBezTo>
                    <a:cubicBezTo>
                      <a:pt x="228124" y="801097"/>
                      <a:pt x="188119" y="807764"/>
                      <a:pt x="155734" y="813479"/>
                    </a:cubicBezTo>
                    <a:cubicBezTo>
                      <a:pt x="123349" y="818242"/>
                      <a:pt x="96679" y="820147"/>
                      <a:pt x="78581" y="821099"/>
                    </a:cubicBezTo>
                    <a:cubicBezTo>
                      <a:pt x="69056" y="821099"/>
                      <a:pt x="62389" y="821099"/>
                      <a:pt x="57626" y="821099"/>
                    </a:cubicBezTo>
                    <a:lnTo>
                      <a:pt x="7144" y="820147"/>
                    </a:lnTo>
                    <a:lnTo>
                      <a:pt x="20479" y="778237"/>
                    </a:lnTo>
                    <a:close/>
                    <a:moveTo>
                      <a:pt x="109061" y="745852"/>
                    </a:moveTo>
                    <a:cubicBezTo>
                      <a:pt x="117634" y="743947"/>
                      <a:pt x="128111" y="741089"/>
                      <a:pt x="138589" y="738232"/>
                    </a:cubicBezTo>
                    <a:cubicBezTo>
                      <a:pt x="168116" y="729659"/>
                      <a:pt x="204311" y="718229"/>
                      <a:pt x="245269" y="703942"/>
                    </a:cubicBezTo>
                    <a:cubicBezTo>
                      <a:pt x="286226" y="689654"/>
                      <a:pt x="331946" y="671557"/>
                      <a:pt x="380524" y="649649"/>
                    </a:cubicBezTo>
                    <a:cubicBezTo>
                      <a:pt x="429101" y="628694"/>
                      <a:pt x="481489" y="603929"/>
                      <a:pt x="533876" y="574402"/>
                    </a:cubicBezTo>
                    <a:cubicBezTo>
                      <a:pt x="586264" y="545827"/>
                      <a:pt x="639604" y="512489"/>
                      <a:pt x="689134" y="473437"/>
                    </a:cubicBezTo>
                    <a:cubicBezTo>
                      <a:pt x="712946" y="453434"/>
                      <a:pt x="736759" y="432479"/>
                      <a:pt x="755809" y="410572"/>
                    </a:cubicBezTo>
                    <a:cubicBezTo>
                      <a:pt x="775811" y="388664"/>
                      <a:pt x="791051" y="363899"/>
                      <a:pt x="799624" y="341039"/>
                    </a:cubicBezTo>
                    <a:cubicBezTo>
                      <a:pt x="808196" y="318179"/>
                      <a:pt x="810101" y="297224"/>
                      <a:pt x="805339" y="275317"/>
                    </a:cubicBezTo>
                    <a:cubicBezTo>
                      <a:pt x="803434" y="264839"/>
                      <a:pt x="798671" y="253409"/>
                      <a:pt x="792956" y="242932"/>
                    </a:cubicBezTo>
                    <a:cubicBezTo>
                      <a:pt x="790099" y="237217"/>
                      <a:pt x="786289" y="231502"/>
                      <a:pt x="782479" y="225787"/>
                    </a:cubicBezTo>
                    <a:cubicBezTo>
                      <a:pt x="778669" y="220072"/>
                      <a:pt x="773906" y="214357"/>
                      <a:pt x="770096" y="209594"/>
                    </a:cubicBezTo>
                    <a:cubicBezTo>
                      <a:pt x="768191" y="206737"/>
                      <a:pt x="766286" y="204832"/>
                      <a:pt x="763429" y="201974"/>
                    </a:cubicBezTo>
                    <a:lnTo>
                      <a:pt x="753904" y="192449"/>
                    </a:lnTo>
                    <a:cubicBezTo>
                      <a:pt x="750094" y="187687"/>
                      <a:pt x="744379" y="182924"/>
                      <a:pt x="739616" y="178162"/>
                    </a:cubicBezTo>
                    <a:cubicBezTo>
                      <a:pt x="729139" y="169589"/>
                      <a:pt x="719614" y="162922"/>
                      <a:pt x="709136" y="157207"/>
                    </a:cubicBezTo>
                    <a:cubicBezTo>
                      <a:pt x="698659" y="152444"/>
                      <a:pt x="689134" y="148634"/>
                      <a:pt x="678656" y="147682"/>
                    </a:cubicBezTo>
                    <a:cubicBezTo>
                      <a:pt x="668179" y="145777"/>
                      <a:pt x="657701" y="145777"/>
                      <a:pt x="645319" y="147682"/>
                    </a:cubicBezTo>
                    <a:cubicBezTo>
                      <a:pt x="633889" y="149587"/>
                      <a:pt x="621506" y="152444"/>
                      <a:pt x="609124" y="157207"/>
                    </a:cubicBezTo>
                    <a:cubicBezTo>
                      <a:pt x="596741" y="161969"/>
                      <a:pt x="584359" y="168637"/>
                      <a:pt x="571024" y="175304"/>
                    </a:cubicBezTo>
                    <a:cubicBezTo>
                      <a:pt x="545306" y="189592"/>
                      <a:pt x="521494" y="208642"/>
                      <a:pt x="497681" y="228644"/>
                    </a:cubicBezTo>
                    <a:cubicBezTo>
                      <a:pt x="451009" y="269602"/>
                      <a:pt x="408146" y="316274"/>
                      <a:pt x="370046" y="362947"/>
                    </a:cubicBezTo>
                    <a:cubicBezTo>
                      <a:pt x="331946" y="409619"/>
                      <a:pt x="297656" y="456292"/>
                      <a:pt x="267176" y="500107"/>
                    </a:cubicBezTo>
                    <a:cubicBezTo>
                      <a:pt x="236696" y="543922"/>
                      <a:pt x="209074" y="584879"/>
                      <a:pt x="185261" y="622027"/>
                    </a:cubicBezTo>
                    <a:cubicBezTo>
                      <a:pt x="161449" y="659174"/>
                      <a:pt x="141446" y="691559"/>
                      <a:pt x="125254" y="718229"/>
                    </a:cubicBezTo>
                    <a:cubicBezTo>
                      <a:pt x="120491" y="728707"/>
                      <a:pt x="114776" y="737279"/>
                      <a:pt x="109061" y="7458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CAFE50A-C309-4930-8A48-D971B4904E72}"/>
                  </a:ext>
                </a:extLst>
              </p:cNvPr>
              <p:cNvSpPr/>
              <p:nvPr/>
            </p:nvSpPr>
            <p:spPr>
              <a:xfrm>
                <a:off x="5165276" y="3246076"/>
                <a:ext cx="952500" cy="819150"/>
              </a:xfrm>
              <a:custGeom>
                <a:avLst/>
                <a:gdLst>
                  <a:gd name="connsiteX0" fmla="*/ 844047 w 952500"/>
                  <a:gd name="connsiteY0" fmla="*/ 745852 h 819150"/>
                  <a:gd name="connsiteX1" fmla="*/ 826902 w 952500"/>
                  <a:gd name="connsiteY1" fmla="*/ 718229 h 819150"/>
                  <a:gd name="connsiteX2" fmla="*/ 766894 w 952500"/>
                  <a:gd name="connsiteY2" fmla="*/ 622027 h 819150"/>
                  <a:gd name="connsiteX3" fmla="*/ 684979 w 952500"/>
                  <a:gd name="connsiteY3" fmla="*/ 500107 h 819150"/>
                  <a:gd name="connsiteX4" fmla="*/ 582109 w 952500"/>
                  <a:gd name="connsiteY4" fmla="*/ 362947 h 819150"/>
                  <a:gd name="connsiteX5" fmla="*/ 454474 w 952500"/>
                  <a:gd name="connsiteY5" fmla="*/ 228644 h 819150"/>
                  <a:gd name="connsiteX6" fmla="*/ 381132 w 952500"/>
                  <a:gd name="connsiteY6" fmla="*/ 175304 h 819150"/>
                  <a:gd name="connsiteX7" fmla="*/ 343032 w 952500"/>
                  <a:gd name="connsiteY7" fmla="*/ 157207 h 819150"/>
                  <a:gd name="connsiteX8" fmla="*/ 306837 w 952500"/>
                  <a:gd name="connsiteY8" fmla="*/ 147682 h 819150"/>
                  <a:gd name="connsiteX9" fmla="*/ 273499 w 952500"/>
                  <a:gd name="connsiteY9" fmla="*/ 147682 h 819150"/>
                  <a:gd name="connsiteX10" fmla="*/ 243019 w 952500"/>
                  <a:gd name="connsiteY10" fmla="*/ 157207 h 819150"/>
                  <a:gd name="connsiteX11" fmla="*/ 212539 w 952500"/>
                  <a:gd name="connsiteY11" fmla="*/ 178162 h 819150"/>
                  <a:gd name="connsiteX12" fmla="*/ 198252 w 952500"/>
                  <a:gd name="connsiteY12" fmla="*/ 192449 h 819150"/>
                  <a:gd name="connsiteX13" fmla="*/ 188727 w 952500"/>
                  <a:gd name="connsiteY13" fmla="*/ 201974 h 819150"/>
                  <a:gd name="connsiteX14" fmla="*/ 182059 w 952500"/>
                  <a:gd name="connsiteY14" fmla="*/ 209594 h 819150"/>
                  <a:gd name="connsiteX15" fmla="*/ 169677 w 952500"/>
                  <a:gd name="connsiteY15" fmla="*/ 225787 h 819150"/>
                  <a:gd name="connsiteX16" fmla="*/ 159199 w 952500"/>
                  <a:gd name="connsiteY16" fmla="*/ 242932 h 819150"/>
                  <a:gd name="connsiteX17" fmla="*/ 146817 w 952500"/>
                  <a:gd name="connsiteY17" fmla="*/ 275317 h 819150"/>
                  <a:gd name="connsiteX18" fmla="*/ 152532 w 952500"/>
                  <a:gd name="connsiteY18" fmla="*/ 341039 h 819150"/>
                  <a:gd name="connsiteX19" fmla="*/ 196347 w 952500"/>
                  <a:gd name="connsiteY19" fmla="*/ 410572 h 819150"/>
                  <a:gd name="connsiteX20" fmla="*/ 263022 w 952500"/>
                  <a:gd name="connsiteY20" fmla="*/ 473437 h 819150"/>
                  <a:gd name="connsiteX21" fmla="*/ 418279 w 952500"/>
                  <a:gd name="connsiteY21" fmla="*/ 574402 h 819150"/>
                  <a:gd name="connsiteX22" fmla="*/ 571632 w 952500"/>
                  <a:gd name="connsiteY22" fmla="*/ 649649 h 819150"/>
                  <a:gd name="connsiteX23" fmla="*/ 706887 w 952500"/>
                  <a:gd name="connsiteY23" fmla="*/ 703942 h 819150"/>
                  <a:gd name="connsiteX24" fmla="*/ 813567 w 952500"/>
                  <a:gd name="connsiteY24" fmla="*/ 738232 h 819150"/>
                  <a:gd name="connsiteX25" fmla="*/ 844047 w 952500"/>
                  <a:gd name="connsiteY25" fmla="*/ 745852 h 819150"/>
                  <a:gd name="connsiteX26" fmla="*/ 904054 w 952500"/>
                  <a:gd name="connsiteY26" fmla="*/ 820147 h 819150"/>
                  <a:gd name="connsiteX27" fmla="*/ 896434 w 952500"/>
                  <a:gd name="connsiteY27" fmla="*/ 820147 h 819150"/>
                  <a:gd name="connsiteX28" fmla="*/ 875479 w 952500"/>
                  <a:gd name="connsiteY28" fmla="*/ 820147 h 819150"/>
                  <a:gd name="connsiteX29" fmla="*/ 798327 w 952500"/>
                  <a:gd name="connsiteY29" fmla="*/ 812527 h 819150"/>
                  <a:gd name="connsiteX30" fmla="*/ 682122 w 952500"/>
                  <a:gd name="connsiteY30" fmla="*/ 789667 h 819150"/>
                  <a:gd name="connsiteX31" fmla="*/ 534484 w 952500"/>
                  <a:gd name="connsiteY31" fmla="*/ 747757 h 819150"/>
                  <a:gd name="connsiteX32" fmla="*/ 364939 w 952500"/>
                  <a:gd name="connsiteY32" fmla="*/ 680129 h 819150"/>
                  <a:gd name="connsiteX33" fmla="*/ 275404 w 952500"/>
                  <a:gd name="connsiteY33" fmla="*/ 633457 h 819150"/>
                  <a:gd name="connsiteX34" fmla="*/ 184917 w 952500"/>
                  <a:gd name="connsiteY34" fmla="*/ 575354 h 819150"/>
                  <a:gd name="connsiteX35" fmla="*/ 97287 w 952500"/>
                  <a:gd name="connsiteY35" fmla="*/ 499154 h 819150"/>
                  <a:gd name="connsiteX36" fmla="*/ 26802 w 952500"/>
                  <a:gd name="connsiteY36" fmla="*/ 392474 h 819150"/>
                  <a:gd name="connsiteX37" fmla="*/ 8704 w 952500"/>
                  <a:gd name="connsiteY37" fmla="*/ 321989 h 819150"/>
                  <a:gd name="connsiteX38" fmla="*/ 12514 w 952500"/>
                  <a:gd name="connsiteY38" fmla="*/ 245789 h 819150"/>
                  <a:gd name="connsiteX39" fmla="*/ 38232 w 952500"/>
                  <a:gd name="connsiteY39" fmla="*/ 177209 h 819150"/>
                  <a:gd name="connsiteX40" fmla="*/ 56329 w 952500"/>
                  <a:gd name="connsiteY40" fmla="*/ 146729 h 819150"/>
                  <a:gd name="connsiteX41" fmla="*/ 77284 w 952500"/>
                  <a:gd name="connsiteY41" fmla="*/ 119107 h 819150"/>
                  <a:gd name="connsiteX42" fmla="*/ 88714 w 952500"/>
                  <a:gd name="connsiteY42" fmla="*/ 105772 h 819150"/>
                  <a:gd name="connsiteX43" fmla="*/ 98239 w 952500"/>
                  <a:gd name="connsiteY43" fmla="*/ 96247 h 819150"/>
                  <a:gd name="connsiteX44" fmla="*/ 100144 w 952500"/>
                  <a:gd name="connsiteY44" fmla="*/ 93389 h 819150"/>
                  <a:gd name="connsiteX45" fmla="*/ 101097 w 952500"/>
                  <a:gd name="connsiteY45" fmla="*/ 92437 h 819150"/>
                  <a:gd name="connsiteX46" fmla="*/ 103954 w 952500"/>
                  <a:gd name="connsiteY46" fmla="*/ 89579 h 819150"/>
                  <a:gd name="connsiteX47" fmla="*/ 110622 w 952500"/>
                  <a:gd name="connsiteY47" fmla="*/ 83864 h 819150"/>
                  <a:gd name="connsiteX48" fmla="*/ 123004 w 952500"/>
                  <a:gd name="connsiteY48" fmla="*/ 72434 h 819150"/>
                  <a:gd name="connsiteX49" fmla="*/ 183012 w 952500"/>
                  <a:gd name="connsiteY49" fmla="*/ 32429 h 819150"/>
                  <a:gd name="connsiteX50" fmla="*/ 255402 w 952500"/>
                  <a:gd name="connsiteY50" fmla="*/ 9569 h 819150"/>
                  <a:gd name="connsiteX51" fmla="*/ 329697 w 952500"/>
                  <a:gd name="connsiteY51" fmla="*/ 10522 h 819150"/>
                  <a:gd name="connsiteX52" fmla="*/ 396372 w 952500"/>
                  <a:gd name="connsiteY52" fmla="*/ 29572 h 819150"/>
                  <a:gd name="connsiteX53" fmla="*/ 453522 w 952500"/>
                  <a:gd name="connsiteY53" fmla="*/ 59099 h 819150"/>
                  <a:gd name="connsiteX54" fmla="*/ 545914 w 952500"/>
                  <a:gd name="connsiteY54" fmla="*/ 131489 h 819150"/>
                  <a:gd name="connsiteX55" fmla="*/ 681169 w 952500"/>
                  <a:gd name="connsiteY55" fmla="*/ 289604 h 819150"/>
                  <a:gd name="connsiteX56" fmla="*/ 778324 w 952500"/>
                  <a:gd name="connsiteY56" fmla="*/ 442957 h 819150"/>
                  <a:gd name="connsiteX57" fmla="*/ 816424 w 952500"/>
                  <a:gd name="connsiteY57" fmla="*/ 513442 h 819150"/>
                  <a:gd name="connsiteX58" fmla="*/ 848809 w 952500"/>
                  <a:gd name="connsiteY58" fmla="*/ 578212 h 819150"/>
                  <a:gd name="connsiteX59" fmla="*/ 897387 w 952500"/>
                  <a:gd name="connsiteY59" fmla="*/ 683939 h 819150"/>
                  <a:gd name="connsiteX60" fmla="*/ 925962 w 952500"/>
                  <a:gd name="connsiteY60" fmla="*/ 753472 h 819150"/>
                  <a:gd name="connsiteX61" fmla="*/ 949774 w 952500"/>
                  <a:gd name="connsiteY61" fmla="*/ 821099 h 819150"/>
                  <a:gd name="connsiteX62" fmla="*/ 904054 w 952500"/>
                  <a:gd name="connsiteY62" fmla="*/ 820147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52500" h="819150">
                    <a:moveTo>
                      <a:pt x="844047" y="745852"/>
                    </a:moveTo>
                    <a:cubicBezTo>
                      <a:pt x="839284" y="737279"/>
                      <a:pt x="833569" y="727754"/>
                      <a:pt x="826902" y="718229"/>
                    </a:cubicBezTo>
                    <a:cubicBezTo>
                      <a:pt x="810709" y="691559"/>
                      <a:pt x="789754" y="659174"/>
                      <a:pt x="766894" y="622027"/>
                    </a:cubicBezTo>
                    <a:cubicBezTo>
                      <a:pt x="743082" y="584879"/>
                      <a:pt x="715459" y="543922"/>
                      <a:pt x="684979" y="500107"/>
                    </a:cubicBezTo>
                    <a:cubicBezTo>
                      <a:pt x="654499" y="456292"/>
                      <a:pt x="620209" y="409619"/>
                      <a:pt x="582109" y="362947"/>
                    </a:cubicBezTo>
                    <a:cubicBezTo>
                      <a:pt x="544009" y="316274"/>
                      <a:pt x="502099" y="269602"/>
                      <a:pt x="454474" y="228644"/>
                    </a:cubicBezTo>
                    <a:cubicBezTo>
                      <a:pt x="430662" y="208642"/>
                      <a:pt x="406849" y="189592"/>
                      <a:pt x="381132" y="175304"/>
                    </a:cubicBezTo>
                    <a:cubicBezTo>
                      <a:pt x="368749" y="167684"/>
                      <a:pt x="355414" y="161969"/>
                      <a:pt x="343032" y="157207"/>
                    </a:cubicBezTo>
                    <a:cubicBezTo>
                      <a:pt x="330649" y="152444"/>
                      <a:pt x="318267" y="149587"/>
                      <a:pt x="306837" y="147682"/>
                    </a:cubicBezTo>
                    <a:cubicBezTo>
                      <a:pt x="295407" y="145777"/>
                      <a:pt x="283977" y="145777"/>
                      <a:pt x="273499" y="147682"/>
                    </a:cubicBezTo>
                    <a:cubicBezTo>
                      <a:pt x="263022" y="149587"/>
                      <a:pt x="252544" y="152444"/>
                      <a:pt x="243019" y="157207"/>
                    </a:cubicBezTo>
                    <a:cubicBezTo>
                      <a:pt x="232542" y="162922"/>
                      <a:pt x="223017" y="169589"/>
                      <a:pt x="212539" y="178162"/>
                    </a:cubicBezTo>
                    <a:cubicBezTo>
                      <a:pt x="207777" y="182924"/>
                      <a:pt x="202062" y="187687"/>
                      <a:pt x="198252" y="192449"/>
                    </a:cubicBezTo>
                    <a:lnTo>
                      <a:pt x="188727" y="201974"/>
                    </a:lnTo>
                    <a:cubicBezTo>
                      <a:pt x="185869" y="204832"/>
                      <a:pt x="184917" y="206737"/>
                      <a:pt x="182059" y="209594"/>
                    </a:cubicBezTo>
                    <a:cubicBezTo>
                      <a:pt x="178249" y="214357"/>
                      <a:pt x="173487" y="220072"/>
                      <a:pt x="169677" y="225787"/>
                    </a:cubicBezTo>
                    <a:cubicBezTo>
                      <a:pt x="165867" y="231502"/>
                      <a:pt x="162057" y="237217"/>
                      <a:pt x="159199" y="242932"/>
                    </a:cubicBezTo>
                    <a:cubicBezTo>
                      <a:pt x="153484" y="254362"/>
                      <a:pt x="148722" y="264839"/>
                      <a:pt x="146817" y="275317"/>
                    </a:cubicBezTo>
                    <a:cubicBezTo>
                      <a:pt x="142054" y="296272"/>
                      <a:pt x="143959" y="317227"/>
                      <a:pt x="152532" y="341039"/>
                    </a:cubicBezTo>
                    <a:cubicBezTo>
                      <a:pt x="162057" y="363899"/>
                      <a:pt x="177297" y="387712"/>
                      <a:pt x="196347" y="410572"/>
                    </a:cubicBezTo>
                    <a:cubicBezTo>
                      <a:pt x="216349" y="432479"/>
                      <a:pt x="239209" y="454387"/>
                      <a:pt x="263022" y="473437"/>
                    </a:cubicBezTo>
                    <a:cubicBezTo>
                      <a:pt x="311599" y="512489"/>
                      <a:pt x="365892" y="545827"/>
                      <a:pt x="418279" y="574402"/>
                    </a:cubicBezTo>
                    <a:cubicBezTo>
                      <a:pt x="470667" y="602977"/>
                      <a:pt x="523054" y="627742"/>
                      <a:pt x="571632" y="649649"/>
                    </a:cubicBezTo>
                    <a:cubicBezTo>
                      <a:pt x="620209" y="670604"/>
                      <a:pt x="665929" y="688702"/>
                      <a:pt x="706887" y="703942"/>
                    </a:cubicBezTo>
                    <a:cubicBezTo>
                      <a:pt x="747844" y="718229"/>
                      <a:pt x="783087" y="730612"/>
                      <a:pt x="813567" y="738232"/>
                    </a:cubicBezTo>
                    <a:cubicBezTo>
                      <a:pt x="824997" y="742042"/>
                      <a:pt x="835474" y="743947"/>
                      <a:pt x="844047" y="745852"/>
                    </a:cubicBezTo>
                    <a:close/>
                    <a:moveTo>
                      <a:pt x="904054" y="820147"/>
                    </a:moveTo>
                    <a:cubicBezTo>
                      <a:pt x="904054" y="820147"/>
                      <a:pt x="901197" y="820147"/>
                      <a:pt x="896434" y="820147"/>
                    </a:cubicBezTo>
                    <a:cubicBezTo>
                      <a:pt x="891672" y="820147"/>
                      <a:pt x="885004" y="820147"/>
                      <a:pt x="875479" y="820147"/>
                    </a:cubicBezTo>
                    <a:cubicBezTo>
                      <a:pt x="857382" y="819194"/>
                      <a:pt x="830712" y="817289"/>
                      <a:pt x="798327" y="812527"/>
                    </a:cubicBezTo>
                    <a:cubicBezTo>
                      <a:pt x="765942" y="807764"/>
                      <a:pt x="725937" y="801097"/>
                      <a:pt x="682122" y="789667"/>
                    </a:cubicBezTo>
                    <a:cubicBezTo>
                      <a:pt x="637354" y="779189"/>
                      <a:pt x="587824" y="765854"/>
                      <a:pt x="534484" y="747757"/>
                    </a:cubicBezTo>
                    <a:cubicBezTo>
                      <a:pt x="481144" y="729659"/>
                      <a:pt x="423994" y="707752"/>
                      <a:pt x="364939" y="680129"/>
                    </a:cubicBezTo>
                    <a:cubicBezTo>
                      <a:pt x="335412" y="666794"/>
                      <a:pt x="305884" y="650602"/>
                      <a:pt x="275404" y="633457"/>
                    </a:cubicBezTo>
                    <a:cubicBezTo>
                      <a:pt x="244924" y="616312"/>
                      <a:pt x="214444" y="597262"/>
                      <a:pt x="184917" y="575354"/>
                    </a:cubicBezTo>
                    <a:cubicBezTo>
                      <a:pt x="155389" y="553447"/>
                      <a:pt x="124909" y="528682"/>
                      <a:pt x="97287" y="499154"/>
                    </a:cubicBezTo>
                    <a:cubicBezTo>
                      <a:pt x="71569" y="471532"/>
                      <a:pt x="44899" y="436289"/>
                      <a:pt x="26802" y="392474"/>
                    </a:cubicBezTo>
                    <a:cubicBezTo>
                      <a:pt x="18229" y="370567"/>
                      <a:pt x="11562" y="346754"/>
                      <a:pt x="8704" y="321989"/>
                    </a:cubicBezTo>
                    <a:cubicBezTo>
                      <a:pt x="5847" y="297224"/>
                      <a:pt x="6799" y="270554"/>
                      <a:pt x="12514" y="245789"/>
                    </a:cubicBezTo>
                    <a:cubicBezTo>
                      <a:pt x="17277" y="221024"/>
                      <a:pt x="26802" y="198164"/>
                      <a:pt x="38232" y="177209"/>
                    </a:cubicBezTo>
                    <a:cubicBezTo>
                      <a:pt x="43947" y="166732"/>
                      <a:pt x="49662" y="157207"/>
                      <a:pt x="56329" y="146729"/>
                    </a:cubicBezTo>
                    <a:cubicBezTo>
                      <a:pt x="62997" y="137204"/>
                      <a:pt x="68712" y="128632"/>
                      <a:pt x="77284" y="119107"/>
                    </a:cubicBezTo>
                    <a:cubicBezTo>
                      <a:pt x="81094" y="114344"/>
                      <a:pt x="84904" y="109582"/>
                      <a:pt x="88714" y="105772"/>
                    </a:cubicBezTo>
                    <a:lnTo>
                      <a:pt x="98239" y="96247"/>
                    </a:lnTo>
                    <a:lnTo>
                      <a:pt x="100144" y="93389"/>
                    </a:lnTo>
                    <a:lnTo>
                      <a:pt x="101097" y="92437"/>
                    </a:lnTo>
                    <a:lnTo>
                      <a:pt x="103954" y="89579"/>
                    </a:lnTo>
                    <a:lnTo>
                      <a:pt x="110622" y="83864"/>
                    </a:lnTo>
                    <a:cubicBezTo>
                      <a:pt x="114432" y="80054"/>
                      <a:pt x="119194" y="76244"/>
                      <a:pt x="123004" y="72434"/>
                    </a:cubicBezTo>
                    <a:cubicBezTo>
                      <a:pt x="141102" y="57194"/>
                      <a:pt x="160152" y="43859"/>
                      <a:pt x="183012" y="32429"/>
                    </a:cubicBezTo>
                    <a:cubicBezTo>
                      <a:pt x="204919" y="20999"/>
                      <a:pt x="229684" y="13379"/>
                      <a:pt x="255402" y="9569"/>
                    </a:cubicBezTo>
                    <a:cubicBezTo>
                      <a:pt x="280167" y="5759"/>
                      <a:pt x="305884" y="6712"/>
                      <a:pt x="329697" y="10522"/>
                    </a:cubicBezTo>
                    <a:cubicBezTo>
                      <a:pt x="353509" y="14332"/>
                      <a:pt x="375417" y="20999"/>
                      <a:pt x="396372" y="29572"/>
                    </a:cubicBezTo>
                    <a:cubicBezTo>
                      <a:pt x="416374" y="38144"/>
                      <a:pt x="435424" y="47669"/>
                      <a:pt x="453522" y="59099"/>
                    </a:cubicBezTo>
                    <a:cubicBezTo>
                      <a:pt x="487812" y="81007"/>
                      <a:pt x="518292" y="105772"/>
                      <a:pt x="545914" y="131489"/>
                    </a:cubicBezTo>
                    <a:cubicBezTo>
                      <a:pt x="600207" y="182924"/>
                      <a:pt x="643069" y="237217"/>
                      <a:pt x="681169" y="289604"/>
                    </a:cubicBezTo>
                    <a:cubicBezTo>
                      <a:pt x="719269" y="342944"/>
                      <a:pt x="750702" y="394379"/>
                      <a:pt x="778324" y="442957"/>
                    </a:cubicBezTo>
                    <a:cubicBezTo>
                      <a:pt x="791659" y="467722"/>
                      <a:pt x="804994" y="490582"/>
                      <a:pt x="816424" y="513442"/>
                    </a:cubicBezTo>
                    <a:cubicBezTo>
                      <a:pt x="827854" y="536302"/>
                      <a:pt x="839284" y="557257"/>
                      <a:pt x="848809" y="578212"/>
                    </a:cubicBezTo>
                    <a:cubicBezTo>
                      <a:pt x="868812" y="618217"/>
                      <a:pt x="885004" y="654412"/>
                      <a:pt x="897387" y="683939"/>
                    </a:cubicBezTo>
                    <a:cubicBezTo>
                      <a:pt x="910722" y="713467"/>
                      <a:pt x="919294" y="737279"/>
                      <a:pt x="925962" y="753472"/>
                    </a:cubicBezTo>
                    <a:lnTo>
                      <a:pt x="949774" y="821099"/>
                    </a:lnTo>
                    <a:lnTo>
                      <a:pt x="904054" y="8201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302CF0E-7848-474A-B7A9-0CC6A2AC1030}"/>
                  </a:ext>
                </a:extLst>
              </p:cNvPr>
              <p:cNvSpPr/>
              <p:nvPr/>
            </p:nvSpPr>
            <p:spPr>
              <a:xfrm>
                <a:off x="6063761" y="2687479"/>
                <a:ext cx="933450" cy="1476375"/>
              </a:xfrm>
              <a:custGeom>
                <a:avLst/>
                <a:gdLst>
                  <a:gd name="connsiteX0" fmla="*/ 16999 w 933450"/>
                  <a:gd name="connsiteY0" fmla="*/ 1477804 h 1476375"/>
                  <a:gd name="connsiteX1" fmla="*/ 30334 w 933450"/>
                  <a:gd name="connsiteY1" fmla="*/ 1027271 h 1476375"/>
                  <a:gd name="connsiteX2" fmla="*/ 177971 w 933450"/>
                  <a:gd name="connsiteY2" fmla="*/ 595789 h 1476375"/>
                  <a:gd name="connsiteX3" fmla="*/ 206546 w 933450"/>
                  <a:gd name="connsiteY3" fmla="*/ 545306 h 1476375"/>
                  <a:gd name="connsiteX4" fmla="*/ 237979 w 933450"/>
                  <a:gd name="connsiteY4" fmla="*/ 496729 h 1476375"/>
                  <a:gd name="connsiteX5" fmla="*/ 272269 w 933450"/>
                  <a:gd name="connsiteY5" fmla="*/ 449104 h 1476375"/>
                  <a:gd name="connsiteX6" fmla="*/ 279889 w 933450"/>
                  <a:gd name="connsiteY6" fmla="*/ 436721 h 1476375"/>
                  <a:gd name="connsiteX7" fmla="*/ 289414 w 933450"/>
                  <a:gd name="connsiteY7" fmla="*/ 425291 h 1476375"/>
                  <a:gd name="connsiteX8" fmla="*/ 307511 w 933450"/>
                  <a:gd name="connsiteY8" fmla="*/ 402431 h 1476375"/>
                  <a:gd name="connsiteX9" fmla="*/ 473246 w 933450"/>
                  <a:gd name="connsiteY9" fmla="*/ 237649 h 1476375"/>
                  <a:gd name="connsiteX10" fmla="*/ 496106 w 933450"/>
                  <a:gd name="connsiteY10" fmla="*/ 218599 h 1476375"/>
                  <a:gd name="connsiteX11" fmla="*/ 519919 w 933450"/>
                  <a:gd name="connsiteY11" fmla="*/ 201454 h 1476375"/>
                  <a:gd name="connsiteX12" fmla="*/ 543731 w 933450"/>
                  <a:gd name="connsiteY12" fmla="*/ 184309 h 1476375"/>
                  <a:gd name="connsiteX13" fmla="*/ 567544 w 933450"/>
                  <a:gd name="connsiteY13" fmla="*/ 167164 h 1476375"/>
                  <a:gd name="connsiteX14" fmla="*/ 617074 w 933450"/>
                  <a:gd name="connsiteY14" fmla="*/ 135731 h 1476375"/>
                  <a:gd name="connsiteX15" fmla="*/ 629456 w 933450"/>
                  <a:gd name="connsiteY15" fmla="*/ 128111 h 1476375"/>
                  <a:gd name="connsiteX16" fmla="*/ 641839 w 933450"/>
                  <a:gd name="connsiteY16" fmla="*/ 120491 h 1476375"/>
                  <a:gd name="connsiteX17" fmla="*/ 667556 w 933450"/>
                  <a:gd name="connsiteY17" fmla="*/ 106204 h 1476375"/>
                  <a:gd name="connsiteX18" fmla="*/ 879011 w 933450"/>
                  <a:gd name="connsiteY18" fmla="*/ 7144 h 1476375"/>
                  <a:gd name="connsiteX19" fmla="*/ 928541 w 933450"/>
                  <a:gd name="connsiteY19" fmla="*/ 150019 h 1476375"/>
                  <a:gd name="connsiteX20" fmla="*/ 731374 w 933450"/>
                  <a:gd name="connsiteY20" fmla="*/ 227171 h 1476375"/>
                  <a:gd name="connsiteX21" fmla="*/ 707561 w 933450"/>
                  <a:gd name="connsiteY21" fmla="*/ 238601 h 1476375"/>
                  <a:gd name="connsiteX22" fmla="*/ 695179 w 933450"/>
                  <a:gd name="connsiteY22" fmla="*/ 244316 h 1476375"/>
                  <a:gd name="connsiteX23" fmla="*/ 683749 w 933450"/>
                  <a:gd name="connsiteY23" fmla="*/ 250984 h 1476375"/>
                  <a:gd name="connsiteX24" fmla="*/ 637076 w 933450"/>
                  <a:gd name="connsiteY24" fmla="*/ 276701 h 1476375"/>
                  <a:gd name="connsiteX25" fmla="*/ 614216 w 933450"/>
                  <a:gd name="connsiteY25" fmla="*/ 290036 h 1476375"/>
                  <a:gd name="connsiteX26" fmla="*/ 592309 w 933450"/>
                  <a:gd name="connsiteY26" fmla="*/ 304324 h 1476375"/>
                  <a:gd name="connsiteX27" fmla="*/ 570401 w 933450"/>
                  <a:gd name="connsiteY27" fmla="*/ 318611 h 1476375"/>
                  <a:gd name="connsiteX28" fmla="*/ 548494 w 933450"/>
                  <a:gd name="connsiteY28" fmla="*/ 333851 h 1476375"/>
                  <a:gd name="connsiteX29" fmla="*/ 388474 w 933450"/>
                  <a:gd name="connsiteY29" fmla="*/ 472916 h 1476375"/>
                  <a:gd name="connsiteX30" fmla="*/ 370376 w 933450"/>
                  <a:gd name="connsiteY30" fmla="*/ 491966 h 1476375"/>
                  <a:gd name="connsiteX31" fmla="*/ 360851 w 933450"/>
                  <a:gd name="connsiteY31" fmla="*/ 501491 h 1476375"/>
                  <a:gd name="connsiteX32" fmla="*/ 352279 w 933450"/>
                  <a:gd name="connsiteY32" fmla="*/ 511969 h 1476375"/>
                  <a:gd name="connsiteX33" fmla="*/ 317989 w 933450"/>
                  <a:gd name="connsiteY33" fmla="*/ 552926 h 1476375"/>
                  <a:gd name="connsiteX34" fmla="*/ 286556 w 933450"/>
                  <a:gd name="connsiteY34" fmla="*/ 595789 h 1476375"/>
                  <a:gd name="connsiteX35" fmla="*/ 257029 w 933450"/>
                  <a:gd name="connsiteY35" fmla="*/ 640556 h 1476375"/>
                  <a:gd name="connsiteX36" fmla="*/ 91294 w 933450"/>
                  <a:gd name="connsiteY36" fmla="*/ 1038701 h 1476375"/>
                  <a:gd name="connsiteX37" fmla="*/ 49384 w 933450"/>
                  <a:gd name="connsiteY37" fmla="*/ 1474946 h 1476375"/>
                  <a:gd name="connsiteX38" fmla="*/ 16999 w 933450"/>
                  <a:gd name="connsiteY38" fmla="*/ 147780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33450" h="1476375">
                    <a:moveTo>
                      <a:pt x="16999" y="1477804"/>
                    </a:moveTo>
                    <a:cubicBezTo>
                      <a:pt x="-146" y="1328261"/>
                      <a:pt x="5569" y="1176814"/>
                      <a:pt x="30334" y="1027271"/>
                    </a:cubicBezTo>
                    <a:cubicBezTo>
                      <a:pt x="56051" y="877729"/>
                      <a:pt x="103676" y="731044"/>
                      <a:pt x="177971" y="595789"/>
                    </a:cubicBezTo>
                    <a:cubicBezTo>
                      <a:pt x="187496" y="578644"/>
                      <a:pt x="197021" y="562451"/>
                      <a:pt x="206546" y="545306"/>
                    </a:cubicBezTo>
                    <a:lnTo>
                      <a:pt x="237979" y="496729"/>
                    </a:lnTo>
                    <a:cubicBezTo>
                      <a:pt x="249409" y="480536"/>
                      <a:pt x="260839" y="465296"/>
                      <a:pt x="272269" y="449104"/>
                    </a:cubicBezTo>
                    <a:lnTo>
                      <a:pt x="279889" y="436721"/>
                    </a:lnTo>
                    <a:lnTo>
                      <a:pt x="289414" y="425291"/>
                    </a:lnTo>
                    <a:lnTo>
                      <a:pt x="307511" y="402431"/>
                    </a:lnTo>
                    <a:cubicBezTo>
                      <a:pt x="357041" y="343376"/>
                      <a:pt x="412286" y="287179"/>
                      <a:pt x="473246" y="237649"/>
                    </a:cubicBezTo>
                    <a:cubicBezTo>
                      <a:pt x="480866" y="231934"/>
                      <a:pt x="488486" y="225266"/>
                      <a:pt x="496106" y="218599"/>
                    </a:cubicBezTo>
                    <a:lnTo>
                      <a:pt x="519919" y="201454"/>
                    </a:lnTo>
                    <a:lnTo>
                      <a:pt x="543731" y="184309"/>
                    </a:lnTo>
                    <a:cubicBezTo>
                      <a:pt x="551351" y="178594"/>
                      <a:pt x="558971" y="172879"/>
                      <a:pt x="567544" y="167164"/>
                    </a:cubicBezTo>
                    <a:lnTo>
                      <a:pt x="617074" y="135731"/>
                    </a:lnTo>
                    <a:lnTo>
                      <a:pt x="629456" y="128111"/>
                    </a:lnTo>
                    <a:cubicBezTo>
                      <a:pt x="633266" y="125254"/>
                      <a:pt x="638029" y="123349"/>
                      <a:pt x="641839" y="120491"/>
                    </a:cubicBezTo>
                    <a:lnTo>
                      <a:pt x="667556" y="106204"/>
                    </a:lnTo>
                    <a:cubicBezTo>
                      <a:pt x="735184" y="67151"/>
                      <a:pt x="806621" y="36671"/>
                      <a:pt x="879011" y="7144"/>
                    </a:cubicBezTo>
                    <a:lnTo>
                      <a:pt x="928541" y="150019"/>
                    </a:lnTo>
                    <a:cubicBezTo>
                      <a:pt x="861866" y="171926"/>
                      <a:pt x="794239" y="195739"/>
                      <a:pt x="731374" y="227171"/>
                    </a:cubicBezTo>
                    <a:lnTo>
                      <a:pt x="707561" y="238601"/>
                    </a:lnTo>
                    <a:cubicBezTo>
                      <a:pt x="703751" y="240506"/>
                      <a:pt x="699941" y="242411"/>
                      <a:pt x="695179" y="244316"/>
                    </a:cubicBezTo>
                    <a:lnTo>
                      <a:pt x="683749" y="250984"/>
                    </a:lnTo>
                    <a:lnTo>
                      <a:pt x="637076" y="276701"/>
                    </a:lnTo>
                    <a:cubicBezTo>
                      <a:pt x="629456" y="280511"/>
                      <a:pt x="621836" y="285274"/>
                      <a:pt x="614216" y="290036"/>
                    </a:cubicBezTo>
                    <a:lnTo>
                      <a:pt x="592309" y="304324"/>
                    </a:lnTo>
                    <a:lnTo>
                      <a:pt x="570401" y="318611"/>
                    </a:lnTo>
                    <a:cubicBezTo>
                      <a:pt x="562781" y="323374"/>
                      <a:pt x="556114" y="329089"/>
                      <a:pt x="548494" y="333851"/>
                    </a:cubicBezTo>
                    <a:cubicBezTo>
                      <a:pt x="490391" y="373856"/>
                      <a:pt x="438004" y="421481"/>
                      <a:pt x="388474" y="472916"/>
                    </a:cubicBezTo>
                    <a:lnTo>
                      <a:pt x="370376" y="491966"/>
                    </a:lnTo>
                    <a:lnTo>
                      <a:pt x="360851" y="501491"/>
                    </a:lnTo>
                    <a:lnTo>
                      <a:pt x="352279" y="511969"/>
                    </a:lnTo>
                    <a:cubicBezTo>
                      <a:pt x="340849" y="525304"/>
                      <a:pt x="329419" y="539591"/>
                      <a:pt x="317989" y="552926"/>
                    </a:cubicBezTo>
                    <a:lnTo>
                      <a:pt x="286556" y="595789"/>
                    </a:lnTo>
                    <a:cubicBezTo>
                      <a:pt x="276079" y="610076"/>
                      <a:pt x="266554" y="625316"/>
                      <a:pt x="257029" y="640556"/>
                    </a:cubicBezTo>
                    <a:cubicBezTo>
                      <a:pt x="179876" y="761524"/>
                      <a:pt x="124631" y="896779"/>
                      <a:pt x="91294" y="1038701"/>
                    </a:cubicBezTo>
                    <a:cubicBezTo>
                      <a:pt x="57956" y="1180624"/>
                      <a:pt x="42716" y="1328261"/>
                      <a:pt x="49384" y="1474946"/>
                    </a:cubicBezTo>
                    <a:lnTo>
                      <a:pt x="16999" y="14778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A873A58-4F85-4D52-988D-8DC75F1FC594}"/>
                  </a:ext>
                </a:extLst>
              </p:cNvPr>
              <p:cNvSpPr/>
              <p:nvPr/>
            </p:nvSpPr>
            <p:spPr>
              <a:xfrm>
                <a:off x="5496401" y="2864644"/>
                <a:ext cx="628650" cy="1257300"/>
              </a:xfrm>
              <a:custGeom>
                <a:avLst/>
                <a:gdLst>
                  <a:gd name="connsiteX0" fmla="*/ 576739 w 628650"/>
                  <a:gd name="connsiteY0" fmla="*/ 1249204 h 1257300"/>
                  <a:gd name="connsiteX1" fmla="*/ 556736 w 628650"/>
                  <a:gd name="connsiteY1" fmla="*/ 900589 h 1257300"/>
                  <a:gd name="connsiteX2" fmla="*/ 468154 w 628650"/>
                  <a:gd name="connsiteY2" fmla="*/ 569119 h 1257300"/>
                  <a:gd name="connsiteX3" fmla="*/ 285274 w 628650"/>
                  <a:gd name="connsiteY3" fmla="*/ 296704 h 1257300"/>
                  <a:gd name="connsiteX4" fmla="*/ 155734 w 628650"/>
                  <a:gd name="connsiteY4" fmla="*/ 205264 h 1257300"/>
                  <a:gd name="connsiteX5" fmla="*/ 7144 w 628650"/>
                  <a:gd name="connsiteY5" fmla="*/ 152876 h 1257300"/>
                  <a:gd name="connsiteX6" fmla="*/ 46196 w 628650"/>
                  <a:gd name="connsiteY6" fmla="*/ 7144 h 1257300"/>
                  <a:gd name="connsiteX7" fmla="*/ 223361 w 628650"/>
                  <a:gd name="connsiteY7" fmla="*/ 88106 h 1257300"/>
                  <a:gd name="connsiteX8" fmla="*/ 371951 w 628650"/>
                  <a:gd name="connsiteY8" fmla="*/ 212884 h 1257300"/>
                  <a:gd name="connsiteX9" fmla="*/ 481489 w 628650"/>
                  <a:gd name="connsiteY9" fmla="*/ 368141 h 1257300"/>
                  <a:gd name="connsiteX10" fmla="*/ 553879 w 628650"/>
                  <a:gd name="connsiteY10" fmla="*/ 539591 h 1257300"/>
                  <a:gd name="connsiteX11" fmla="*/ 617696 w 628650"/>
                  <a:gd name="connsiteY11" fmla="*/ 896779 h 1257300"/>
                  <a:gd name="connsiteX12" fmla="*/ 607219 w 628650"/>
                  <a:gd name="connsiteY12" fmla="*/ 1253966 h 1257300"/>
                  <a:gd name="connsiteX13" fmla="*/ 576739 w 628650"/>
                  <a:gd name="connsiteY13" fmla="*/ 1249204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0" h="1257300">
                    <a:moveTo>
                      <a:pt x="576739" y="1249204"/>
                    </a:moveTo>
                    <a:cubicBezTo>
                      <a:pt x="580549" y="1132046"/>
                      <a:pt x="573881" y="1014889"/>
                      <a:pt x="556736" y="900589"/>
                    </a:cubicBezTo>
                    <a:cubicBezTo>
                      <a:pt x="539591" y="786289"/>
                      <a:pt x="511969" y="672941"/>
                      <a:pt x="468154" y="569119"/>
                    </a:cubicBezTo>
                    <a:cubicBezTo>
                      <a:pt x="424339" y="465296"/>
                      <a:pt x="364331" y="369094"/>
                      <a:pt x="285274" y="296704"/>
                    </a:cubicBezTo>
                    <a:cubicBezTo>
                      <a:pt x="246221" y="260509"/>
                      <a:pt x="202406" y="229076"/>
                      <a:pt x="155734" y="205264"/>
                    </a:cubicBezTo>
                    <a:cubicBezTo>
                      <a:pt x="108109" y="181451"/>
                      <a:pt x="58579" y="164306"/>
                      <a:pt x="7144" y="152876"/>
                    </a:cubicBezTo>
                    <a:lnTo>
                      <a:pt x="46196" y="7144"/>
                    </a:lnTo>
                    <a:cubicBezTo>
                      <a:pt x="108109" y="27146"/>
                      <a:pt x="168116" y="53816"/>
                      <a:pt x="223361" y="88106"/>
                    </a:cubicBezTo>
                    <a:cubicBezTo>
                      <a:pt x="278606" y="122396"/>
                      <a:pt x="328136" y="165259"/>
                      <a:pt x="371951" y="212884"/>
                    </a:cubicBezTo>
                    <a:cubicBezTo>
                      <a:pt x="414814" y="260509"/>
                      <a:pt x="451961" y="312896"/>
                      <a:pt x="481489" y="368141"/>
                    </a:cubicBezTo>
                    <a:cubicBezTo>
                      <a:pt x="511016" y="423386"/>
                      <a:pt x="534829" y="480536"/>
                      <a:pt x="553879" y="539591"/>
                    </a:cubicBezTo>
                    <a:cubicBezTo>
                      <a:pt x="591979" y="656749"/>
                      <a:pt x="610076" y="776764"/>
                      <a:pt x="617696" y="896779"/>
                    </a:cubicBezTo>
                    <a:cubicBezTo>
                      <a:pt x="625316" y="1016794"/>
                      <a:pt x="621506" y="1135856"/>
                      <a:pt x="607219" y="1253966"/>
                    </a:cubicBezTo>
                    <a:lnTo>
                      <a:pt x="576739" y="12492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54EA36-55C5-444C-9688-EA20851DC3A0}"/>
                </a:ext>
              </a:extLst>
            </p:cNvPr>
            <p:cNvSpPr/>
            <p:nvPr/>
          </p:nvSpPr>
          <p:spPr>
            <a:xfrm>
              <a:off x="3790950" y="2772505"/>
              <a:ext cx="2447925" cy="399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51A75A-73AF-4197-B0E8-A25CC639F79C}"/>
                </a:ext>
              </a:extLst>
            </p:cNvPr>
            <p:cNvSpPr/>
            <p:nvPr/>
          </p:nvSpPr>
          <p:spPr>
            <a:xfrm>
              <a:off x="3900488" y="3171825"/>
              <a:ext cx="2228849" cy="1476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3B3056-8D97-482D-9DA2-C8B5D36E89DE}"/>
                </a:ext>
              </a:extLst>
            </p:cNvPr>
            <p:cNvSpPr/>
            <p:nvPr/>
          </p:nvSpPr>
          <p:spPr>
            <a:xfrm>
              <a:off x="3900488" y="3171825"/>
              <a:ext cx="2228849" cy="45719"/>
            </a:xfrm>
            <a:prstGeom prst="rect">
              <a:avLst/>
            </a:prstGeom>
            <a:solidFill>
              <a:schemeClr val="accent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그룹 95">
            <a:extLst>
              <a:ext uri="{FF2B5EF4-FFF2-40B4-BE49-F238E27FC236}">
                <a16:creationId xmlns:a16="http://schemas.microsoft.com/office/drawing/2014/main" id="{3FE31470-A53D-491C-9C0E-99DBC61A743E}"/>
              </a:ext>
            </a:extLst>
          </p:cNvPr>
          <p:cNvGrpSpPr/>
          <p:nvPr/>
        </p:nvGrpSpPr>
        <p:grpSpPr>
          <a:xfrm rot="1153036">
            <a:off x="536158" y="1895702"/>
            <a:ext cx="1546307" cy="1710359"/>
            <a:chOff x="6380731" y="3501815"/>
            <a:chExt cx="2051981" cy="2269681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1605C322-5323-4CB8-A036-01018F7F3F98}"/>
                </a:ext>
              </a:extLst>
            </p:cNvPr>
            <p:cNvSpPr/>
            <p:nvPr/>
          </p:nvSpPr>
          <p:spPr>
            <a:xfrm>
              <a:off x="6651002" y="3501815"/>
              <a:ext cx="1781710" cy="2012329"/>
            </a:xfrm>
            <a:custGeom>
              <a:avLst/>
              <a:gdLst>
                <a:gd name="connsiteX0" fmla="*/ 6096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09600 w 2057400"/>
                <a:gd name="connsiteY4" fmla="*/ 0 h 2349500"/>
                <a:gd name="connsiteX0" fmla="*/ 6477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47700 w 2057400"/>
                <a:gd name="connsiteY4" fmla="*/ 0 h 2349500"/>
                <a:gd name="connsiteX0" fmla="*/ 657225 w 2057400"/>
                <a:gd name="connsiteY0" fmla="*/ 0 h 2363788"/>
                <a:gd name="connsiteX1" fmla="*/ 0 w 2057400"/>
                <a:gd name="connsiteY1" fmla="*/ 344488 h 2363788"/>
                <a:gd name="connsiteX2" fmla="*/ 1701800 w 2057400"/>
                <a:gd name="connsiteY2" fmla="*/ 2363788 h 2363788"/>
                <a:gd name="connsiteX3" fmla="*/ 2057400 w 2057400"/>
                <a:gd name="connsiteY3" fmla="*/ 1639888 h 2363788"/>
                <a:gd name="connsiteX4" fmla="*/ 657225 w 2057400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701800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677987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14363 w 2024063"/>
                <a:gd name="connsiteY0" fmla="*/ 0 h 2363788"/>
                <a:gd name="connsiteX1" fmla="*/ 0 w 2024063"/>
                <a:gd name="connsiteY1" fmla="*/ 354013 h 2363788"/>
                <a:gd name="connsiteX2" fmla="*/ 1635125 w 2024063"/>
                <a:gd name="connsiteY2" fmla="*/ 2363788 h 2363788"/>
                <a:gd name="connsiteX3" fmla="*/ 2024063 w 2024063"/>
                <a:gd name="connsiteY3" fmla="*/ 1601788 h 2363788"/>
                <a:gd name="connsiteX4" fmla="*/ 614363 w 2024063"/>
                <a:gd name="connsiteY4" fmla="*/ 0 h 2363788"/>
                <a:gd name="connsiteX0" fmla="*/ 813722 w 2024063"/>
                <a:gd name="connsiteY0" fmla="*/ 0 h 2548163"/>
                <a:gd name="connsiteX1" fmla="*/ 0 w 2024063"/>
                <a:gd name="connsiteY1" fmla="*/ 538388 h 2548163"/>
                <a:gd name="connsiteX2" fmla="*/ 1635125 w 2024063"/>
                <a:gd name="connsiteY2" fmla="*/ 2548163 h 2548163"/>
                <a:gd name="connsiteX3" fmla="*/ 2024063 w 2024063"/>
                <a:gd name="connsiteY3" fmla="*/ 1786163 h 2548163"/>
                <a:gd name="connsiteX4" fmla="*/ 813722 w 2024063"/>
                <a:gd name="connsiteY4" fmla="*/ 0 h 2548163"/>
                <a:gd name="connsiteX0" fmla="*/ 813722 w 2090741"/>
                <a:gd name="connsiteY0" fmla="*/ 0 h 2548163"/>
                <a:gd name="connsiteX1" fmla="*/ 0 w 2090741"/>
                <a:gd name="connsiteY1" fmla="*/ 538388 h 2548163"/>
                <a:gd name="connsiteX2" fmla="*/ 1635125 w 2090741"/>
                <a:gd name="connsiteY2" fmla="*/ 2548163 h 2548163"/>
                <a:gd name="connsiteX3" fmla="*/ 2090741 w 2090741"/>
                <a:gd name="connsiteY3" fmla="*/ 1648320 h 2548163"/>
                <a:gd name="connsiteX4" fmla="*/ 813722 w 2090741"/>
                <a:gd name="connsiteY4" fmla="*/ 0 h 2548163"/>
                <a:gd name="connsiteX0" fmla="*/ 813722 w 2160628"/>
                <a:gd name="connsiteY0" fmla="*/ 0 h 2548163"/>
                <a:gd name="connsiteX1" fmla="*/ 0 w 2160628"/>
                <a:gd name="connsiteY1" fmla="*/ 538388 h 2548163"/>
                <a:gd name="connsiteX2" fmla="*/ 1635125 w 2160628"/>
                <a:gd name="connsiteY2" fmla="*/ 2548163 h 2548163"/>
                <a:gd name="connsiteX3" fmla="*/ 2160629 w 2160628"/>
                <a:gd name="connsiteY3" fmla="*/ 1556753 h 2548163"/>
                <a:gd name="connsiteX4" fmla="*/ 813722 w 2160628"/>
                <a:gd name="connsiteY4" fmla="*/ 0 h 2548163"/>
                <a:gd name="connsiteX0" fmla="*/ 862758 w 2160629"/>
                <a:gd name="connsiteY0" fmla="*/ 0 h 2605825"/>
                <a:gd name="connsiteX1" fmla="*/ 0 w 2160629"/>
                <a:gd name="connsiteY1" fmla="*/ 596050 h 2605825"/>
                <a:gd name="connsiteX2" fmla="*/ 1635125 w 2160629"/>
                <a:gd name="connsiteY2" fmla="*/ 2605825 h 2605825"/>
                <a:gd name="connsiteX3" fmla="*/ 2160629 w 2160629"/>
                <a:gd name="connsiteY3" fmla="*/ 1614415 h 2605825"/>
                <a:gd name="connsiteX4" fmla="*/ 862758 w 2160629"/>
                <a:gd name="connsiteY4" fmla="*/ 0 h 2605825"/>
                <a:gd name="connsiteX0" fmla="*/ 838696 w 2136567"/>
                <a:gd name="connsiteY0" fmla="*/ 0 h 2605825"/>
                <a:gd name="connsiteX1" fmla="*/ 1 w 2136567"/>
                <a:gd name="connsiteY1" fmla="*/ 608422 h 2605825"/>
                <a:gd name="connsiteX2" fmla="*/ 1611063 w 2136567"/>
                <a:gd name="connsiteY2" fmla="*/ 2605825 h 2605825"/>
                <a:gd name="connsiteX3" fmla="*/ 2136567 w 2136567"/>
                <a:gd name="connsiteY3" fmla="*/ 1614415 h 2605825"/>
                <a:gd name="connsiteX4" fmla="*/ 838696 w 2136567"/>
                <a:gd name="connsiteY4" fmla="*/ 0 h 26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567" h="2605825">
                  <a:moveTo>
                    <a:pt x="838696" y="0"/>
                  </a:moveTo>
                  <a:lnTo>
                    <a:pt x="1" y="608422"/>
                  </a:lnTo>
                  <a:lnTo>
                    <a:pt x="1611063" y="2605825"/>
                  </a:lnTo>
                  <a:lnTo>
                    <a:pt x="2136567" y="1614415"/>
                  </a:lnTo>
                  <a:lnTo>
                    <a:pt x="838696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DE81223A-8D39-4BAC-8D31-9CA6F4C4F4DE}"/>
                </a:ext>
              </a:extLst>
            </p:cNvPr>
            <p:cNvSpPr/>
            <p:nvPr/>
          </p:nvSpPr>
          <p:spPr>
            <a:xfrm>
              <a:off x="6380731" y="4011148"/>
              <a:ext cx="1104079" cy="1746841"/>
            </a:xfrm>
            <a:custGeom>
              <a:avLst/>
              <a:gdLst>
                <a:gd name="connsiteX0" fmla="*/ 317500 w 1333500"/>
                <a:gd name="connsiteY0" fmla="*/ 0 h 2463800"/>
                <a:gd name="connsiteX1" fmla="*/ 0 w 1333500"/>
                <a:gd name="connsiteY1" fmla="*/ 165100 h 2463800"/>
                <a:gd name="connsiteX2" fmla="*/ 1104900 w 1333500"/>
                <a:gd name="connsiteY2" fmla="*/ 2463800 h 2463800"/>
                <a:gd name="connsiteX3" fmla="*/ 1333500 w 1333500"/>
                <a:gd name="connsiteY3" fmla="*/ 1689100 h 2463800"/>
                <a:gd name="connsiteX4" fmla="*/ 317500 w 1333500"/>
                <a:gd name="connsiteY4" fmla="*/ 0 h 2463800"/>
                <a:gd name="connsiteX0" fmla="*/ 331788 w 1333500"/>
                <a:gd name="connsiteY0" fmla="*/ 0 h 2416175"/>
                <a:gd name="connsiteX1" fmla="*/ 0 w 1333500"/>
                <a:gd name="connsiteY1" fmla="*/ 117475 h 2416175"/>
                <a:gd name="connsiteX2" fmla="*/ 1104900 w 1333500"/>
                <a:gd name="connsiteY2" fmla="*/ 2416175 h 2416175"/>
                <a:gd name="connsiteX3" fmla="*/ 1333500 w 1333500"/>
                <a:gd name="connsiteY3" fmla="*/ 1641475 h 2416175"/>
                <a:gd name="connsiteX4" fmla="*/ 331788 w 1333500"/>
                <a:gd name="connsiteY4" fmla="*/ 0 h 2416175"/>
                <a:gd name="connsiteX0" fmla="*/ 331788 w 1362075"/>
                <a:gd name="connsiteY0" fmla="*/ 0 h 2416175"/>
                <a:gd name="connsiteX1" fmla="*/ 0 w 1362075"/>
                <a:gd name="connsiteY1" fmla="*/ 117475 h 2416175"/>
                <a:gd name="connsiteX2" fmla="*/ 1104900 w 1362075"/>
                <a:gd name="connsiteY2" fmla="*/ 2416175 h 2416175"/>
                <a:gd name="connsiteX3" fmla="*/ 1362075 w 1362075"/>
                <a:gd name="connsiteY3" fmla="*/ 1736725 h 2416175"/>
                <a:gd name="connsiteX4" fmla="*/ 331788 w 1362075"/>
                <a:gd name="connsiteY4" fmla="*/ 0 h 2416175"/>
                <a:gd name="connsiteX0" fmla="*/ 331788 w 1381125"/>
                <a:gd name="connsiteY0" fmla="*/ 0 h 2416175"/>
                <a:gd name="connsiteX1" fmla="*/ 0 w 1381125"/>
                <a:gd name="connsiteY1" fmla="*/ 117475 h 2416175"/>
                <a:gd name="connsiteX2" fmla="*/ 1104900 w 1381125"/>
                <a:gd name="connsiteY2" fmla="*/ 2416175 h 2416175"/>
                <a:gd name="connsiteX3" fmla="*/ 1381125 w 1381125"/>
                <a:gd name="connsiteY3" fmla="*/ 1722437 h 2416175"/>
                <a:gd name="connsiteX4" fmla="*/ 331788 w 1381125"/>
                <a:gd name="connsiteY4" fmla="*/ 0 h 2416175"/>
                <a:gd name="connsiteX0" fmla="*/ 331788 w 1381125"/>
                <a:gd name="connsiteY0" fmla="*/ 0 h 2349500"/>
                <a:gd name="connsiteX1" fmla="*/ 0 w 1381125"/>
                <a:gd name="connsiteY1" fmla="*/ 117475 h 2349500"/>
                <a:gd name="connsiteX2" fmla="*/ 1152525 w 1381125"/>
                <a:gd name="connsiteY2" fmla="*/ 2349500 h 2349500"/>
                <a:gd name="connsiteX3" fmla="*/ 1381125 w 1381125"/>
                <a:gd name="connsiteY3" fmla="*/ 1722437 h 2349500"/>
                <a:gd name="connsiteX4" fmla="*/ 331788 w 1381125"/>
                <a:gd name="connsiteY4" fmla="*/ 0 h 2349500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4900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33500"/>
                <a:gd name="connsiteY0" fmla="*/ 0 h 2335212"/>
                <a:gd name="connsiteX1" fmla="*/ 0 w 1333500"/>
                <a:gd name="connsiteY1" fmla="*/ 117475 h 2335212"/>
                <a:gd name="connsiteX2" fmla="*/ 1109663 w 1333500"/>
                <a:gd name="connsiteY2" fmla="*/ 2335212 h 2335212"/>
                <a:gd name="connsiteX3" fmla="*/ 1333500 w 1333500"/>
                <a:gd name="connsiteY3" fmla="*/ 1722437 h 2335212"/>
                <a:gd name="connsiteX4" fmla="*/ 284163 w 1333500"/>
                <a:gd name="connsiteY4" fmla="*/ 0 h 2335212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9663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23975"/>
                <a:gd name="connsiteY0" fmla="*/ 0 h 2349500"/>
                <a:gd name="connsiteX1" fmla="*/ 0 w 1323975"/>
                <a:gd name="connsiteY1" fmla="*/ 117475 h 2349500"/>
                <a:gd name="connsiteX2" fmla="*/ 1109663 w 1323975"/>
                <a:gd name="connsiteY2" fmla="*/ 2349500 h 2349500"/>
                <a:gd name="connsiteX3" fmla="*/ 1323975 w 1323975"/>
                <a:gd name="connsiteY3" fmla="*/ 1727199 h 2349500"/>
                <a:gd name="connsiteX4" fmla="*/ 284163 w 1323975"/>
                <a:gd name="connsiteY4" fmla="*/ 0 h 2349500"/>
                <a:gd name="connsiteX0" fmla="*/ 284163 w 1323975"/>
                <a:gd name="connsiteY0" fmla="*/ 0 h 2262036"/>
                <a:gd name="connsiteX1" fmla="*/ 0 w 1323975"/>
                <a:gd name="connsiteY1" fmla="*/ 117475 h 2262036"/>
                <a:gd name="connsiteX2" fmla="*/ 1157371 w 1323975"/>
                <a:gd name="connsiteY2" fmla="*/ 2262036 h 2262036"/>
                <a:gd name="connsiteX3" fmla="*/ 1323975 w 1323975"/>
                <a:gd name="connsiteY3" fmla="*/ 1727199 h 2262036"/>
                <a:gd name="connsiteX4" fmla="*/ 284163 w 1323975"/>
                <a:gd name="connsiteY4" fmla="*/ 0 h 22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3975" h="2262036">
                  <a:moveTo>
                    <a:pt x="284163" y="0"/>
                  </a:moveTo>
                  <a:lnTo>
                    <a:pt x="0" y="117475"/>
                  </a:lnTo>
                  <a:lnTo>
                    <a:pt x="1157371" y="2262036"/>
                  </a:lnTo>
                  <a:lnTo>
                    <a:pt x="1323975" y="1727199"/>
                  </a:lnTo>
                  <a:lnTo>
                    <a:pt x="28416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4BD50F8-A149-4641-9686-8331865EF285}"/>
                </a:ext>
              </a:extLst>
            </p:cNvPr>
            <p:cNvSpPr/>
            <p:nvPr/>
          </p:nvSpPr>
          <p:spPr>
            <a:xfrm>
              <a:off x="7341916" y="5335158"/>
              <a:ext cx="663161" cy="436338"/>
            </a:xfrm>
            <a:custGeom>
              <a:avLst/>
              <a:gdLst>
                <a:gd name="connsiteX0" fmla="*/ 889000 w 889000"/>
                <a:gd name="connsiteY0" fmla="*/ 215900 h 622300"/>
                <a:gd name="connsiteX1" fmla="*/ 0 w 889000"/>
                <a:gd name="connsiteY1" fmla="*/ 622300 h 622300"/>
                <a:gd name="connsiteX2" fmla="*/ 266700 w 889000"/>
                <a:gd name="connsiteY2" fmla="*/ 0 h 622300"/>
                <a:gd name="connsiteX3" fmla="*/ 889000 w 889000"/>
                <a:gd name="connsiteY3" fmla="*/ 215900 h 622300"/>
                <a:gd name="connsiteX0" fmla="*/ 903288 w 903288"/>
                <a:gd name="connsiteY0" fmla="*/ 201612 h 622300"/>
                <a:gd name="connsiteX1" fmla="*/ 0 w 903288"/>
                <a:gd name="connsiteY1" fmla="*/ 622300 h 622300"/>
                <a:gd name="connsiteX2" fmla="*/ 266700 w 903288"/>
                <a:gd name="connsiteY2" fmla="*/ 0 h 622300"/>
                <a:gd name="connsiteX3" fmla="*/ 903288 w 903288"/>
                <a:gd name="connsiteY3" fmla="*/ 201612 h 622300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85750 w 903288"/>
                <a:gd name="connsiteY2" fmla="*/ 0 h 636588"/>
                <a:gd name="connsiteX3" fmla="*/ 903288 w 903288"/>
                <a:gd name="connsiteY3" fmla="*/ 215900 h 636588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66700 w 903288"/>
                <a:gd name="connsiteY2" fmla="*/ 0 h 636588"/>
                <a:gd name="connsiteX3" fmla="*/ 903288 w 903288"/>
                <a:gd name="connsiteY3" fmla="*/ 215900 h 636588"/>
                <a:gd name="connsiteX0" fmla="*/ 850900 w 850900"/>
                <a:gd name="connsiteY0" fmla="*/ 215900 h 622301"/>
                <a:gd name="connsiteX1" fmla="*/ 0 w 850900"/>
                <a:gd name="connsiteY1" fmla="*/ 622301 h 622301"/>
                <a:gd name="connsiteX2" fmla="*/ 214312 w 850900"/>
                <a:gd name="connsiteY2" fmla="*/ 0 h 622301"/>
                <a:gd name="connsiteX3" fmla="*/ 850900 w 850900"/>
                <a:gd name="connsiteY3" fmla="*/ 215900 h 622301"/>
                <a:gd name="connsiteX0" fmla="*/ 850900 w 850900"/>
                <a:gd name="connsiteY0" fmla="*/ 230187 h 636588"/>
                <a:gd name="connsiteX1" fmla="*/ 0 w 850900"/>
                <a:gd name="connsiteY1" fmla="*/ 636588 h 636588"/>
                <a:gd name="connsiteX2" fmla="*/ 209549 w 850900"/>
                <a:gd name="connsiteY2" fmla="*/ 0 h 636588"/>
                <a:gd name="connsiteX3" fmla="*/ 850900 w 850900"/>
                <a:gd name="connsiteY3" fmla="*/ 230187 h 636588"/>
                <a:gd name="connsiteX0" fmla="*/ 803192 w 803192"/>
                <a:gd name="connsiteY0" fmla="*/ 230187 h 525270"/>
                <a:gd name="connsiteX1" fmla="*/ 0 w 803192"/>
                <a:gd name="connsiteY1" fmla="*/ 525270 h 525270"/>
                <a:gd name="connsiteX2" fmla="*/ 161841 w 803192"/>
                <a:gd name="connsiteY2" fmla="*/ 0 h 525270"/>
                <a:gd name="connsiteX3" fmla="*/ 803192 w 803192"/>
                <a:gd name="connsiteY3" fmla="*/ 230187 h 525270"/>
                <a:gd name="connsiteX0" fmla="*/ 795241 w 795241"/>
                <a:gd name="connsiteY0" fmla="*/ 230187 h 565027"/>
                <a:gd name="connsiteX1" fmla="*/ 0 w 795241"/>
                <a:gd name="connsiteY1" fmla="*/ 565027 h 565027"/>
                <a:gd name="connsiteX2" fmla="*/ 153890 w 795241"/>
                <a:gd name="connsiteY2" fmla="*/ 0 h 565027"/>
                <a:gd name="connsiteX3" fmla="*/ 795241 w 795241"/>
                <a:gd name="connsiteY3" fmla="*/ 230187 h 56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41" h="565027">
                  <a:moveTo>
                    <a:pt x="795241" y="230187"/>
                  </a:moveTo>
                  <a:lnTo>
                    <a:pt x="0" y="565027"/>
                  </a:lnTo>
                  <a:lnTo>
                    <a:pt x="153890" y="0"/>
                  </a:lnTo>
                  <a:lnTo>
                    <a:pt x="795241" y="23018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DF9F4B74-8C2E-4983-BD7B-E731E64BF709}"/>
                </a:ext>
              </a:extLst>
            </p:cNvPr>
            <p:cNvSpPr/>
            <p:nvPr/>
          </p:nvSpPr>
          <p:spPr>
            <a:xfrm>
              <a:off x="6616260" y="3957201"/>
              <a:ext cx="1374016" cy="1552035"/>
            </a:xfrm>
            <a:custGeom>
              <a:avLst/>
              <a:gdLst>
                <a:gd name="connsiteX0" fmla="*/ 1625600 w 1625600"/>
                <a:gd name="connsiteY0" fmla="*/ 1981200 h 1981200"/>
                <a:gd name="connsiteX1" fmla="*/ 1016000 w 1625600"/>
                <a:gd name="connsiteY1" fmla="*/ 1752600 h 1981200"/>
                <a:gd name="connsiteX2" fmla="*/ 0 w 1625600"/>
                <a:gd name="connsiteY2" fmla="*/ 0 h 1981200"/>
                <a:gd name="connsiteX3" fmla="*/ 1625600 w 1625600"/>
                <a:gd name="connsiteY3" fmla="*/ 1981200 h 1981200"/>
                <a:gd name="connsiteX0" fmla="*/ 1611312 w 1611312"/>
                <a:gd name="connsiteY0" fmla="*/ 2009775 h 2009775"/>
                <a:gd name="connsiteX1" fmla="*/ 1001712 w 1611312"/>
                <a:gd name="connsiteY1" fmla="*/ 1781175 h 2009775"/>
                <a:gd name="connsiteX2" fmla="*/ 0 w 1611312"/>
                <a:gd name="connsiteY2" fmla="*/ 0 h 2009775"/>
                <a:gd name="connsiteX3" fmla="*/ 1611312 w 1611312"/>
                <a:gd name="connsiteY3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28550 w 1642913"/>
                <a:gd name="connsiteY1" fmla="*/ 1785937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52438 w 1652438"/>
                <a:gd name="connsiteY0" fmla="*/ 2000250 h 2000250"/>
                <a:gd name="connsiteX1" fmla="*/ 1028550 w 1652438"/>
                <a:gd name="connsiteY1" fmla="*/ 1785937 h 2000250"/>
                <a:gd name="connsiteX2" fmla="*/ 0 w 1652438"/>
                <a:gd name="connsiteY2" fmla="*/ 55564 h 2000250"/>
                <a:gd name="connsiteX3" fmla="*/ 31601 w 1652438"/>
                <a:gd name="connsiteY3" fmla="*/ 0 h 2000250"/>
                <a:gd name="connsiteX4" fmla="*/ 1652438 w 1652438"/>
                <a:gd name="connsiteY4" fmla="*/ 2000250 h 2000250"/>
                <a:gd name="connsiteX0" fmla="*/ 1671488 w 1671488"/>
                <a:gd name="connsiteY0" fmla="*/ 2014538 h 2014538"/>
                <a:gd name="connsiteX1" fmla="*/ 1028550 w 1671488"/>
                <a:gd name="connsiteY1" fmla="*/ 1785937 h 2014538"/>
                <a:gd name="connsiteX2" fmla="*/ 0 w 1671488"/>
                <a:gd name="connsiteY2" fmla="*/ 55564 h 2014538"/>
                <a:gd name="connsiteX3" fmla="*/ 31601 w 1671488"/>
                <a:gd name="connsiteY3" fmla="*/ 0 h 2014538"/>
                <a:gd name="connsiteX4" fmla="*/ 1671488 w 1671488"/>
                <a:gd name="connsiteY4" fmla="*/ 2014538 h 2014538"/>
                <a:gd name="connsiteX0" fmla="*/ 1657200 w 1657200"/>
                <a:gd name="connsiteY0" fmla="*/ 2009776 h 2009776"/>
                <a:gd name="connsiteX1" fmla="*/ 1028550 w 1657200"/>
                <a:gd name="connsiteY1" fmla="*/ 1785937 h 2009776"/>
                <a:gd name="connsiteX2" fmla="*/ 0 w 1657200"/>
                <a:gd name="connsiteY2" fmla="*/ 55564 h 2009776"/>
                <a:gd name="connsiteX3" fmla="*/ 31601 w 1657200"/>
                <a:gd name="connsiteY3" fmla="*/ 0 h 2009776"/>
                <a:gd name="connsiteX4" fmla="*/ 1657200 w 1657200"/>
                <a:gd name="connsiteY4" fmla="*/ 2009776 h 2009776"/>
                <a:gd name="connsiteX0" fmla="*/ 1642912 w 1642912"/>
                <a:gd name="connsiteY0" fmla="*/ 2009776 h 2009776"/>
                <a:gd name="connsiteX1" fmla="*/ 1014262 w 1642912"/>
                <a:gd name="connsiteY1" fmla="*/ 1785937 h 2009776"/>
                <a:gd name="connsiteX2" fmla="*/ 0 w 1642912"/>
                <a:gd name="connsiteY2" fmla="*/ 65089 h 2009776"/>
                <a:gd name="connsiteX3" fmla="*/ 17313 w 1642912"/>
                <a:gd name="connsiteY3" fmla="*/ 0 h 2009776"/>
                <a:gd name="connsiteX4" fmla="*/ 1642912 w 1642912"/>
                <a:gd name="connsiteY4" fmla="*/ 2009776 h 2009776"/>
                <a:gd name="connsiteX0" fmla="*/ 1647675 w 1647675"/>
                <a:gd name="connsiteY0" fmla="*/ 2009776 h 2009776"/>
                <a:gd name="connsiteX1" fmla="*/ 1019025 w 1647675"/>
                <a:gd name="connsiteY1" fmla="*/ 1785937 h 2009776"/>
                <a:gd name="connsiteX2" fmla="*/ 0 w 1647675"/>
                <a:gd name="connsiteY2" fmla="*/ 74614 h 2009776"/>
                <a:gd name="connsiteX3" fmla="*/ 22076 w 1647675"/>
                <a:gd name="connsiteY3" fmla="*/ 0 h 2009776"/>
                <a:gd name="connsiteX4" fmla="*/ 1647675 w 1647675"/>
                <a:gd name="connsiteY4" fmla="*/ 2009776 h 20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675" h="2009776">
                  <a:moveTo>
                    <a:pt x="1647675" y="2009776"/>
                  </a:moveTo>
                  <a:lnTo>
                    <a:pt x="1019025" y="1785937"/>
                  </a:lnTo>
                  <a:cubicBezTo>
                    <a:pt x="707925" y="1234546"/>
                    <a:pt x="330150" y="621242"/>
                    <a:pt x="0" y="74614"/>
                  </a:cubicBezTo>
                  <a:lnTo>
                    <a:pt x="22076" y="0"/>
                  </a:lnTo>
                  <a:lnTo>
                    <a:pt x="1647675" y="200977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Freeform 65">
              <a:extLst>
                <a:ext uri="{FF2B5EF4-FFF2-40B4-BE49-F238E27FC236}">
                  <a16:creationId xmlns:a16="http://schemas.microsoft.com/office/drawing/2014/main" id="{A8FC939E-59C0-426A-BD59-A2AB27B55D87}"/>
                </a:ext>
              </a:extLst>
            </p:cNvPr>
            <p:cNvSpPr/>
            <p:nvPr/>
          </p:nvSpPr>
          <p:spPr>
            <a:xfrm rot="10124631">
              <a:off x="7034337" y="3678799"/>
              <a:ext cx="826949" cy="948405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537150 w 776832"/>
                <a:gd name="connsiteY0" fmla="*/ 878220 h 878220"/>
                <a:gd name="connsiteX1" fmla="*/ 4412 w 776832"/>
                <a:gd name="connsiteY1" fmla="*/ 19479 h 878220"/>
                <a:gd name="connsiteX2" fmla="*/ 776832 w 776832"/>
                <a:gd name="connsiteY2" fmla="*/ 720586 h 878220"/>
                <a:gd name="connsiteX0" fmla="*/ 560333 w 800015"/>
                <a:gd name="connsiteY0" fmla="*/ 878220 h 878220"/>
                <a:gd name="connsiteX1" fmla="*/ 27595 w 800015"/>
                <a:gd name="connsiteY1" fmla="*/ 19479 h 878220"/>
                <a:gd name="connsiteX2" fmla="*/ 800015 w 800015"/>
                <a:gd name="connsiteY2" fmla="*/ 720586 h 878220"/>
                <a:gd name="connsiteX0" fmla="*/ 560333 w 800015"/>
                <a:gd name="connsiteY0" fmla="*/ 900402 h 900402"/>
                <a:gd name="connsiteX1" fmla="*/ 27595 w 800015"/>
                <a:gd name="connsiteY1" fmla="*/ 41661 h 900402"/>
                <a:gd name="connsiteX2" fmla="*/ 800015 w 800015"/>
                <a:gd name="connsiteY2" fmla="*/ 742768 h 900402"/>
                <a:gd name="connsiteX0" fmla="*/ 383094 w 817278"/>
                <a:gd name="connsiteY0" fmla="*/ 996660 h 996660"/>
                <a:gd name="connsiteX1" fmla="*/ 44858 w 817278"/>
                <a:gd name="connsiteY1" fmla="*/ 41661 h 996660"/>
                <a:gd name="connsiteX2" fmla="*/ 817278 w 817278"/>
                <a:gd name="connsiteY2" fmla="*/ 742768 h 996660"/>
                <a:gd name="connsiteX0" fmla="*/ 383094 w 734578"/>
                <a:gd name="connsiteY0" fmla="*/ 994305 h 994305"/>
                <a:gd name="connsiteX1" fmla="*/ 44858 w 734578"/>
                <a:gd name="connsiteY1" fmla="*/ 39306 h 994305"/>
                <a:gd name="connsiteX2" fmla="*/ 734578 w 734578"/>
                <a:gd name="connsiteY2" fmla="*/ 809002 h 994305"/>
                <a:gd name="connsiteX0" fmla="*/ 419361 w 770845"/>
                <a:gd name="connsiteY0" fmla="*/ 972157 h 972157"/>
                <a:gd name="connsiteX1" fmla="*/ 39747 w 770845"/>
                <a:gd name="connsiteY1" fmla="*/ 40062 h 972157"/>
                <a:gd name="connsiteX2" fmla="*/ 770845 w 770845"/>
                <a:gd name="connsiteY2" fmla="*/ 786854 h 97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845" h="972157">
                  <a:moveTo>
                    <a:pt x="419361" y="972157"/>
                  </a:moveTo>
                  <a:cubicBezTo>
                    <a:pt x="121187" y="525558"/>
                    <a:pt x="-91916" y="119001"/>
                    <a:pt x="39747" y="40062"/>
                  </a:cubicBezTo>
                  <a:cubicBezTo>
                    <a:pt x="154412" y="-211965"/>
                    <a:pt x="749310" y="808389"/>
                    <a:pt x="770845" y="786854"/>
                  </a:cubicBezTo>
                </a:path>
              </a:pathLst>
            </a:cu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96A703-45BB-40ED-9191-B54BAC9C1ED4}"/>
              </a:ext>
            </a:extLst>
          </p:cNvPr>
          <p:cNvSpPr/>
          <p:nvPr/>
        </p:nvSpPr>
        <p:spPr>
          <a:xfrm rot="19740589">
            <a:off x="1135976" y="3692262"/>
            <a:ext cx="791736" cy="393705"/>
          </a:xfrm>
          <a:custGeom>
            <a:avLst/>
            <a:gdLst>
              <a:gd name="connsiteX0" fmla="*/ 1677443 w 1743075"/>
              <a:gd name="connsiteY0" fmla="*/ 330518 h 866775"/>
              <a:gd name="connsiteX1" fmla="*/ 1438365 w 1743075"/>
              <a:gd name="connsiteY1" fmla="*/ 142875 h 866775"/>
              <a:gd name="connsiteX2" fmla="*/ 1195478 w 1743075"/>
              <a:gd name="connsiteY2" fmla="*/ 384810 h 866775"/>
              <a:gd name="connsiteX3" fmla="*/ 1186905 w 1743075"/>
              <a:gd name="connsiteY3" fmla="*/ 381953 h 866775"/>
              <a:gd name="connsiteX4" fmla="*/ 1350735 w 1743075"/>
              <a:gd name="connsiteY4" fmla="*/ 97155 h 866775"/>
              <a:gd name="connsiteX5" fmla="*/ 1239293 w 1743075"/>
              <a:gd name="connsiteY5" fmla="*/ 55245 h 866775"/>
              <a:gd name="connsiteX6" fmla="*/ 922110 w 1743075"/>
              <a:gd name="connsiteY6" fmla="*/ 351472 h 866775"/>
              <a:gd name="connsiteX7" fmla="*/ 913538 w 1743075"/>
              <a:gd name="connsiteY7" fmla="*/ 348615 h 866775"/>
              <a:gd name="connsiteX8" fmla="*/ 1108800 w 1743075"/>
              <a:gd name="connsiteY8" fmla="*/ 23813 h 866775"/>
              <a:gd name="connsiteX9" fmla="*/ 997358 w 1743075"/>
              <a:gd name="connsiteY9" fmla="*/ 8572 h 866775"/>
              <a:gd name="connsiteX10" fmla="*/ 612548 w 1743075"/>
              <a:gd name="connsiteY10" fmla="*/ 350520 h 866775"/>
              <a:gd name="connsiteX11" fmla="*/ 603975 w 1743075"/>
              <a:gd name="connsiteY11" fmla="*/ 347663 h 866775"/>
              <a:gd name="connsiteX12" fmla="*/ 818288 w 1743075"/>
              <a:gd name="connsiteY12" fmla="*/ 0 h 866775"/>
              <a:gd name="connsiteX13" fmla="*/ 746850 w 1743075"/>
              <a:gd name="connsiteY13" fmla="*/ 7620 h 866775"/>
              <a:gd name="connsiteX14" fmla="*/ 696368 w 1743075"/>
              <a:gd name="connsiteY14" fmla="*/ 13335 h 866775"/>
              <a:gd name="connsiteX15" fmla="*/ 319178 w 1743075"/>
              <a:gd name="connsiteY15" fmla="*/ 350520 h 866775"/>
              <a:gd name="connsiteX16" fmla="*/ 310605 w 1743075"/>
              <a:gd name="connsiteY16" fmla="*/ 347663 h 866775"/>
              <a:gd name="connsiteX17" fmla="*/ 474435 w 1743075"/>
              <a:gd name="connsiteY17" fmla="*/ 62865 h 866775"/>
              <a:gd name="connsiteX18" fmla="*/ 329655 w 1743075"/>
              <a:gd name="connsiteY18" fmla="*/ 126682 h 866775"/>
              <a:gd name="connsiteX19" fmla="*/ 222975 w 1743075"/>
              <a:gd name="connsiteY19" fmla="*/ 192405 h 866775"/>
              <a:gd name="connsiteX20" fmla="*/ 21045 w 1743075"/>
              <a:gd name="connsiteY20" fmla="*/ 421957 h 866775"/>
              <a:gd name="connsiteX21" fmla="*/ 137250 w 1743075"/>
              <a:gd name="connsiteY21" fmla="*/ 749618 h 866775"/>
              <a:gd name="connsiteX22" fmla="*/ 305843 w 1743075"/>
              <a:gd name="connsiteY22" fmla="*/ 816293 h 866775"/>
              <a:gd name="connsiteX23" fmla="*/ 1135470 w 1743075"/>
              <a:gd name="connsiteY23" fmla="*/ 860107 h 866775"/>
              <a:gd name="connsiteX24" fmla="*/ 1544093 w 1743075"/>
              <a:gd name="connsiteY24" fmla="*/ 781050 h 866775"/>
              <a:gd name="connsiteX25" fmla="*/ 1677443 w 1743075"/>
              <a:gd name="connsiteY25" fmla="*/ 330518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43075" h="866775">
                <a:moveTo>
                  <a:pt x="1677443" y="330518"/>
                </a:moveTo>
                <a:cubicBezTo>
                  <a:pt x="1617435" y="242888"/>
                  <a:pt x="1528853" y="193357"/>
                  <a:pt x="1438365" y="142875"/>
                </a:cubicBezTo>
                <a:cubicBezTo>
                  <a:pt x="1335495" y="220028"/>
                  <a:pt x="1230720" y="311468"/>
                  <a:pt x="1195478" y="384810"/>
                </a:cubicBezTo>
                <a:cubicBezTo>
                  <a:pt x="1193573" y="389572"/>
                  <a:pt x="1185953" y="387668"/>
                  <a:pt x="1186905" y="381953"/>
                </a:cubicBezTo>
                <a:cubicBezTo>
                  <a:pt x="1198335" y="310515"/>
                  <a:pt x="1270725" y="200025"/>
                  <a:pt x="1350735" y="97155"/>
                </a:cubicBezTo>
                <a:cubicBezTo>
                  <a:pt x="1316445" y="80963"/>
                  <a:pt x="1279298" y="66675"/>
                  <a:pt x="1239293" y="55245"/>
                </a:cubicBezTo>
                <a:cubicBezTo>
                  <a:pt x="1119278" y="140018"/>
                  <a:pt x="965925" y="260032"/>
                  <a:pt x="922110" y="351472"/>
                </a:cubicBezTo>
                <a:cubicBezTo>
                  <a:pt x="920205" y="356235"/>
                  <a:pt x="912585" y="354330"/>
                  <a:pt x="913538" y="348615"/>
                </a:cubicBezTo>
                <a:cubicBezTo>
                  <a:pt x="926873" y="267653"/>
                  <a:pt x="1018313" y="137160"/>
                  <a:pt x="1108800" y="23813"/>
                </a:cubicBezTo>
                <a:cubicBezTo>
                  <a:pt x="1072605" y="17145"/>
                  <a:pt x="1035458" y="12382"/>
                  <a:pt x="997358" y="8572"/>
                </a:cubicBezTo>
                <a:cubicBezTo>
                  <a:pt x="875438" y="89535"/>
                  <a:pt x="664935" y="240982"/>
                  <a:pt x="612548" y="350520"/>
                </a:cubicBezTo>
                <a:cubicBezTo>
                  <a:pt x="610643" y="355282"/>
                  <a:pt x="603023" y="353378"/>
                  <a:pt x="603975" y="347663"/>
                </a:cubicBezTo>
                <a:cubicBezTo>
                  <a:pt x="618263" y="260985"/>
                  <a:pt x="721133" y="118110"/>
                  <a:pt x="818288" y="0"/>
                </a:cubicBezTo>
                <a:cubicBezTo>
                  <a:pt x="794475" y="953"/>
                  <a:pt x="772568" y="3810"/>
                  <a:pt x="746850" y="7620"/>
                </a:cubicBezTo>
                <a:cubicBezTo>
                  <a:pt x="729705" y="9525"/>
                  <a:pt x="712560" y="11430"/>
                  <a:pt x="696368" y="13335"/>
                </a:cubicBezTo>
                <a:cubicBezTo>
                  <a:pt x="573495" y="95250"/>
                  <a:pt x="370613" y="242888"/>
                  <a:pt x="319178" y="350520"/>
                </a:cubicBezTo>
                <a:cubicBezTo>
                  <a:pt x="317273" y="355282"/>
                  <a:pt x="309653" y="353378"/>
                  <a:pt x="310605" y="347663"/>
                </a:cubicBezTo>
                <a:cubicBezTo>
                  <a:pt x="322035" y="276225"/>
                  <a:pt x="395378" y="165735"/>
                  <a:pt x="474435" y="62865"/>
                </a:cubicBezTo>
                <a:cubicBezTo>
                  <a:pt x="421095" y="80963"/>
                  <a:pt x="372518" y="102870"/>
                  <a:pt x="329655" y="126682"/>
                </a:cubicBezTo>
                <a:cubicBezTo>
                  <a:pt x="292508" y="145732"/>
                  <a:pt x="256313" y="167640"/>
                  <a:pt x="222975" y="192405"/>
                </a:cubicBezTo>
                <a:cubicBezTo>
                  <a:pt x="135345" y="258128"/>
                  <a:pt x="60098" y="316230"/>
                  <a:pt x="21045" y="421957"/>
                </a:cubicBezTo>
                <a:cubicBezTo>
                  <a:pt x="-29437" y="559118"/>
                  <a:pt x="11520" y="674370"/>
                  <a:pt x="137250" y="749618"/>
                </a:cubicBezTo>
                <a:cubicBezTo>
                  <a:pt x="189638" y="781050"/>
                  <a:pt x="246788" y="802005"/>
                  <a:pt x="305843" y="816293"/>
                </a:cubicBezTo>
                <a:cubicBezTo>
                  <a:pt x="576353" y="881063"/>
                  <a:pt x="860198" y="876300"/>
                  <a:pt x="1135470" y="860107"/>
                </a:cubicBezTo>
                <a:cubicBezTo>
                  <a:pt x="1271678" y="852488"/>
                  <a:pt x="1416458" y="834390"/>
                  <a:pt x="1544093" y="781050"/>
                </a:cubicBezTo>
                <a:cubicBezTo>
                  <a:pt x="1753643" y="695325"/>
                  <a:pt x="1805078" y="516255"/>
                  <a:pt x="1677443" y="33051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856BAFBD-C018-47E0-9360-C8769D80DB35}"/>
              </a:ext>
            </a:extLst>
          </p:cNvPr>
          <p:cNvSpPr/>
          <p:nvPr/>
        </p:nvSpPr>
        <p:spPr>
          <a:xfrm rot="2350217">
            <a:off x="1878678" y="3008147"/>
            <a:ext cx="712945" cy="5753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688D34-8267-4FC8-B803-62C5AAB657A5}"/>
              </a:ext>
            </a:extLst>
          </p:cNvPr>
          <p:cNvGrpSpPr/>
          <p:nvPr/>
        </p:nvGrpSpPr>
        <p:grpSpPr>
          <a:xfrm rot="3147218">
            <a:off x="658900" y="939276"/>
            <a:ext cx="1087258" cy="586634"/>
            <a:chOff x="5163072" y="3396567"/>
            <a:chExt cx="1946746" cy="105037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85668E2-C32B-4C9A-932D-750BBD4E18CE}"/>
                </a:ext>
              </a:extLst>
            </p:cNvPr>
            <p:cNvGrpSpPr/>
            <p:nvPr/>
          </p:nvGrpSpPr>
          <p:grpSpPr>
            <a:xfrm>
              <a:off x="5163072" y="3396567"/>
              <a:ext cx="1946746" cy="1050372"/>
              <a:chOff x="5163072" y="3396567"/>
              <a:chExt cx="1946746" cy="105037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63DE381-3396-48B3-B228-AD4BF9063E72}"/>
                  </a:ext>
                </a:extLst>
              </p:cNvPr>
              <p:cNvGrpSpPr/>
              <p:nvPr/>
            </p:nvGrpSpPr>
            <p:grpSpPr>
              <a:xfrm>
                <a:off x="5163072" y="3396567"/>
                <a:ext cx="1946746" cy="1050372"/>
                <a:chOff x="4552948" y="3928227"/>
                <a:chExt cx="3086104" cy="166511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69CAB13-8FF8-4884-B351-8A66CA1A286C}"/>
                    </a:ext>
                  </a:extLst>
                </p:cNvPr>
                <p:cNvGrpSpPr/>
                <p:nvPr/>
              </p:nvGrpSpPr>
              <p:grpSpPr>
                <a:xfrm>
                  <a:off x="4552948" y="3928227"/>
                  <a:ext cx="3086104" cy="1219660"/>
                  <a:chOff x="4552948" y="3928227"/>
                  <a:chExt cx="3086104" cy="1219660"/>
                </a:xfrm>
              </p:grpSpPr>
              <p:sp>
                <p:nvSpPr>
                  <p:cNvPr id="28" name="Freeform 50">
                    <a:extLst>
                      <a:ext uri="{FF2B5EF4-FFF2-40B4-BE49-F238E27FC236}">
                        <a16:creationId xmlns:a16="http://schemas.microsoft.com/office/drawing/2014/main" id="{ACC67269-590A-483A-A8B3-C9A6149FFB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2948" y="3928227"/>
                    <a:ext cx="3086104" cy="1219660"/>
                  </a:xfrm>
                  <a:custGeom>
                    <a:avLst/>
                    <a:gdLst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3057773 w 3086104"/>
                      <a:gd name="connsiteY8" fmla="*/ 1049051 h 1219659"/>
                      <a:gd name="connsiteX9" fmla="*/ 2890195 w 3086104"/>
                      <a:gd name="connsiteY9" fmla="*/ 1219659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3057773 w 3086104"/>
                      <a:gd name="connsiteY8" fmla="*/ 1049051 h 1219659"/>
                      <a:gd name="connsiteX9" fmla="*/ 2805134 w 3086104"/>
                      <a:gd name="connsiteY9" fmla="*/ 1198393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2993977 w 3086104"/>
                      <a:gd name="connsiteY8" fmla="*/ 1049051 h 1219659"/>
                      <a:gd name="connsiteX9" fmla="*/ 2805134 w 3086104"/>
                      <a:gd name="connsiteY9" fmla="*/ 1198393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2993977 w 3086104"/>
                      <a:gd name="connsiteY8" fmla="*/ 1049051 h 1219659"/>
                      <a:gd name="connsiteX9" fmla="*/ 2730706 w 3086104"/>
                      <a:gd name="connsiteY9" fmla="*/ 1166496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9 h 1219661"/>
                      <a:gd name="connsiteX1" fmla="*/ 2520756 w 3086104"/>
                      <a:gd name="connsiteY1" fmla="*/ 334767 h 1219661"/>
                      <a:gd name="connsiteX2" fmla="*/ 3000813 w 3086104"/>
                      <a:gd name="connsiteY2" fmla="*/ 171417 h 1219661"/>
                      <a:gd name="connsiteX3" fmla="*/ 3079692 w 3086104"/>
                      <a:gd name="connsiteY3" fmla="*/ 734317 h 1219661"/>
                      <a:gd name="connsiteX4" fmla="*/ 3074395 w 3086104"/>
                      <a:gd name="connsiteY4" fmla="*/ 812799 h 1219661"/>
                      <a:gd name="connsiteX5" fmla="*/ 3082575 w 3086104"/>
                      <a:gd name="connsiteY5" fmla="*/ 812707 h 1219661"/>
                      <a:gd name="connsiteX6" fmla="*/ 3068459 w 3086104"/>
                      <a:gd name="connsiteY6" fmla="*/ 1028902 h 1219661"/>
                      <a:gd name="connsiteX7" fmla="*/ 3061713 w 3086104"/>
                      <a:gd name="connsiteY7" fmla="*/ 1026219 h 1219661"/>
                      <a:gd name="connsiteX8" fmla="*/ 2993977 w 3086104"/>
                      <a:gd name="connsiteY8" fmla="*/ 1049053 h 1219661"/>
                      <a:gd name="connsiteX9" fmla="*/ 2730706 w 3086104"/>
                      <a:gd name="connsiteY9" fmla="*/ 1166498 h 1219661"/>
                      <a:gd name="connsiteX10" fmla="*/ 842291 w 3086104"/>
                      <a:gd name="connsiteY10" fmla="*/ 1219661 h 1219661"/>
                      <a:gd name="connsiteX11" fmla="*/ 89517 w 3086104"/>
                      <a:gd name="connsiteY11" fmla="*/ 1076629 h 1219661"/>
                      <a:gd name="connsiteX12" fmla="*/ 52962 w 3086104"/>
                      <a:gd name="connsiteY12" fmla="*/ 1048083 h 1219661"/>
                      <a:gd name="connsiteX13" fmla="*/ 18574 w 3086104"/>
                      <a:gd name="connsiteY13" fmla="*/ 1023625 h 1219661"/>
                      <a:gd name="connsiteX14" fmla="*/ 126214 w 3086104"/>
                      <a:gd name="connsiteY14" fmla="*/ 627223 h 1219661"/>
                      <a:gd name="connsiteX15" fmla="*/ 1013800 w 3086104"/>
                      <a:gd name="connsiteY15" fmla="*/ 442236 h 1219661"/>
                      <a:gd name="connsiteX16" fmla="*/ 1971970 w 3086104"/>
                      <a:gd name="connsiteY16" fmla="*/ 29 h 1219661"/>
                      <a:gd name="connsiteX0" fmla="*/ 1971970 w 3086104"/>
                      <a:gd name="connsiteY0" fmla="*/ 28 h 1219660"/>
                      <a:gd name="connsiteX1" fmla="*/ 2520756 w 3086104"/>
                      <a:gd name="connsiteY1" fmla="*/ 334766 h 1219660"/>
                      <a:gd name="connsiteX2" fmla="*/ 3000813 w 3086104"/>
                      <a:gd name="connsiteY2" fmla="*/ 171416 h 1219660"/>
                      <a:gd name="connsiteX3" fmla="*/ 3079692 w 3086104"/>
                      <a:gd name="connsiteY3" fmla="*/ 734316 h 1219660"/>
                      <a:gd name="connsiteX4" fmla="*/ 3074395 w 3086104"/>
                      <a:gd name="connsiteY4" fmla="*/ 812798 h 1219660"/>
                      <a:gd name="connsiteX5" fmla="*/ 3082575 w 3086104"/>
                      <a:gd name="connsiteY5" fmla="*/ 812706 h 1219660"/>
                      <a:gd name="connsiteX6" fmla="*/ 3068459 w 3086104"/>
                      <a:gd name="connsiteY6" fmla="*/ 1028901 h 1219660"/>
                      <a:gd name="connsiteX7" fmla="*/ 3061713 w 3086104"/>
                      <a:gd name="connsiteY7" fmla="*/ 1026218 h 1219660"/>
                      <a:gd name="connsiteX8" fmla="*/ 2993977 w 3086104"/>
                      <a:gd name="connsiteY8" fmla="*/ 1049052 h 1219660"/>
                      <a:gd name="connsiteX9" fmla="*/ 2730706 w 3086104"/>
                      <a:gd name="connsiteY9" fmla="*/ 1166497 h 1219660"/>
                      <a:gd name="connsiteX10" fmla="*/ 842291 w 3086104"/>
                      <a:gd name="connsiteY10" fmla="*/ 1219660 h 1219660"/>
                      <a:gd name="connsiteX11" fmla="*/ 89517 w 3086104"/>
                      <a:gd name="connsiteY11" fmla="*/ 1076628 h 1219660"/>
                      <a:gd name="connsiteX12" fmla="*/ 52962 w 3086104"/>
                      <a:gd name="connsiteY12" fmla="*/ 1048082 h 1219660"/>
                      <a:gd name="connsiteX13" fmla="*/ 18574 w 3086104"/>
                      <a:gd name="connsiteY13" fmla="*/ 1023624 h 1219660"/>
                      <a:gd name="connsiteX14" fmla="*/ 126214 w 3086104"/>
                      <a:gd name="connsiteY14" fmla="*/ 627222 h 1219660"/>
                      <a:gd name="connsiteX15" fmla="*/ 1013800 w 3086104"/>
                      <a:gd name="connsiteY15" fmla="*/ 442235 h 1219660"/>
                      <a:gd name="connsiteX16" fmla="*/ 1971970 w 3086104"/>
                      <a:gd name="connsiteY16" fmla="*/ 28 h 1219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6104" h="1219660">
                        <a:moveTo>
                          <a:pt x="1971970" y="28"/>
                        </a:moveTo>
                        <a:cubicBezTo>
                          <a:pt x="1982557" y="-3496"/>
                          <a:pt x="2179161" y="327466"/>
                          <a:pt x="2520756" y="334766"/>
                        </a:cubicBezTo>
                        <a:cubicBezTo>
                          <a:pt x="2694553" y="338480"/>
                          <a:pt x="3000813" y="171416"/>
                          <a:pt x="3000813" y="171416"/>
                        </a:cubicBezTo>
                        <a:cubicBezTo>
                          <a:pt x="3000813" y="171416"/>
                          <a:pt x="3088980" y="341291"/>
                          <a:pt x="3079692" y="734316"/>
                        </a:cubicBezTo>
                        <a:lnTo>
                          <a:pt x="3074395" y="812798"/>
                        </a:lnTo>
                        <a:lnTo>
                          <a:pt x="3082575" y="812706"/>
                        </a:lnTo>
                        <a:cubicBezTo>
                          <a:pt x="3082575" y="812706"/>
                          <a:pt x="3096691" y="899881"/>
                          <a:pt x="3068459" y="1028901"/>
                        </a:cubicBezTo>
                        <a:lnTo>
                          <a:pt x="3061713" y="1026218"/>
                        </a:lnTo>
                        <a:lnTo>
                          <a:pt x="2993977" y="1049052"/>
                        </a:lnTo>
                        <a:cubicBezTo>
                          <a:pt x="2960462" y="1177132"/>
                          <a:pt x="2782345" y="1166497"/>
                          <a:pt x="2730706" y="1166497"/>
                        </a:cubicBezTo>
                        <a:cubicBezTo>
                          <a:pt x="2048071" y="1166497"/>
                          <a:pt x="1524926" y="1219660"/>
                          <a:pt x="842291" y="1219660"/>
                        </a:cubicBezTo>
                        <a:cubicBezTo>
                          <a:pt x="391002" y="1219660"/>
                          <a:pt x="182460" y="1137928"/>
                          <a:pt x="89517" y="1076628"/>
                        </a:cubicBezTo>
                        <a:lnTo>
                          <a:pt x="52962" y="1048082"/>
                        </a:lnTo>
                        <a:lnTo>
                          <a:pt x="18574" y="1023624"/>
                        </a:lnTo>
                        <a:cubicBezTo>
                          <a:pt x="18574" y="1023624"/>
                          <a:pt x="-66126" y="671267"/>
                          <a:pt x="126214" y="627222"/>
                        </a:cubicBezTo>
                        <a:cubicBezTo>
                          <a:pt x="320318" y="581416"/>
                          <a:pt x="502071" y="662458"/>
                          <a:pt x="1013800" y="442235"/>
                        </a:cubicBezTo>
                        <a:cubicBezTo>
                          <a:pt x="1244961" y="341814"/>
                          <a:pt x="1546705" y="190300"/>
                          <a:pt x="1971970" y="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4452BBBF-F7EB-4074-BF6D-9A478A90592D}"/>
                      </a:ext>
                    </a:extLst>
                  </p:cNvPr>
                  <p:cNvGrpSpPr/>
                  <p:nvPr/>
                </p:nvGrpSpPr>
                <p:grpSpPr>
                  <a:xfrm>
                    <a:off x="5831580" y="3966090"/>
                    <a:ext cx="573292" cy="343974"/>
                    <a:chOff x="3595190" y="212751"/>
                    <a:chExt cx="573292" cy="343974"/>
                  </a:xfrm>
                </p:grpSpPr>
                <p:sp>
                  <p:nvSpPr>
                    <p:cNvPr id="32" name="Freeform 372">
                      <a:extLst>
                        <a:ext uri="{FF2B5EF4-FFF2-40B4-BE49-F238E27FC236}">
                          <a16:creationId xmlns:a16="http://schemas.microsoft.com/office/drawing/2014/main" id="{29DED2D3-4CFA-4813-944E-B5A051646D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37443" y="212751"/>
                      <a:ext cx="131039" cy="141958"/>
                    </a:xfrm>
                    <a:custGeom>
                      <a:avLst/>
                      <a:gdLst>
                        <a:gd name="T0" fmla="*/ 27 w 72"/>
                        <a:gd name="T1" fmla="*/ 70 h 81"/>
                        <a:gd name="T2" fmla="*/ 56 w 72"/>
                        <a:gd name="T3" fmla="*/ 76 h 81"/>
                        <a:gd name="T4" fmla="*/ 67 w 72"/>
                        <a:gd name="T5" fmla="*/ 49 h 81"/>
                        <a:gd name="T6" fmla="*/ 44 w 72"/>
                        <a:gd name="T7" fmla="*/ 11 h 81"/>
                        <a:gd name="T8" fmla="*/ 15 w 72"/>
                        <a:gd name="T9" fmla="*/ 6 h 81"/>
                        <a:gd name="T10" fmla="*/ 5 w 72"/>
                        <a:gd name="T11" fmla="*/ 32 h 81"/>
                        <a:gd name="T12" fmla="*/ 27 w 72"/>
                        <a:gd name="T13" fmla="*/ 70 h 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2" h="81">
                          <a:moveTo>
                            <a:pt x="27" y="70"/>
                          </a:moveTo>
                          <a:cubicBezTo>
                            <a:pt x="33" y="79"/>
                            <a:pt x="46" y="81"/>
                            <a:pt x="56" y="76"/>
                          </a:cubicBezTo>
                          <a:cubicBezTo>
                            <a:pt x="67" y="70"/>
                            <a:pt x="72" y="58"/>
                            <a:pt x="67" y="49"/>
                          </a:cubicBezTo>
                          <a:lnTo>
                            <a:pt x="44" y="11"/>
                          </a:lnTo>
                          <a:cubicBezTo>
                            <a:pt x="39" y="2"/>
                            <a:pt x="26" y="0"/>
                            <a:pt x="15" y="6"/>
                          </a:cubicBezTo>
                          <a:cubicBezTo>
                            <a:pt x="4" y="12"/>
                            <a:pt x="0" y="23"/>
                            <a:pt x="5" y="32"/>
                          </a:cubicBezTo>
                          <a:lnTo>
                            <a:pt x="27" y="7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Freeform 373">
                      <a:extLst>
                        <a:ext uri="{FF2B5EF4-FFF2-40B4-BE49-F238E27FC236}">
                          <a16:creationId xmlns:a16="http://schemas.microsoft.com/office/drawing/2014/main" id="{275F71BA-D0D3-4006-AFAF-68E7008BBB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90027" y="278270"/>
                      <a:ext cx="131039" cy="141958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8 w 73"/>
                        <a:gd name="T5" fmla="*/ 49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6 w 73"/>
                        <a:gd name="T11" fmla="*/ 32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79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8" y="49"/>
                          </a:cubicBezTo>
                          <a:lnTo>
                            <a:pt x="45" y="11"/>
                          </a:lnTo>
                          <a:cubicBezTo>
                            <a:pt x="40" y="2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6" y="32"/>
                          </a:cubicBezTo>
                          <a:lnTo>
                            <a:pt x="28" y="71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 374">
                      <a:extLst>
                        <a:ext uri="{FF2B5EF4-FFF2-40B4-BE49-F238E27FC236}">
                          <a16:creationId xmlns:a16="http://schemas.microsoft.com/office/drawing/2014/main" id="{B898FFB3-CA16-48AD-9ED8-5059ABB4711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42606" y="343789"/>
                      <a:ext cx="125580" cy="147420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8 w 73"/>
                        <a:gd name="T5" fmla="*/ 49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6 w 73"/>
                        <a:gd name="T11" fmla="*/ 33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80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8" y="49"/>
                          </a:cubicBezTo>
                          <a:lnTo>
                            <a:pt x="45" y="11"/>
                          </a:lnTo>
                          <a:cubicBezTo>
                            <a:pt x="40" y="2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6" y="33"/>
                          </a:cubicBezTo>
                          <a:lnTo>
                            <a:pt x="28" y="71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Freeform 375">
                      <a:extLst>
                        <a:ext uri="{FF2B5EF4-FFF2-40B4-BE49-F238E27FC236}">
                          <a16:creationId xmlns:a16="http://schemas.microsoft.com/office/drawing/2014/main" id="{1DE49730-EAA5-4EF2-9BEE-47FCE3F99C9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95190" y="414767"/>
                      <a:ext cx="125580" cy="141958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7 w 73"/>
                        <a:gd name="T5" fmla="*/ 50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5 w 73"/>
                        <a:gd name="T11" fmla="*/ 33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80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7" y="50"/>
                          </a:cubicBezTo>
                          <a:lnTo>
                            <a:pt x="45" y="11"/>
                          </a:lnTo>
                          <a:cubicBezTo>
                            <a:pt x="40" y="3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5" y="33"/>
                          </a:cubicBezTo>
                          <a:lnTo>
                            <a:pt x="28" y="71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0" name="Freeform 52">
                    <a:extLst>
                      <a:ext uri="{FF2B5EF4-FFF2-40B4-BE49-F238E27FC236}">
                        <a16:creationId xmlns:a16="http://schemas.microsoft.com/office/drawing/2014/main" id="{C54D5ADB-DB86-4BE7-AE04-21267E9414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751" y="4093308"/>
                    <a:ext cx="2155824" cy="414169"/>
                  </a:xfrm>
                  <a:custGeom>
                    <a:avLst/>
                    <a:gdLst>
                      <a:gd name="connsiteX0" fmla="*/ 1173981 w 2155824"/>
                      <a:gd name="connsiteY0" fmla="*/ 0 h 414169"/>
                      <a:gd name="connsiteX1" fmla="*/ 1198659 w 2155824"/>
                      <a:gd name="connsiteY1" fmla="*/ 26426 h 414169"/>
                      <a:gd name="connsiteX2" fmla="*/ 1128150 w 2155824"/>
                      <a:gd name="connsiteY2" fmla="*/ 56375 h 414169"/>
                      <a:gd name="connsiteX3" fmla="*/ 1685174 w 2155824"/>
                      <a:gd name="connsiteY3" fmla="*/ 322393 h 414169"/>
                      <a:gd name="connsiteX4" fmla="*/ 1727480 w 2155824"/>
                      <a:gd name="connsiteY4" fmla="*/ 320631 h 414169"/>
                      <a:gd name="connsiteX5" fmla="*/ 2115281 w 2155824"/>
                      <a:gd name="connsiteY5" fmla="*/ 192026 h 414169"/>
                      <a:gd name="connsiteX6" fmla="*/ 2147010 w 2155824"/>
                      <a:gd name="connsiteY6" fmla="*/ 163839 h 414169"/>
                      <a:gd name="connsiteX7" fmla="*/ 2155824 w 2155824"/>
                      <a:gd name="connsiteY7" fmla="*/ 206120 h 414169"/>
                      <a:gd name="connsiteX8" fmla="*/ 1729242 w 2155824"/>
                      <a:gd name="connsiteY8" fmla="*/ 355865 h 414169"/>
                      <a:gd name="connsiteX9" fmla="*/ 1685174 w 2155824"/>
                      <a:gd name="connsiteY9" fmla="*/ 357627 h 414169"/>
                      <a:gd name="connsiteX10" fmla="*/ 1094658 w 2155824"/>
                      <a:gd name="connsiteY10" fmla="*/ 70468 h 414169"/>
                      <a:gd name="connsiteX11" fmla="*/ 738586 w 2155824"/>
                      <a:gd name="connsiteY11" fmla="*/ 213167 h 414169"/>
                      <a:gd name="connsiteX12" fmla="*/ 132205 w 2155824"/>
                      <a:gd name="connsiteY12" fmla="*/ 406955 h 414169"/>
                      <a:gd name="connsiteX13" fmla="*/ 131113 w 2155824"/>
                      <a:gd name="connsiteY13" fmla="*/ 414169 h 414169"/>
                      <a:gd name="connsiteX14" fmla="*/ 94143 w 2155824"/>
                      <a:gd name="connsiteY14" fmla="*/ 414169 h 414169"/>
                      <a:gd name="connsiteX15" fmla="*/ 95188 w 2155824"/>
                      <a:gd name="connsiteY15" fmla="*/ 408717 h 414169"/>
                      <a:gd name="connsiteX16" fmla="*/ 54645 w 2155824"/>
                      <a:gd name="connsiteY16" fmla="*/ 401670 h 414169"/>
                      <a:gd name="connsiteX17" fmla="*/ 0 w 2155824"/>
                      <a:gd name="connsiteY17" fmla="*/ 369959 h 414169"/>
                      <a:gd name="connsiteX18" fmla="*/ 42306 w 2155824"/>
                      <a:gd name="connsiteY18" fmla="*/ 354104 h 414169"/>
                      <a:gd name="connsiteX19" fmla="*/ 72272 w 2155824"/>
                      <a:gd name="connsiteY19" fmla="*/ 369959 h 414169"/>
                      <a:gd name="connsiteX20" fmla="*/ 98713 w 2155824"/>
                      <a:gd name="connsiteY20" fmla="*/ 373482 h 414169"/>
                      <a:gd name="connsiteX21" fmla="*/ 1173981 w 2155824"/>
                      <a:gd name="connsiteY21" fmla="*/ 0 h 414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155824" h="414169">
                        <a:moveTo>
                          <a:pt x="1173981" y="0"/>
                        </a:moveTo>
                        <a:cubicBezTo>
                          <a:pt x="1181032" y="8809"/>
                          <a:pt x="1189846" y="17617"/>
                          <a:pt x="1198659" y="26426"/>
                        </a:cubicBezTo>
                        <a:cubicBezTo>
                          <a:pt x="1177506" y="35234"/>
                          <a:pt x="1154591" y="45804"/>
                          <a:pt x="1128150" y="56375"/>
                        </a:cubicBezTo>
                        <a:cubicBezTo>
                          <a:pt x="1179269" y="118035"/>
                          <a:pt x="1369644" y="322393"/>
                          <a:pt x="1685174" y="322393"/>
                        </a:cubicBezTo>
                        <a:cubicBezTo>
                          <a:pt x="1699276" y="322393"/>
                          <a:pt x="1713378" y="322393"/>
                          <a:pt x="1727480" y="320631"/>
                        </a:cubicBezTo>
                        <a:cubicBezTo>
                          <a:pt x="1933720" y="308299"/>
                          <a:pt x="2051823" y="244878"/>
                          <a:pt x="2115281" y="192026"/>
                        </a:cubicBezTo>
                        <a:cubicBezTo>
                          <a:pt x="2127620" y="183218"/>
                          <a:pt x="2138197" y="172648"/>
                          <a:pt x="2147010" y="163839"/>
                        </a:cubicBezTo>
                        <a:cubicBezTo>
                          <a:pt x="2150536" y="177933"/>
                          <a:pt x="2154061" y="192026"/>
                          <a:pt x="2155824" y="206120"/>
                        </a:cubicBezTo>
                        <a:cubicBezTo>
                          <a:pt x="2083552" y="271303"/>
                          <a:pt x="1954872" y="343533"/>
                          <a:pt x="1729242" y="355865"/>
                        </a:cubicBezTo>
                        <a:cubicBezTo>
                          <a:pt x="1715140" y="357627"/>
                          <a:pt x="1699276" y="357627"/>
                          <a:pt x="1685174" y="357627"/>
                        </a:cubicBezTo>
                        <a:cubicBezTo>
                          <a:pt x="1341441" y="357627"/>
                          <a:pt x="1136964" y="126843"/>
                          <a:pt x="1094658" y="70468"/>
                        </a:cubicBezTo>
                        <a:cubicBezTo>
                          <a:pt x="992420" y="112749"/>
                          <a:pt x="867265" y="163839"/>
                          <a:pt x="738586" y="213167"/>
                        </a:cubicBezTo>
                        <a:cubicBezTo>
                          <a:pt x="386039" y="350580"/>
                          <a:pt x="216816" y="396385"/>
                          <a:pt x="132205" y="406955"/>
                        </a:cubicBezTo>
                        <a:lnTo>
                          <a:pt x="131113" y="414169"/>
                        </a:lnTo>
                        <a:lnTo>
                          <a:pt x="94143" y="414169"/>
                        </a:lnTo>
                        <a:lnTo>
                          <a:pt x="95188" y="408717"/>
                        </a:lnTo>
                        <a:cubicBezTo>
                          <a:pt x="75798" y="408717"/>
                          <a:pt x="63459" y="405193"/>
                          <a:pt x="54645" y="401670"/>
                        </a:cubicBezTo>
                        <a:cubicBezTo>
                          <a:pt x="35255" y="391100"/>
                          <a:pt x="17628" y="380529"/>
                          <a:pt x="0" y="369959"/>
                        </a:cubicBezTo>
                        <a:cubicBezTo>
                          <a:pt x="14102" y="364674"/>
                          <a:pt x="28204" y="359389"/>
                          <a:pt x="42306" y="354104"/>
                        </a:cubicBezTo>
                        <a:cubicBezTo>
                          <a:pt x="52882" y="359389"/>
                          <a:pt x="61696" y="364674"/>
                          <a:pt x="72272" y="369959"/>
                        </a:cubicBezTo>
                        <a:cubicBezTo>
                          <a:pt x="77560" y="373482"/>
                          <a:pt x="86374" y="373482"/>
                          <a:pt x="98713" y="373482"/>
                        </a:cubicBezTo>
                        <a:cubicBezTo>
                          <a:pt x="239732" y="373482"/>
                          <a:pt x="777366" y="167362"/>
                          <a:pt x="1173981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78">
                    <a:extLst>
                      <a:ext uri="{FF2B5EF4-FFF2-40B4-BE49-F238E27FC236}">
                        <a16:creationId xmlns:a16="http://schemas.microsoft.com/office/drawing/2014/main" id="{B8C4DE41-D29C-4872-AE54-8DB2D5A116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83896" y="4432492"/>
                    <a:ext cx="884510" cy="627895"/>
                  </a:xfrm>
                  <a:custGeom>
                    <a:avLst/>
                    <a:gdLst>
                      <a:gd name="T0" fmla="*/ 0 w 501"/>
                      <a:gd name="T1" fmla="*/ 356 h 356"/>
                      <a:gd name="T2" fmla="*/ 498 w 501"/>
                      <a:gd name="T3" fmla="*/ 0 h 356"/>
                      <a:gd name="T4" fmla="*/ 501 w 501"/>
                      <a:gd name="T5" fmla="*/ 19 h 356"/>
                      <a:gd name="T6" fmla="*/ 374 w 501"/>
                      <a:gd name="T7" fmla="*/ 67 h 356"/>
                      <a:gd name="T8" fmla="*/ 29 w 501"/>
                      <a:gd name="T9" fmla="*/ 352 h 356"/>
                      <a:gd name="T10" fmla="*/ 0 w 501"/>
                      <a:gd name="T11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01" h="356">
                        <a:moveTo>
                          <a:pt x="0" y="356"/>
                        </a:moveTo>
                        <a:cubicBezTo>
                          <a:pt x="180" y="112"/>
                          <a:pt x="393" y="28"/>
                          <a:pt x="498" y="0"/>
                        </a:cubicBezTo>
                        <a:cubicBezTo>
                          <a:pt x="499" y="6"/>
                          <a:pt x="500" y="13"/>
                          <a:pt x="501" y="19"/>
                        </a:cubicBezTo>
                        <a:cubicBezTo>
                          <a:pt x="468" y="28"/>
                          <a:pt x="424" y="43"/>
                          <a:pt x="374" y="67"/>
                        </a:cubicBezTo>
                        <a:cubicBezTo>
                          <a:pt x="281" y="111"/>
                          <a:pt x="148" y="195"/>
                          <a:pt x="29" y="352"/>
                        </a:cubicBezTo>
                        <a:lnTo>
                          <a:pt x="0" y="356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Freeform 95">
                  <a:extLst>
                    <a:ext uri="{FF2B5EF4-FFF2-40B4-BE49-F238E27FC236}">
                      <a16:creationId xmlns:a16="http://schemas.microsoft.com/office/drawing/2014/main" id="{E3B366C5-1A1C-4D59-BE81-5C27AA1E75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295621" flipH="1">
                  <a:off x="4589830" y="4170808"/>
                  <a:ext cx="2962247" cy="1422535"/>
                </a:xfrm>
                <a:custGeom>
                  <a:avLst/>
                  <a:gdLst>
                    <a:gd name="T0" fmla="*/ 523 w 3032"/>
                    <a:gd name="T1" fmla="*/ 0 h 1595"/>
                    <a:gd name="T2" fmla="*/ 513 w 3032"/>
                    <a:gd name="T3" fmla="*/ 482 h 1595"/>
                    <a:gd name="T4" fmla="*/ 1333 w 3032"/>
                    <a:gd name="T5" fmla="*/ 1036 h 1595"/>
                    <a:gd name="T6" fmla="*/ 2495 w 3032"/>
                    <a:gd name="T7" fmla="*/ 1533 h 1595"/>
                    <a:gd name="T8" fmla="*/ 2898 w 3032"/>
                    <a:gd name="T9" fmla="*/ 1133 h 1595"/>
                    <a:gd name="T10" fmla="*/ 2171 w 3032"/>
                    <a:gd name="T11" fmla="*/ 1230 h 1595"/>
                    <a:gd name="T12" fmla="*/ 1510 w 3032"/>
                    <a:gd name="T13" fmla="*/ 812 h 1595"/>
                    <a:gd name="T14" fmla="*/ 950 w 3032"/>
                    <a:gd name="T15" fmla="*/ 436 h 1595"/>
                    <a:gd name="T16" fmla="*/ 523 w 3032"/>
                    <a:gd name="T17" fmla="*/ 0 h 1595"/>
                    <a:gd name="connsiteX0" fmla="*/ 777 w 8619"/>
                    <a:gd name="connsiteY0" fmla="*/ 0 h 9641"/>
                    <a:gd name="connsiteX1" fmla="*/ 744 w 8619"/>
                    <a:gd name="connsiteY1" fmla="*/ 3022 h 9641"/>
                    <a:gd name="connsiteX2" fmla="*/ 3448 w 8619"/>
                    <a:gd name="connsiteY2" fmla="*/ 6495 h 9641"/>
                    <a:gd name="connsiteX3" fmla="*/ 7281 w 8619"/>
                    <a:gd name="connsiteY3" fmla="*/ 9611 h 9641"/>
                    <a:gd name="connsiteX4" fmla="*/ 8610 w 8619"/>
                    <a:gd name="connsiteY4" fmla="*/ 7103 h 9641"/>
                    <a:gd name="connsiteX5" fmla="*/ 6212 w 8619"/>
                    <a:gd name="connsiteY5" fmla="*/ 7712 h 9641"/>
                    <a:gd name="connsiteX6" fmla="*/ 4032 w 8619"/>
                    <a:gd name="connsiteY6" fmla="*/ 5091 h 9641"/>
                    <a:gd name="connsiteX7" fmla="*/ 2185 w 8619"/>
                    <a:gd name="connsiteY7" fmla="*/ 2734 h 9641"/>
                    <a:gd name="connsiteX8" fmla="*/ 777 w 8619"/>
                    <a:gd name="connsiteY8" fmla="*/ 0 h 9641"/>
                    <a:gd name="connsiteX0" fmla="*/ 901 w 10164"/>
                    <a:gd name="connsiteY0" fmla="*/ 0 h 9974"/>
                    <a:gd name="connsiteX1" fmla="*/ 863 w 10164"/>
                    <a:gd name="connsiteY1" fmla="*/ 3135 h 9974"/>
                    <a:gd name="connsiteX2" fmla="*/ 4000 w 10164"/>
                    <a:gd name="connsiteY2" fmla="*/ 6737 h 9974"/>
                    <a:gd name="connsiteX3" fmla="*/ 8448 w 10164"/>
                    <a:gd name="connsiteY3" fmla="*/ 9969 h 9974"/>
                    <a:gd name="connsiteX4" fmla="*/ 10164 w 10164"/>
                    <a:gd name="connsiteY4" fmla="*/ 7261 h 9974"/>
                    <a:gd name="connsiteX5" fmla="*/ 7207 w 10164"/>
                    <a:gd name="connsiteY5" fmla="*/ 7999 h 9974"/>
                    <a:gd name="connsiteX6" fmla="*/ 4678 w 10164"/>
                    <a:gd name="connsiteY6" fmla="*/ 5281 h 9974"/>
                    <a:gd name="connsiteX7" fmla="*/ 2535 w 10164"/>
                    <a:gd name="connsiteY7" fmla="*/ 2836 h 9974"/>
                    <a:gd name="connsiteX8" fmla="*/ 901 w 10164"/>
                    <a:gd name="connsiteY8" fmla="*/ 0 h 9974"/>
                    <a:gd name="connsiteX0" fmla="*/ 886 w 10000"/>
                    <a:gd name="connsiteY0" fmla="*/ 0 h 9995"/>
                    <a:gd name="connsiteX1" fmla="*/ 849 w 10000"/>
                    <a:gd name="connsiteY1" fmla="*/ 3143 h 9995"/>
                    <a:gd name="connsiteX2" fmla="*/ 3935 w 10000"/>
                    <a:gd name="connsiteY2" fmla="*/ 6755 h 9995"/>
                    <a:gd name="connsiteX3" fmla="*/ 8312 w 10000"/>
                    <a:gd name="connsiteY3" fmla="*/ 9995 h 9995"/>
                    <a:gd name="connsiteX4" fmla="*/ 10000 w 10000"/>
                    <a:gd name="connsiteY4" fmla="*/ 7280 h 9995"/>
                    <a:gd name="connsiteX5" fmla="*/ 7091 w 10000"/>
                    <a:gd name="connsiteY5" fmla="*/ 8020 h 9995"/>
                    <a:gd name="connsiteX6" fmla="*/ 4603 w 10000"/>
                    <a:gd name="connsiteY6" fmla="*/ 5295 h 9995"/>
                    <a:gd name="connsiteX7" fmla="*/ 2494 w 10000"/>
                    <a:gd name="connsiteY7" fmla="*/ 2843 h 9995"/>
                    <a:gd name="connsiteX8" fmla="*/ 886 w 10000"/>
                    <a:gd name="connsiteY8" fmla="*/ 0 h 9995"/>
                    <a:gd name="connsiteX0" fmla="*/ 52 w 9528"/>
                    <a:gd name="connsiteY0" fmla="*/ 0 h 10328"/>
                    <a:gd name="connsiteX1" fmla="*/ 377 w 9528"/>
                    <a:gd name="connsiteY1" fmla="*/ 3473 h 10328"/>
                    <a:gd name="connsiteX2" fmla="*/ 3463 w 9528"/>
                    <a:gd name="connsiteY2" fmla="*/ 7086 h 10328"/>
                    <a:gd name="connsiteX3" fmla="*/ 7840 w 9528"/>
                    <a:gd name="connsiteY3" fmla="*/ 10328 h 10328"/>
                    <a:gd name="connsiteX4" fmla="*/ 9528 w 9528"/>
                    <a:gd name="connsiteY4" fmla="*/ 7612 h 10328"/>
                    <a:gd name="connsiteX5" fmla="*/ 6619 w 9528"/>
                    <a:gd name="connsiteY5" fmla="*/ 8352 h 10328"/>
                    <a:gd name="connsiteX6" fmla="*/ 4131 w 9528"/>
                    <a:gd name="connsiteY6" fmla="*/ 5626 h 10328"/>
                    <a:gd name="connsiteX7" fmla="*/ 2022 w 9528"/>
                    <a:gd name="connsiteY7" fmla="*/ 3172 h 10328"/>
                    <a:gd name="connsiteX8" fmla="*/ 52 w 9528"/>
                    <a:gd name="connsiteY8" fmla="*/ 0 h 10328"/>
                    <a:gd name="connsiteX0" fmla="*/ 55 w 10000"/>
                    <a:gd name="connsiteY0" fmla="*/ 0 h 10000"/>
                    <a:gd name="connsiteX1" fmla="*/ 396 w 10000"/>
                    <a:gd name="connsiteY1" fmla="*/ 3363 h 10000"/>
                    <a:gd name="connsiteX2" fmla="*/ 3635 w 10000"/>
                    <a:gd name="connsiteY2" fmla="*/ 6861 h 10000"/>
                    <a:gd name="connsiteX3" fmla="*/ 8228 w 10000"/>
                    <a:gd name="connsiteY3" fmla="*/ 10000 h 10000"/>
                    <a:gd name="connsiteX4" fmla="*/ 10000 w 10000"/>
                    <a:gd name="connsiteY4" fmla="*/ 7370 h 10000"/>
                    <a:gd name="connsiteX5" fmla="*/ 6947 w 10000"/>
                    <a:gd name="connsiteY5" fmla="*/ 8087 h 10000"/>
                    <a:gd name="connsiteX6" fmla="*/ 4336 w 10000"/>
                    <a:gd name="connsiteY6" fmla="*/ 5447 h 10000"/>
                    <a:gd name="connsiteX7" fmla="*/ 2122 w 10000"/>
                    <a:gd name="connsiteY7" fmla="*/ 3071 h 10000"/>
                    <a:gd name="connsiteX8" fmla="*/ 55 w 10000"/>
                    <a:gd name="connsiteY8" fmla="*/ 0 h 10000"/>
                    <a:gd name="connsiteX0" fmla="*/ 316 w 10261"/>
                    <a:gd name="connsiteY0" fmla="*/ 0 h 10000"/>
                    <a:gd name="connsiteX1" fmla="*/ 248 w 10261"/>
                    <a:gd name="connsiteY1" fmla="*/ 2347 h 10000"/>
                    <a:gd name="connsiteX2" fmla="*/ 3896 w 10261"/>
                    <a:gd name="connsiteY2" fmla="*/ 6861 h 10000"/>
                    <a:gd name="connsiteX3" fmla="*/ 8489 w 10261"/>
                    <a:gd name="connsiteY3" fmla="*/ 10000 h 10000"/>
                    <a:gd name="connsiteX4" fmla="*/ 10261 w 10261"/>
                    <a:gd name="connsiteY4" fmla="*/ 7370 h 10000"/>
                    <a:gd name="connsiteX5" fmla="*/ 7208 w 10261"/>
                    <a:gd name="connsiteY5" fmla="*/ 8087 h 10000"/>
                    <a:gd name="connsiteX6" fmla="*/ 4597 w 10261"/>
                    <a:gd name="connsiteY6" fmla="*/ 5447 h 10000"/>
                    <a:gd name="connsiteX7" fmla="*/ 2383 w 10261"/>
                    <a:gd name="connsiteY7" fmla="*/ 3071 h 10000"/>
                    <a:gd name="connsiteX8" fmla="*/ 316 w 10261"/>
                    <a:gd name="connsiteY8" fmla="*/ 0 h 10000"/>
                    <a:gd name="connsiteX0" fmla="*/ 162 w 10349"/>
                    <a:gd name="connsiteY0" fmla="*/ 0 h 10202"/>
                    <a:gd name="connsiteX1" fmla="*/ 336 w 10349"/>
                    <a:gd name="connsiteY1" fmla="*/ 2549 h 10202"/>
                    <a:gd name="connsiteX2" fmla="*/ 3984 w 10349"/>
                    <a:gd name="connsiteY2" fmla="*/ 7063 h 10202"/>
                    <a:gd name="connsiteX3" fmla="*/ 8577 w 10349"/>
                    <a:gd name="connsiteY3" fmla="*/ 10202 h 10202"/>
                    <a:gd name="connsiteX4" fmla="*/ 10349 w 10349"/>
                    <a:gd name="connsiteY4" fmla="*/ 7572 h 10202"/>
                    <a:gd name="connsiteX5" fmla="*/ 7296 w 10349"/>
                    <a:gd name="connsiteY5" fmla="*/ 8289 h 10202"/>
                    <a:gd name="connsiteX6" fmla="*/ 4685 w 10349"/>
                    <a:gd name="connsiteY6" fmla="*/ 5649 h 10202"/>
                    <a:gd name="connsiteX7" fmla="*/ 2471 w 10349"/>
                    <a:gd name="connsiteY7" fmla="*/ 3273 h 10202"/>
                    <a:gd name="connsiteX8" fmla="*/ 162 w 10349"/>
                    <a:gd name="connsiteY8" fmla="*/ 0 h 10202"/>
                    <a:gd name="connsiteX0" fmla="*/ 162 w 10349"/>
                    <a:gd name="connsiteY0" fmla="*/ 0 h 10202"/>
                    <a:gd name="connsiteX1" fmla="*/ 336 w 10349"/>
                    <a:gd name="connsiteY1" fmla="*/ 2549 h 10202"/>
                    <a:gd name="connsiteX2" fmla="*/ 3984 w 10349"/>
                    <a:gd name="connsiteY2" fmla="*/ 7063 h 10202"/>
                    <a:gd name="connsiteX3" fmla="*/ 8577 w 10349"/>
                    <a:gd name="connsiteY3" fmla="*/ 10202 h 10202"/>
                    <a:gd name="connsiteX4" fmla="*/ 10349 w 10349"/>
                    <a:gd name="connsiteY4" fmla="*/ 7572 h 10202"/>
                    <a:gd name="connsiteX5" fmla="*/ 7296 w 10349"/>
                    <a:gd name="connsiteY5" fmla="*/ 8289 h 10202"/>
                    <a:gd name="connsiteX6" fmla="*/ 4685 w 10349"/>
                    <a:gd name="connsiteY6" fmla="*/ 5649 h 10202"/>
                    <a:gd name="connsiteX7" fmla="*/ 2471 w 10349"/>
                    <a:gd name="connsiteY7" fmla="*/ 3273 h 10202"/>
                    <a:gd name="connsiteX8" fmla="*/ 162 w 10349"/>
                    <a:gd name="connsiteY8" fmla="*/ 0 h 10202"/>
                    <a:gd name="connsiteX0" fmla="*/ 20 w 11495"/>
                    <a:gd name="connsiteY0" fmla="*/ 0 h 12289"/>
                    <a:gd name="connsiteX1" fmla="*/ 1482 w 11495"/>
                    <a:gd name="connsiteY1" fmla="*/ 4636 h 12289"/>
                    <a:gd name="connsiteX2" fmla="*/ 5130 w 11495"/>
                    <a:gd name="connsiteY2" fmla="*/ 9150 h 12289"/>
                    <a:gd name="connsiteX3" fmla="*/ 9723 w 11495"/>
                    <a:gd name="connsiteY3" fmla="*/ 12289 h 12289"/>
                    <a:gd name="connsiteX4" fmla="*/ 11495 w 11495"/>
                    <a:gd name="connsiteY4" fmla="*/ 9659 h 12289"/>
                    <a:gd name="connsiteX5" fmla="*/ 8442 w 11495"/>
                    <a:gd name="connsiteY5" fmla="*/ 10376 h 12289"/>
                    <a:gd name="connsiteX6" fmla="*/ 5831 w 11495"/>
                    <a:gd name="connsiteY6" fmla="*/ 7736 h 12289"/>
                    <a:gd name="connsiteX7" fmla="*/ 3617 w 11495"/>
                    <a:gd name="connsiteY7" fmla="*/ 5360 h 12289"/>
                    <a:gd name="connsiteX8" fmla="*/ 20 w 11495"/>
                    <a:gd name="connsiteY8" fmla="*/ 0 h 12289"/>
                    <a:gd name="connsiteX0" fmla="*/ 30 w 10524"/>
                    <a:gd name="connsiteY0" fmla="*/ 0 h 11976"/>
                    <a:gd name="connsiteX1" fmla="*/ 511 w 10524"/>
                    <a:gd name="connsiteY1" fmla="*/ 4323 h 11976"/>
                    <a:gd name="connsiteX2" fmla="*/ 4159 w 10524"/>
                    <a:gd name="connsiteY2" fmla="*/ 8837 h 11976"/>
                    <a:gd name="connsiteX3" fmla="*/ 8752 w 10524"/>
                    <a:gd name="connsiteY3" fmla="*/ 11976 h 11976"/>
                    <a:gd name="connsiteX4" fmla="*/ 10524 w 10524"/>
                    <a:gd name="connsiteY4" fmla="*/ 9346 h 11976"/>
                    <a:gd name="connsiteX5" fmla="*/ 7471 w 10524"/>
                    <a:gd name="connsiteY5" fmla="*/ 10063 h 11976"/>
                    <a:gd name="connsiteX6" fmla="*/ 4860 w 10524"/>
                    <a:gd name="connsiteY6" fmla="*/ 7423 h 11976"/>
                    <a:gd name="connsiteX7" fmla="*/ 2646 w 10524"/>
                    <a:gd name="connsiteY7" fmla="*/ 5047 h 11976"/>
                    <a:gd name="connsiteX8" fmla="*/ 30 w 10524"/>
                    <a:gd name="connsiteY8" fmla="*/ 0 h 11976"/>
                    <a:gd name="connsiteX0" fmla="*/ 501 w 10995"/>
                    <a:gd name="connsiteY0" fmla="*/ 0 h 11976"/>
                    <a:gd name="connsiteX1" fmla="*/ 982 w 10995"/>
                    <a:gd name="connsiteY1" fmla="*/ 4323 h 11976"/>
                    <a:gd name="connsiteX2" fmla="*/ 4630 w 10995"/>
                    <a:gd name="connsiteY2" fmla="*/ 8837 h 11976"/>
                    <a:gd name="connsiteX3" fmla="*/ 9223 w 10995"/>
                    <a:gd name="connsiteY3" fmla="*/ 11976 h 11976"/>
                    <a:gd name="connsiteX4" fmla="*/ 10995 w 10995"/>
                    <a:gd name="connsiteY4" fmla="*/ 9346 h 11976"/>
                    <a:gd name="connsiteX5" fmla="*/ 7942 w 10995"/>
                    <a:gd name="connsiteY5" fmla="*/ 10063 h 11976"/>
                    <a:gd name="connsiteX6" fmla="*/ 5331 w 10995"/>
                    <a:gd name="connsiteY6" fmla="*/ 7423 h 11976"/>
                    <a:gd name="connsiteX7" fmla="*/ 3117 w 10995"/>
                    <a:gd name="connsiteY7" fmla="*/ 5047 h 11976"/>
                    <a:gd name="connsiteX8" fmla="*/ 501 w 10995"/>
                    <a:gd name="connsiteY8" fmla="*/ 0 h 11976"/>
                    <a:gd name="connsiteX0" fmla="*/ 30 w 10524"/>
                    <a:gd name="connsiteY0" fmla="*/ 431 h 12407"/>
                    <a:gd name="connsiteX1" fmla="*/ 511 w 10524"/>
                    <a:gd name="connsiteY1" fmla="*/ 4754 h 12407"/>
                    <a:gd name="connsiteX2" fmla="*/ 4159 w 10524"/>
                    <a:gd name="connsiteY2" fmla="*/ 9268 h 12407"/>
                    <a:gd name="connsiteX3" fmla="*/ 8752 w 10524"/>
                    <a:gd name="connsiteY3" fmla="*/ 12407 h 12407"/>
                    <a:gd name="connsiteX4" fmla="*/ 10524 w 10524"/>
                    <a:gd name="connsiteY4" fmla="*/ 9777 h 12407"/>
                    <a:gd name="connsiteX5" fmla="*/ 7471 w 10524"/>
                    <a:gd name="connsiteY5" fmla="*/ 10494 h 12407"/>
                    <a:gd name="connsiteX6" fmla="*/ 4860 w 10524"/>
                    <a:gd name="connsiteY6" fmla="*/ 7854 h 12407"/>
                    <a:gd name="connsiteX7" fmla="*/ 2646 w 10524"/>
                    <a:gd name="connsiteY7" fmla="*/ 5478 h 12407"/>
                    <a:gd name="connsiteX8" fmla="*/ 30 w 10524"/>
                    <a:gd name="connsiteY8" fmla="*/ 431 h 12407"/>
                    <a:gd name="connsiteX0" fmla="*/ 0 w 10956"/>
                    <a:gd name="connsiteY0" fmla="*/ 460 h 11894"/>
                    <a:gd name="connsiteX1" fmla="*/ 943 w 10956"/>
                    <a:gd name="connsiteY1" fmla="*/ 4241 h 11894"/>
                    <a:gd name="connsiteX2" fmla="*/ 4591 w 10956"/>
                    <a:gd name="connsiteY2" fmla="*/ 8755 h 11894"/>
                    <a:gd name="connsiteX3" fmla="*/ 9184 w 10956"/>
                    <a:gd name="connsiteY3" fmla="*/ 11894 h 11894"/>
                    <a:gd name="connsiteX4" fmla="*/ 10956 w 10956"/>
                    <a:gd name="connsiteY4" fmla="*/ 9264 h 11894"/>
                    <a:gd name="connsiteX5" fmla="*/ 7903 w 10956"/>
                    <a:gd name="connsiteY5" fmla="*/ 9981 h 11894"/>
                    <a:gd name="connsiteX6" fmla="*/ 5292 w 10956"/>
                    <a:gd name="connsiteY6" fmla="*/ 7341 h 11894"/>
                    <a:gd name="connsiteX7" fmla="*/ 3078 w 10956"/>
                    <a:gd name="connsiteY7" fmla="*/ 4965 h 11894"/>
                    <a:gd name="connsiteX8" fmla="*/ 0 w 10956"/>
                    <a:gd name="connsiteY8" fmla="*/ 460 h 11894"/>
                    <a:gd name="connsiteX0" fmla="*/ 0 w 10956"/>
                    <a:gd name="connsiteY0" fmla="*/ 0 h 11434"/>
                    <a:gd name="connsiteX1" fmla="*/ 943 w 10956"/>
                    <a:gd name="connsiteY1" fmla="*/ 3781 h 11434"/>
                    <a:gd name="connsiteX2" fmla="*/ 4591 w 10956"/>
                    <a:gd name="connsiteY2" fmla="*/ 8295 h 11434"/>
                    <a:gd name="connsiteX3" fmla="*/ 9184 w 10956"/>
                    <a:gd name="connsiteY3" fmla="*/ 11434 h 11434"/>
                    <a:gd name="connsiteX4" fmla="*/ 10956 w 10956"/>
                    <a:gd name="connsiteY4" fmla="*/ 8804 h 11434"/>
                    <a:gd name="connsiteX5" fmla="*/ 7903 w 10956"/>
                    <a:gd name="connsiteY5" fmla="*/ 9521 h 11434"/>
                    <a:gd name="connsiteX6" fmla="*/ 5292 w 10956"/>
                    <a:gd name="connsiteY6" fmla="*/ 6881 h 11434"/>
                    <a:gd name="connsiteX7" fmla="*/ 3078 w 10956"/>
                    <a:gd name="connsiteY7" fmla="*/ 4505 h 11434"/>
                    <a:gd name="connsiteX8" fmla="*/ 0 w 10956"/>
                    <a:gd name="connsiteY8" fmla="*/ 0 h 11434"/>
                    <a:gd name="connsiteX0" fmla="*/ 144 w 10366"/>
                    <a:gd name="connsiteY0" fmla="*/ 0 h 10231"/>
                    <a:gd name="connsiteX1" fmla="*/ 353 w 10366"/>
                    <a:gd name="connsiteY1" fmla="*/ 2578 h 10231"/>
                    <a:gd name="connsiteX2" fmla="*/ 4001 w 10366"/>
                    <a:gd name="connsiteY2" fmla="*/ 7092 h 10231"/>
                    <a:gd name="connsiteX3" fmla="*/ 8594 w 10366"/>
                    <a:gd name="connsiteY3" fmla="*/ 10231 h 10231"/>
                    <a:gd name="connsiteX4" fmla="*/ 10366 w 10366"/>
                    <a:gd name="connsiteY4" fmla="*/ 7601 h 10231"/>
                    <a:gd name="connsiteX5" fmla="*/ 7313 w 10366"/>
                    <a:gd name="connsiteY5" fmla="*/ 8318 h 10231"/>
                    <a:gd name="connsiteX6" fmla="*/ 4702 w 10366"/>
                    <a:gd name="connsiteY6" fmla="*/ 5678 h 10231"/>
                    <a:gd name="connsiteX7" fmla="*/ 2488 w 10366"/>
                    <a:gd name="connsiteY7" fmla="*/ 3302 h 10231"/>
                    <a:gd name="connsiteX8" fmla="*/ 144 w 10366"/>
                    <a:gd name="connsiteY8" fmla="*/ 0 h 10231"/>
                    <a:gd name="connsiteX0" fmla="*/ 264 w 10287"/>
                    <a:gd name="connsiteY0" fmla="*/ 0 h 10655"/>
                    <a:gd name="connsiteX1" fmla="*/ 274 w 10287"/>
                    <a:gd name="connsiteY1" fmla="*/ 3002 h 10655"/>
                    <a:gd name="connsiteX2" fmla="*/ 3922 w 10287"/>
                    <a:gd name="connsiteY2" fmla="*/ 7516 h 10655"/>
                    <a:gd name="connsiteX3" fmla="*/ 8515 w 10287"/>
                    <a:gd name="connsiteY3" fmla="*/ 10655 h 10655"/>
                    <a:gd name="connsiteX4" fmla="*/ 10287 w 10287"/>
                    <a:gd name="connsiteY4" fmla="*/ 8025 h 10655"/>
                    <a:gd name="connsiteX5" fmla="*/ 7234 w 10287"/>
                    <a:gd name="connsiteY5" fmla="*/ 8742 h 10655"/>
                    <a:gd name="connsiteX6" fmla="*/ 4623 w 10287"/>
                    <a:gd name="connsiteY6" fmla="*/ 6102 h 10655"/>
                    <a:gd name="connsiteX7" fmla="*/ 2409 w 10287"/>
                    <a:gd name="connsiteY7" fmla="*/ 3726 h 10655"/>
                    <a:gd name="connsiteX8" fmla="*/ 264 w 10287"/>
                    <a:gd name="connsiteY8" fmla="*/ 0 h 10655"/>
                    <a:gd name="connsiteX0" fmla="*/ 264 w 10287"/>
                    <a:gd name="connsiteY0" fmla="*/ 0 h 10655"/>
                    <a:gd name="connsiteX1" fmla="*/ 274 w 10287"/>
                    <a:gd name="connsiteY1" fmla="*/ 3002 h 10655"/>
                    <a:gd name="connsiteX2" fmla="*/ 3922 w 10287"/>
                    <a:gd name="connsiteY2" fmla="*/ 7516 h 10655"/>
                    <a:gd name="connsiteX3" fmla="*/ 8515 w 10287"/>
                    <a:gd name="connsiteY3" fmla="*/ 10655 h 10655"/>
                    <a:gd name="connsiteX4" fmla="*/ 10287 w 10287"/>
                    <a:gd name="connsiteY4" fmla="*/ 8025 h 10655"/>
                    <a:gd name="connsiteX5" fmla="*/ 7234 w 10287"/>
                    <a:gd name="connsiteY5" fmla="*/ 8742 h 10655"/>
                    <a:gd name="connsiteX6" fmla="*/ 4623 w 10287"/>
                    <a:gd name="connsiteY6" fmla="*/ 6102 h 10655"/>
                    <a:gd name="connsiteX7" fmla="*/ 2409 w 10287"/>
                    <a:gd name="connsiteY7" fmla="*/ 3726 h 10655"/>
                    <a:gd name="connsiteX8" fmla="*/ 264 w 10287"/>
                    <a:gd name="connsiteY8" fmla="*/ 0 h 10655"/>
                    <a:gd name="connsiteX0" fmla="*/ 3 w 10026"/>
                    <a:gd name="connsiteY0" fmla="*/ 0 h 10655"/>
                    <a:gd name="connsiteX1" fmla="*/ 545 w 10026"/>
                    <a:gd name="connsiteY1" fmla="*/ 3362 h 10655"/>
                    <a:gd name="connsiteX2" fmla="*/ 3661 w 10026"/>
                    <a:gd name="connsiteY2" fmla="*/ 7516 h 10655"/>
                    <a:gd name="connsiteX3" fmla="*/ 8254 w 10026"/>
                    <a:gd name="connsiteY3" fmla="*/ 10655 h 10655"/>
                    <a:gd name="connsiteX4" fmla="*/ 10026 w 10026"/>
                    <a:gd name="connsiteY4" fmla="*/ 8025 h 10655"/>
                    <a:gd name="connsiteX5" fmla="*/ 6973 w 10026"/>
                    <a:gd name="connsiteY5" fmla="*/ 8742 h 10655"/>
                    <a:gd name="connsiteX6" fmla="*/ 4362 w 10026"/>
                    <a:gd name="connsiteY6" fmla="*/ 6102 h 10655"/>
                    <a:gd name="connsiteX7" fmla="*/ 2148 w 10026"/>
                    <a:gd name="connsiteY7" fmla="*/ 3726 h 10655"/>
                    <a:gd name="connsiteX8" fmla="*/ 3 w 10026"/>
                    <a:gd name="connsiteY8" fmla="*/ 0 h 10655"/>
                    <a:gd name="connsiteX0" fmla="*/ 233 w 10256"/>
                    <a:gd name="connsiteY0" fmla="*/ 0 h 10655"/>
                    <a:gd name="connsiteX1" fmla="*/ 284 w 10256"/>
                    <a:gd name="connsiteY1" fmla="*/ 2783 h 10655"/>
                    <a:gd name="connsiteX2" fmla="*/ 3891 w 10256"/>
                    <a:gd name="connsiteY2" fmla="*/ 7516 h 10655"/>
                    <a:gd name="connsiteX3" fmla="*/ 8484 w 10256"/>
                    <a:gd name="connsiteY3" fmla="*/ 10655 h 10655"/>
                    <a:gd name="connsiteX4" fmla="*/ 10256 w 10256"/>
                    <a:gd name="connsiteY4" fmla="*/ 8025 h 10655"/>
                    <a:gd name="connsiteX5" fmla="*/ 7203 w 10256"/>
                    <a:gd name="connsiteY5" fmla="*/ 8742 h 10655"/>
                    <a:gd name="connsiteX6" fmla="*/ 4592 w 10256"/>
                    <a:gd name="connsiteY6" fmla="*/ 6102 h 10655"/>
                    <a:gd name="connsiteX7" fmla="*/ 2378 w 10256"/>
                    <a:gd name="connsiteY7" fmla="*/ 3726 h 10655"/>
                    <a:gd name="connsiteX8" fmla="*/ 233 w 10256"/>
                    <a:gd name="connsiteY8" fmla="*/ 0 h 10655"/>
                    <a:gd name="connsiteX0" fmla="*/ 269 w 10292"/>
                    <a:gd name="connsiteY0" fmla="*/ 0 h 10657"/>
                    <a:gd name="connsiteX1" fmla="*/ 320 w 10292"/>
                    <a:gd name="connsiteY1" fmla="*/ 2783 h 10657"/>
                    <a:gd name="connsiteX2" fmla="*/ 4417 w 10292"/>
                    <a:gd name="connsiteY2" fmla="*/ 7672 h 10657"/>
                    <a:gd name="connsiteX3" fmla="*/ 8520 w 10292"/>
                    <a:gd name="connsiteY3" fmla="*/ 10655 h 10657"/>
                    <a:gd name="connsiteX4" fmla="*/ 10292 w 10292"/>
                    <a:gd name="connsiteY4" fmla="*/ 8025 h 10657"/>
                    <a:gd name="connsiteX5" fmla="*/ 7239 w 10292"/>
                    <a:gd name="connsiteY5" fmla="*/ 8742 h 10657"/>
                    <a:gd name="connsiteX6" fmla="*/ 4628 w 10292"/>
                    <a:gd name="connsiteY6" fmla="*/ 6102 h 10657"/>
                    <a:gd name="connsiteX7" fmla="*/ 2414 w 10292"/>
                    <a:gd name="connsiteY7" fmla="*/ 3726 h 10657"/>
                    <a:gd name="connsiteX8" fmla="*/ 269 w 10292"/>
                    <a:gd name="connsiteY8" fmla="*/ 0 h 10657"/>
                    <a:gd name="connsiteX0" fmla="*/ 269 w 10317"/>
                    <a:gd name="connsiteY0" fmla="*/ 0 h 10525"/>
                    <a:gd name="connsiteX1" fmla="*/ 320 w 10317"/>
                    <a:gd name="connsiteY1" fmla="*/ 2783 h 10525"/>
                    <a:gd name="connsiteX2" fmla="*/ 4417 w 10317"/>
                    <a:gd name="connsiteY2" fmla="*/ 7672 h 10525"/>
                    <a:gd name="connsiteX3" fmla="*/ 8465 w 10317"/>
                    <a:gd name="connsiteY3" fmla="*/ 10524 h 10525"/>
                    <a:gd name="connsiteX4" fmla="*/ 10292 w 10317"/>
                    <a:gd name="connsiteY4" fmla="*/ 8025 h 10525"/>
                    <a:gd name="connsiteX5" fmla="*/ 7239 w 10317"/>
                    <a:gd name="connsiteY5" fmla="*/ 8742 h 10525"/>
                    <a:gd name="connsiteX6" fmla="*/ 4628 w 10317"/>
                    <a:gd name="connsiteY6" fmla="*/ 6102 h 10525"/>
                    <a:gd name="connsiteX7" fmla="*/ 2414 w 10317"/>
                    <a:gd name="connsiteY7" fmla="*/ 3726 h 10525"/>
                    <a:gd name="connsiteX8" fmla="*/ 269 w 10317"/>
                    <a:gd name="connsiteY8" fmla="*/ 0 h 10525"/>
                    <a:gd name="connsiteX0" fmla="*/ 269 w 10364"/>
                    <a:gd name="connsiteY0" fmla="*/ 0 h 10288"/>
                    <a:gd name="connsiteX1" fmla="*/ 320 w 10364"/>
                    <a:gd name="connsiteY1" fmla="*/ 2783 h 10288"/>
                    <a:gd name="connsiteX2" fmla="*/ 4417 w 10364"/>
                    <a:gd name="connsiteY2" fmla="*/ 7672 h 10288"/>
                    <a:gd name="connsiteX3" fmla="*/ 8989 w 10364"/>
                    <a:gd name="connsiteY3" fmla="*/ 10287 h 10288"/>
                    <a:gd name="connsiteX4" fmla="*/ 10292 w 10364"/>
                    <a:gd name="connsiteY4" fmla="*/ 8025 h 10288"/>
                    <a:gd name="connsiteX5" fmla="*/ 7239 w 10364"/>
                    <a:gd name="connsiteY5" fmla="*/ 8742 h 10288"/>
                    <a:gd name="connsiteX6" fmla="*/ 4628 w 10364"/>
                    <a:gd name="connsiteY6" fmla="*/ 6102 h 10288"/>
                    <a:gd name="connsiteX7" fmla="*/ 2414 w 10364"/>
                    <a:gd name="connsiteY7" fmla="*/ 3726 h 10288"/>
                    <a:gd name="connsiteX8" fmla="*/ 269 w 10364"/>
                    <a:gd name="connsiteY8" fmla="*/ 0 h 10288"/>
                    <a:gd name="connsiteX0" fmla="*/ 269 w 10382"/>
                    <a:gd name="connsiteY0" fmla="*/ 0 h 10302"/>
                    <a:gd name="connsiteX1" fmla="*/ 320 w 10382"/>
                    <a:gd name="connsiteY1" fmla="*/ 2783 h 10302"/>
                    <a:gd name="connsiteX2" fmla="*/ 4417 w 10382"/>
                    <a:gd name="connsiteY2" fmla="*/ 7672 h 10302"/>
                    <a:gd name="connsiteX3" fmla="*/ 9106 w 10382"/>
                    <a:gd name="connsiteY3" fmla="*/ 10301 h 10302"/>
                    <a:gd name="connsiteX4" fmla="*/ 10292 w 10382"/>
                    <a:gd name="connsiteY4" fmla="*/ 8025 h 10302"/>
                    <a:gd name="connsiteX5" fmla="*/ 7239 w 10382"/>
                    <a:gd name="connsiteY5" fmla="*/ 8742 h 10302"/>
                    <a:gd name="connsiteX6" fmla="*/ 4628 w 10382"/>
                    <a:gd name="connsiteY6" fmla="*/ 6102 h 10302"/>
                    <a:gd name="connsiteX7" fmla="*/ 2414 w 10382"/>
                    <a:gd name="connsiteY7" fmla="*/ 3726 h 10302"/>
                    <a:gd name="connsiteX8" fmla="*/ 269 w 10382"/>
                    <a:gd name="connsiteY8" fmla="*/ 0 h 10302"/>
                    <a:gd name="connsiteX0" fmla="*/ 321 w 10358"/>
                    <a:gd name="connsiteY0" fmla="*/ 0 h 10492"/>
                    <a:gd name="connsiteX1" fmla="*/ 296 w 10358"/>
                    <a:gd name="connsiteY1" fmla="*/ 2973 h 10492"/>
                    <a:gd name="connsiteX2" fmla="*/ 4393 w 10358"/>
                    <a:gd name="connsiteY2" fmla="*/ 7862 h 10492"/>
                    <a:gd name="connsiteX3" fmla="*/ 9082 w 10358"/>
                    <a:gd name="connsiteY3" fmla="*/ 10491 h 10492"/>
                    <a:gd name="connsiteX4" fmla="*/ 10268 w 10358"/>
                    <a:gd name="connsiteY4" fmla="*/ 8215 h 10492"/>
                    <a:gd name="connsiteX5" fmla="*/ 7215 w 10358"/>
                    <a:gd name="connsiteY5" fmla="*/ 8932 h 10492"/>
                    <a:gd name="connsiteX6" fmla="*/ 4604 w 10358"/>
                    <a:gd name="connsiteY6" fmla="*/ 6292 h 10492"/>
                    <a:gd name="connsiteX7" fmla="*/ 2390 w 10358"/>
                    <a:gd name="connsiteY7" fmla="*/ 3916 h 10492"/>
                    <a:gd name="connsiteX8" fmla="*/ 321 w 10358"/>
                    <a:gd name="connsiteY8" fmla="*/ 0 h 10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358" h="10492">
                      <a:moveTo>
                        <a:pt x="321" y="0"/>
                      </a:moveTo>
                      <a:cubicBezTo>
                        <a:pt x="321" y="0"/>
                        <a:pt x="-383" y="1663"/>
                        <a:pt x="296" y="2973"/>
                      </a:cubicBezTo>
                      <a:cubicBezTo>
                        <a:pt x="975" y="4283"/>
                        <a:pt x="2929" y="6609"/>
                        <a:pt x="4393" y="7862"/>
                      </a:cubicBezTo>
                      <a:cubicBezTo>
                        <a:pt x="5857" y="9115"/>
                        <a:pt x="8103" y="10432"/>
                        <a:pt x="9082" y="10491"/>
                      </a:cubicBezTo>
                      <a:cubicBezTo>
                        <a:pt x="10061" y="10550"/>
                        <a:pt x="10579" y="8475"/>
                        <a:pt x="10268" y="8215"/>
                      </a:cubicBezTo>
                      <a:cubicBezTo>
                        <a:pt x="9957" y="7955"/>
                        <a:pt x="10270" y="11180"/>
                        <a:pt x="7215" y="8932"/>
                      </a:cubicBezTo>
                      <a:cubicBezTo>
                        <a:pt x="5567" y="7624"/>
                        <a:pt x="4658" y="6417"/>
                        <a:pt x="4604" y="6292"/>
                      </a:cubicBezTo>
                      <a:cubicBezTo>
                        <a:pt x="4544" y="6171"/>
                        <a:pt x="3104" y="4965"/>
                        <a:pt x="2390" y="3916"/>
                      </a:cubicBezTo>
                      <a:cubicBezTo>
                        <a:pt x="1676" y="2867"/>
                        <a:pt x="1632" y="2841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5" name="Freeform 64">
                <a:extLst>
                  <a:ext uri="{FF2B5EF4-FFF2-40B4-BE49-F238E27FC236}">
                    <a16:creationId xmlns:a16="http://schemas.microsoft.com/office/drawing/2014/main" id="{05F1DFA8-5BC5-4CC2-93A0-9D568A0AA05B}"/>
                  </a:ext>
                </a:extLst>
              </p:cNvPr>
              <p:cNvSpPr/>
              <p:nvPr/>
            </p:nvSpPr>
            <p:spPr>
              <a:xfrm rot="-180000">
                <a:off x="7033778" y="3412343"/>
                <a:ext cx="74408" cy="247125"/>
              </a:xfrm>
              <a:custGeom>
                <a:avLst/>
                <a:gdLst>
                  <a:gd name="connsiteX0" fmla="*/ 283405 w 443458"/>
                  <a:gd name="connsiteY0" fmla="*/ 0 h 1472813"/>
                  <a:gd name="connsiteX1" fmla="*/ 443458 w 443458"/>
                  <a:gd name="connsiteY1" fmla="*/ 160053 h 1472813"/>
                  <a:gd name="connsiteX2" fmla="*/ 430880 w 443458"/>
                  <a:gd name="connsiteY2" fmla="*/ 222353 h 1472813"/>
                  <a:gd name="connsiteX3" fmla="*/ 426066 w 443458"/>
                  <a:gd name="connsiteY3" fmla="*/ 231223 h 1472813"/>
                  <a:gd name="connsiteX4" fmla="*/ 426804 w 443458"/>
                  <a:gd name="connsiteY4" fmla="*/ 231650 h 1472813"/>
                  <a:gd name="connsiteX5" fmla="*/ 375592 w 443458"/>
                  <a:gd name="connsiteY5" fmla="*/ 371571 h 1472813"/>
                  <a:gd name="connsiteX6" fmla="*/ 345886 w 443458"/>
                  <a:gd name="connsiteY6" fmla="*/ 481380 h 1472813"/>
                  <a:gd name="connsiteX7" fmla="*/ 327949 w 443458"/>
                  <a:gd name="connsiteY7" fmla="*/ 575039 h 1472813"/>
                  <a:gd name="connsiteX8" fmla="*/ 327949 w 443458"/>
                  <a:gd name="connsiteY8" fmla="*/ 1311175 h 1472813"/>
                  <a:gd name="connsiteX9" fmla="*/ 327949 w 443458"/>
                  <a:gd name="connsiteY9" fmla="*/ 1343505 h 1472813"/>
                  <a:gd name="connsiteX10" fmla="*/ 321422 w 443458"/>
                  <a:gd name="connsiteY10" fmla="*/ 1343505 h 1472813"/>
                  <a:gd name="connsiteX11" fmla="*/ 315247 w 443458"/>
                  <a:gd name="connsiteY11" fmla="*/ 1374092 h 1472813"/>
                  <a:gd name="connsiteX12" fmla="*/ 166311 w 443458"/>
                  <a:gd name="connsiteY12" fmla="*/ 1472813 h 1472813"/>
                  <a:gd name="connsiteX13" fmla="*/ 17375 w 443458"/>
                  <a:gd name="connsiteY13" fmla="*/ 1374092 h 1472813"/>
                  <a:gd name="connsiteX14" fmla="*/ 11200 w 443458"/>
                  <a:gd name="connsiteY14" fmla="*/ 1343505 h 1472813"/>
                  <a:gd name="connsiteX15" fmla="*/ 4676 w 443458"/>
                  <a:gd name="connsiteY15" fmla="*/ 1343505 h 1472813"/>
                  <a:gd name="connsiteX16" fmla="*/ 4676 w 443458"/>
                  <a:gd name="connsiteY16" fmla="*/ 1311190 h 1472813"/>
                  <a:gd name="connsiteX17" fmla="*/ 4673 w 443458"/>
                  <a:gd name="connsiteY17" fmla="*/ 1311175 h 1472813"/>
                  <a:gd name="connsiteX18" fmla="*/ 4676 w 443458"/>
                  <a:gd name="connsiteY18" fmla="*/ 1311160 h 1472813"/>
                  <a:gd name="connsiteX19" fmla="*/ 4676 w 443458"/>
                  <a:gd name="connsiteY19" fmla="*/ 604596 h 1472813"/>
                  <a:gd name="connsiteX20" fmla="*/ 0 w 443458"/>
                  <a:gd name="connsiteY20" fmla="*/ 604596 h 1472813"/>
                  <a:gd name="connsiteX21" fmla="*/ 4676 w 443458"/>
                  <a:gd name="connsiteY21" fmla="*/ 573958 h 1472813"/>
                  <a:gd name="connsiteX22" fmla="*/ 4676 w 443458"/>
                  <a:gd name="connsiteY22" fmla="*/ 549178 h 1472813"/>
                  <a:gd name="connsiteX23" fmla="*/ 8458 w 443458"/>
                  <a:gd name="connsiteY23" fmla="*/ 549178 h 1472813"/>
                  <a:gd name="connsiteX24" fmla="*/ 22994 w 443458"/>
                  <a:gd name="connsiteY24" fmla="*/ 453934 h 1472813"/>
                  <a:gd name="connsiteX25" fmla="*/ 131163 w 443458"/>
                  <a:gd name="connsiteY25" fmla="*/ 105472 h 1472813"/>
                  <a:gd name="connsiteX26" fmla="*/ 147938 w 443458"/>
                  <a:gd name="connsiteY26" fmla="*/ 70649 h 1472813"/>
                  <a:gd name="connsiteX27" fmla="*/ 149997 w 443458"/>
                  <a:gd name="connsiteY27" fmla="*/ 71837 h 1472813"/>
                  <a:gd name="connsiteX28" fmla="*/ 150687 w 443458"/>
                  <a:gd name="connsiteY28" fmla="*/ 70566 h 1472813"/>
                  <a:gd name="connsiteX29" fmla="*/ 283405 w 443458"/>
                  <a:gd name="connsiteY29" fmla="*/ 0 h 1472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3458" h="1472813">
                    <a:moveTo>
                      <a:pt x="283405" y="0"/>
                    </a:moveTo>
                    <a:cubicBezTo>
                      <a:pt x="371800" y="0"/>
                      <a:pt x="443458" y="71658"/>
                      <a:pt x="443458" y="160053"/>
                    </a:cubicBezTo>
                    <a:cubicBezTo>
                      <a:pt x="443458" y="182152"/>
                      <a:pt x="438980" y="203204"/>
                      <a:pt x="430880" y="222353"/>
                    </a:cubicBezTo>
                    <a:lnTo>
                      <a:pt x="426066" y="231223"/>
                    </a:lnTo>
                    <a:lnTo>
                      <a:pt x="426804" y="231650"/>
                    </a:lnTo>
                    <a:lnTo>
                      <a:pt x="375592" y="371571"/>
                    </a:lnTo>
                    <a:cubicBezTo>
                      <a:pt x="364379" y="407622"/>
                      <a:pt x="354458" y="444244"/>
                      <a:pt x="345886" y="481380"/>
                    </a:cubicBezTo>
                    <a:lnTo>
                      <a:pt x="327949" y="575039"/>
                    </a:lnTo>
                    <a:lnTo>
                      <a:pt x="327949" y="1311175"/>
                    </a:lnTo>
                    <a:lnTo>
                      <a:pt x="327949" y="1343505"/>
                    </a:lnTo>
                    <a:lnTo>
                      <a:pt x="321422" y="1343505"/>
                    </a:lnTo>
                    <a:lnTo>
                      <a:pt x="315247" y="1374092"/>
                    </a:lnTo>
                    <a:cubicBezTo>
                      <a:pt x="290709" y="1432106"/>
                      <a:pt x="233264" y="1472813"/>
                      <a:pt x="166311" y="1472813"/>
                    </a:cubicBezTo>
                    <a:cubicBezTo>
                      <a:pt x="99359" y="1472813"/>
                      <a:pt x="41914" y="1432106"/>
                      <a:pt x="17375" y="1374092"/>
                    </a:cubicBezTo>
                    <a:lnTo>
                      <a:pt x="11200" y="1343505"/>
                    </a:lnTo>
                    <a:lnTo>
                      <a:pt x="4676" y="1343505"/>
                    </a:lnTo>
                    <a:lnTo>
                      <a:pt x="4676" y="1311190"/>
                    </a:lnTo>
                    <a:lnTo>
                      <a:pt x="4673" y="1311175"/>
                    </a:lnTo>
                    <a:lnTo>
                      <a:pt x="4676" y="1311160"/>
                    </a:lnTo>
                    <a:lnTo>
                      <a:pt x="4676" y="604596"/>
                    </a:lnTo>
                    <a:lnTo>
                      <a:pt x="0" y="604596"/>
                    </a:lnTo>
                    <a:lnTo>
                      <a:pt x="4676" y="573958"/>
                    </a:lnTo>
                    <a:lnTo>
                      <a:pt x="4676" y="549178"/>
                    </a:lnTo>
                    <a:lnTo>
                      <a:pt x="8458" y="549178"/>
                    </a:lnTo>
                    <a:lnTo>
                      <a:pt x="22994" y="453934"/>
                    </a:lnTo>
                    <a:cubicBezTo>
                      <a:pt x="47723" y="333088"/>
                      <a:pt x="84194" y="216519"/>
                      <a:pt x="131163" y="105472"/>
                    </a:cubicBezTo>
                    <a:lnTo>
                      <a:pt x="147938" y="70649"/>
                    </a:lnTo>
                    <a:lnTo>
                      <a:pt x="149997" y="71837"/>
                    </a:lnTo>
                    <a:lnTo>
                      <a:pt x="150687" y="70566"/>
                    </a:lnTo>
                    <a:cubicBezTo>
                      <a:pt x="179450" y="27992"/>
                      <a:pt x="228159" y="0"/>
                      <a:pt x="283405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Freeform 67">
              <a:extLst>
                <a:ext uri="{FF2B5EF4-FFF2-40B4-BE49-F238E27FC236}">
                  <a16:creationId xmlns:a16="http://schemas.microsoft.com/office/drawing/2014/main" id="{65F38763-6B32-4934-AA06-FFFD2D913B78}"/>
                </a:ext>
              </a:extLst>
            </p:cNvPr>
            <p:cNvSpPr/>
            <p:nvPr/>
          </p:nvSpPr>
          <p:spPr>
            <a:xfrm>
              <a:off x="5270216" y="3919605"/>
              <a:ext cx="1193116" cy="171164"/>
            </a:xfrm>
            <a:custGeom>
              <a:avLst/>
              <a:gdLst>
                <a:gd name="connsiteX0" fmla="*/ 0 w 1876926"/>
                <a:gd name="connsiteY0" fmla="*/ 0 h 368968"/>
                <a:gd name="connsiteX1" fmla="*/ 561474 w 1876926"/>
                <a:gd name="connsiteY1" fmla="*/ 368968 h 368968"/>
                <a:gd name="connsiteX2" fmla="*/ 1876926 w 1876926"/>
                <a:gd name="connsiteY2" fmla="*/ 224589 h 368968"/>
                <a:gd name="connsiteX0" fmla="*/ 0 w 1717900"/>
                <a:gd name="connsiteY0" fmla="*/ 45755 h 144930"/>
                <a:gd name="connsiteX1" fmla="*/ 402448 w 1717900"/>
                <a:gd name="connsiteY1" fmla="*/ 144379 h 144930"/>
                <a:gd name="connsiteX2" fmla="*/ 1717900 w 1717900"/>
                <a:gd name="connsiteY2" fmla="*/ 0 h 144930"/>
                <a:gd name="connsiteX0" fmla="*/ 0 w 1137455"/>
                <a:gd name="connsiteY0" fmla="*/ 0 h 117967"/>
                <a:gd name="connsiteX1" fmla="*/ 402448 w 1137455"/>
                <a:gd name="connsiteY1" fmla="*/ 98624 h 117967"/>
                <a:gd name="connsiteX2" fmla="*/ 1137455 w 1137455"/>
                <a:gd name="connsiteY2" fmla="*/ 89417 h 117967"/>
                <a:gd name="connsiteX0" fmla="*/ 0 w 1137455"/>
                <a:gd name="connsiteY0" fmla="*/ 0 h 150755"/>
                <a:gd name="connsiteX1" fmla="*/ 386545 w 1137455"/>
                <a:gd name="connsiteY1" fmla="*/ 146332 h 150755"/>
                <a:gd name="connsiteX2" fmla="*/ 1137455 w 1137455"/>
                <a:gd name="connsiteY2" fmla="*/ 89417 h 150755"/>
                <a:gd name="connsiteX0" fmla="*/ 0 w 1105650"/>
                <a:gd name="connsiteY0" fmla="*/ 0 h 142297"/>
                <a:gd name="connsiteX1" fmla="*/ 354740 w 1105650"/>
                <a:gd name="connsiteY1" fmla="*/ 138380 h 142297"/>
                <a:gd name="connsiteX2" fmla="*/ 1105650 w 1105650"/>
                <a:gd name="connsiteY2" fmla="*/ 81465 h 142297"/>
                <a:gd name="connsiteX0" fmla="*/ 0 w 1034089"/>
                <a:gd name="connsiteY0" fmla="*/ 6000 h 56952"/>
                <a:gd name="connsiteX1" fmla="*/ 283179 w 1034089"/>
                <a:gd name="connsiteY1" fmla="*/ 56915 h 56952"/>
                <a:gd name="connsiteX2" fmla="*/ 1034089 w 1034089"/>
                <a:gd name="connsiteY2" fmla="*/ 0 h 56952"/>
                <a:gd name="connsiteX0" fmla="*/ 0 w 1216969"/>
                <a:gd name="connsiteY0" fmla="*/ 0 h 159218"/>
                <a:gd name="connsiteX1" fmla="*/ 466059 w 1216969"/>
                <a:gd name="connsiteY1" fmla="*/ 154282 h 159218"/>
                <a:gd name="connsiteX2" fmla="*/ 1216969 w 1216969"/>
                <a:gd name="connsiteY2" fmla="*/ 97367 h 159218"/>
                <a:gd name="connsiteX0" fmla="*/ 0 w 1216969"/>
                <a:gd name="connsiteY0" fmla="*/ 0 h 159218"/>
                <a:gd name="connsiteX1" fmla="*/ 466059 w 1216969"/>
                <a:gd name="connsiteY1" fmla="*/ 154282 h 159218"/>
                <a:gd name="connsiteX2" fmla="*/ 1216969 w 1216969"/>
                <a:gd name="connsiteY2" fmla="*/ 97367 h 159218"/>
                <a:gd name="connsiteX0" fmla="*/ 0 w 1216969"/>
                <a:gd name="connsiteY0" fmla="*/ 0 h 173798"/>
                <a:gd name="connsiteX1" fmla="*/ 593279 w 1216969"/>
                <a:gd name="connsiteY1" fmla="*/ 170184 h 173798"/>
                <a:gd name="connsiteX2" fmla="*/ 1216969 w 1216969"/>
                <a:gd name="connsiteY2" fmla="*/ 97367 h 173798"/>
                <a:gd name="connsiteX0" fmla="*/ 0 w 1216969"/>
                <a:gd name="connsiteY0" fmla="*/ 0 h 172760"/>
                <a:gd name="connsiteX1" fmla="*/ 593279 w 1216969"/>
                <a:gd name="connsiteY1" fmla="*/ 170184 h 172760"/>
                <a:gd name="connsiteX2" fmla="*/ 1216969 w 1216969"/>
                <a:gd name="connsiteY2" fmla="*/ 97367 h 172760"/>
                <a:gd name="connsiteX0" fmla="*/ 0 w 1216969"/>
                <a:gd name="connsiteY0" fmla="*/ 0 h 171087"/>
                <a:gd name="connsiteX1" fmla="*/ 593279 w 1216969"/>
                <a:gd name="connsiteY1" fmla="*/ 170184 h 171087"/>
                <a:gd name="connsiteX2" fmla="*/ 1216969 w 1216969"/>
                <a:gd name="connsiteY2" fmla="*/ 65562 h 171087"/>
                <a:gd name="connsiteX0" fmla="*/ 0 w 1216969"/>
                <a:gd name="connsiteY0" fmla="*/ 0 h 171854"/>
                <a:gd name="connsiteX1" fmla="*/ 593279 w 1216969"/>
                <a:gd name="connsiteY1" fmla="*/ 170184 h 171854"/>
                <a:gd name="connsiteX2" fmla="*/ 1216969 w 1216969"/>
                <a:gd name="connsiteY2" fmla="*/ 65562 h 171854"/>
                <a:gd name="connsiteX0" fmla="*/ 0 w 1216969"/>
                <a:gd name="connsiteY0" fmla="*/ 0 h 171230"/>
                <a:gd name="connsiteX1" fmla="*/ 593279 w 1216969"/>
                <a:gd name="connsiteY1" fmla="*/ 170184 h 171230"/>
                <a:gd name="connsiteX2" fmla="*/ 1216969 w 1216969"/>
                <a:gd name="connsiteY2" fmla="*/ 65562 h 171230"/>
                <a:gd name="connsiteX0" fmla="*/ 0 w 1216969"/>
                <a:gd name="connsiteY0" fmla="*/ 0 h 170770"/>
                <a:gd name="connsiteX1" fmla="*/ 593279 w 1216969"/>
                <a:gd name="connsiteY1" fmla="*/ 170184 h 170770"/>
                <a:gd name="connsiteX2" fmla="*/ 1216969 w 1216969"/>
                <a:gd name="connsiteY2" fmla="*/ 65562 h 170770"/>
                <a:gd name="connsiteX0" fmla="*/ 0 w 1216969"/>
                <a:gd name="connsiteY0" fmla="*/ 0 h 171164"/>
                <a:gd name="connsiteX1" fmla="*/ 593279 w 1216969"/>
                <a:gd name="connsiteY1" fmla="*/ 170184 h 171164"/>
                <a:gd name="connsiteX2" fmla="*/ 1216969 w 1216969"/>
                <a:gd name="connsiteY2" fmla="*/ 65562 h 171164"/>
                <a:gd name="connsiteX0" fmla="*/ 0 w 1216969"/>
                <a:gd name="connsiteY0" fmla="*/ 0 h 171164"/>
                <a:gd name="connsiteX1" fmla="*/ 593279 w 1216969"/>
                <a:gd name="connsiteY1" fmla="*/ 170184 h 171164"/>
                <a:gd name="connsiteX2" fmla="*/ 1216969 w 1216969"/>
                <a:gd name="connsiteY2" fmla="*/ 65562 h 171164"/>
                <a:gd name="connsiteX0" fmla="*/ 0 w 1216969"/>
                <a:gd name="connsiteY0" fmla="*/ 0 h 171164"/>
                <a:gd name="connsiteX1" fmla="*/ 474010 w 1216969"/>
                <a:gd name="connsiteY1" fmla="*/ 170184 h 171164"/>
                <a:gd name="connsiteX2" fmla="*/ 1216969 w 1216969"/>
                <a:gd name="connsiteY2" fmla="*/ 65562 h 171164"/>
                <a:gd name="connsiteX0" fmla="*/ 0 w 1193116"/>
                <a:gd name="connsiteY0" fmla="*/ 0 h 171164"/>
                <a:gd name="connsiteX1" fmla="*/ 450157 w 1193116"/>
                <a:gd name="connsiteY1" fmla="*/ 170184 h 171164"/>
                <a:gd name="connsiteX2" fmla="*/ 1193116 w 1193116"/>
                <a:gd name="connsiteY2" fmla="*/ 65562 h 171164"/>
                <a:gd name="connsiteX0" fmla="*/ 0 w 1193116"/>
                <a:gd name="connsiteY0" fmla="*/ 0 h 171164"/>
                <a:gd name="connsiteX1" fmla="*/ 450157 w 1193116"/>
                <a:gd name="connsiteY1" fmla="*/ 170184 h 171164"/>
                <a:gd name="connsiteX2" fmla="*/ 1193116 w 1193116"/>
                <a:gd name="connsiteY2" fmla="*/ 65562 h 17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3116" h="171164">
                  <a:moveTo>
                    <a:pt x="0" y="0"/>
                  </a:moveTo>
                  <a:cubicBezTo>
                    <a:pt x="150052" y="175998"/>
                    <a:pt x="251304" y="159257"/>
                    <a:pt x="450157" y="170184"/>
                  </a:cubicBezTo>
                  <a:cubicBezTo>
                    <a:pt x="649010" y="181111"/>
                    <a:pt x="1048831" y="97786"/>
                    <a:pt x="1193116" y="65562"/>
                  </a:cubicBezTo>
                </a:path>
              </a:pathLst>
            </a:cu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0CBD31-7B8A-48FD-A1E2-726FF04B5EA4}"/>
              </a:ext>
            </a:extLst>
          </p:cNvPr>
          <p:cNvGrpSpPr/>
          <p:nvPr/>
        </p:nvGrpSpPr>
        <p:grpSpPr>
          <a:xfrm rot="21184161">
            <a:off x="3604964" y="1342870"/>
            <a:ext cx="818843" cy="750613"/>
            <a:chOff x="8659224" y="246137"/>
            <a:chExt cx="3000375" cy="275036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1602ED7-3AF9-4AC5-A08F-D2165A4A66AF}"/>
                </a:ext>
              </a:extLst>
            </p:cNvPr>
            <p:cNvSpPr/>
            <p:nvPr/>
          </p:nvSpPr>
          <p:spPr>
            <a:xfrm>
              <a:off x="8810262" y="2510730"/>
              <a:ext cx="2686050" cy="485775"/>
            </a:xfrm>
            <a:custGeom>
              <a:avLst/>
              <a:gdLst>
                <a:gd name="connsiteX0" fmla="*/ 3906 w 2686050"/>
                <a:gd name="connsiteY0" fmla="*/ 45427 h 485775"/>
                <a:gd name="connsiteX1" fmla="*/ 587788 w 2686050"/>
                <a:gd name="connsiteY1" fmla="*/ 89242 h 485775"/>
                <a:gd name="connsiteX2" fmla="*/ 1008793 w 2686050"/>
                <a:gd name="connsiteY2" fmla="*/ 24472 h 485775"/>
                <a:gd name="connsiteX3" fmla="*/ 1840326 w 2686050"/>
                <a:gd name="connsiteY3" fmla="*/ 22567 h 485775"/>
                <a:gd name="connsiteX4" fmla="*/ 2543271 w 2686050"/>
                <a:gd name="connsiteY4" fmla="*/ 80670 h 485775"/>
                <a:gd name="connsiteX5" fmla="*/ 2690908 w 2686050"/>
                <a:gd name="connsiteY5" fmla="*/ 44475 h 485775"/>
                <a:gd name="connsiteX6" fmla="*/ 2676621 w 2686050"/>
                <a:gd name="connsiteY6" fmla="*/ 385470 h 485775"/>
                <a:gd name="connsiteX7" fmla="*/ 2589943 w 2686050"/>
                <a:gd name="connsiteY7" fmla="*/ 483577 h 485775"/>
                <a:gd name="connsiteX8" fmla="*/ 2431828 w 2686050"/>
                <a:gd name="connsiteY8" fmla="*/ 495007 h 485775"/>
                <a:gd name="connsiteX9" fmla="*/ 254413 w 2686050"/>
                <a:gd name="connsiteY9" fmla="*/ 495007 h 485775"/>
                <a:gd name="connsiteX10" fmla="*/ 115348 w 2686050"/>
                <a:gd name="connsiteY10" fmla="*/ 483577 h 485775"/>
                <a:gd name="connsiteX11" fmla="*/ 11526 w 2686050"/>
                <a:gd name="connsiteY11" fmla="*/ 377850 h 485775"/>
                <a:gd name="connsiteX12" fmla="*/ 3906 w 2686050"/>
                <a:gd name="connsiteY12" fmla="*/ 45427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6050" h="485775">
                  <a:moveTo>
                    <a:pt x="3906" y="45427"/>
                  </a:moveTo>
                  <a:cubicBezTo>
                    <a:pt x="202978" y="87337"/>
                    <a:pt x="385858" y="98767"/>
                    <a:pt x="587788" y="89242"/>
                  </a:cubicBezTo>
                  <a:cubicBezTo>
                    <a:pt x="738283" y="82575"/>
                    <a:pt x="859251" y="37807"/>
                    <a:pt x="1008793" y="24472"/>
                  </a:cubicBezTo>
                  <a:cubicBezTo>
                    <a:pt x="1285018" y="-1245"/>
                    <a:pt x="1562196" y="-13628"/>
                    <a:pt x="1840326" y="22567"/>
                  </a:cubicBezTo>
                  <a:cubicBezTo>
                    <a:pt x="2083213" y="54952"/>
                    <a:pt x="2298478" y="91147"/>
                    <a:pt x="2543271" y="80670"/>
                  </a:cubicBezTo>
                  <a:cubicBezTo>
                    <a:pt x="2600421" y="77812"/>
                    <a:pt x="2638521" y="70192"/>
                    <a:pt x="2690908" y="44475"/>
                  </a:cubicBezTo>
                  <a:cubicBezTo>
                    <a:pt x="2695671" y="139725"/>
                    <a:pt x="2697576" y="292125"/>
                    <a:pt x="2676621" y="385470"/>
                  </a:cubicBezTo>
                  <a:cubicBezTo>
                    <a:pt x="2660428" y="455955"/>
                    <a:pt x="2662333" y="470243"/>
                    <a:pt x="2589943" y="483577"/>
                  </a:cubicBezTo>
                  <a:cubicBezTo>
                    <a:pt x="2537556" y="493102"/>
                    <a:pt x="2485168" y="495007"/>
                    <a:pt x="2431828" y="495007"/>
                  </a:cubicBezTo>
                  <a:cubicBezTo>
                    <a:pt x="1686973" y="495007"/>
                    <a:pt x="999268" y="495007"/>
                    <a:pt x="254413" y="495007"/>
                  </a:cubicBezTo>
                  <a:cubicBezTo>
                    <a:pt x="202026" y="495007"/>
                    <a:pt x="167736" y="495007"/>
                    <a:pt x="115348" y="483577"/>
                  </a:cubicBezTo>
                  <a:cubicBezTo>
                    <a:pt x="42958" y="467385"/>
                    <a:pt x="23908" y="450240"/>
                    <a:pt x="11526" y="377850"/>
                  </a:cubicBezTo>
                  <a:cubicBezTo>
                    <a:pt x="-2762" y="287362"/>
                    <a:pt x="-1809" y="137820"/>
                    <a:pt x="3906" y="454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CC8E0C1-F08C-4CA0-B41A-E8EB120F15FF}"/>
                </a:ext>
              </a:extLst>
            </p:cNvPr>
            <p:cNvSpPr/>
            <p:nvPr/>
          </p:nvSpPr>
          <p:spPr>
            <a:xfrm>
              <a:off x="8659224" y="246137"/>
              <a:ext cx="3000375" cy="2371725"/>
            </a:xfrm>
            <a:custGeom>
              <a:avLst/>
              <a:gdLst>
                <a:gd name="connsiteX0" fmla="*/ 2877189 w 3000375"/>
                <a:gd name="connsiteY0" fmla="*/ 1405145 h 2371725"/>
                <a:gd name="connsiteX1" fmla="*/ 2592392 w 3000375"/>
                <a:gd name="connsiteY1" fmla="*/ 839360 h 2371725"/>
                <a:gd name="connsiteX2" fmla="*/ 2548577 w 3000375"/>
                <a:gd name="connsiteY2" fmla="*/ 294530 h 2371725"/>
                <a:gd name="connsiteX3" fmla="*/ 2434277 w 3000375"/>
                <a:gd name="connsiteY3" fmla="*/ 102125 h 2371725"/>
                <a:gd name="connsiteX4" fmla="*/ 2269494 w 3000375"/>
                <a:gd name="connsiteY4" fmla="*/ 25925 h 2371725"/>
                <a:gd name="connsiteX5" fmla="*/ 2101854 w 3000375"/>
                <a:gd name="connsiteY5" fmla="*/ 24972 h 2371725"/>
                <a:gd name="connsiteX6" fmla="*/ 1883732 w 3000375"/>
                <a:gd name="connsiteY6" fmla="*/ 187850 h 2371725"/>
                <a:gd name="connsiteX7" fmla="*/ 1201742 w 3000375"/>
                <a:gd name="connsiteY7" fmla="*/ 225950 h 2371725"/>
                <a:gd name="connsiteX8" fmla="*/ 876939 w 3000375"/>
                <a:gd name="connsiteY8" fmla="*/ 18305 h 2371725"/>
                <a:gd name="connsiteX9" fmla="*/ 725492 w 3000375"/>
                <a:gd name="connsiteY9" fmla="*/ 25925 h 2371725"/>
                <a:gd name="connsiteX10" fmla="*/ 564519 w 3000375"/>
                <a:gd name="connsiteY10" fmla="*/ 119270 h 2371725"/>
                <a:gd name="connsiteX11" fmla="*/ 442599 w 3000375"/>
                <a:gd name="connsiteY11" fmla="*/ 307865 h 2371725"/>
                <a:gd name="connsiteX12" fmla="*/ 420692 w 3000375"/>
                <a:gd name="connsiteY12" fmla="*/ 859363 h 2371725"/>
                <a:gd name="connsiteX13" fmla="*/ 21594 w 3000375"/>
                <a:gd name="connsiteY13" fmla="*/ 1550877 h 2371725"/>
                <a:gd name="connsiteX14" fmla="*/ 1592 w 3000375"/>
                <a:gd name="connsiteY14" fmla="*/ 1639460 h 2371725"/>
                <a:gd name="connsiteX15" fmla="*/ 63504 w 3000375"/>
                <a:gd name="connsiteY15" fmla="*/ 1989027 h 2371725"/>
                <a:gd name="connsiteX16" fmla="*/ 154944 w 3000375"/>
                <a:gd name="connsiteY16" fmla="*/ 2311925 h 2371725"/>
                <a:gd name="connsiteX17" fmla="*/ 206379 w 3000375"/>
                <a:gd name="connsiteY17" fmla="*/ 2338595 h 2371725"/>
                <a:gd name="connsiteX18" fmla="*/ 502607 w 3000375"/>
                <a:gd name="connsiteY18" fmla="*/ 2374790 h 2371725"/>
                <a:gd name="connsiteX19" fmla="*/ 1035054 w 3000375"/>
                <a:gd name="connsiteY19" fmla="*/ 2345263 h 2371725"/>
                <a:gd name="connsiteX20" fmla="*/ 1843727 w 3000375"/>
                <a:gd name="connsiteY20" fmla="*/ 2312878 h 2371725"/>
                <a:gd name="connsiteX21" fmla="*/ 2407607 w 3000375"/>
                <a:gd name="connsiteY21" fmla="*/ 2363360 h 2371725"/>
                <a:gd name="connsiteX22" fmla="*/ 2762889 w 3000375"/>
                <a:gd name="connsiteY22" fmla="*/ 2354788 h 2371725"/>
                <a:gd name="connsiteX23" fmla="*/ 2844804 w 3000375"/>
                <a:gd name="connsiteY23" fmla="*/ 2312878 h 2371725"/>
                <a:gd name="connsiteX24" fmla="*/ 2855282 w 3000375"/>
                <a:gd name="connsiteY24" fmla="*/ 2264300 h 2371725"/>
                <a:gd name="connsiteX25" fmla="*/ 2983869 w 3000375"/>
                <a:gd name="connsiteY25" fmla="*/ 1748045 h 2371725"/>
                <a:gd name="connsiteX26" fmla="*/ 3005777 w 3000375"/>
                <a:gd name="connsiteY26" fmla="*/ 1537543 h 2371725"/>
                <a:gd name="connsiteX27" fmla="*/ 2877189 w 3000375"/>
                <a:gd name="connsiteY27" fmla="*/ 1405145 h 2371725"/>
                <a:gd name="connsiteX28" fmla="*/ 1241747 w 3000375"/>
                <a:gd name="connsiteY28" fmla="*/ 1214645 h 2371725"/>
                <a:gd name="connsiteX29" fmla="*/ 1175072 w 3000375"/>
                <a:gd name="connsiteY29" fmla="*/ 1261318 h 2371725"/>
                <a:gd name="connsiteX30" fmla="*/ 784547 w 3000375"/>
                <a:gd name="connsiteY30" fmla="*/ 726013 h 2371725"/>
                <a:gd name="connsiteX31" fmla="*/ 741684 w 3000375"/>
                <a:gd name="connsiteY31" fmla="*/ 111650 h 2371725"/>
                <a:gd name="connsiteX32" fmla="*/ 1241747 w 3000375"/>
                <a:gd name="connsiteY32" fmla="*/ 805070 h 2371725"/>
                <a:gd name="connsiteX33" fmla="*/ 1241747 w 3000375"/>
                <a:gd name="connsiteY33" fmla="*/ 1214645 h 2371725"/>
                <a:gd name="connsiteX34" fmla="*/ 2114237 w 3000375"/>
                <a:gd name="connsiteY34" fmla="*/ 1021288 h 2371725"/>
                <a:gd name="connsiteX35" fmla="*/ 1803722 w 3000375"/>
                <a:gd name="connsiteY35" fmla="*/ 1267033 h 2371725"/>
                <a:gd name="connsiteX36" fmla="*/ 1758002 w 3000375"/>
                <a:gd name="connsiteY36" fmla="*/ 1235600 h 2371725"/>
                <a:gd name="connsiteX37" fmla="*/ 2057087 w 3000375"/>
                <a:gd name="connsiteY37" fmla="*/ 276433 h 2371725"/>
                <a:gd name="connsiteX38" fmla="*/ 2240919 w 3000375"/>
                <a:gd name="connsiteY38" fmla="*/ 132605 h 2371725"/>
                <a:gd name="connsiteX39" fmla="*/ 2279019 w 3000375"/>
                <a:gd name="connsiteY39" fmla="*/ 157370 h 2371725"/>
                <a:gd name="connsiteX40" fmla="*/ 2279019 w 3000375"/>
                <a:gd name="connsiteY40" fmla="*/ 317390 h 2371725"/>
                <a:gd name="connsiteX41" fmla="*/ 2114237 w 3000375"/>
                <a:gd name="connsiteY41" fmla="*/ 1021288 h 237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000375" h="2371725">
                  <a:moveTo>
                    <a:pt x="2877189" y="1405145"/>
                  </a:moveTo>
                  <a:cubicBezTo>
                    <a:pt x="2668592" y="1132730"/>
                    <a:pt x="2690499" y="1269890"/>
                    <a:pt x="2592392" y="839360"/>
                  </a:cubicBezTo>
                  <a:cubicBezTo>
                    <a:pt x="2552387" y="661243"/>
                    <a:pt x="2554292" y="486935"/>
                    <a:pt x="2548577" y="294530"/>
                  </a:cubicBezTo>
                  <a:cubicBezTo>
                    <a:pt x="2533337" y="226902"/>
                    <a:pt x="2499047" y="135462"/>
                    <a:pt x="2434277" y="102125"/>
                  </a:cubicBezTo>
                  <a:cubicBezTo>
                    <a:pt x="2378079" y="73550"/>
                    <a:pt x="2323787" y="59262"/>
                    <a:pt x="2269494" y="25925"/>
                  </a:cubicBezTo>
                  <a:cubicBezTo>
                    <a:pt x="2213297" y="-8365"/>
                    <a:pt x="2156147" y="-7413"/>
                    <a:pt x="2101854" y="24972"/>
                  </a:cubicBezTo>
                  <a:cubicBezTo>
                    <a:pt x="2049467" y="56405"/>
                    <a:pt x="1966599" y="141177"/>
                    <a:pt x="1883732" y="187850"/>
                  </a:cubicBezTo>
                  <a:cubicBezTo>
                    <a:pt x="1547499" y="343107"/>
                    <a:pt x="1382717" y="311675"/>
                    <a:pt x="1201742" y="225950"/>
                  </a:cubicBezTo>
                  <a:cubicBezTo>
                    <a:pt x="1085537" y="183087"/>
                    <a:pt x="981714" y="80217"/>
                    <a:pt x="876939" y="18305"/>
                  </a:cubicBezTo>
                  <a:cubicBezTo>
                    <a:pt x="828362" y="-10270"/>
                    <a:pt x="775022" y="-3603"/>
                    <a:pt x="725492" y="25925"/>
                  </a:cubicBezTo>
                  <a:cubicBezTo>
                    <a:pt x="672152" y="57357"/>
                    <a:pt x="619764" y="90695"/>
                    <a:pt x="564519" y="119270"/>
                  </a:cubicBezTo>
                  <a:cubicBezTo>
                    <a:pt x="493082" y="155465"/>
                    <a:pt x="457839" y="233570"/>
                    <a:pt x="442599" y="307865"/>
                  </a:cubicBezTo>
                  <a:cubicBezTo>
                    <a:pt x="458792" y="459312"/>
                    <a:pt x="436884" y="756493"/>
                    <a:pt x="420692" y="859363"/>
                  </a:cubicBezTo>
                  <a:cubicBezTo>
                    <a:pt x="315917" y="1289893"/>
                    <a:pt x="245432" y="1252745"/>
                    <a:pt x="21594" y="1550877"/>
                  </a:cubicBezTo>
                  <a:cubicBezTo>
                    <a:pt x="2544" y="1580405"/>
                    <a:pt x="-3171" y="1606123"/>
                    <a:pt x="1592" y="1639460"/>
                  </a:cubicBezTo>
                  <a:cubicBezTo>
                    <a:pt x="22547" y="1784240"/>
                    <a:pt x="41597" y="1844248"/>
                    <a:pt x="63504" y="1989027"/>
                  </a:cubicBezTo>
                  <a:cubicBezTo>
                    <a:pt x="81602" y="2107138"/>
                    <a:pt x="124464" y="2196673"/>
                    <a:pt x="154944" y="2311925"/>
                  </a:cubicBezTo>
                  <a:cubicBezTo>
                    <a:pt x="168279" y="2328118"/>
                    <a:pt x="186377" y="2334785"/>
                    <a:pt x="206379" y="2338595"/>
                  </a:cubicBezTo>
                  <a:cubicBezTo>
                    <a:pt x="310202" y="2359550"/>
                    <a:pt x="396879" y="2370028"/>
                    <a:pt x="502607" y="2374790"/>
                  </a:cubicBezTo>
                  <a:cubicBezTo>
                    <a:pt x="690249" y="2383363"/>
                    <a:pt x="848364" y="2370028"/>
                    <a:pt x="1035054" y="2345263"/>
                  </a:cubicBezTo>
                  <a:cubicBezTo>
                    <a:pt x="1303659" y="2309068"/>
                    <a:pt x="1573217" y="2291923"/>
                    <a:pt x="1843727" y="2312878"/>
                  </a:cubicBezTo>
                  <a:cubicBezTo>
                    <a:pt x="2032322" y="2327165"/>
                    <a:pt x="2219012" y="2355740"/>
                    <a:pt x="2407607" y="2363360"/>
                  </a:cubicBezTo>
                  <a:cubicBezTo>
                    <a:pt x="2541909" y="2369075"/>
                    <a:pt x="2628587" y="2375743"/>
                    <a:pt x="2762889" y="2354788"/>
                  </a:cubicBezTo>
                  <a:cubicBezTo>
                    <a:pt x="2794322" y="2350025"/>
                    <a:pt x="2825754" y="2344310"/>
                    <a:pt x="2844804" y="2312878"/>
                  </a:cubicBezTo>
                  <a:cubicBezTo>
                    <a:pt x="2848614" y="2296685"/>
                    <a:pt x="2852424" y="2280493"/>
                    <a:pt x="2855282" y="2264300"/>
                  </a:cubicBezTo>
                  <a:cubicBezTo>
                    <a:pt x="2897192" y="2055702"/>
                    <a:pt x="2948627" y="1957595"/>
                    <a:pt x="2983869" y="1748045"/>
                  </a:cubicBezTo>
                  <a:cubicBezTo>
                    <a:pt x="3001014" y="1648033"/>
                    <a:pt x="3001014" y="1648033"/>
                    <a:pt x="3005777" y="1537543"/>
                  </a:cubicBezTo>
                  <a:cubicBezTo>
                    <a:pt x="2993394" y="1524208"/>
                    <a:pt x="2883857" y="1418480"/>
                    <a:pt x="2877189" y="1405145"/>
                  </a:cubicBezTo>
                  <a:close/>
                  <a:moveTo>
                    <a:pt x="1241747" y="1214645"/>
                  </a:moveTo>
                  <a:cubicBezTo>
                    <a:pt x="1233174" y="1279415"/>
                    <a:pt x="1230317" y="1282273"/>
                    <a:pt x="1175072" y="1261318"/>
                  </a:cubicBezTo>
                  <a:cubicBezTo>
                    <a:pt x="964569" y="1183213"/>
                    <a:pt x="850269" y="962233"/>
                    <a:pt x="784547" y="726013"/>
                  </a:cubicBezTo>
                  <a:cubicBezTo>
                    <a:pt x="729302" y="527893"/>
                    <a:pt x="719777" y="325010"/>
                    <a:pt x="741684" y="111650"/>
                  </a:cubicBezTo>
                  <a:cubicBezTo>
                    <a:pt x="994097" y="265955"/>
                    <a:pt x="1178882" y="477410"/>
                    <a:pt x="1241747" y="805070"/>
                  </a:cubicBezTo>
                  <a:cubicBezTo>
                    <a:pt x="1265559" y="925085"/>
                    <a:pt x="1257939" y="1093678"/>
                    <a:pt x="1241747" y="1214645"/>
                  </a:cubicBezTo>
                  <a:close/>
                  <a:moveTo>
                    <a:pt x="2114237" y="1021288"/>
                  </a:moveTo>
                  <a:cubicBezTo>
                    <a:pt x="2037084" y="1147018"/>
                    <a:pt x="1930404" y="1224170"/>
                    <a:pt x="1803722" y="1267033"/>
                  </a:cubicBezTo>
                  <a:cubicBezTo>
                    <a:pt x="1773242" y="1277510"/>
                    <a:pt x="1763717" y="1271795"/>
                    <a:pt x="1758002" y="1235600"/>
                  </a:cubicBezTo>
                  <a:cubicBezTo>
                    <a:pt x="1706567" y="868888"/>
                    <a:pt x="1814199" y="518368"/>
                    <a:pt x="2057087" y="276433"/>
                  </a:cubicBezTo>
                  <a:cubicBezTo>
                    <a:pt x="2113284" y="220235"/>
                    <a:pt x="2176149" y="175467"/>
                    <a:pt x="2240919" y="132605"/>
                  </a:cubicBezTo>
                  <a:cubicBezTo>
                    <a:pt x="2271399" y="112602"/>
                    <a:pt x="2279019" y="124985"/>
                    <a:pt x="2279019" y="157370"/>
                  </a:cubicBezTo>
                  <a:cubicBezTo>
                    <a:pt x="2279972" y="210710"/>
                    <a:pt x="2279019" y="264050"/>
                    <a:pt x="2279019" y="317390"/>
                  </a:cubicBezTo>
                  <a:cubicBezTo>
                    <a:pt x="2283782" y="552658"/>
                    <a:pt x="2234252" y="824120"/>
                    <a:pt x="2114237" y="10212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CDDBD7-9B63-41FB-A128-C46440D2450E}"/>
              </a:ext>
            </a:extLst>
          </p:cNvPr>
          <p:cNvGrpSpPr/>
          <p:nvPr/>
        </p:nvGrpSpPr>
        <p:grpSpPr>
          <a:xfrm rot="21184161">
            <a:off x="2800887" y="3031978"/>
            <a:ext cx="913871" cy="615042"/>
            <a:chOff x="8476983" y="4543072"/>
            <a:chExt cx="3348573" cy="225361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65C4F0F-917D-4B04-BAB3-39A8664F186C}"/>
                </a:ext>
              </a:extLst>
            </p:cNvPr>
            <p:cNvSpPr/>
            <p:nvPr/>
          </p:nvSpPr>
          <p:spPr>
            <a:xfrm>
              <a:off x="8482281" y="4853587"/>
              <a:ext cx="3343275" cy="1943100"/>
            </a:xfrm>
            <a:custGeom>
              <a:avLst/>
              <a:gdLst>
                <a:gd name="connsiteX0" fmla="*/ 3248442 w 3343275"/>
                <a:gd name="connsiteY0" fmla="*/ 599123 h 1943100"/>
                <a:gd name="connsiteX1" fmla="*/ 3105567 w 3343275"/>
                <a:gd name="connsiteY1" fmla="*/ 0 h 1943100"/>
                <a:gd name="connsiteX2" fmla="*/ 2942690 w 3343275"/>
                <a:gd name="connsiteY2" fmla="*/ 46673 h 1943100"/>
                <a:gd name="connsiteX3" fmla="*/ 1317725 w 3343275"/>
                <a:gd name="connsiteY3" fmla="*/ 45720 h 1943100"/>
                <a:gd name="connsiteX4" fmla="*/ 467142 w 3343275"/>
                <a:gd name="connsiteY4" fmla="*/ 45720 h 1943100"/>
                <a:gd name="connsiteX5" fmla="*/ 241400 w 3343275"/>
                <a:gd name="connsiteY5" fmla="*/ 7620 h 1943100"/>
                <a:gd name="connsiteX6" fmla="*/ 229970 w 3343275"/>
                <a:gd name="connsiteY6" fmla="*/ 46673 h 1943100"/>
                <a:gd name="connsiteX7" fmla="*/ 81380 w 3343275"/>
                <a:gd name="connsiteY7" fmla="*/ 731520 h 1943100"/>
                <a:gd name="connsiteX8" fmla="*/ 3275 w 3343275"/>
                <a:gd name="connsiteY8" fmla="*/ 1764982 h 1943100"/>
                <a:gd name="connsiteX9" fmla="*/ 70902 w 3343275"/>
                <a:gd name="connsiteY9" fmla="*/ 1930718 h 1943100"/>
                <a:gd name="connsiteX10" fmla="*/ 173772 w 3343275"/>
                <a:gd name="connsiteY10" fmla="*/ 1948815 h 1943100"/>
                <a:gd name="connsiteX11" fmla="*/ 1432025 w 3343275"/>
                <a:gd name="connsiteY11" fmla="*/ 1948815 h 1943100"/>
                <a:gd name="connsiteX12" fmla="*/ 1505367 w 3343275"/>
                <a:gd name="connsiteY12" fmla="*/ 1930718 h 1943100"/>
                <a:gd name="connsiteX13" fmla="*/ 1560612 w 3343275"/>
                <a:gd name="connsiteY13" fmla="*/ 1834515 h 1943100"/>
                <a:gd name="connsiteX14" fmla="*/ 1620620 w 3343275"/>
                <a:gd name="connsiteY14" fmla="*/ 1643063 h 1943100"/>
                <a:gd name="connsiteX15" fmla="*/ 1660625 w 3343275"/>
                <a:gd name="connsiteY15" fmla="*/ 1542098 h 1943100"/>
                <a:gd name="connsiteX16" fmla="*/ 1712060 w 3343275"/>
                <a:gd name="connsiteY16" fmla="*/ 1640205 h 1943100"/>
                <a:gd name="connsiteX17" fmla="*/ 1783497 w 3343275"/>
                <a:gd name="connsiteY17" fmla="*/ 1812607 h 1943100"/>
                <a:gd name="connsiteX18" fmla="*/ 1844457 w 3343275"/>
                <a:gd name="connsiteY18" fmla="*/ 1931670 h 1943100"/>
                <a:gd name="connsiteX19" fmla="*/ 1927325 w 3343275"/>
                <a:gd name="connsiteY19" fmla="*/ 1948815 h 1943100"/>
                <a:gd name="connsiteX20" fmla="*/ 3172242 w 3343275"/>
                <a:gd name="connsiteY20" fmla="*/ 1948815 h 1943100"/>
                <a:gd name="connsiteX21" fmla="*/ 3250347 w 3343275"/>
                <a:gd name="connsiteY21" fmla="*/ 1930718 h 1943100"/>
                <a:gd name="connsiteX22" fmla="*/ 3324642 w 3343275"/>
                <a:gd name="connsiteY22" fmla="*/ 1856423 h 1943100"/>
                <a:gd name="connsiteX23" fmla="*/ 3351312 w 3343275"/>
                <a:gd name="connsiteY23" fmla="*/ 1660207 h 1943100"/>
                <a:gd name="connsiteX24" fmla="*/ 3248442 w 3343275"/>
                <a:gd name="connsiteY24" fmla="*/ 599123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43275" h="1943100">
                  <a:moveTo>
                    <a:pt x="3248442" y="599123"/>
                  </a:moveTo>
                  <a:cubicBezTo>
                    <a:pt x="3217962" y="398145"/>
                    <a:pt x="3156050" y="197168"/>
                    <a:pt x="3105567" y="0"/>
                  </a:cubicBezTo>
                  <a:cubicBezTo>
                    <a:pt x="3059847" y="46673"/>
                    <a:pt x="3002697" y="46673"/>
                    <a:pt x="2942690" y="46673"/>
                  </a:cubicBezTo>
                  <a:cubicBezTo>
                    <a:pt x="2842677" y="46673"/>
                    <a:pt x="1317725" y="45720"/>
                    <a:pt x="1317725" y="45720"/>
                  </a:cubicBezTo>
                  <a:cubicBezTo>
                    <a:pt x="1316772" y="45720"/>
                    <a:pt x="510005" y="45720"/>
                    <a:pt x="467142" y="45720"/>
                  </a:cubicBezTo>
                  <a:cubicBezTo>
                    <a:pt x="384275" y="45720"/>
                    <a:pt x="316647" y="59055"/>
                    <a:pt x="241400" y="7620"/>
                  </a:cubicBezTo>
                  <a:cubicBezTo>
                    <a:pt x="237590" y="20955"/>
                    <a:pt x="232827" y="33338"/>
                    <a:pt x="229970" y="46673"/>
                  </a:cubicBezTo>
                  <a:cubicBezTo>
                    <a:pt x="180440" y="273368"/>
                    <a:pt x="112812" y="501968"/>
                    <a:pt x="81380" y="731520"/>
                  </a:cubicBezTo>
                  <a:cubicBezTo>
                    <a:pt x="33755" y="1074420"/>
                    <a:pt x="-12918" y="1419225"/>
                    <a:pt x="3275" y="1764982"/>
                  </a:cubicBezTo>
                  <a:cubicBezTo>
                    <a:pt x="7085" y="1853565"/>
                    <a:pt x="8037" y="1865948"/>
                    <a:pt x="70902" y="1930718"/>
                  </a:cubicBezTo>
                  <a:cubicBezTo>
                    <a:pt x="94715" y="1942148"/>
                    <a:pt x="147102" y="1948815"/>
                    <a:pt x="173772" y="1948815"/>
                  </a:cubicBezTo>
                  <a:cubicBezTo>
                    <a:pt x="602397" y="1948815"/>
                    <a:pt x="1003400" y="1948815"/>
                    <a:pt x="1432025" y="1948815"/>
                  </a:cubicBezTo>
                  <a:cubicBezTo>
                    <a:pt x="1458695" y="1948815"/>
                    <a:pt x="1483460" y="1945957"/>
                    <a:pt x="1505367" y="1930718"/>
                  </a:cubicBezTo>
                  <a:cubicBezTo>
                    <a:pt x="1544420" y="1883093"/>
                    <a:pt x="1542515" y="1891665"/>
                    <a:pt x="1560612" y="1834515"/>
                  </a:cubicBezTo>
                  <a:cubicBezTo>
                    <a:pt x="1580615" y="1771650"/>
                    <a:pt x="1604427" y="1707832"/>
                    <a:pt x="1620620" y="1643063"/>
                  </a:cubicBezTo>
                  <a:cubicBezTo>
                    <a:pt x="1628240" y="1610678"/>
                    <a:pt x="1634907" y="1541145"/>
                    <a:pt x="1660625" y="1542098"/>
                  </a:cubicBezTo>
                  <a:cubicBezTo>
                    <a:pt x="1684437" y="1543050"/>
                    <a:pt x="1686342" y="1595438"/>
                    <a:pt x="1712060" y="1640205"/>
                  </a:cubicBezTo>
                  <a:cubicBezTo>
                    <a:pt x="1740635" y="1691640"/>
                    <a:pt x="1756827" y="1750695"/>
                    <a:pt x="1783497" y="1812607"/>
                  </a:cubicBezTo>
                  <a:cubicBezTo>
                    <a:pt x="1809215" y="1873568"/>
                    <a:pt x="1795880" y="1879282"/>
                    <a:pt x="1844457" y="1931670"/>
                  </a:cubicBezTo>
                  <a:cubicBezTo>
                    <a:pt x="1870175" y="1945005"/>
                    <a:pt x="1897797" y="1948815"/>
                    <a:pt x="1927325" y="1948815"/>
                  </a:cubicBezTo>
                  <a:cubicBezTo>
                    <a:pt x="2352140" y="1948815"/>
                    <a:pt x="2747427" y="1948815"/>
                    <a:pt x="3172242" y="1948815"/>
                  </a:cubicBezTo>
                  <a:cubicBezTo>
                    <a:pt x="3199865" y="1948815"/>
                    <a:pt x="3226535" y="1945957"/>
                    <a:pt x="3250347" y="1930718"/>
                  </a:cubicBezTo>
                  <a:cubicBezTo>
                    <a:pt x="3274160" y="1910715"/>
                    <a:pt x="3313212" y="1884998"/>
                    <a:pt x="3324642" y="1856423"/>
                  </a:cubicBezTo>
                  <a:cubicBezTo>
                    <a:pt x="3365600" y="1757363"/>
                    <a:pt x="3348455" y="1749743"/>
                    <a:pt x="3351312" y="1660207"/>
                  </a:cubicBezTo>
                  <a:cubicBezTo>
                    <a:pt x="3361790" y="1303973"/>
                    <a:pt x="3301783" y="950595"/>
                    <a:pt x="3248442" y="5991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838451B-D734-4326-9D45-9451625D0E33}"/>
                </a:ext>
              </a:extLst>
            </p:cNvPr>
            <p:cNvSpPr/>
            <p:nvPr/>
          </p:nvSpPr>
          <p:spPr>
            <a:xfrm>
              <a:off x="8717013" y="4543072"/>
              <a:ext cx="2867025" cy="352425"/>
            </a:xfrm>
            <a:custGeom>
              <a:avLst/>
              <a:gdLst>
                <a:gd name="connsiteX0" fmla="*/ 2721293 w 2867025"/>
                <a:gd name="connsiteY0" fmla="*/ 0 h 352425"/>
                <a:gd name="connsiteX1" fmla="*/ 154305 w 2867025"/>
                <a:gd name="connsiteY1" fmla="*/ 0 h 352425"/>
                <a:gd name="connsiteX2" fmla="*/ 95250 w 2867025"/>
                <a:gd name="connsiteY2" fmla="*/ 60007 h 352425"/>
                <a:gd name="connsiteX3" fmla="*/ 0 w 2867025"/>
                <a:gd name="connsiteY3" fmla="*/ 298132 h 352425"/>
                <a:gd name="connsiteX4" fmla="*/ 59055 w 2867025"/>
                <a:gd name="connsiteY4" fmla="*/ 358140 h 352425"/>
                <a:gd name="connsiteX5" fmla="*/ 2816543 w 2867025"/>
                <a:gd name="connsiteY5" fmla="*/ 358140 h 352425"/>
                <a:gd name="connsiteX6" fmla="*/ 2875598 w 2867025"/>
                <a:gd name="connsiteY6" fmla="*/ 298132 h 352425"/>
                <a:gd name="connsiteX7" fmla="*/ 2780348 w 2867025"/>
                <a:gd name="connsiteY7" fmla="*/ 60007 h 352425"/>
                <a:gd name="connsiteX8" fmla="*/ 2721293 w 2867025"/>
                <a:gd name="connsiteY8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7025" h="352425">
                  <a:moveTo>
                    <a:pt x="2721293" y="0"/>
                  </a:moveTo>
                  <a:lnTo>
                    <a:pt x="154305" y="0"/>
                  </a:lnTo>
                  <a:cubicBezTo>
                    <a:pt x="121920" y="0"/>
                    <a:pt x="95250" y="26670"/>
                    <a:pt x="95250" y="60007"/>
                  </a:cubicBezTo>
                  <a:lnTo>
                    <a:pt x="0" y="298132"/>
                  </a:lnTo>
                  <a:cubicBezTo>
                    <a:pt x="0" y="330517"/>
                    <a:pt x="26670" y="358140"/>
                    <a:pt x="59055" y="358140"/>
                  </a:cubicBezTo>
                  <a:lnTo>
                    <a:pt x="2816543" y="358140"/>
                  </a:lnTo>
                  <a:cubicBezTo>
                    <a:pt x="2848928" y="358140"/>
                    <a:pt x="2875598" y="331470"/>
                    <a:pt x="2875598" y="298132"/>
                  </a:cubicBezTo>
                  <a:lnTo>
                    <a:pt x="2780348" y="60007"/>
                  </a:lnTo>
                  <a:cubicBezTo>
                    <a:pt x="2781300" y="26670"/>
                    <a:pt x="2754630" y="0"/>
                    <a:pt x="27212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09F1427-2936-4395-AA67-45BAA0F15A6E}"/>
                </a:ext>
              </a:extLst>
            </p:cNvPr>
            <p:cNvSpPr/>
            <p:nvPr/>
          </p:nvSpPr>
          <p:spPr>
            <a:xfrm>
              <a:off x="9815747" y="4664422"/>
              <a:ext cx="276225" cy="609600"/>
            </a:xfrm>
            <a:custGeom>
              <a:avLst/>
              <a:gdLst>
                <a:gd name="connsiteX0" fmla="*/ 176663 w 276225"/>
                <a:gd name="connsiteY0" fmla="*/ 51053 h 609600"/>
                <a:gd name="connsiteX1" fmla="*/ 53791 w 276225"/>
                <a:gd name="connsiteY1" fmla="*/ 275843 h 609600"/>
                <a:gd name="connsiteX2" fmla="*/ 40456 w 276225"/>
                <a:gd name="connsiteY2" fmla="*/ 337755 h 609600"/>
                <a:gd name="connsiteX3" fmla="*/ 451 w 276225"/>
                <a:gd name="connsiteY3" fmla="*/ 608265 h 609600"/>
                <a:gd name="connsiteX4" fmla="*/ 80461 w 276225"/>
                <a:gd name="connsiteY4" fmla="*/ 617790 h 609600"/>
                <a:gd name="connsiteX5" fmla="*/ 151898 w 276225"/>
                <a:gd name="connsiteY5" fmla="*/ 269176 h 609600"/>
                <a:gd name="connsiteX6" fmla="*/ 241433 w 276225"/>
                <a:gd name="connsiteY6" fmla="*/ 108203 h 609600"/>
                <a:gd name="connsiteX7" fmla="*/ 259531 w 276225"/>
                <a:gd name="connsiteY7" fmla="*/ 13905 h 609600"/>
                <a:gd name="connsiteX8" fmla="*/ 176663 w 276225"/>
                <a:gd name="connsiteY8" fmla="*/ 51053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09600">
                  <a:moveTo>
                    <a:pt x="176663" y="51053"/>
                  </a:moveTo>
                  <a:cubicBezTo>
                    <a:pt x="121418" y="116776"/>
                    <a:pt x="90938" y="198690"/>
                    <a:pt x="53791" y="275843"/>
                  </a:cubicBezTo>
                  <a:cubicBezTo>
                    <a:pt x="55696" y="297751"/>
                    <a:pt x="45218" y="317753"/>
                    <a:pt x="40456" y="337755"/>
                  </a:cubicBezTo>
                  <a:cubicBezTo>
                    <a:pt x="17596" y="426338"/>
                    <a:pt x="-3359" y="514920"/>
                    <a:pt x="451" y="608265"/>
                  </a:cubicBezTo>
                  <a:cubicBezTo>
                    <a:pt x="26168" y="615885"/>
                    <a:pt x="52838" y="619695"/>
                    <a:pt x="80461" y="617790"/>
                  </a:cubicBezTo>
                  <a:cubicBezTo>
                    <a:pt x="86176" y="496823"/>
                    <a:pt x="107131" y="379665"/>
                    <a:pt x="151898" y="269176"/>
                  </a:cubicBezTo>
                  <a:cubicBezTo>
                    <a:pt x="173806" y="210120"/>
                    <a:pt x="204286" y="157733"/>
                    <a:pt x="241433" y="108203"/>
                  </a:cubicBezTo>
                  <a:cubicBezTo>
                    <a:pt x="262388" y="79628"/>
                    <a:pt x="300488" y="51053"/>
                    <a:pt x="259531" y="13905"/>
                  </a:cubicBezTo>
                  <a:cubicBezTo>
                    <a:pt x="217621" y="-24195"/>
                    <a:pt x="198571" y="25336"/>
                    <a:pt x="176663" y="5105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61FD1BE-ECFF-48DC-A8DA-036740C0A75D}"/>
                </a:ext>
              </a:extLst>
            </p:cNvPr>
            <p:cNvSpPr/>
            <p:nvPr/>
          </p:nvSpPr>
          <p:spPr>
            <a:xfrm>
              <a:off x="10213069" y="4665435"/>
              <a:ext cx="276225" cy="609600"/>
            </a:xfrm>
            <a:custGeom>
              <a:avLst/>
              <a:gdLst>
                <a:gd name="connsiteX0" fmla="*/ 219396 w 276225"/>
                <a:gd name="connsiteY0" fmla="*/ 272925 h 609600"/>
                <a:gd name="connsiteX1" fmla="*/ 84141 w 276225"/>
                <a:gd name="connsiteY1" fmla="*/ 29085 h 609600"/>
                <a:gd name="connsiteX2" fmla="*/ 15561 w 276225"/>
                <a:gd name="connsiteY2" fmla="*/ 13845 h 609600"/>
                <a:gd name="connsiteX3" fmla="*/ 21276 w 276225"/>
                <a:gd name="connsiteY3" fmla="*/ 90045 h 609600"/>
                <a:gd name="connsiteX4" fmla="*/ 125099 w 276225"/>
                <a:gd name="connsiteY4" fmla="*/ 273877 h 609600"/>
                <a:gd name="connsiteX5" fmla="*/ 147959 w 276225"/>
                <a:gd name="connsiteY5" fmla="*/ 332932 h 609600"/>
                <a:gd name="connsiteX6" fmla="*/ 199394 w 276225"/>
                <a:gd name="connsiteY6" fmla="*/ 613920 h 609600"/>
                <a:gd name="connsiteX7" fmla="*/ 280356 w 276225"/>
                <a:gd name="connsiteY7" fmla="*/ 613920 h 609600"/>
                <a:gd name="connsiteX8" fmla="*/ 219396 w 276225"/>
                <a:gd name="connsiteY8" fmla="*/ 272925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09600">
                  <a:moveTo>
                    <a:pt x="219396" y="272925"/>
                  </a:moveTo>
                  <a:cubicBezTo>
                    <a:pt x="185106" y="184342"/>
                    <a:pt x="145101" y="100522"/>
                    <a:pt x="84141" y="29085"/>
                  </a:cubicBezTo>
                  <a:cubicBezTo>
                    <a:pt x="64139" y="6225"/>
                    <a:pt x="43184" y="-14730"/>
                    <a:pt x="15561" y="13845"/>
                  </a:cubicBezTo>
                  <a:cubicBezTo>
                    <a:pt x="-11109" y="40515"/>
                    <a:pt x="321" y="65280"/>
                    <a:pt x="21276" y="90045"/>
                  </a:cubicBezTo>
                  <a:cubicBezTo>
                    <a:pt x="66044" y="144338"/>
                    <a:pt x="103191" y="203392"/>
                    <a:pt x="125099" y="273877"/>
                  </a:cubicBezTo>
                  <a:cubicBezTo>
                    <a:pt x="132719" y="293880"/>
                    <a:pt x="141291" y="312930"/>
                    <a:pt x="147959" y="332932"/>
                  </a:cubicBezTo>
                  <a:cubicBezTo>
                    <a:pt x="179391" y="423420"/>
                    <a:pt x="186059" y="518670"/>
                    <a:pt x="199394" y="613920"/>
                  </a:cubicBezTo>
                  <a:cubicBezTo>
                    <a:pt x="226064" y="617730"/>
                    <a:pt x="253686" y="620588"/>
                    <a:pt x="280356" y="613920"/>
                  </a:cubicBezTo>
                  <a:cubicBezTo>
                    <a:pt x="273689" y="496763"/>
                    <a:pt x="254639" y="383415"/>
                    <a:pt x="219396" y="2729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4B69A7E-3E34-4880-AA94-88001C912373}"/>
                </a:ext>
              </a:extLst>
            </p:cNvPr>
            <p:cNvSpPr/>
            <p:nvPr/>
          </p:nvSpPr>
          <p:spPr>
            <a:xfrm>
              <a:off x="8476983" y="6604282"/>
              <a:ext cx="1581150" cy="85725"/>
            </a:xfrm>
            <a:custGeom>
              <a:avLst/>
              <a:gdLst>
                <a:gd name="connsiteX0" fmla="*/ 5715 w 1581150"/>
                <a:gd name="connsiteY0" fmla="*/ 91440 h 85725"/>
                <a:gd name="connsiteX1" fmla="*/ 1559243 w 1581150"/>
                <a:gd name="connsiteY1" fmla="*/ 91440 h 85725"/>
                <a:gd name="connsiteX2" fmla="*/ 1589723 w 1581150"/>
                <a:gd name="connsiteY2" fmla="*/ 0 h 85725"/>
                <a:gd name="connsiteX3" fmla="*/ 0 w 1581150"/>
                <a:gd name="connsiteY3" fmla="*/ 0 h 85725"/>
                <a:gd name="connsiteX4" fmla="*/ 953 w 1581150"/>
                <a:gd name="connsiteY4" fmla="*/ 25718 h 85725"/>
                <a:gd name="connsiteX5" fmla="*/ 5715 w 1581150"/>
                <a:gd name="connsiteY5" fmla="*/ 9144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1150" h="85725">
                  <a:moveTo>
                    <a:pt x="5715" y="91440"/>
                  </a:moveTo>
                  <a:lnTo>
                    <a:pt x="1559243" y="91440"/>
                  </a:lnTo>
                  <a:cubicBezTo>
                    <a:pt x="1568768" y="60960"/>
                    <a:pt x="1579245" y="30480"/>
                    <a:pt x="1589723" y="0"/>
                  </a:cubicBezTo>
                  <a:lnTo>
                    <a:pt x="0" y="0"/>
                  </a:lnTo>
                  <a:cubicBezTo>
                    <a:pt x="0" y="8573"/>
                    <a:pt x="953" y="17145"/>
                    <a:pt x="953" y="25718"/>
                  </a:cubicBezTo>
                  <a:cubicBezTo>
                    <a:pt x="1905" y="53340"/>
                    <a:pt x="2858" y="74295"/>
                    <a:pt x="5715" y="914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06E1C06-FDEB-4DB2-87C0-866BBB48CD93}"/>
                </a:ext>
              </a:extLst>
            </p:cNvPr>
            <p:cNvSpPr/>
            <p:nvPr/>
          </p:nvSpPr>
          <p:spPr>
            <a:xfrm>
              <a:off x="10228630" y="6604282"/>
              <a:ext cx="1590675" cy="85725"/>
            </a:xfrm>
            <a:custGeom>
              <a:avLst/>
              <a:gdLst>
                <a:gd name="connsiteX0" fmla="*/ 1597343 w 1590675"/>
                <a:gd name="connsiteY0" fmla="*/ 0 h 85725"/>
                <a:gd name="connsiteX1" fmla="*/ 0 w 1590675"/>
                <a:gd name="connsiteY1" fmla="*/ 0 h 85725"/>
                <a:gd name="connsiteX2" fmla="*/ 28575 w 1590675"/>
                <a:gd name="connsiteY2" fmla="*/ 73343 h 85725"/>
                <a:gd name="connsiteX3" fmla="*/ 36195 w 1590675"/>
                <a:gd name="connsiteY3" fmla="*/ 91440 h 85725"/>
                <a:gd name="connsiteX4" fmla="*/ 1580198 w 1590675"/>
                <a:gd name="connsiteY4" fmla="*/ 91440 h 85725"/>
                <a:gd name="connsiteX5" fmla="*/ 1597343 w 1590675"/>
                <a:gd name="connsiteY5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675" h="85725">
                  <a:moveTo>
                    <a:pt x="1597343" y="0"/>
                  </a:moveTo>
                  <a:lnTo>
                    <a:pt x="0" y="0"/>
                  </a:lnTo>
                  <a:cubicBezTo>
                    <a:pt x="8573" y="23813"/>
                    <a:pt x="18098" y="48578"/>
                    <a:pt x="28575" y="73343"/>
                  </a:cubicBezTo>
                  <a:cubicBezTo>
                    <a:pt x="31433" y="80010"/>
                    <a:pt x="34290" y="85725"/>
                    <a:pt x="36195" y="91440"/>
                  </a:cubicBezTo>
                  <a:lnTo>
                    <a:pt x="1580198" y="91440"/>
                  </a:lnTo>
                  <a:cubicBezTo>
                    <a:pt x="1595438" y="48578"/>
                    <a:pt x="1597343" y="25718"/>
                    <a:pt x="159734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69E518-DBC7-419F-9460-E027E9E94E1D}"/>
                </a:ext>
              </a:extLst>
            </p:cNvPr>
            <p:cNvSpPr/>
            <p:nvPr/>
          </p:nvSpPr>
          <p:spPr>
            <a:xfrm>
              <a:off x="9790480" y="5168865"/>
              <a:ext cx="142875" cy="161925"/>
            </a:xfrm>
            <a:custGeom>
              <a:avLst/>
              <a:gdLst>
                <a:gd name="connsiteX0" fmla="*/ 74295 w 142875"/>
                <a:gd name="connsiteY0" fmla="*/ 161925 h 161925"/>
                <a:gd name="connsiteX1" fmla="*/ 74295 w 142875"/>
                <a:gd name="connsiteY1" fmla="*/ 161925 h 161925"/>
                <a:gd name="connsiteX2" fmla="*/ 0 w 142875"/>
                <a:gd name="connsiteY2" fmla="*/ 87630 h 161925"/>
                <a:gd name="connsiteX3" fmla="*/ 0 w 142875"/>
                <a:gd name="connsiteY3" fmla="*/ 74295 h 161925"/>
                <a:gd name="connsiteX4" fmla="*/ 74295 w 142875"/>
                <a:gd name="connsiteY4" fmla="*/ 0 h 161925"/>
                <a:gd name="connsiteX5" fmla="*/ 74295 w 142875"/>
                <a:gd name="connsiteY5" fmla="*/ 0 h 161925"/>
                <a:gd name="connsiteX6" fmla="*/ 148590 w 142875"/>
                <a:gd name="connsiteY6" fmla="*/ 74295 h 161925"/>
                <a:gd name="connsiteX7" fmla="*/ 148590 w 142875"/>
                <a:gd name="connsiteY7" fmla="*/ 87630 h 161925"/>
                <a:gd name="connsiteX8" fmla="*/ 74295 w 142875"/>
                <a:gd name="connsiteY8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61925">
                  <a:moveTo>
                    <a:pt x="74295" y="161925"/>
                  </a:moveTo>
                  <a:lnTo>
                    <a:pt x="74295" y="161925"/>
                  </a:lnTo>
                  <a:cubicBezTo>
                    <a:pt x="33338" y="161925"/>
                    <a:pt x="0" y="128588"/>
                    <a:pt x="0" y="87630"/>
                  </a:cubicBezTo>
                  <a:lnTo>
                    <a:pt x="0" y="74295"/>
                  </a:lnTo>
                  <a:cubicBezTo>
                    <a:pt x="0" y="33338"/>
                    <a:pt x="33338" y="0"/>
                    <a:pt x="74295" y="0"/>
                  </a:cubicBezTo>
                  <a:lnTo>
                    <a:pt x="74295" y="0"/>
                  </a:lnTo>
                  <a:cubicBezTo>
                    <a:pt x="115253" y="0"/>
                    <a:pt x="148590" y="33338"/>
                    <a:pt x="148590" y="74295"/>
                  </a:cubicBezTo>
                  <a:lnTo>
                    <a:pt x="148590" y="87630"/>
                  </a:lnTo>
                  <a:cubicBezTo>
                    <a:pt x="148590" y="127635"/>
                    <a:pt x="115253" y="161925"/>
                    <a:pt x="74295" y="16192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3F0CD9C-5823-42E9-ADA8-821D432B4615}"/>
                </a:ext>
              </a:extLst>
            </p:cNvPr>
            <p:cNvSpPr/>
            <p:nvPr/>
          </p:nvSpPr>
          <p:spPr>
            <a:xfrm>
              <a:off x="10371505" y="5168865"/>
              <a:ext cx="142875" cy="161925"/>
            </a:xfrm>
            <a:custGeom>
              <a:avLst/>
              <a:gdLst>
                <a:gd name="connsiteX0" fmla="*/ 74295 w 142875"/>
                <a:gd name="connsiteY0" fmla="*/ 161925 h 161925"/>
                <a:gd name="connsiteX1" fmla="*/ 74295 w 142875"/>
                <a:gd name="connsiteY1" fmla="*/ 161925 h 161925"/>
                <a:gd name="connsiteX2" fmla="*/ 0 w 142875"/>
                <a:gd name="connsiteY2" fmla="*/ 87630 h 161925"/>
                <a:gd name="connsiteX3" fmla="*/ 0 w 142875"/>
                <a:gd name="connsiteY3" fmla="*/ 74295 h 161925"/>
                <a:gd name="connsiteX4" fmla="*/ 74295 w 142875"/>
                <a:gd name="connsiteY4" fmla="*/ 0 h 161925"/>
                <a:gd name="connsiteX5" fmla="*/ 74295 w 142875"/>
                <a:gd name="connsiteY5" fmla="*/ 0 h 161925"/>
                <a:gd name="connsiteX6" fmla="*/ 148590 w 142875"/>
                <a:gd name="connsiteY6" fmla="*/ 74295 h 161925"/>
                <a:gd name="connsiteX7" fmla="*/ 148590 w 142875"/>
                <a:gd name="connsiteY7" fmla="*/ 87630 h 161925"/>
                <a:gd name="connsiteX8" fmla="*/ 74295 w 142875"/>
                <a:gd name="connsiteY8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61925">
                  <a:moveTo>
                    <a:pt x="74295" y="161925"/>
                  </a:moveTo>
                  <a:lnTo>
                    <a:pt x="74295" y="161925"/>
                  </a:lnTo>
                  <a:cubicBezTo>
                    <a:pt x="33338" y="161925"/>
                    <a:pt x="0" y="128588"/>
                    <a:pt x="0" y="87630"/>
                  </a:cubicBezTo>
                  <a:lnTo>
                    <a:pt x="0" y="74295"/>
                  </a:lnTo>
                  <a:cubicBezTo>
                    <a:pt x="0" y="33338"/>
                    <a:pt x="33338" y="0"/>
                    <a:pt x="74295" y="0"/>
                  </a:cubicBezTo>
                  <a:lnTo>
                    <a:pt x="74295" y="0"/>
                  </a:lnTo>
                  <a:cubicBezTo>
                    <a:pt x="115253" y="0"/>
                    <a:pt x="148590" y="33338"/>
                    <a:pt x="148590" y="74295"/>
                  </a:cubicBezTo>
                  <a:lnTo>
                    <a:pt x="148590" y="87630"/>
                  </a:lnTo>
                  <a:cubicBezTo>
                    <a:pt x="148590" y="127635"/>
                    <a:pt x="115253" y="161925"/>
                    <a:pt x="74295" y="16192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4043BEB-3600-436F-873F-5AA3631B4A0F}"/>
              </a:ext>
            </a:extLst>
          </p:cNvPr>
          <p:cNvGrpSpPr/>
          <p:nvPr/>
        </p:nvGrpSpPr>
        <p:grpSpPr>
          <a:xfrm>
            <a:off x="2300160" y="1332916"/>
            <a:ext cx="839695" cy="1431708"/>
            <a:chOff x="5789259" y="-79408"/>
            <a:chExt cx="944716" cy="161077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AC467AA-6914-4558-B7C9-DAC250205321}"/>
                </a:ext>
              </a:extLst>
            </p:cNvPr>
            <p:cNvGrpSpPr/>
            <p:nvPr/>
          </p:nvGrpSpPr>
          <p:grpSpPr>
            <a:xfrm rot="316524">
              <a:off x="5789259" y="513959"/>
              <a:ext cx="423031" cy="1017405"/>
              <a:chOff x="5855038" y="339273"/>
              <a:chExt cx="423031" cy="101740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FDF12BC-B3A3-4C05-B263-6FBD3CED2557}"/>
                  </a:ext>
                </a:extLst>
              </p:cNvPr>
              <p:cNvSpPr/>
              <p:nvPr/>
            </p:nvSpPr>
            <p:spPr>
              <a:xfrm>
                <a:off x="5855038" y="339273"/>
                <a:ext cx="423031" cy="1017405"/>
              </a:xfrm>
              <a:custGeom>
                <a:avLst/>
                <a:gdLst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587947 w 1732244"/>
                  <a:gd name="connsiteY10" fmla="*/ 1109058 h 4153492"/>
                  <a:gd name="connsiteX11" fmla="*/ 1451535 w 1732244"/>
                  <a:gd name="connsiteY11" fmla="*/ 1571536 h 4153492"/>
                  <a:gd name="connsiteX12" fmla="*/ 1481114 w 1732244"/>
                  <a:gd name="connsiteY12" fmla="*/ 1674674 h 4153492"/>
                  <a:gd name="connsiteX13" fmla="*/ 1495653 w 1732244"/>
                  <a:gd name="connsiteY13" fmla="*/ 1817170 h 4153492"/>
                  <a:gd name="connsiteX14" fmla="*/ 1492746 w 1732244"/>
                  <a:gd name="connsiteY14" fmla="*/ 1822986 h 4153492"/>
                  <a:gd name="connsiteX15" fmla="*/ 1373513 w 1732244"/>
                  <a:gd name="connsiteY15" fmla="*/ 2372618 h 4153492"/>
                  <a:gd name="connsiteX16" fmla="*/ 1364646 w 1732244"/>
                  <a:gd name="connsiteY16" fmla="*/ 2385917 h 4153492"/>
                  <a:gd name="connsiteX17" fmla="*/ 1364646 w 1732244"/>
                  <a:gd name="connsiteY17" fmla="*/ 2788957 h 4153492"/>
                  <a:gd name="connsiteX18" fmla="*/ 1367697 w 1732244"/>
                  <a:gd name="connsiteY18" fmla="*/ 2785567 h 4153492"/>
                  <a:gd name="connsiteX19" fmla="*/ 1379329 w 1732244"/>
                  <a:gd name="connsiteY19" fmla="*/ 3236321 h 4153492"/>
                  <a:gd name="connsiteX20" fmla="*/ 1382239 w 1732244"/>
                  <a:gd name="connsiteY20" fmla="*/ 3762688 h 4153492"/>
                  <a:gd name="connsiteX21" fmla="*/ 1274638 w 1732244"/>
                  <a:gd name="connsiteY21" fmla="*/ 3977887 h 4153492"/>
                  <a:gd name="connsiteX22" fmla="*/ 876230 w 1732244"/>
                  <a:gd name="connsiteY22" fmla="*/ 4143647 h 4153492"/>
                  <a:gd name="connsiteX23" fmla="*/ 538891 w 1732244"/>
                  <a:gd name="connsiteY23" fmla="*/ 4143647 h 4153492"/>
                  <a:gd name="connsiteX24" fmla="*/ 265530 w 1732244"/>
                  <a:gd name="connsiteY24" fmla="*/ 4044772 h 4153492"/>
                  <a:gd name="connsiteX25" fmla="*/ 111399 w 1732244"/>
                  <a:gd name="connsiteY25" fmla="*/ 3797585 h 4153492"/>
                  <a:gd name="connsiteX26" fmla="*/ 105583 w 1732244"/>
                  <a:gd name="connsiteY26" fmla="*/ 3724881 h 4153492"/>
                  <a:gd name="connsiteX27" fmla="*/ 102676 w 1732244"/>
                  <a:gd name="connsiteY27" fmla="*/ 3053112 h 4153492"/>
                  <a:gd name="connsiteX28" fmla="*/ 102676 w 1732244"/>
                  <a:gd name="connsiteY28" fmla="*/ 2613988 h 4153492"/>
                  <a:gd name="connsiteX29" fmla="*/ 59053 w 1732244"/>
                  <a:gd name="connsiteY29" fmla="*/ 2078898 h 4153492"/>
                  <a:gd name="connsiteX30" fmla="*/ 24156 w 1732244"/>
                  <a:gd name="connsiteY30" fmla="*/ 1843344 h 4153492"/>
                  <a:gd name="connsiteX31" fmla="*/ 3801 w 1732244"/>
                  <a:gd name="connsiteY31" fmla="*/ 1319887 h 4153492"/>
                  <a:gd name="connsiteX32" fmla="*/ 90498 w 1732244"/>
                  <a:gd name="connsiteY32" fmla="*/ 771074 h 4153492"/>
                  <a:gd name="connsiteX33" fmla="*/ 120632 w 1732244"/>
                  <a:gd name="connsiteY33" fmla="*/ 674829 h 4153492"/>
                  <a:gd name="connsiteX34" fmla="*/ 120632 w 1732244"/>
                  <a:gd name="connsiteY34" fmla="*/ 642369 h 4153492"/>
                  <a:gd name="connsiteX35" fmla="*/ 130796 w 1732244"/>
                  <a:gd name="connsiteY35" fmla="*/ 642369 h 4153492"/>
                  <a:gd name="connsiteX36" fmla="*/ 146296 w 1732244"/>
                  <a:gd name="connsiteY36" fmla="*/ 592863 h 4153492"/>
                  <a:gd name="connsiteX37" fmla="*/ 437106 w 1732244"/>
                  <a:gd name="connsiteY37" fmla="*/ 214810 h 4153492"/>
                  <a:gd name="connsiteX38" fmla="*/ 847149 w 1732244"/>
                  <a:gd name="connsiteY38" fmla="*/ 25782 h 4153492"/>
                  <a:gd name="connsiteX39" fmla="*/ 1014364 w 1732244"/>
                  <a:gd name="connsiteY39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51535 w 1732244"/>
                  <a:gd name="connsiteY10" fmla="*/ 1571536 h 4153492"/>
                  <a:gd name="connsiteX11" fmla="*/ 1481114 w 1732244"/>
                  <a:gd name="connsiteY11" fmla="*/ 1674674 h 4153492"/>
                  <a:gd name="connsiteX12" fmla="*/ 1495653 w 1732244"/>
                  <a:gd name="connsiteY12" fmla="*/ 1817170 h 4153492"/>
                  <a:gd name="connsiteX13" fmla="*/ 1492746 w 1732244"/>
                  <a:gd name="connsiteY13" fmla="*/ 1822986 h 4153492"/>
                  <a:gd name="connsiteX14" fmla="*/ 1373513 w 1732244"/>
                  <a:gd name="connsiteY14" fmla="*/ 2372618 h 4153492"/>
                  <a:gd name="connsiteX15" fmla="*/ 1364646 w 1732244"/>
                  <a:gd name="connsiteY15" fmla="*/ 2385917 h 4153492"/>
                  <a:gd name="connsiteX16" fmla="*/ 1364646 w 1732244"/>
                  <a:gd name="connsiteY16" fmla="*/ 2788957 h 4153492"/>
                  <a:gd name="connsiteX17" fmla="*/ 1367697 w 1732244"/>
                  <a:gd name="connsiteY17" fmla="*/ 2785567 h 4153492"/>
                  <a:gd name="connsiteX18" fmla="*/ 1379329 w 1732244"/>
                  <a:gd name="connsiteY18" fmla="*/ 3236321 h 4153492"/>
                  <a:gd name="connsiteX19" fmla="*/ 1382239 w 1732244"/>
                  <a:gd name="connsiteY19" fmla="*/ 3762688 h 4153492"/>
                  <a:gd name="connsiteX20" fmla="*/ 1274638 w 1732244"/>
                  <a:gd name="connsiteY20" fmla="*/ 3977887 h 4153492"/>
                  <a:gd name="connsiteX21" fmla="*/ 876230 w 1732244"/>
                  <a:gd name="connsiteY21" fmla="*/ 4143647 h 4153492"/>
                  <a:gd name="connsiteX22" fmla="*/ 538891 w 1732244"/>
                  <a:gd name="connsiteY22" fmla="*/ 4143647 h 4153492"/>
                  <a:gd name="connsiteX23" fmla="*/ 265530 w 1732244"/>
                  <a:gd name="connsiteY23" fmla="*/ 4044772 h 4153492"/>
                  <a:gd name="connsiteX24" fmla="*/ 111399 w 1732244"/>
                  <a:gd name="connsiteY24" fmla="*/ 3797585 h 4153492"/>
                  <a:gd name="connsiteX25" fmla="*/ 105583 w 1732244"/>
                  <a:gd name="connsiteY25" fmla="*/ 3724881 h 4153492"/>
                  <a:gd name="connsiteX26" fmla="*/ 102676 w 1732244"/>
                  <a:gd name="connsiteY26" fmla="*/ 3053112 h 4153492"/>
                  <a:gd name="connsiteX27" fmla="*/ 102676 w 1732244"/>
                  <a:gd name="connsiteY27" fmla="*/ 2613988 h 4153492"/>
                  <a:gd name="connsiteX28" fmla="*/ 59053 w 1732244"/>
                  <a:gd name="connsiteY28" fmla="*/ 2078898 h 4153492"/>
                  <a:gd name="connsiteX29" fmla="*/ 24156 w 1732244"/>
                  <a:gd name="connsiteY29" fmla="*/ 1843344 h 4153492"/>
                  <a:gd name="connsiteX30" fmla="*/ 3801 w 1732244"/>
                  <a:gd name="connsiteY30" fmla="*/ 1319887 h 4153492"/>
                  <a:gd name="connsiteX31" fmla="*/ 90498 w 1732244"/>
                  <a:gd name="connsiteY31" fmla="*/ 771074 h 4153492"/>
                  <a:gd name="connsiteX32" fmla="*/ 120632 w 1732244"/>
                  <a:gd name="connsiteY32" fmla="*/ 674829 h 4153492"/>
                  <a:gd name="connsiteX33" fmla="*/ 120632 w 1732244"/>
                  <a:gd name="connsiteY33" fmla="*/ 642369 h 4153492"/>
                  <a:gd name="connsiteX34" fmla="*/ 130796 w 1732244"/>
                  <a:gd name="connsiteY34" fmla="*/ 642369 h 4153492"/>
                  <a:gd name="connsiteX35" fmla="*/ 146296 w 1732244"/>
                  <a:gd name="connsiteY35" fmla="*/ 592863 h 4153492"/>
                  <a:gd name="connsiteX36" fmla="*/ 437106 w 1732244"/>
                  <a:gd name="connsiteY36" fmla="*/ 214810 h 4153492"/>
                  <a:gd name="connsiteX37" fmla="*/ 847149 w 1732244"/>
                  <a:gd name="connsiteY37" fmla="*/ 25782 h 4153492"/>
                  <a:gd name="connsiteX38" fmla="*/ 1014364 w 1732244"/>
                  <a:gd name="connsiteY38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81114 w 1732244"/>
                  <a:gd name="connsiteY10" fmla="*/ 1674674 h 4153492"/>
                  <a:gd name="connsiteX11" fmla="*/ 1495653 w 1732244"/>
                  <a:gd name="connsiteY11" fmla="*/ 1817170 h 4153492"/>
                  <a:gd name="connsiteX12" fmla="*/ 1492746 w 1732244"/>
                  <a:gd name="connsiteY12" fmla="*/ 1822986 h 4153492"/>
                  <a:gd name="connsiteX13" fmla="*/ 1373513 w 1732244"/>
                  <a:gd name="connsiteY13" fmla="*/ 2372618 h 4153492"/>
                  <a:gd name="connsiteX14" fmla="*/ 1364646 w 1732244"/>
                  <a:gd name="connsiteY14" fmla="*/ 2385917 h 4153492"/>
                  <a:gd name="connsiteX15" fmla="*/ 1364646 w 1732244"/>
                  <a:gd name="connsiteY15" fmla="*/ 2788957 h 4153492"/>
                  <a:gd name="connsiteX16" fmla="*/ 1367697 w 1732244"/>
                  <a:gd name="connsiteY16" fmla="*/ 2785567 h 4153492"/>
                  <a:gd name="connsiteX17" fmla="*/ 1379329 w 1732244"/>
                  <a:gd name="connsiteY17" fmla="*/ 3236321 h 4153492"/>
                  <a:gd name="connsiteX18" fmla="*/ 1382239 w 1732244"/>
                  <a:gd name="connsiteY18" fmla="*/ 3762688 h 4153492"/>
                  <a:gd name="connsiteX19" fmla="*/ 1274638 w 1732244"/>
                  <a:gd name="connsiteY19" fmla="*/ 3977887 h 4153492"/>
                  <a:gd name="connsiteX20" fmla="*/ 876230 w 1732244"/>
                  <a:gd name="connsiteY20" fmla="*/ 4143647 h 4153492"/>
                  <a:gd name="connsiteX21" fmla="*/ 538891 w 1732244"/>
                  <a:gd name="connsiteY21" fmla="*/ 4143647 h 4153492"/>
                  <a:gd name="connsiteX22" fmla="*/ 265530 w 1732244"/>
                  <a:gd name="connsiteY22" fmla="*/ 4044772 h 4153492"/>
                  <a:gd name="connsiteX23" fmla="*/ 111399 w 1732244"/>
                  <a:gd name="connsiteY23" fmla="*/ 3797585 h 4153492"/>
                  <a:gd name="connsiteX24" fmla="*/ 105583 w 1732244"/>
                  <a:gd name="connsiteY24" fmla="*/ 3724881 h 4153492"/>
                  <a:gd name="connsiteX25" fmla="*/ 102676 w 1732244"/>
                  <a:gd name="connsiteY25" fmla="*/ 3053112 h 4153492"/>
                  <a:gd name="connsiteX26" fmla="*/ 102676 w 1732244"/>
                  <a:gd name="connsiteY26" fmla="*/ 2613988 h 4153492"/>
                  <a:gd name="connsiteX27" fmla="*/ 59053 w 1732244"/>
                  <a:gd name="connsiteY27" fmla="*/ 2078898 h 4153492"/>
                  <a:gd name="connsiteX28" fmla="*/ 24156 w 1732244"/>
                  <a:gd name="connsiteY28" fmla="*/ 1843344 h 4153492"/>
                  <a:gd name="connsiteX29" fmla="*/ 3801 w 1732244"/>
                  <a:gd name="connsiteY29" fmla="*/ 1319887 h 4153492"/>
                  <a:gd name="connsiteX30" fmla="*/ 90498 w 1732244"/>
                  <a:gd name="connsiteY30" fmla="*/ 771074 h 4153492"/>
                  <a:gd name="connsiteX31" fmla="*/ 120632 w 1732244"/>
                  <a:gd name="connsiteY31" fmla="*/ 674829 h 4153492"/>
                  <a:gd name="connsiteX32" fmla="*/ 120632 w 1732244"/>
                  <a:gd name="connsiteY32" fmla="*/ 642369 h 4153492"/>
                  <a:gd name="connsiteX33" fmla="*/ 130796 w 1732244"/>
                  <a:gd name="connsiteY33" fmla="*/ 642369 h 4153492"/>
                  <a:gd name="connsiteX34" fmla="*/ 146296 w 1732244"/>
                  <a:gd name="connsiteY34" fmla="*/ 592863 h 4153492"/>
                  <a:gd name="connsiteX35" fmla="*/ 437106 w 1732244"/>
                  <a:gd name="connsiteY35" fmla="*/ 214810 h 4153492"/>
                  <a:gd name="connsiteX36" fmla="*/ 847149 w 1732244"/>
                  <a:gd name="connsiteY36" fmla="*/ 25782 h 4153492"/>
                  <a:gd name="connsiteX37" fmla="*/ 1014364 w 1732244"/>
                  <a:gd name="connsiteY37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95653 w 1732244"/>
                  <a:gd name="connsiteY10" fmla="*/ 1817170 h 4153492"/>
                  <a:gd name="connsiteX11" fmla="*/ 1492746 w 1732244"/>
                  <a:gd name="connsiteY11" fmla="*/ 1822986 h 4153492"/>
                  <a:gd name="connsiteX12" fmla="*/ 1373513 w 1732244"/>
                  <a:gd name="connsiteY12" fmla="*/ 2372618 h 4153492"/>
                  <a:gd name="connsiteX13" fmla="*/ 1364646 w 1732244"/>
                  <a:gd name="connsiteY13" fmla="*/ 2385917 h 4153492"/>
                  <a:gd name="connsiteX14" fmla="*/ 1364646 w 1732244"/>
                  <a:gd name="connsiteY14" fmla="*/ 2788957 h 4153492"/>
                  <a:gd name="connsiteX15" fmla="*/ 1367697 w 1732244"/>
                  <a:gd name="connsiteY15" fmla="*/ 2785567 h 4153492"/>
                  <a:gd name="connsiteX16" fmla="*/ 1379329 w 1732244"/>
                  <a:gd name="connsiteY16" fmla="*/ 3236321 h 4153492"/>
                  <a:gd name="connsiteX17" fmla="*/ 1382239 w 1732244"/>
                  <a:gd name="connsiteY17" fmla="*/ 3762688 h 4153492"/>
                  <a:gd name="connsiteX18" fmla="*/ 1274638 w 1732244"/>
                  <a:gd name="connsiteY18" fmla="*/ 3977887 h 4153492"/>
                  <a:gd name="connsiteX19" fmla="*/ 876230 w 1732244"/>
                  <a:gd name="connsiteY19" fmla="*/ 4143647 h 4153492"/>
                  <a:gd name="connsiteX20" fmla="*/ 538891 w 1732244"/>
                  <a:gd name="connsiteY20" fmla="*/ 4143647 h 4153492"/>
                  <a:gd name="connsiteX21" fmla="*/ 265530 w 1732244"/>
                  <a:gd name="connsiteY21" fmla="*/ 4044772 h 4153492"/>
                  <a:gd name="connsiteX22" fmla="*/ 111399 w 1732244"/>
                  <a:gd name="connsiteY22" fmla="*/ 3797585 h 4153492"/>
                  <a:gd name="connsiteX23" fmla="*/ 105583 w 1732244"/>
                  <a:gd name="connsiteY23" fmla="*/ 3724881 h 4153492"/>
                  <a:gd name="connsiteX24" fmla="*/ 102676 w 1732244"/>
                  <a:gd name="connsiteY24" fmla="*/ 3053112 h 4153492"/>
                  <a:gd name="connsiteX25" fmla="*/ 102676 w 1732244"/>
                  <a:gd name="connsiteY25" fmla="*/ 2613988 h 4153492"/>
                  <a:gd name="connsiteX26" fmla="*/ 59053 w 1732244"/>
                  <a:gd name="connsiteY26" fmla="*/ 2078898 h 4153492"/>
                  <a:gd name="connsiteX27" fmla="*/ 24156 w 1732244"/>
                  <a:gd name="connsiteY27" fmla="*/ 1843344 h 4153492"/>
                  <a:gd name="connsiteX28" fmla="*/ 3801 w 1732244"/>
                  <a:gd name="connsiteY28" fmla="*/ 1319887 h 4153492"/>
                  <a:gd name="connsiteX29" fmla="*/ 90498 w 1732244"/>
                  <a:gd name="connsiteY29" fmla="*/ 771074 h 4153492"/>
                  <a:gd name="connsiteX30" fmla="*/ 120632 w 1732244"/>
                  <a:gd name="connsiteY30" fmla="*/ 674829 h 4153492"/>
                  <a:gd name="connsiteX31" fmla="*/ 120632 w 1732244"/>
                  <a:gd name="connsiteY31" fmla="*/ 642369 h 4153492"/>
                  <a:gd name="connsiteX32" fmla="*/ 130796 w 1732244"/>
                  <a:gd name="connsiteY32" fmla="*/ 642369 h 4153492"/>
                  <a:gd name="connsiteX33" fmla="*/ 146296 w 1732244"/>
                  <a:gd name="connsiteY33" fmla="*/ 592863 h 4153492"/>
                  <a:gd name="connsiteX34" fmla="*/ 437106 w 1732244"/>
                  <a:gd name="connsiteY34" fmla="*/ 214810 h 4153492"/>
                  <a:gd name="connsiteX35" fmla="*/ 847149 w 1732244"/>
                  <a:gd name="connsiteY35" fmla="*/ 25782 h 4153492"/>
                  <a:gd name="connsiteX36" fmla="*/ 1014364 w 1732244"/>
                  <a:gd name="connsiteY36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495653 w 1732244"/>
                  <a:gd name="connsiteY9" fmla="*/ 1817170 h 4153492"/>
                  <a:gd name="connsiteX10" fmla="*/ 1492746 w 1732244"/>
                  <a:gd name="connsiteY10" fmla="*/ 1822986 h 4153492"/>
                  <a:gd name="connsiteX11" fmla="*/ 1373513 w 1732244"/>
                  <a:gd name="connsiteY11" fmla="*/ 2372618 h 4153492"/>
                  <a:gd name="connsiteX12" fmla="*/ 1364646 w 1732244"/>
                  <a:gd name="connsiteY12" fmla="*/ 2385917 h 4153492"/>
                  <a:gd name="connsiteX13" fmla="*/ 1364646 w 1732244"/>
                  <a:gd name="connsiteY13" fmla="*/ 2788957 h 4153492"/>
                  <a:gd name="connsiteX14" fmla="*/ 1367697 w 1732244"/>
                  <a:gd name="connsiteY14" fmla="*/ 2785567 h 4153492"/>
                  <a:gd name="connsiteX15" fmla="*/ 1379329 w 1732244"/>
                  <a:gd name="connsiteY15" fmla="*/ 3236321 h 4153492"/>
                  <a:gd name="connsiteX16" fmla="*/ 1382239 w 1732244"/>
                  <a:gd name="connsiteY16" fmla="*/ 3762688 h 4153492"/>
                  <a:gd name="connsiteX17" fmla="*/ 1274638 w 1732244"/>
                  <a:gd name="connsiteY17" fmla="*/ 3977887 h 4153492"/>
                  <a:gd name="connsiteX18" fmla="*/ 876230 w 1732244"/>
                  <a:gd name="connsiteY18" fmla="*/ 4143647 h 4153492"/>
                  <a:gd name="connsiteX19" fmla="*/ 538891 w 1732244"/>
                  <a:gd name="connsiteY19" fmla="*/ 4143647 h 4153492"/>
                  <a:gd name="connsiteX20" fmla="*/ 265530 w 1732244"/>
                  <a:gd name="connsiteY20" fmla="*/ 4044772 h 4153492"/>
                  <a:gd name="connsiteX21" fmla="*/ 111399 w 1732244"/>
                  <a:gd name="connsiteY21" fmla="*/ 3797585 h 4153492"/>
                  <a:gd name="connsiteX22" fmla="*/ 105583 w 1732244"/>
                  <a:gd name="connsiteY22" fmla="*/ 3724881 h 4153492"/>
                  <a:gd name="connsiteX23" fmla="*/ 102676 w 1732244"/>
                  <a:gd name="connsiteY23" fmla="*/ 3053112 h 4153492"/>
                  <a:gd name="connsiteX24" fmla="*/ 102676 w 1732244"/>
                  <a:gd name="connsiteY24" fmla="*/ 2613988 h 4153492"/>
                  <a:gd name="connsiteX25" fmla="*/ 59053 w 1732244"/>
                  <a:gd name="connsiteY25" fmla="*/ 2078898 h 4153492"/>
                  <a:gd name="connsiteX26" fmla="*/ 24156 w 1732244"/>
                  <a:gd name="connsiteY26" fmla="*/ 1843344 h 4153492"/>
                  <a:gd name="connsiteX27" fmla="*/ 3801 w 1732244"/>
                  <a:gd name="connsiteY27" fmla="*/ 1319887 h 4153492"/>
                  <a:gd name="connsiteX28" fmla="*/ 90498 w 1732244"/>
                  <a:gd name="connsiteY28" fmla="*/ 771074 h 4153492"/>
                  <a:gd name="connsiteX29" fmla="*/ 120632 w 1732244"/>
                  <a:gd name="connsiteY29" fmla="*/ 674829 h 4153492"/>
                  <a:gd name="connsiteX30" fmla="*/ 120632 w 1732244"/>
                  <a:gd name="connsiteY30" fmla="*/ 642369 h 4153492"/>
                  <a:gd name="connsiteX31" fmla="*/ 130796 w 1732244"/>
                  <a:gd name="connsiteY31" fmla="*/ 642369 h 4153492"/>
                  <a:gd name="connsiteX32" fmla="*/ 146296 w 1732244"/>
                  <a:gd name="connsiteY32" fmla="*/ 592863 h 4153492"/>
                  <a:gd name="connsiteX33" fmla="*/ 437106 w 1732244"/>
                  <a:gd name="connsiteY33" fmla="*/ 214810 h 4153492"/>
                  <a:gd name="connsiteX34" fmla="*/ 847149 w 1732244"/>
                  <a:gd name="connsiteY34" fmla="*/ 25782 h 4153492"/>
                  <a:gd name="connsiteX35" fmla="*/ 1014364 w 1732244"/>
                  <a:gd name="connsiteY35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495653 w 1732244"/>
                  <a:gd name="connsiteY8" fmla="*/ 1817170 h 4153492"/>
                  <a:gd name="connsiteX9" fmla="*/ 1492746 w 1732244"/>
                  <a:gd name="connsiteY9" fmla="*/ 1822986 h 4153492"/>
                  <a:gd name="connsiteX10" fmla="*/ 1373513 w 1732244"/>
                  <a:gd name="connsiteY10" fmla="*/ 2372618 h 4153492"/>
                  <a:gd name="connsiteX11" fmla="*/ 1364646 w 1732244"/>
                  <a:gd name="connsiteY11" fmla="*/ 2385917 h 4153492"/>
                  <a:gd name="connsiteX12" fmla="*/ 1364646 w 1732244"/>
                  <a:gd name="connsiteY12" fmla="*/ 2788957 h 4153492"/>
                  <a:gd name="connsiteX13" fmla="*/ 1367697 w 1732244"/>
                  <a:gd name="connsiteY13" fmla="*/ 2785567 h 4153492"/>
                  <a:gd name="connsiteX14" fmla="*/ 1379329 w 1732244"/>
                  <a:gd name="connsiteY14" fmla="*/ 3236321 h 4153492"/>
                  <a:gd name="connsiteX15" fmla="*/ 1382239 w 1732244"/>
                  <a:gd name="connsiteY15" fmla="*/ 3762688 h 4153492"/>
                  <a:gd name="connsiteX16" fmla="*/ 1274638 w 1732244"/>
                  <a:gd name="connsiteY16" fmla="*/ 3977887 h 4153492"/>
                  <a:gd name="connsiteX17" fmla="*/ 876230 w 1732244"/>
                  <a:gd name="connsiteY17" fmla="*/ 4143647 h 4153492"/>
                  <a:gd name="connsiteX18" fmla="*/ 538891 w 1732244"/>
                  <a:gd name="connsiteY18" fmla="*/ 4143647 h 4153492"/>
                  <a:gd name="connsiteX19" fmla="*/ 265530 w 1732244"/>
                  <a:gd name="connsiteY19" fmla="*/ 4044772 h 4153492"/>
                  <a:gd name="connsiteX20" fmla="*/ 111399 w 1732244"/>
                  <a:gd name="connsiteY20" fmla="*/ 3797585 h 4153492"/>
                  <a:gd name="connsiteX21" fmla="*/ 105583 w 1732244"/>
                  <a:gd name="connsiteY21" fmla="*/ 3724881 h 4153492"/>
                  <a:gd name="connsiteX22" fmla="*/ 102676 w 1732244"/>
                  <a:gd name="connsiteY22" fmla="*/ 3053112 h 4153492"/>
                  <a:gd name="connsiteX23" fmla="*/ 102676 w 1732244"/>
                  <a:gd name="connsiteY23" fmla="*/ 2613988 h 4153492"/>
                  <a:gd name="connsiteX24" fmla="*/ 59053 w 1732244"/>
                  <a:gd name="connsiteY24" fmla="*/ 2078898 h 4153492"/>
                  <a:gd name="connsiteX25" fmla="*/ 24156 w 1732244"/>
                  <a:gd name="connsiteY25" fmla="*/ 1843344 h 4153492"/>
                  <a:gd name="connsiteX26" fmla="*/ 3801 w 1732244"/>
                  <a:gd name="connsiteY26" fmla="*/ 1319887 h 4153492"/>
                  <a:gd name="connsiteX27" fmla="*/ 90498 w 1732244"/>
                  <a:gd name="connsiteY27" fmla="*/ 771074 h 4153492"/>
                  <a:gd name="connsiteX28" fmla="*/ 120632 w 1732244"/>
                  <a:gd name="connsiteY28" fmla="*/ 674829 h 4153492"/>
                  <a:gd name="connsiteX29" fmla="*/ 120632 w 1732244"/>
                  <a:gd name="connsiteY29" fmla="*/ 642369 h 4153492"/>
                  <a:gd name="connsiteX30" fmla="*/ 130796 w 1732244"/>
                  <a:gd name="connsiteY30" fmla="*/ 642369 h 4153492"/>
                  <a:gd name="connsiteX31" fmla="*/ 146296 w 1732244"/>
                  <a:gd name="connsiteY31" fmla="*/ 592863 h 4153492"/>
                  <a:gd name="connsiteX32" fmla="*/ 437106 w 1732244"/>
                  <a:gd name="connsiteY32" fmla="*/ 214810 h 4153492"/>
                  <a:gd name="connsiteX33" fmla="*/ 847149 w 1732244"/>
                  <a:gd name="connsiteY33" fmla="*/ 25782 h 4153492"/>
                  <a:gd name="connsiteX34" fmla="*/ 1014364 w 1732244"/>
                  <a:gd name="connsiteY34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385917 h 4153492"/>
                  <a:gd name="connsiteX11" fmla="*/ 1364646 w 1732244"/>
                  <a:gd name="connsiteY11" fmla="*/ 2788957 h 4153492"/>
                  <a:gd name="connsiteX12" fmla="*/ 1367697 w 1732244"/>
                  <a:gd name="connsiteY12" fmla="*/ 2785567 h 4153492"/>
                  <a:gd name="connsiteX13" fmla="*/ 1379329 w 1732244"/>
                  <a:gd name="connsiteY13" fmla="*/ 3236321 h 4153492"/>
                  <a:gd name="connsiteX14" fmla="*/ 1382239 w 1732244"/>
                  <a:gd name="connsiteY14" fmla="*/ 3762688 h 4153492"/>
                  <a:gd name="connsiteX15" fmla="*/ 1274638 w 1732244"/>
                  <a:gd name="connsiteY15" fmla="*/ 3977887 h 4153492"/>
                  <a:gd name="connsiteX16" fmla="*/ 876230 w 1732244"/>
                  <a:gd name="connsiteY16" fmla="*/ 4143647 h 4153492"/>
                  <a:gd name="connsiteX17" fmla="*/ 538891 w 1732244"/>
                  <a:gd name="connsiteY17" fmla="*/ 4143647 h 4153492"/>
                  <a:gd name="connsiteX18" fmla="*/ 265530 w 1732244"/>
                  <a:gd name="connsiteY18" fmla="*/ 4044772 h 4153492"/>
                  <a:gd name="connsiteX19" fmla="*/ 111399 w 1732244"/>
                  <a:gd name="connsiteY19" fmla="*/ 3797585 h 4153492"/>
                  <a:gd name="connsiteX20" fmla="*/ 105583 w 1732244"/>
                  <a:gd name="connsiteY20" fmla="*/ 3724881 h 4153492"/>
                  <a:gd name="connsiteX21" fmla="*/ 102676 w 1732244"/>
                  <a:gd name="connsiteY21" fmla="*/ 3053112 h 4153492"/>
                  <a:gd name="connsiteX22" fmla="*/ 102676 w 1732244"/>
                  <a:gd name="connsiteY22" fmla="*/ 2613988 h 4153492"/>
                  <a:gd name="connsiteX23" fmla="*/ 59053 w 1732244"/>
                  <a:gd name="connsiteY23" fmla="*/ 2078898 h 4153492"/>
                  <a:gd name="connsiteX24" fmla="*/ 24156 w 1732244"/>
                  <a:gd name="connsiteY24" fmla="*/ 1843344 h 4153492"/>
                  <a:gd name="connsiteX25" fmla="*/ 3801 w 1732244"/>
                  <a:gd name="connsiteY25" fmla="*/ 1319887 h 4153492"/>
                  <a:gd name="connsiteX26" fmla="*/ 90498 w 1732244"/>
                  <a:gd name="connsiteY26" fmla="*/ 771074 h 4153492"/>
                  <a:gd name="connsiteX27" fmla="*/ 120632 w 1732244"/>
                  <a:gd name="connsiteY27" fmla="*/ 674829 h 4153492"/>
                  <a:gd name="connsiteX28" fmla="*/ 120632 w 1732244"/>
                  <a:gd name="connsiteY28" fmla="*/ 642369 h 4153492"/>
                  <a:gd name="connsiteX29" fmla="*/ 130796 w 1732244"/>
                  <a:gd name="connsiteY29" fmla="*/ 642369 h 4153492"/>
                  <a:gd name="connsiteX30" fmla="*/ 146296 w 1732244"/>
                  <a:gd name="connsiteY30" fmla="*/ 592863 h 4153492"/>
                  <a:gd name="connsiteX31" fmla="*/ 437106 w 1732244"/>
                  <a:gd name="connsiteY31" fmla="*/ 214810 h 4153492"/>
                  <a:gd name="connsiteX32" fmla="*/ 847149 w 1732244"/>
                  <a:gd name="connsiteY32" fmla="*/ 25782 h 4153492"/>
                  <a:gd name="connsiteX33" fmla="*/ 1014364 w 1732244"/>
                  <a:gd name="connsiteY33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55406 w 1732244"/>
                  <a:gd name="connsiteY9" fmla="*/ 239977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847149 w 1732244"/>
                  <a:gd name="connsiteY0" fmla="*/ 24646 h 4152356"/>
                  <a:gd name="connsiteX1" fmla="*/ 1181578 w 1732244"/>
                  <a:gd name="connsiteY1" fmla="*/ 1381 h 4152356"/>
                  <a:gd name="connsiteX2" fmla="*/ 1358974 w 1732244"/>
                  <a:gd name="connsiteY2" fmla="*/ 15923 h 4152356"/>
                  <a:gd name="connsiteX3" fmla="*/ 1603254 w 1732244"/>
                  <a:gd name="connsiteY3" fmla="*/ 199132 h 4152356"/>
                  <a:gd name="connsiteX4" fmla="*/ 1690497 w 1732244"/>
                  <a:gd name="connsiteY4" fmla="*/ 472493 h 4152356"/>
                  <a:gd name="connsiteX5" fmla="*/ 1728301 w 1732244"/>
                  <a:gd name="connsiteY5" fmla="*/ 1019215 h 4152356"/>
                  <a:gd name="connsiteX6" fmla="*/ 1661416 w 1732244"/>
                  <a:gd name="connsiteY6" fmla="*/ 1420533 h 4152356"/>
                  <a:gd name="connsiteX7" fmla="*/ 1495653 w 1732244"/>
                  <a:gd name="connsiteY7" fmla="*/ 1816034 h 4152356"/>
                  <a:gd name="connsiteX8" fmla="*/ 1492746 w 1732244"/>
                  <a:gd name="connsiteY8" fmla="*/ 1821850 h 4152356"/>
                  <a:gd name="connsiteX9" fmla="*/ 1355406 w 1732244"/>
                  <a:gd name="connsiteY9" fmla="*/ 2398642 h 4152356"/>
                  <a:gd name="connsiteX10" fmla="*/ 1364646 w 1732244"/>
                  <a:gd name="connsiteY10" fmla="*/ 2787821 h 4152356"/>
                  <a:gd name="connsiteX11" fmla="*/ 1367697 w 1732244"/>
                  <a:gd name="connsiteY11" fmla="*/ 2784431 h 4152356"/>
                  <a:gd name="connsiteX12" fmla="*/ 1379329 w 1732244"/>
                  <a:gd name="connsiteY12" fmla="*/ 3235185 h 4152356"/>
                  <a:gd name="connsiteX13" fmla="*/ 1382239 w 1732244"/>
                  <a:gd name="connsiteY13" fmla="*/ 3761552 h 4152356"/>
                  <a:gd name="connsiteX14" fmla="*/ 1274638 w 1732244"/>
                  <a:gd name="connsiteY14" fmla="*/ 3976751 h 4152356"/>
                  <a:gd name="connsiteX15" fmla="*/ 876230 w 1732244"/>
                  <a:gd name="connsiteY15" fmla="*/ 4142511 h 4152356"/>
                  <a:gd name="connsiteX16" fmla="*/ 538891 w 1732244"/>
                  <a:gd name="connsiteY16" fmla="*/ 4142511 h 4152356"/>
                  <a:gd name="connsiteX17" fmla="*/ 265530 w 1732244"/>
                  <a:gd name="connsiteY17" fmla="*/ 4043636 h 4152356"/>
                  <a:gd name="connsiteX18" fmla="*/ 111399 w 1732244"/>
                  <a:gd name="connsiteY18" fmla="*/ 3796449 h 4152356"/>
                  <a:gd name="connsiteX19" fmla="*/ 105583 w 1732244"/>
                  <a:gd name="connsiteY19" fmla="*/ 3723745 h 4152356"/>
                  <a:gd name="connsiteX20" fmla="*/ 102676 w 1732244"/>
                  <a:gd name="connsiteY20" fmla="*/ 3051976 h 4152356"/>
                  <a:gd name="connsiteX21" fmla="*/ 102676 w 1732244"/>
                  <a:gd name="connsiteY21" fmla="*/ 2612852 h 4152356"/>
                  <a:gd name="connsiteX22" fmla="*/ 59053 w 1732244"/>
                  <a:gd name="connsiteY22" fmla="*/ 2077762 h 4152356"/>
                  <a:gd name="connsiteX23" fmla="*/ 24156 w 1732244"/>
                  <a:gd name="connsiteY23" fmla="*/ 1842208 h 4152356"/>
                  <a:gd name="connsiteX24" fmla="*/ 3801 w 1732244"/>
                  <a:gd name="connsiteY24" fmla="*/ 1318751 h 4152356"/>
                  <a:gd name="connsiteX25" fmla="*/ 90498 w 1732244"/>
                  <a:gd name="connsiteY25" fmla="*/ 769938 h 4152356"/>
                  <a:gd name="connsiteX26" fmla="*/ 120632 w 1732244"/>
                  <a:gd name="connsiteY26" fmla="*/ 673693 h 4152356"/>
                  <a:gd name="connsiteX27" fmla="*/ 120632 w 1732244"/>
                  <a:gd name="connsiteY27" fmla="*/ 641233 h 4152356"/>
                  <a:gd name="connsiteX28" fmla="*/ 130796 w 1732244"/>
                  <a:gd name="connsiteY28" fmla="*/ 641233 h 4152356"/>
                  <a:gd name="connsiteX29" fmla="*/ 146296 w 1732244"/>
                  <a:gd name="connsiteY29" fmla="*/ 591727 h 4152356"/>
                  <a:gd name="connsiteX30" fmla="*/ 437106 w 1732244"/>
                  <a:gd name="connsiteY30" fmla="*/ 213674 h 4152356"/>
                  <a:gd name="connsiteX31" fmla="*/ 847149 w 1732244"/>
                  <a:gd name="connsiteY31" fmla="*/ 24646 h 4152356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146296 w 1732244"/>
                  <a:gd name="connsiteY28" fmla="*/ 594984 h 4155613"/>
                  <a:gd name="connsiteX29" fmla="*/ 437106 w 1732244"/>
                  <a:gd name="connsiteY29" fmla="*/ 216931 h 4155613"/>
                  <a:gd name="connsiteX30" fmla="*/ 847149 w 1732244"/>
                  <a:gd name="connsiteY30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437106 w 1732244"/>
                  <a:gd name="connsiteY28" fmla="*/ 216931 h 4155613"/>
                  <a:gd name="connsiteX29" fmla="*/ 847149 w 1732244"/>
                  <a:gd name="connsiteY29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437106 w 1732244"/>
                  <a:gd name="connsiteY27" fmla="*/ 216931 h 4155613"/>
                  <a:gd name="connsiteX28" fmla="*/ 847149 w 1732244"/>
                  <a:gd name="connsiteY28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437106 w 1732244"/>
                  <a:gd name="connsiteY26" fmla="*/ 216931 h 4155613"/>
                  <a:gd name="connsiteX27" fmla="*/ 847149 w 1732244"/>
                  <a:gd name="connsiteY27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102213 w 1728874"/>
                  <a:gd name="connsiteY18" fmla="*/ 3727002 h 4155613"/>
                  <a:gd name="connsiteX19" fmla="*/ 99306 w 1728874"/>
                  <a:gd name="connsiteY19" fmla="*/ 3055233 h 4155613"/>
                  <a:gd name="connsiteX20" fmla="*/ 99306 w 1728874"/>
                  <a:gd name="connsiteY20" fmla="*/ 2616109 h 4155613"/>
                  <a:gd name="connsiteX21" fmla="*/ 55683 w 1728874"/>
                  <a:gd name="connsiteY21" fmla="*/ 2081019 h 4155613"/>
                  <a:gd name="connsiteX22" fmla="*/ 431 w 1728874"/>
                  <a:gd name="connsiteY22" fmla="*/ 1322008 h 4155613"/>
                  <a:gd name="connsiteX23" fmla="*/ 87128 w 1728874"/>
                  <a:gd name="connsiteY23" fmla="*/ 773195 h 4155613"/>
                  <a:gd name="connsiteX24" fmla="*/ 433736 w 1728874"/>
                  <a:gd name="connsiteY24" fmla="*/ 216931 h 4155613"/>
                  <a:gd name="connsiteX25" fmla="*/ 843779 w 1728874"/>
                  <a:gd name="connsiteY25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99306 w 1728874"/>
                  <a:gd name="connsiteY18" fmla="*/ 3055233 h 4155613"/>
                  <a:gd name="connsiteX19" fmla="*/ 99306 w 1728874"/>
                  <a:gd name="connsiteY19" fmla="*/ 2616109 h 4155613"/>
                  <a:gd name="connsiteX20" fmla="*/ 55683 w 1728874"/>
                  <a:gd name="connsiteY20" fmla="*/ 2081019 h 4155613"/>
                  <a:gd name="connsiteX21" fmla="*/ 431 w 1728874"/>
                  <a:gd name="connsiteY21" fmla="*/ 1322008 h 4155613"/>
                  <a:gd name="connsiteX22" fmla="*/ 87128 w 1728874"/>
                  <a:gd name="connsiteY22" fmla="*/ 773195 h 4155613"/>
                  <a:gd name="connsiteX23" fmla="*/ 433736 w 1728874"/>
                  <a:gd name="connsiteY23" fmla="*/ 216931 h 4155613"/>
                  <a:gd name="connsiteX24" fmla="*/ 843779 w 1728874"/>
                  <a:gd name="connsiteY24" fmla="*/ 27903 h 4155613"/>
                  <a:gd name="connsiteX0" fmla="*/ 843779 w 1728874"/>
                  <a:gd name="connsiteY0" fmla="*/ 27903 h 4147277"/>
                  <a:gd name="connsiteX1" fmla="*/ 1355604 w 1728874"/>
                  <a:gd name="connsiteY1" fmla="*/ 19180 h 4147277"/>
                  <a:gd name="connsiteX2" fmla="*/ 1599884 w 1728874"/>
                  <a:gd name="connsiteY2" fmla="*/ 202389 h 4147277"/>
                  <a:gd name="connsiteX3" fmla="*/ 1687127 w 1728874"/>
                  <a:gd name="connsiteY3" fmla="*/ 475750 h 4147277"/>
                  <a:gd name="connsiteX4" fmla="*/ 1724931 w 1728874"/>
                  <a:gd name="connsiteY4" fmla="*/ 1022472 h 4147277"/>
                  <a:gd name="connsiteX5" fmla="*/ 1658046 w 1728874"/>
                  <a:gd name="connsiteY5" fmla="*/ 1423790 h 4147277"/>
                  <a:gd name="connsiteX6" fmla="*/ 1492283 w 1728874"/>
                  <a:gd name="connsiteY6" fmla="*/ 1819291 h 4147277"/>
                  <a:gd name="connsiteX7" fmla="*/ 1489376 w 1728874"/>
                  <a:gd name="connsiteY7" fmla="*/ 1825107 h 4147277"/>
                  <a:gd name="connsiteX8" fmla="*/ 1352036 w 1728874"/>
                  <a:gd name="connsiteY8" fmla="*/ 2401899 h 4147277"/>
                  <a:gd name="connsiteX9" fmla="*/ 1361276 w 1728874"/>
                  <a:gd name="connsiteY9" fmla="*/ 2791078 h 4147277"/>
                  <a:gd name="connsiteX10" fmla="*/ 1364327 w 1728874"/>
                  <a:gd name="connsiteY10" fmla="*/ 2787688 h 4147277"/>
                  <a:gd name="connsiteX11" fmla="*/ 1375959 w 1728874"/>
                  <a:gd name="connsiteY11" fmla="*/ 3238442 h 4147277"/>
                  <a:gd name="connsiteX12" fmla="*/ 1378869 w 1728874"/>
                  <a:gd name="connsiteY12" fmla="*/ 3764809 h 4147277"/>
                  <a:gd name="connsiteX13" fmla="*/ 1271268 w 1728874"/>
                  <a:gd name="connsiteY13" fmla="*/ 3980008 h 4147277"/>
                  <a:gd name="connsiteX14" fmla="*/ 872860 w 1728874"/>
                  <a:gd name="connsiteY14" fmla="*/ 4145768 h 4147277"/>
                  <a:gd name="connsiteX15" fmla="*/ 262160 w 1728874"/>
                  <a:gd name="connsiteY15" fmla="*/ 4046893 h 4147277"/>
                  <a:gd name="connsiteX16" fmla="*/ 108029 w 1728874"/>
                  <a:gd name="connsiteY16" fmla="*/ 3799706 h 4147277"/>
                  <a:gd name="connsiteX17" fmla="*/ 99306 w 1728874"/>
                  <a:gd name="connsiteY17" fmla="*/ 3055233 h 4147277"/>
                  <a:gd name="connsiteX18" fmla="*/ 99306 w 1728874"/>
                  <a:gd name="connsiteY18" fmla="*/ 2616109 h 4147277"/>
                  <a:gd name="connsiteX19" fmla="*/ 55683 w 1728874"/>
                  <a:gd name="connsiteY19" fmla="*/ 2081019 h 4147277"/>
                  <a:gd name="connsiteX20" fmla="*/ 431 w 1728874"/>
                  <a:gd name="connsiteY20" fmla="*/ 1322008 h 4147277"/>
                  <a:gd name="connsiteX21" fmla="*/ 87128 w 1728874"/>
                  <a:gd name="connsiteY21" fmla="*/ 773195 h 4147277"/>
                  <a:gd name="connsiteX22" fmla="*/ 433736 w 1728874"/>
                  <a:gd name="connsiteY22" fmla="*/ 216931 h 4147277"/>
                  <a:gd name="connsiteX23" fmla="*/ 843779 w 1728874"/>
                  <a:gd name="connsiteY23" fmla="*/ 27903 h 4147277"/>
                  <a:gd name="connsiteX0" fmla="*/ 843779 w 1728874"/>
                  <a:gd name="connsiteY0" fmla="*/ 27903 h 4150771"/>
                  <a:gd name="connsiteX1" fmla="*/ 1355604 w 1728874"/>
                  <a:gd name="connsiteY1" fmla="*/ 19180 h 4150771"/>
                  <a:gd name="connsiteX2" fmla="*/ 1599884 w 1728874"/>
                  <a:gd name="connsiteY2" fmla="*/ 202389 h 4150771"/>
                  <a:gd name="connsiteX3" fmla="*/ 1687127 w 1728874"/>
                  <a:gd name="connsiteY3" fmla="*/ 475750 h 4150771"/>
                  <a:gd name="connsiteX4" fmla="*/ 1724931 w 1728874"/>
                  <a:gd name="connsiteY4" fmla="*/ 1022472 h 4150771"/>
                  <a:gd name="connsiteX5" fmla="*/ 1658046 w 1728874"/>
                  <a:gd name="connsiteY5" fmla="*/ 1423790 h 4150771"/>
                  <a:gd name="connsiteX6" fmla="*/ 1492283 w 1728874"/>
                  <a:gd name="connsiteY6" fmla="*/ 1819291 h 4150771"/>
                  <a:gd name="connsiteX7" fmla="*/ 1489376 w 1728874"/>
                  <a:gd name="connsiteY7" fmla="*/ 1825107 h 4150771"/>
                  <a:gd name="connsiteX8" fmla="*/ 1352036 w 1728874"/>
                  <a:gd name="connsiteY8" fmla="*/ 2401899 h 4150771"/>
                  <a:gd name="connsiteX9" fmla="*/ 1361276 w 1728874"/>
                  <a:gd name="connsiteY9" fmla="*/ 2791078 h 4150771"/>
                  <a:gd name="connsiteX10" fmla="*/ 1364327 w 1728874"/>
                  <a:gd name="connsiteY10" fmla="*/ 2787688 h 4150771"/>
                  <a:gd name="connsiteX11" fmla="*/ 1375959 w 1728874"/>
                  <a:gd name="connsiteY11" fmla="*/ 3238442 h 4150771"/>
                  <a:gd name="connsiteX12" fmla="*/ 1378869 w 1728874"/>
                  <a:gd name="connsiteY12" fmla="*/ 3764809 h 4150771"/>
                  <a:gd name="connsiteX13" fmla="*/ 1271268 w 1728874"/>
                  <a:gd name="connsiteY13" fmla="*/ 3980008 h 4150771"/>
                  <a:gd name="connsiteX14" fmla="*/ 872860 w 1728874"/>
                  <a:gd name="connsiteY14" fmla="*/ 4145768 h 4150771"/>
                  <a:gd name="connsiteX15" fmla="*/ 262160 w 1728874"/>
                  <a:gd name="connsiteY15" fmla="*/ 4046893 h 4150771"/>
                  <a:gd name="connsiteX16" fmla="*/ 108029 w 1728874"/>
                  <a:gd name="connsiteY16" fmla="*/ 3799706 h 4150771"/>
                  <a:gd name="connsiteX17" fmla="*/ 99306 w 1728874"/>
                  <a:gd name="connsiteY17" fmla="*/ 3055233 h 4150771"/>
                  <a:gd name="connsiteX18" fmla="*/ 99306 w 1728874"/>
                  <a:gd name="connsiteY18" fmla="*/ 2616109 h 4150771"/>
                  <a:gd name="connsiteX19" fmla="*/ 55683 w 1728874"/>
                  <a:gd name="connsiteY19" fmla="*/ 2081019 h 4150771"/>
                  <a:gd name="connsiteX20" fmla="*/ 431 w 1728874"/>
                  <a:gd name="connsiteY20" fmla="*/ 1322008 h 4150771"/>
                  <a:gd name="connsiteX21" fmla="*/ 87128 w 1728874"/>
                  <a:gd name="connsiteY21" fmla="*/ 773195 h 4150771"/>
                  <a:gd name="connsiteX22" fmla="*/ 433736 w 1728874"/>
                  <a:gd name="connsiteY22" fmla="*/ 216931 h 4150771"/>
                  <a:gd name="connsiteX23" fmla="*/ 843779 w 1728874"/>
                  <a:gd name="connsiteY23" fmla="*/ 27903 h 4150771"/>
                  <a:gd name="connsiteX0" fmla="*/ 843779 w 1728874"/>
                  <a:gd name="connsiteY0" fmla="*/ 27903 h 4159554"/>
                  <a:gd name="connsiteX1" fmla="*/ 1355604 w 1728874"/>
                  <a:gd name="connsiteY1" fmla="*/ 19180 h 4159554"/>
                  <a:gd name="connsiteX2" fmla="*/ 1599884 w 1728874"/>
                  <a:gd name="connsiteY2" fmla="*/ 202389 h 4159554"/>
                  <a:gd name="connsiteX3" fmla="*/ 1687127 w 1728874"/>
                  <a:gd name="connsiteY3" fmla="*/ 475750 h 4159554"/>
                  <a:gd name="connsiteX4" fmla="*/ 1724931 w 1728874"/>
                  <a:gd name="connsiteY4" fmla="*/ 1022472 h 4159554"/>
                  <a:gd name="connsiteX5" fmla="*/ 1658046 w 1728874"/>
                  <a:gd name="connsiteY5" fmla="*/ 1423790 h 4159554"/>
                  <a:gd name="connsiteX6" fmla="*/ 1492283 w 1728874"/>
                  <a:gd name="connsiteY6" fmla="*/ 1819291 h 4159554"/>
                  <a:gd name="connsiteX7" fmla="*/ 1489376 w 1728874"/>
                  <a:gd name="connsiteY7" fmla="*/ 1825107 h 4159554"/>
                  <a:gd name="connsiteX8" fmla="*/ 1352036 w 1728874"/>
                  <a:gd name="connsiteY8" fmla="*/ 2401899 h 4159554"/>
                  <a:gd name="connsiteX9" fmla="*/ 1361276 w 1728874"/>
                  <a:gd name="connsiteY9" fmla="*/ 2791078 h 4159554"/>
                  <a:gd name="connsiteX10" fmla="*/ 1364327 w 1728874"/>
                  <a:gd name="connsiteY10" fmla="*/ 2787688 h 4159554"/>
                  <a:gd name="connsiteX11" fmla="*/ 1375959 w 1728874"/>
                  <a:gd name="connsiteY11" fmla="*/ 3238442 h 4159554"/>
                  <a:gd name="connsiteX12" fmla="*/ 1378869 w 1728874"/>
                  <a:gd name="connsiteY12" fmla="*/ 3764809 h 4159554"/>
                  <a:gd name="connsiteX13" fmla="*/ 1271268 w 1728874"/>
                  <a:gd name="connsiteY13" fmla="*/ 3980008 h 4159554"/>
                  <a:gd name="connsiteX14" fmla="*/ 872860 w 1728874"/>
                  <a:gd name="connsiteY14" fmla="*/ 4145768 h 4159554"/>
                  <a:gd name="connsiteX15" fmla="*/ 316480 w 1728874"/>
                  <a:gd name="connsiteY15" fmla="*/ 4074053 h 4159554"/>
                  <a:gd name="connsiteX16" fmla="*/ 108029 w 1728874"/>
                  <a:gd name="connsiteY16" fmla="*/ 3799706 h 4159554"/>
                  <a:gd name="connsiteX17" fmla="*/ 99306 w 1728874"/>
                  <a:gd name="connsiteY17" fmla="*/ 3055233 h 4159554"/>
                  <a:gd name="connsiteX18" fmla="*/ 99306 w 1728874"/>
                  <a:gd name="connsiteY18" fmla="*/ 2616109 h 4159554"/>
                  <a:gd name="connsiteX19" fmla="*/ 55683 w 1728874"/>
                  <a:gd name="connsiteY19" fmla="*/ 2081019 h 4159554"/>
                  <a:gd name="connsiteX20" fmla="*/ 431 w 1728874"/>
                  <a:gd name="connsiteY20" fmla="*/ 1322008 h 4159554"/>
                  <a:gd name="connsiteX21" fmla="*/ 87128 w 1728874"/>
                  <a:gd name="connsiteY21" fmla="*/ 773195 h 4159554"/>
                  <a:gd name="connsiteX22" fmla="*/ 433736 w 1728874"/>
                  <a:gd name="connsiteY22" fmla="*/ 216931 h 4159554"/>
                  <a:gd name="connsiteX23" fmla="*/ 843779 w 1728874"/>
                  <a:gd name="connsiteY23" fmla="*/ 27903 h 4159554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2306"/>
                  <a:gd name="connsiteX1" fmla="*/ 1355604 w 1728874"/>
                  <a:gd name="connsiteY1" fmla="*/ 19180 h 4172306"/>
                  <a:gd name="connsiteX2" fmla="*/ 1599884 w 1728874"/>
                  <a:gd name="connsiteY2" fmla="*/ 202389 h 4172306"/>
                  <a:gd name="connsiteX3" fmla="*/ 1687127 w 1728874"/>
                  <a:gd name="connsiteY3" fmla="*/ 475750 h 4172306"/>
                  <a:gd name="connsiteX4" fmla="*/ 1724931 w 1728874"/>
                  <a:gd name="connsiteY4" fmla="*/ 1022472 h 4172306"/>
                  <a:gd name="connsiteX5" fmla="*/ 1658046 w 1728874"/>
                  <a:gd name="connsiteY5" fmla="*/ 1423790 h 4172306"/>
                  <a:gd name="connsiteX6" fmla="*/ 1492283 w 1728874"/>
                  <a:gd name="connsiteY6" fmla="*/ 1819291 h 4172306"/>
                  <a:gd name="connsiteX7" fmla="*/ 1489376 w 1728874"/>
                  <a:gd name="connsiteY7" fmla="*/ 1825107 h 4172306"/>
                  <a:gd name="connsiteX8" fmla="*/ 1352036 w 1728874"/>
                  <a:gd name="connsiteY8" fmla="*/ 2401899 h 4172306"/>
                  <a:gd name="connsiteX9" fmla="*/ 1361276 w 1728874"/>
                  <a:gd name="connsiteY9" fmla="*/ 2791078 h 4172306"/>
                  <a:gd name="connsiteX10" fmla="*/ 1364327 w 1728874"/>
                  <a:gd name="connsiteY10" fmla="*/ 2787688 h 4172306"/>
                  <a:gd name="connsiteX11" fmla="*/ 1375959 w 1728874"/>
                  <a:gd name="connsiteY11" fmla="*/ 3238442 h 4172306"/>
                  <a:gd name="connsiteX12" fmla="*/ 1378869 w 1728874"/>
                  <a:gd name="connsiteY12" fmla="*/ 3764809 h 4172306"/>
                  <a:gd name="connsiteX13" fmla="*/ 900020 w 1728874"/>
                  <a:gd name="connsiteY13" fmla="*/ 4154822 h 4172306"/>
                  <a:gd name="connsiteX14" fmla="*/ 316480 w 1728874"/>
                  <a:gd name="connsiteY14" fmla="*/ 4074053 h 4172306"/>
                  <a:gd name="connsiteX15" fmla="*/ 108029 w 1728874"/>
                  <a:gd name="connsiteY15" fmla="*/ 3799706 h 4172306"/>
                  <a:gd name="connsiteX16" fmla="*/ 99306 w 1728874"/>
                  <a:gd name="connsiteY16" fmla="*/ 3055233 h 4172306"/>
                  <a:gd name="connsiteX17" fmla="*/ 99306 w 1728874"/>
                  <a:gd name="connsiteY17" fmla="*/ 2616109 h 4172306"/>
                  <a:gd name="connsiteX18" fmla="*/ 55683 w 1728874"/>
                  <a:gd name="connsiteY18" fmla="*/ 2081019 h 4172306"/>
                  <a:gd name="connsiteX19" fmla="*/ 431 w 1728874"/>
                  <a:gd name="connsiteY19" fmla="*/ 1322008 h 4172306"/>
                  <a:gd name="connsiteX20" fmla="*/ 87128 w 1728874"/>
                  <a:gd name="connsiteY20" fmla="*/ 773195 h 4172306"/>
                  <a:gd name="connsiteX21" fmla="*/ 433736 w 1728874"/>
                  <a:gd name="connsiteY21" fmla="*/ 216931 h 4172306"/>
                  <a:gd name="connsiteX22" fmla="*/ 843779 w 1728874"/>
                  <a:gd name="connsiteY22" fmla="*/ 27903 h 4172306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28874" h="4158005">
                    <a:moveTo>
                      <a:pt x="843779" y="27903"/>
                    </a:moveTo>
                    <a:cubicBezTo>
                      <a:pt x="997424" y="-5055"/>
                      <a:pt x="1229587" y="-9901"/>
                      <a:pt x="1355604" y="19180"/>
                    </a:cubicBezTo>
                    <a:cubicBezTo>
                      <a:pt x="1481621" y="48261"/>
                      <a:pt x="1547538" y="103514"/>
                      <a:pt x="1599884" y="202389"/>
                    </a:cubicBezTo>
                    <a:cubicBezTo>
                      <a:pt x="1646414" y="286725"/>
                      <a:pt x="1666769" y="382691"/>
                      <a:pt x="1687127" y="475750"/>
                    </a:cubicBezTo>
                    <a:cubicBezTo>
                      <a:pt x="1722024" y="656052"/>
                      <a:pt x="1736563" y="839264"/>
                      <a:pt x="1724931" y="1022472"/>
                    </a:cubicBezTo>
                    <a:cubicBezTo>
                      <a:pt x="1719114" y="1159154"/>
                      <a:pt x="1698759" y="1292927"/>
                      <a:pt x="1658046" y="1423790"/>
                    </a:cubicBezTo>
                    <a:cubicBezTo>
                      <a:pt x="1619271" y="1556593"/>
                      <a:pt x="1520395" y="1752405"/>
                      <a:pt x="1492283" y="1819291"/>
                    </a:cubicBezTo>
                    <a:cubicBezTo>
                      <a:pt x="1492283" y="1822200"/>
                      <a:pt x="1489376" y="1822200"/>
                      <a:pt x="1489376" y="1825107"/>
                    </a:cubicBezTo>
                    <a:cubicBezTo>
                      <a:pt x="1425398" y="2002502"/>
                      <a:pt x="1369484" y="2212871"/>
                      <a:pt x="1352036" y="2401899"/>
                    </a:cubicBezTo>
                    <a:lnTo>
                      <a:pt x="1361276" y="2791078"/>
                    </a:lnTo>
                    <a:lnTo>
                      <a:pt x="1364327" y="2787688"/>
                    </a:lnTo>
                    <a:cubicBezTo>
                      <a:pt x="1378869" y="2938909"/>
                      <a:pt x="1373052" y="3090130"/>
                      <a:pt x="1375959" y="3238442"/>
                    </a:cubicBezTo>
                    <a:cubicBezTo>
                      <a:pt x="1375959" y="3412928"/>
                      <a:pt x="1435760" y="3602384"/>
                      <a:pt x="1378869" y="3764809"/>
                    </a:cubicBezTo>
                    <a:cubicBezTo>
                      <a:pt x="1290492" y="4017127"/>
                      <a:pt x="1095192" y="4139495"/>
                      <a:pt x="900020" y="4154822"/>
                    </a:cubicBezTo>
                    <a:cubicBezTo>
                      <a:pt x="716172" y="4169260"/>
                      <a:pt x="448479" y="4133239"/>
                      <a:pt x="316480" y="4074053"/>
                    </a:cubicBezTo>
                    <a:cubicBezTo>
                      <a:pt x="184482" y="4014867"/>
                      <a:pt x="122571" y="3904397"/>
                      <a:pt x="108029" y="3799706"/>
                    </a:cubicBezTo>
                    <a:cubicBezTo>
                      <a:pt x="80887" y="3634429"/>
                      <a:pt x="100760" y="3252499"/>
                      <a:pt x="99306" y="3055233"/>
                    </a:cubicBezTo>
                    <a:cubicBezTo>
                      <a:pt x="102213" y="2909828"/>
                      <a:pt x="105122" y="2761514"/>
                      <a:pt x="99306" y="2616109"/>
                    </a:cubicBezTo>
                    <a:cubicBezTo>
                      <a:pt x="93490" y="2435807"/>
                      <a:pt x="81858" y="2258415"/>
                      <a:pt x="55683" y="2081019"/>
                    </a:cubicBezTo>
                    <a:cubicBezTo>
                      <a:pt x="39204" y="1865336"/>
                      <a:pt x="-4810" y="1539979"/>
                      <a:pt x="431" y="1322008"/>
                    </a:cubicBezTo>
                    <a:cubicBezTo>
                      <a:pt x="11335" y="1136615"/>
                      <a:pt x="38599" y="952860"/>
                      <a:pt x="87128" y="773195"/>
                    </a:cubicBezTo>
                    <a:cubicBezTo>
                      <a:pt x="130237" y="560614"/>
                      <a:pt x="263879" y="402352"/>
                      <a:pt x="433736" y="216931"/>
                    </a:cubicBezTo>
                    <a:cubicBezTo>
                      <a:pt x="558785" y="129688"/>
                      <a:pt x="692558" y="62800"/>
                      <a:pt x="843779" y="279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3C002BD-68C7-4789-B65C-E47E569F1DB8}"/>
                  </a:ext>
                </a:extLst>
              </p:cNvPr>
              <p:cNvSpPr/>
              <p:nvPr/>
            </p:nvSpPr>
            <p:spPr>
              <a:xfrm>
                <a:off x="5887913" y="472029"/>
                <a:ext cx="370016" cy="583487"/>
              </a:xfrm>
              <a:custGeom>
                <a:avLst/>
                <a:gdLst>
                  <a:gd name="connsiteX0" fmla="*/ 400769 w 495300"/>
                  <a:gd name="connsiteY0" fmla="*/ 708331 h 781050"/>
                  <a:gd name="connsiteX1" fmla="*/ 359811 w 495300"/>
                  <a:gd name="connsiteY1" fmla="*/ 757861 h 781050"/>
                  <a:gd name="connsiteX2" fmla="*/ 318854 w 495300"/>
                  <a:gd name="connsiteY2" fmla="*/ 782626 h 781050"/>
                  <a:gd name="connsiteX3" fmla="*/ 299804 w 495300"/>
                  <a:gd name="connsiteY3" fmla="*/ 778816 h 781050"/>
                  <a:gd name="connsiteX4" fmla="*/ 283611 w 495300"/>
                  <a:gd name="connsiteY4" fmla="*/ 735954 h 781050"/>
                  <a:gd name="connsiteX5" fmla="*/ 319806 w 495300"/>
                  <a:gd name="connsiteY5" fmla="*/ 675946 h 781050"/>
                  <a:gd name="connsiteX6" fmla="*/ 396959 w 495300"/>
                  <a:gd name="connsiteY6" fmla="*/ 586411 h 781050"/>
                  <a:gd name="connsiteX7" fmla="*/ 404579 w 495300"/>
                  <a:gd name="connsiteY7" fmla="*/ 574981 h 781050"/>
                  <a:gd name="connsiteX8" fmla="*/ 426486 w 495300"/>
                  <a:gd name="connsiteY8" fmla="*/ 528309 h 781050"/>
                  <a:gd name="connsiteX9" fmla="*/ 436011 w 495300"/>
                  <a:gd name="connsiteY9" fmla="*/ 469254 h 781050"/>
                  <a:gd name="connsiteX10" fmla="*/ 444584 w 495300"/>
                  <a:gd name="connsiteY10" fmla="*/ 393054 h 781050"/>
                  <a:gd name="connsiteX11" fmla="*/ 439822 w 495300"/>
                  <a:gd name="connsiteY11" fmla="*/ 346381 h 781050"/>
                  <a:gd name="connsiteX12" fmla="*/ 338856 w 495300"/>
                  <a:gd name="connsiteY12" fmla="*/ 114924 h 781050"/>
                  <a:gd name="connsiteX13" fmla="*/ 319806 w 495300"/>
                  <a:gd name="connsiteY13" fmla="*/ 111114 h 781050"/>
                  <a:gd name="connsiteX14" fmla="*/ 109304 w 495300"/>
                  <a:gd name="connsiteY14" fmla="*/ 287326 h 781050"/>
                  <a:gd name="connsiteX15" fmla="*/ 29294 w 495300"/>
                  <a:gd name="connsiteY15" fmla="*/ 421629 h 781050"/>
                  <a:gd name="connsiteX16" fmla="*/ 27389 w 495300"/>
                  <a:gd name="connsiteY16" fmla="*/ 429249 h 781050"/>
                  <a:gd name="connsiteX17" fmla="*/ 36914 w 495300"/>
                  <a:gd name="connsiteY17" fmla="*/ 531166 h 781050"/>
                  <a:gd name="connsiteX18" fmla="*/ 60726 w 495300"/>
                  <a:gd name="connsiteY18" fmla="*/ 590221 h 781050"/>
                  <a:gd name="connsiteX19" fmla="*/ 105494 w 495300"/>
                  <a:gd name="connsiteY19" fmla="*/ 690234 h 781050"/>
                  <a:gd name="connsiteX20" fmla="*/ 105494 w 495300"/>
                  <a:gd name="connsiteY20" fmla="*/ 723571 h 781050"/>
                  <a:gd name="connsiteX21" fmla="*/ 71204 w 495300"/>
                  <a:gd name="connsiteY21" fmla="*/ 736906 h 781050"/>
                  <a:gd name="connsiteX22" fmla="*/ 54059 w 495300"/>
                  <a:gd name="connsiteY22" fmla="*/ 718809 h 781050"/>
                  <a:gd name="connsiteX23" fmla="*/ 26436 w 495300"/>
                  <a:gd name="connsiteY23" fmla="*/ 644514 h 781050"/>
                  <a:gd name="connsiteX24" fmla="*/ 12149 w 495300"/>
                  <a:gd name="connsiteY24" fmla="*/ 561646 h 781050"/>
                  <a:gd name="connsiteX25" fmla="*/ 7386 w 495300"/>
                  <a:gd name="connsiteY25" fmla="*/ 456871 h 781050"/>
                  <a:gd name="connsiteX26" fmla="*/ 16911 w 495300"/>
                  <a:gd name="connsiteY26" fmla="*/ 353049 h 781050"/>
                  <a:gd name="connsiteX27" fmla="*/ 64536 w 495300"/>
                  <a:gd name="connsiteY27" fmla="*/ 224461 h 781050"/>
                  <a:gd name="connsiteX28" fmla="*/ 137879 w 495300"/>
                  <a:gd name="connsiteY28" fmla="*/ 142546 h 781050"/>
                  <a:gd name="connsiteX29" fmla="*/ 277897 w 495300"/>
                  <a:gd name="connsiteY29" fmla="*/ 33961 h 781050"/>
                  <a:gd name="connsiteX30" fmla="*/ 338856 w 495300"/>
                  <a:gd name="connsiteY30" fmla="*/ 8244 h 781050"/>
                  <a:gd name="connsiteX31" fmla="*/ 349334 w 495300"/>
                  <a:gd name="connsiteY31" fmla="*/ 8244 h 781050"/>
                  <a:gd name="connsiteX32" fmla="*/ 449347 w 495300"/>
                  <a:gd name="connsiteY32" fmla="*/ 105399 h 781050"/>
                  <a:gd name="connsiteX33" fmla="*/ 491256 w 495300"/>
                  <a:gd name="connsiteY33" fmla="*/ 229224 h 781050"/>
                  <a:gd name="connsiteX34" fmla="*/ 496019 w 495300"/>
                  <a:gd name="connsiteY34" fmla="*/ 270181 h 781050"/>
                  <a:gd name="connsiteX35" fmla="*/ 496972 w 495300"/>
                  <a:gd name="connsiteY35" fmla="*/ 336856 h 781050"/>
                  <a:gd name="connsiteX36" fmla="*/ 481731 w 495300"/>
                  <a:gd name="connsiteY36" fmla="*/ 471159 h 781050"/>
                  <a:gd name="connsiteX37" fmla="*/ 444584 w 495300"/>
                  <a:gd name="connsiteY37" fmla="*/ 624511 h 781050"/>
                  <a:gd name="connsiteX38" fmla="*/ 400769 w 495300"/>
                  <a:gd name="connsiteY38" fmla="*/ 708331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95300" h="781050">
                    <a:moveTo>
                      <a:pt x="400769" y="708331"/>
                    </a:moveTo>
                    <a:cubicBezTo>
                      <a:pt x="387434" y="724524"/>
                      <a:pt x="373147" y="740716"/>
                      <a:pt x="359811" y="757861"/>
                    </a:cubicBezTo>
                    <a:cubicBezTo>
                      <a:pt x="349334" y="771196"/>
                      <a:pt x="335999" y="779769"/>
                      <a:pt x="318854" y="782626"/>
                    </a:cubicBezTo>
                    <a:cubicBezTo>
                      <a:pt x="312186" y="783579"/>
                      <a:pt x="305519" y="782626"/>
                      <a:pt x="299804" y="778816"/>
                    </a:cubicBezTo>
                    <a:cubicBezTo>
                      <a:pt x="287422" y="769291"/>
                      <a:pt x="277897" y="754051"/>
                      <a:pt x="283611" y="735954"/>
                    </a:cubicBezTo>
                    <a:cubicBezTo>
                      <a:pt x="290279" y="713094"/>
                      <a:pt x="304566" y="694044"/>
                      <a:pt x="319806" y="675946"/>
                    </a:cubicBezTo>
                    <a:cubicBezTo>
                      <a:pt x="345524" y="645466"/>
                      <a:pt x="373147" y="617844"/>
                      <a:pt x="396959" y="586411"/>
                    </a:cubicBezTo>
                    <a:cubicBezTo>
                      <a:pt x="399816" y="582601"/>
                      <a:pt x="401722" y="578791"/>
                      <a:pt x="404579" y="574981"/>
                    </a:cubicBezTo>
                    <a:cubicBezTo>
                      <a:pt x="415056" y="560694"/>
                      <a:pt x="422677" y="545454"/>
                      <a:pt x="426486" y="528309"/>
                    </a:cubicBezTo>
                    <a:cubicBezTo>
                      <a:pt x="430297" y="508306"/>
                      <a:pt x="434106" y="489256"/>
                      <a:pt x="436011" y="469254"/>
                    </a:cubicBezTo>
                    <a:cubicBezTo>
                      <a:pt x="438869" y="443536"/>
                      <a:pt x="441727" y="418771"/>
                      <a:pt x="444584" y="393054"/>
                    </a:cubicBezTo>
                    <a:cubicBezTo>
                      <a:pt x="449347" y="376861"/>
                      <a:pt x="443631" y="361621"/>
                      <a:pt x="439822" y="346381"/>
                    </a:cubicBezTo>
                    <a:cubicBezTo>
                      <a:pt x="418866" y="263514"/>
                      <a:pt x="386481" y="185409"/>
                      <a:pt x="338856" y="114924"/>
                    </a:cubicBezTo>
                    <a:cubicBezTo>
                      <a:pt x="331236" y="104446"/>
                      <a:pt x="331236" y="104446"/>
                      <a:pt x="319806" y="111114"/>
                    </a:cubicBezTo>
                    <a:cubicBezTo>
                      <a:pt x="240749" y="159691"/>
                      <a:pt x="169311" y="216841"/>
                      <a:pt x="109304" y="287326"/>
                    </a:cubicBezTo>
                    <a:cubicBezTo>
                      <a:pt x="75014" y="328284"/>
                      <a:pt x="47391" y="372099"/>
                      <a:pt x="29294" y="421629"/>
                    </a:cubicBezTo>
                    <a:cubicBezTo>
                      <a:pt x="28341" y="424486"/>
                      <a:pt x="27389" y="426391"/>
                      <a:pt x="27389" y="429249"/>
                    </a:cubicBezTo>
                    <a:cubicBezTo>
                      <a:pt x="29294" y="463539"/>
                      <a:pt x="31199" y="496876"/>
                      <a:pt x="36914" y="531166"/>
                    </a:cubicBezTo>
                    <a:cubicBezTo>
                      <a:pt x="40724" y="552121"/>
                      <a:pt x="47391" y="572124"/>
                      <a:pt x="60726" y="590221"/>
                    </a:cubicBezTo>
                    <a:cubicBezTo>
                      <a:pt x="81681" y="620701"/>
                      <a:pt x="96921" y="654039"/>
                      <a:pt x="105494" y="690234"/>
                    </a:cubicBezTo>
                    <a:cubicBezTo>
                      <a:pt x="108351" y="701664"/>
                      <a:pt x="108351" y="713094"/>
                      <a:pt x="105494" y="723571"/>
                    </a:cubicBezTo>
                    <a:cubicBezTo>
                      <a:pt x="101684" y="738811"/>
                      <a:pt x="84539" y="745479"/>
                      <a:pt x="71204" y="736906"/>
                    </a:cubicBezTo>
                    <a:cubicBezTo>
                      <a:pt x="63584" y="732144"/>
                      <a:pt x="58821" y="725476"/>
                      <a:pt x="54059" y="718809"/>
                    </a:cubicBezTo>
                    <a:cubicBezTo>
                      <a:pt x="40724" y="695949"/>
                      <a:pt x="32151" y="670231"/>
                      <a:pt x="26436" y="644514"/>
                    </a:cubicBezTo>
                    <a:cubicBezTo>
                      <a:pt x="20721" y="616891"/>
                      <a:pt x="15006" y="589269"/>
                      <a:pt x="12149" y="561646"/>
                    </a:cubicBezTo>
                    <a:cubicBezTo>
                      <a:pt x="8339" y="527356"/>
                      <a:pt x="6434" y="492114"/>
                      <a:pt x="7386" y="456871"/>
                    </a:cubicBezTo>
                    <a:cubicBezTo>
                      <a:pt x="8339" y="421629"/>
                      <a:pt x="11196" y="387339"/>
                      <a:pt x="16911" y="353049"/>
                    </a:cubicBezTo>
                    <a:cubicBezTo>
                      <a:pt x="25484" y="307329"/>
                      <a:pt x="36914" y="262561"/>
                      <a:pt x="64536" y="224461"/>
                    </a:cubicBezTo>
                    <a:cubicBezTo>
                      <a:pt x="86444" y="194934"/>
                      <a:pt x="111209" y="168264"/>
                      <a:pt x="137879" y="142546"/>
                    </a:cubicBezTo>
                    <a:cubicBezTo>
                      <a:pt x="179789" y="100636"/>
                      <a:pt x="225509" y="62536"/>
                      <a:pt x="277897" y="33961"/>
                    </a:cubicBezTo>
                    <a:cubicBezTo>
                      <a:pt x="296947" y="23484"/>
                      <a:pt x="316949" y="13959"/>
                      <a:pt x="338856" y="8244"/>
                    </a:cubicBezTo>
                    <a:cubicBezTo>
                      <a:pt x="342666" y="7291"/>
                      <a:pt x="345524" y="6339"/>
                      <a:pt x="349334" y="8244"/>
                    </a:cubicBezTo>
                    <a:cubicBezTo>
                      <a:pt x="393149" y="29199"/>
                      <a:pt x="424581" y="63489"/>
                      <a:pt x="449347" y="105399"/>
                    </a:cubicBezTo>
                    <a:cubicBezTo>
                      <a:pt x="471254" y="143499"/>
                      <a:pt x="484589" y="185409"/>
                      <a:pt x="491256" y="229224"/>
                    </a:cubicBezTo>
                    <a:cubicBezTo>
                      <a:pt x="493161" y="242559"/>
                      <a:pt x="495066" y="255894"/>
                      <a:pt x="496019" y="270181"/>
                    </a:cubicBezTo>
                    <a:cubicBezTo>
                      <a:pt x="497924" y="292089"/>
                      <a:pt x="497924" y="314949"/>
                      <a:pt x="496972" y="336856"/>
                    </a:cubicBezTo>
                    <a:cubicBezTo>
                      <a:pt x="495066" y="381624"/>
                      <a:pt x="490304" y="426391"/>
                      <a:pt x="481731" y="471159"/>
                    </a:cubicBezTo>
                    <a:cubicBezTo>
                      <a:pt x="471254" y="522594"/>
                      <a:pt x="458872" y="574029"/>
                      <a:pt x="444584" y="624511"/>
                    </a:cubicBezTo>
                    <a:cubicBezTo>
                      <a:pt x="435059" y="654039"/>
                      <a:pt x="421724" y="683566"/>
                      <a:pt x="400769" y="7083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D48FCE4-84FC-4715-AE2F-E064BC54D447}"/>
                </a:ext>
              </a:extLst>
            </p:cNvPr>
            <p:cNvGrpSpPr/>
            <p:nvPr/>
          </p:nvGrpSpPr>
          <p:grpSpPr>
            <a:xfrm rot="20737142">
              <a:off x="6310944" y="-79408"/>
              <a:ext cx="423031" cy="1017405"/>
              <a:chOff x="6310944" y="-79408"/>
              <a:chExt cx="423031" cy="1017405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CA2A8C6-8663-4B00-87DC-19D763680E54}"/>
                  </a:ext>
                </a:extLst>
              </p:cNvPr>
              <p:cNvSpPr/>
              <p:nvPr/>
            </p:nvSpPr>
            <p:spPr>
              <a:xfrm flipH="1">
                <a:off x="6310944" y="-79408"/>
                <a:ext cx="423031" cy="1017405"/>
              </a:xfrm>
              <a:custGeom>
                <a:avLst/>
                <a:gdLst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587947 w 1732244"/>
                  <a:gd name="connsiteY10" fmla="*/ 1109058 h 4153492"/>
                  <a:gd name="connsiteX11" fmla="*/ 1451535 w 1732244"/>
                  <a:gd name="connsiteY11" fmla="*/ 1571536 h 4153492"/>
                  <a:gd name="connsiteX12" fmla="*/ 1481114 w 1732244"/>
                  <a:gd name="connsiteY12" fmla="*/ 1674674 h 4153492"/>
                  <a:gd name="connsiteX13" fmla="*/ 1495653 w 1732244"/>
                  <a:gd name="connsiteY13" fmla="*/ 1817170 h 4153492"/>
                  <a:gd name="connsiteX14" fmla="*/ 1492746 w 1732244"/>
                  <a:gd name="connsiteY14" fmla="*/ 1822986 h 4153492"/>
                  <a:gd name="connsiteX15" fmla="*/ 1373513 w 1732244"/>
                  <a:gd name="connsiteY15" fmla="*/ 2372618 h 4153492"/>
                  <a:gd name="connsiteX16" fmla="*/ 1364646 w 1732244"/>
                  <a:gd name="connsiteY16" fmla="*/ 2385917 h 4153492"/>
                  <a:gd name="connsiteX17" fmla="*/ 1364646 w 1732244"/>
                  <a:gd name="connsiteY17" fmla="*/ 2788957 h 4153492"/>
                  <a:gd name="connsiteX18" fmla="*/ 1367697 w 1732244"/>
                  <a:gd name="connsiteY18" fmla="*/ 2785567 h 4153492"/>
                  <a:gd name="connsiteX19" fmla="*/ 1379329 w 1732244"/>
                  <a:gd name="connsiteY19" fmla="*/ 3236321 h 4153492"/>
                  <a:gd name="connsiteX20" fmla="*/ 1382239 w 1732244"/>
                  <a:gd name="connsiteY20" fmla="*/ 3762688 h 4153492"/>
                  <a:gd name="connsiteX21" fmla="*/ 1274638 w 1732244"/>
                  <a:gd name="connsiteY21" fmla="*/ 3977887 h 4153492"/>
                  <a:gd name="connsiteX22" fmla="*/ 876230 w 1732244"/>
                  <a:gd name="connsiteY22" fmla="*/ 4143647 h 4153492"/>
                  <a:gd name="connsiteX23" fmla="*/ 538891 w 1732244"/>
                  <a:gd name="connsiteY23" fmla="*/ 4143647 h 4153492"/>
                  <a:gd name="connsiteX24" fmla="*/ 265530 w 1732244"/>
                  <a:gd name="connsiteY24" fmla="*/ 4044772 h 4153492"/>
                  <a:gd name="connsiteX25" fmla="*/ 111399 w 1732244"/>
                  <a:gd name="connsiteY25" fmla="*/ 3797585 h 4153492"/>
                  <a:gd name="connsiteX26" fmla="*/ 105583 w 1732244"/>
                  <a:gd name="connsiteY26" fmla="*/ 3724881 h 4153492"/>
                  <a:gd name="connsiteX27" fmla="*/ 102676 w 1732244"/>
                  <a:gd name="connsiteY27" fmla="*/ 3053112 h 4153492"/>
                  <a:gd name="connsiteX28" fmla="*/ 102676 w 1732244"/>
                  <a:gd name="connsiteY28" fmla="*/ 2613988 h 4153492"/>
                  <a:gd name="connsiteX29" fmla="*/ 59053 w 1732244"/>
                  <a:gd name="connsiteY29" fmla="*/ 2078898 h 4153492"/>
                  <a:gd name="connsiteX30" fmla="*/ 24156 w 1732244"/>
                  <a:gd name="connsiteY30" fmla="*/ 1843344 h 4153492"/>
                  <a:gd name="connsiteX31" fmla="*/ 3801 w 1732244"/>
                  <a:gd name="connsiteY31" fmla="*/ 1319887 h 4153492"/>
                  <a:gd name="connsiteX32" fmla="*/ 90498 w 1732244"/>
                  <a:gd name="connsiteY32" fmla="*/ 771074 h 4153492"/>
                  <a:gd name="connsiteX33" fmla="*/ 120632 w 1732244"/>
                  <a:gd name="connsiteY33" fmla="*/ 674829 h 4153492"/>
                  <a:gd name="connsiteX34" fmla="*/ 120632 w 1732244"/>
                  <a:gd name="connsiteY34" fmla="*/ 642369 h 4153492"/>
                  <a:gd name="connsiteX35" fmla="*/ 130796 w 1732244"/>
                  <a:gd name="connsiteY35" fmla="*/ 642369 h 4153492"/>
                  <a:gd name="connsiteX36" fmla="*/ 146296 w 1732244"/>
                  <a:gd name="connsiteY36" fmla="*/ 592863 h 4153492"/>
                  <a:gd name="connsiteX37" fmla="*/ 437106 w 1732244"/>
                  <a:gd name="connsiteY37" fmla="*/ 214810 h 4153492"/>
                  <a:gd name="connsiteX38" fmla="*/ 847149 w 1732244"/>
                  <a:gd name="connsiteY38" fmla="*/ 25782 h 4153492"/>
                  <a:gd name="connsiteX39" fmla="*/ 1014364 w 1732244"/>
                  <a:gd name="connsiteY39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51535 w 1732244"/>
                  <a:gd name="connsiteY10" fmla="*/ 1571536 h 4153492"/>
                  <a:gd name="connsiteX11" fmla="*/ 1481114 w 1732244"/>
                  <a:gd name="connsiteY11" fmla="*/ 1674674 h 4153492"/>
                  <a:gd name="connsiteX12" fmla="*/ 1495653 w 1732244"/>
                  <a:gd name="connsiteY12" fmla="*/ 1817170 h 4153492"/>
                  <a:gd name="connsiteX13" fmla="*/ 1492746 w 1732244"/>
                  <a:gd name="connsiteY13" fmla="*/ 1822986 h 4153492"/>
                  <a:gd name="connsiteX14" fmla="*/ 1373513 w 1732244"/>
                  <a:gd name="connsiteY14" fmla="*/ 2372618 h 4153492"/>
                  <a:gd name="connsiteX15" fmla="*/ 1364646 w 1732244"/>
                  <a:gd name="connsiteY15" fmla="*/ 2385917 h 4153492"/>
                  <a:gd name="connsiteX16" fmla="*/ 1364646 w 1732244"/>
                  <a:gd name="connsiteY16" fmla="*/ 2788957 h 4153492"/>
                  <a:gd name="connsiteX17" fmla="*/ 1367697 w 1732244"/>
                  <a:gd name="connsiteY17" fmla="*/ 2785567 h 4153492"/>
                  <a:gd name="connsiteX18" fmla="*/ 1379329 w 1732244"/>
                  <a:gd name="connsiteY18" fmla="*/ 3236321 h 4153492"/>
                  <a:gd name="connsiteX19" fmla="*/ 1382239 w 1732244"/>
                  <a:gd name="connsiteY19" fmla="*/ 3762688 h 4153492"/>
                  <a:gd name="connsiteX20" fmla="*/ 1274638 w 1732244"/>
                  <a:gd name="connsiteY20" fmla="*/ 3977887 h 4153492"/>
                  <a:gd name="connsiteX21" fmla="*/ 876230 w 1732244"/>
                  <a:gd name="connsiteY21" fmla="*/ 4143647 h 4153492"/>
                  <a:gd name="connsiteX22" fmla="*/ 538891 w 1732244"/>
                  <a:gd name="connsiteY22" fmla="*/ 4143647 h 4153492"/>
                  <a:gd name="connsiteX23" fmla="*/ 265530 w 1732244"/>
                  <a:gd name="connsiteY23" fmla="*/ 4044772 h 4153492"/>
                  <a:gd name="connsiteX24" fmla="*/ 111399 w 1732244"/>
                  <a:gd name="connsiteY24" fmla="*/ 3797585 h 4153492"/>
                  <a:gd name="connsiteX25" fmla="*/ 105583 w 1732244"/>
                  <a:gd name="connsiteY25" fmla="*/ 3724881 h 4153492"/>
                  <a:gd name="connsiteX26" fmla="*/ 102676 w 1732244"/>
                  <a:gd name="connsiteY26" fmla="*/ 3053112 h 4153492"/>
                  <a:gd name="connsiteX27" fmla="*/ 102676 w 1732244"/>
                  <a:gd name="connsiteY27" fmla="*/ 2613988 h 4153492"/>
                  <a:gd name="connsiteX28" fmla="*/ 59053 w 1732244"/>
                  <a:gd name="connsiteY28" fmla="*/ 2078898 h 4153492"/>
                  <a:gd name="connsiteX29" fmla="*/ 24156 w 1732244"/>
                  <a:gd name="connsiteY29" fmla="*/ 1843344 h 4153492"/>
                  <a:gd name="connsiteX30" fmla="*/ 3801 w 1732244"/>
                  <a:gd name="connsiteY30" fmla="*/ 1319887 h 4153492"/>
                  <a:gd name="connsiteX31" fmla="*/ 90498 w 1732244"/>
                  <a:gd name="connsiteY31" fmla="*/ 771074 h 4153492"/>
                  <a:gd name="connsiteX32" fmla="*/ 120632 w 1732244"/>
                  <a:gd name="connsiteY32" fmla="*/ 674829 h 4153492"/>
                  <a:gd name="connsiteX33" fmla="*/ 120632 w 1732244"/>
                  <a:gd name="connsiteY33" fmla="*/ 642369 h 4153492"/>
                  <a:gd name="connsiteX34" fmla="*/ 130796 w 1732244"/>
                  <a:gd name="connsiteY34" fmla="*/ 642369 h 4153492"/>
                  <a:gd name="connsiteX35" fmla="*/ 146296 w 1732244"/>
                  <a:gd name="connsiteY35" fmla="*/ 592863 h 4153492"/>
                  <a:gd name="connsiteX36" fmla="*/ 437106 w 1732244"/>
                  <a:gd name="connsiteY36" fmla="*/ 214810 h 4153492"/>
                  <a:gd name="connsiteX37" fmla="*/ 847149 w 1732244"/>
                  <a:gd name="connsiteY37" fmla="*/ 25782 h 4153492"/>
                  <a:gd name="connsiteX38" fmla="*/ 1014364 w 1732244"/>
                  <a:gd name="connsiteY38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81114 w 1732244"/>
                  <a:gd name="connsiteY10" fmla="*/ 1674674 h 4153492"/>
                  <a:gd name="connsiteX11" fmla="*/ 1495653 w 1732244"/>
                  <a:gd name="connsiteY11" fmla="*/ 1817170 h 4153492"/>
                  <a:gd name="connsiteX12" fmla="*/ 1492746 w 1732244"/>
                  <a:gd name="connsiteY12" fmla="*/ 1822986 h 4153492"/>
                  <a:gd name="connsiteX13" fmla="*/ 1373513 w 1732244"/>
                  <a:gd name="connsiteY13" fmla="*/ 2372618 h 4153492"/>
                  <a:gd name="connsiteX14" fmla="*/ 1364646 w 1732244"/>
                  <a:gd name="connsiteY14" fmla="*/ 2385917 h 4153492"/>
                  <a:gd name="connsiteX15" fmla="*/ 1364646 w 1732244"/>
                  <a:gd name="connsiteY15" fmla="*/ 2788957 h 4153492"/>
                  <a:gd name="connsiteX16" fmla="*/ 1367697 w 1732244"/>
                  <a:gd name="connsiteY16" fmla="*/ 2785567 h 4153492"/>
                  <a:gd name="connsiteX17" fmla="*/ 1379329 w 1732244"/>
                  <a:gd name="connsiteY17" fmla="*/ 3236321 h 4153492"/>
                  <a:gd name="connsiteX18" fmla="*/ 1382239 w 1732244"/>
                  <a:gd name="connsiteY18" fmla="*/ 3762688 h 4153492"/>
                  <a:gd name="connsiteX19" fmla="*/ 1274638 w 1732244"/>
                  <a:gd name="connsiteY19" fmla="*/ 3977887 h 4153492"/>
                  <a:gd name="connsiteX20" fmla="*/ 876230 w 1732244"/>
                  <a:gd name="connsiteY20" fmla="*/ 4143647 h 4153492"/>
                  <a:gd name="connsiteX21" fmla="*/ 538891 w 1732244"/>
                  <a:gd name="connsiteY21" fmla="*/ 4143647 h 4153492"/>
                  <a:gd name="connsiteX22" fmla="*/ 265530 w 1732244"/>
                  <a:gd name="connsiteY22" fmla="*/ 4044772 h 4153492"/>
                  <a:gd name="connsiteX23" fmla="*/ 111399 w 1732244"/>
                  <a:gd name="connsiteY23" fmla="*/ 3797585 h 4153492"/>
                  <a:gd name="connsiteX24" fmla="*/ 105583 w 1732244"/>
                  <a:gd name="connsiteY24" fmla="*/ 3724881 h 4153492"/>
                  <a:gd name="connsiteX25" fmla="*/ 102676 w 1732244"/>
                  <a:gd name="connsiteY25" fmla="*/ 3053112 h 4153492"/>
                  <a:gd name="connsiteX26" fmla="*/ 102676 w 1732244"/>
                  <a:gd name="connsiteY26" fmla="*/ 2613988 h 4153492"/>
                  <a:gd name="connsiteX27" fmla="*/ 59053 w 1732244"/>
                  <a:gd name="connsiteY27" fmla="*/ 2078898 h 4153492"/>
                  <a:gd name="connsiteX28" fmla="*/ 24156 w 1732244"/>
                  <a:gd name="connsiteY28" fmla="*/ 1843344 h 4153492"/>
                  <a:gd name="connsiteX29" fmla="*/ 3801 w 1732244"/>
                  <a:gd name="connsiteY29" fmla="*/ 1319887 h 4153492"/>
                  <a:gd name="connsiteX30" fmla="*/ 90498 w 1732244"/>
                  <a:gd name="connsiteY30" fmla="*/ 771074 h 4153492"/>
                  <a:gd name="connsiteX31" fmla="*/ 120632 w 1732244"/>
                  <a:gd name="connsiteY31" fmla="*/ 674829 h 4153492"/>
                  <a:gd name="connsiteX32" fmla="*/ 120632 w 1732244"/>
                  <a:gd name="connsiteY32" fmla="*/ 642369 h 4153492"/>
                  <a:gd name="connsiteX33" fmla="*/ 130796 w 1732244"/>
                  <a:gd name="connsiteY33" fmla="*/ 642369 h 4153492"/>
                  <a:gd name="connsiteX34" fmla="*/ 146296 w 1732244"/>
                  <a:gd name="connsiteY34" fmla="*/ 592863 h 4153492"/>
                  <a:gd name="connsiteX35" fmla="*/ 437106 w 1732244"/>
                  <a:gd name="connsiteY35" fmla="*/ 214810 h 4153492"/>
                  <a:gd name="connsiteX36" fmla="*/ 847149 w 1732244"/>
                  <a:gd name="connsiteY36" fmla="*/ 25782 h 4153492"/>
                  <a:gd name="connsiteX37" fmla="*/ 1014364 w 1732244"/>
                  <a:gd name="connsiteY37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95653 w 1732244"/>
                  <a:gd name="connsiteY10" fmla="*/ 1817170 h 4153492"/>
                  <a:gd name="connsiteX11" fmla="*/ 1492746 w 1732244"/>
                  <a:gd name="connsiteY11" fmla="*/ 1822986 h 4153492"/>
                  <a:gd name="connsiteX12" fmla="*/ 1373513 w 1732244"/>
                  <a:gd name="connsiteY12" fmla="*/ 2372618 h 4153492"/>
                  <a:gd name="connsiteX13" fmla="*/ 1364646 w 1732244"/>
                  <a:gd name="connsiteY13" fmla="*/ 2385917 h 4153492"/>
                  <a:gd name="connsiteX14" fmla="*/ 1364646 w 1732244"/>
                  <a:gd name="connsiteY14" fmla="*/ 2788957 h 4153492"/>
                  <a:gd name="connsiteX15" fmla="*/ 1367697 w 1732244"/>
                  <a:gd name="connsiteY15" fmla="*/ 2785567 h 4153492"/>
                  <a:gd name="connsiteX16" fmla="*/ 1379329 w 1732244"/>
                  <a:gd name="connsiteY16" fmla="*/ 3236321 h 4153492"/>
                  <a:gd name="connsiteX17" fmla="*/ 1382239 w 1732244"/>
                  <a:gd name="connsiteY17" fmla="*/ 3762688 h 4153492"/>
                  <a:gd name="connsiteX18" fmla="*/ 1274638 w 1732244"/>
                  <a:gd name="connsiteY18" fmla="*/ 3977887 h 4153492"/>
                  <a:gd name="connsiteX19" fmla="*/ 876230 w 1732244"/>
                  <a:gd name="connsiteY19" fmla="*/ 4143647 h 4153492"/>
                  <a:gd name="connsiteX20" fmla="*/ 538891 w 1732244"/>
                  <a:gd name="connsiteY20" fmla="*/ 4143647 h 4153492"/>
                  <a:gd name="connsiteX21" fmla="*/ 265530 w 1732244"/>
                  <a:gd name="connsiteY21" fmla="*/ 4044772 h 4153492"/>
                  <a:gd name="connsiteX22" fmla="*/ 111399 w 1732244"/>
                  <a:gd name="connsiteY22" fmla="*/ 3797585 h 4153492"/>
                  <a:gd name="connsiteX23" fmla="*/ 105583 w 1732244"/>
                  <a:gd name="connsiteY23" fmla="*/ 3724881 h 4153492"/>
                  <a:gd name="connsiteX24" fmla="*/ 102676 w 1732244"/>
                  <a:gd name="connsiteY24" fmla="*/ 3053112 h 4153492"/>
                  <a:gd name="connsiteX25" fmla="*/ 102676 w 1732244"/>
                  <a:gd name="connsiteY25" fmla="*/ 2613988 h 4153492"/>
                  <a:gd name="connsiteX26" fmla="*/ 59053 w 1732244"/>
                  <a:gd name="connsiteY26" fmla="*/ 2078898 h 4153492"/>
                  <a:gd name="connsiteX27" fmla="*/ 24156 w 1732244"/>
                  <a:gd name="connsiteY27" fmla="*/ 1843344 h 4153492"/>
                  <a:gd name="connsiteX28" fmla="*/ 3801 w 1732244"/>
                  <a:gd name="connsiteY28" fmla="*/ 1319887 h 4153492"/>
                  <a:gd name="connsiteX29" fmla="*/ 90498 w 1732244"/>
                  <a:gd name="connsiteY29" fmla="*/ 771074 h 4153492"/>
                  <a:gd name="connsiteX30" fmla="*/ 120632 w 1732244"/>
                  <a:gd name="connsiteY30" fmla="*/ 674829 h 4153492"/>
                  <a:gd name="connsiteX31" fmla="*/ 120632 w 1732244"/>
                  <a:gd name="connsiteY31" fmla="*/ 642369 h 4153492"/>
                  <a:gd name="connsiteX32" fmla="*/ 130796 w 1732244"/>
                  <a:gd name="connsiteY32" fmla="*/ 642369 h 4153492"/>
                  <a:gd name="connsiteX33" fmla="*/ 146296 w 1732244"/>
                  <a:gd name="connsiteY33" fmla="*/ 592863 h 4153492"/>
                  <a:gd name="connsiteX34" fmla="*/ 437106 w 1732244"/>
                  <a:gd name="connsiteY34" fmla="*/ 214810 h 4153492"/>
                  <a:gd name="connsiteX35" fmla="*/ 847149 w 1732244"/>
                  <a:gd name="connsiteY35" fmla="*/ 25782 h 4153492"/>
                  <a:gd name="connsiteX36" fmla="*/ 1014364 w 1732244"/>
                  <a:gd name="connsiteY36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495653 w 1732244"/>
                  <a:gd name="connsiteY9" fmla="*/ 1817170 h 4153492"/>
                  <a:gd name="connsiteX10" fmla="*/ 1492746 w 1732244"/>
                  <a:gd name="connsiteY10" fmla="*/ 1822986 h 4153492"/>
                  <a:gd name="connsiteX11" fmla="*/ 1373513 w 1732244"/>
                  <a:gd name="connsiteY11" fmla="*/ 2372618 h 4153492"/>
                  <a:gd name="connsiteX12" fmla="*/ 1364646 w 1732244"/>
                  <a:gd name="connsiteY12" fmla="*/ 2385917 h 4153492"/>
                  <a:gd name="connsiteX13" fmla="*/ 1364646 w 1732244"/>
                  <a:gd name="connsiteY13" fmla="*/ 2788957 h 4153492"/>
                  <a:gd name="connsiteX14" fmla="*/ 1367697 w 1732244"/>
                  <a:gd name="connsiteY14" fmla="*/ 2785567 h 4153492"/>
                  <a:gd name="connsiteX15" fmla="*/ 1379329 w 1732244"/>
                  <a:gd name="connsiteY15" fmla="*/ 3236321 h 4153492"/>
                  <a:gd name="connsiteX16" fmla="*/ 1382239 w 1732244"/>
                  <a:gd name="connsiteY16" fmla="*/ 3762688 h 4153492"/>
                  <a:gd name="connsiteX17" fmla="*/ 1274638 w 1732244"/>
                  <a:gd name="connsiteY17" fmla="*/ 3977887 h 4153492"/>
                  <a:gd name="connsiteX18" fmla="*/ 876230 w 1732244"/>
                  <a:gd name="connsiteY18" fmla="*/ 4143647 h 4153492"/>
                  <a:gd name="connsiteX19" fmla="*/ 538891 w 1732244"/>
                  <a:gd name="connsiteY19" fmla="*/ 4143647 h 4153492"/>
                  <a:gd name="connsiteX20" fmla="*/ 265530 w 1732244"/>
                  <a:gd name="connsiteY20" fmla="*/ 4044772 h 4153492"/>
                  <a:gd name="connsiteX21" fmla="*/ 111399 w 1732244"/>
                  <a:gd name="connsiteY21" fmla="*/ 3797585 h 4153492"/>
                  <a:gd name="connsiteX22" fmla="*/ 105583 w 1732244"/>
                  <a:gd name="connsiteY22" fmla="*/ 3724881 h 4153492"/>
                  <a:gd name="connsiteX23" fmla="*/ 102676 w 1732244"/>
                  <a:gd name="connsiteY23" fmla="*/ 3053112 h 4153492"/>
                  <a:gd name="connsiteX24" fmla="*/ 102676 w 1732244"/>
                  <a:gd name="connsiteY24" fmla="*/ 2613988 h 4153492"/>
                  <a:gd name="connsiteX25" fmla="*/ 59053 w 1732244"/>
                  <a:gd name="connsiteY25" fmla="*/ 2078898 h 4153492"/>
                  <a:gd name="connsiteX26" fmla="*/ 24156 w 1732244"/>
                  <a:gd name="connsiteY26" fmla="*/ 1843344 h 4153492"/>
                  <a:gd name="connsiteX27" fmla="*/ 3801 w 1732244"/>
                  <a:gd name="connsiteY27" fmla="*/ 1319887 h 4153492"/>
                  <a:gd name="connsiteX28" fmla="*/ 90498 w 1732244"/>
                  <a:gd name="connsiteY28" fmla="*/ 771074 h 4153492"/>
                  <a:gd name="connsiteX29" fmla="*/ 120632 w 1732244"/>
                  <a:gd name="connsiteY29" fmla="*/ 674829 h 4153492"/>
                  <a:gd name="connsiteX30" fmla="*/ 120632 w 1732244"/>
                  <a:gd name="connsiteY30" fmla="*/ 642369 h 4153492"/>
                  <a:gd name="connsiteX31" fmla="*/ 130796 w 1732244"/>
                  <a:gd name="connsiteY31" fmla="*/ 642369 h 4153492"/>
                  <a:gd name="connsiteX32" fmla="*/ 146296 w 1732244"/>
                  <a:gd name="connsiteY32" fmla="*/ 592863 h 4153492"/>
                  <a:gd name="connsiteX33" fmla="*/ 437106 w 1732244"/>
                  <a:gd name="connsiteY33" fmla="*/ 214810 h 4153492"/>
                  <a:gd name="connsiteX34" fmla="*/ 847149 w 1732244"/>
                  <a:gd name="connsiteY34" fmla="*/ 25782 h 4153492"/>
                  <a:gd name="connsiteX35" fmla="*/ 1014364 w 1732244"/>
                  <a:gd name="connsiteY35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495653 w 1732244"/>
                  <a:gd name="connsiteY8" fmla="*/ 1817170 h 4153492"/>
                  <a:gd name="connsiteX9" fmla="*/ 1492746 w 1732244"/>
                  <a:gd name="connsiteY9" fmla="*/ 1822986 h 4153492"/>
                  <a:gd name="connsiteX10" fmla="*/ 1373513 w 1732244"/>
                  <a:gd name="connsiteY10" fmla="*/ 2372618 h 4153492"/>
                  <a:gd name="connsiteX11" fmla="*/ 1364646 w 1732244"/>
                  <a:gd name="connsiteY11" fmla="*/ 2385917 h 4153492"/>
                  <a:gd name="connsiteX12" fmla="*/ 1364646 w 1732244"/>
                  <a:gd name="connsiteY12" fmla="*/ 2788957 h 4153492"/>
                  <a:gd name="connsiteX13" fmla="*/ 1367697 w 1732244"/>
                  <a:gd name="connsiteY13" fmla="*/ 2785567 h 4153492"/>
                  <a:gd name="connsiteX14" fmla="*/ 1379329 w 1732244"/>
                  <a:gd name="connsiteY14" fmla="*/ 3236321 h 4153492"/>
                  <a:gd name="connsiteX15" fmla="*/ 1382239 w 1732244"/>
                  <a:gd name="connsiteY15" fmla="*/ 3762688 h 4153492"/>
                  <a:gd name="connsiteX16" fmla="*/ 1274638 w 1732244"/>
                  <a:gd name="connsiteY16" fmla="*/ 3977887 h 4153492"/>
                  <a:gd name="connsiteX17" fmla="*/ 876230 w 1732244"/>
                  <a:gd name="connsiteY17" fmla="*/ 4143647 h 4153492"/>
                  <a:gd name="connsiteX18" fmla="*/ 538891 w 1732244"/>
                  <a:gd name="connsiteY18" fmla="*/ 4143647 h 4153492"/>
                  <a:gd name="connsiteX19" fmla="*/ 265530 w 1732244"/>
                  <a:gd name="connsiteY19" fmla="*/ 4044772 h 4153492"/>
                  <a:gd name="connsiteX20" fmla="*/ 111399 w 1732244"/>
                  <a:gd name="connsiteY20" fmla="*/ 3797585 h 4153492"/>
                  <a:gd name="connsiteX21" fmla="*/ 105583 w 1732244"/>
                  <a:gd name="connsiteY21" fmla="*/ 3724881 h 4153492"/>
                  <a:gd name="connsiteX22" fmla="*/ 102676 w 1732244"/>
                  <a:gd name="connsiteY22" fmla="*/ 3053112 h 4153492"/>
                  <a:gd name="connsiteX23" fmla="*/ 102676 w 1732244"/>
                  <a:gd name="connsiteY23" fmla="*/ 2613988 h 4153492"/>
                  <a:gd name="connsiteX24" fmla="*/ 59053 w 1732244"/>
                  <a:gd name="connsiteY24" fmla="*/ 2078898 h 4153492"/>
                  <a:gd name="connsiteX25" fmla="*/ 24156 w 1732244"/>
                  <a:gd name="connsiteY25" fmla="*/ 1843344 h 4153492"/>
                  <a:gd name="connsiteX26" fmla="*/ 3801 w 1732244"/>
                  <a:gd name="connsiteY26" fmla="*/ 1319887 h 4153492"/>
                  <a:gd name="connsiteX27" fmla="*/ 90498 w 1732244"/>
                  <a:gd name="connsiteY27" fmla="*/ 771074 h 4153492"/>
                  <a:gd name="connsiteX28" fmla="*/ 120632 w 1732244"/>
                  <a:gd name="connsiteY28" fmla="*/ 674829 h 4153492"/>
                  <a:gd name="connsiteX29" fmla="*/ 120632 w 1732244"/>
                  <a:gd name="connsiteY29" fmla="*/ 642369 h 4153492"/>
                  <a:gd name="connsiteX30" fmla="*/ 130796 w 1732244"/>
                  <a:gd name="connsiteY30" fmla="*/ 642369 h 4153492"/>
                  <a:gd name="connsiteX31" fmla="*/ 146296 w 1732244"/>
                  <a:gd name="connsiteY31" fmla="*/ 592863 h 4153492"/>
                  <a:gd name="connsiteX32" fmla="*/ 437106 w 1732244"/>
                  <a:gd name="connsiteY32" fmla="*/ 214810 h 4153492"/>
                  <a:gd name="connsiteX33" fmla="*/ 847149 w 1732244"/>
                  <a:gd name="connsiteY33" fmla="*/ 25782 h 4153492"/>
                  <a:gd name="connsiteX34" fmla="*/ 1014364 w 1732244"/>
                  <a:gd name="connsiteY34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385917 h 4153492"/>
                  <a:gd name="connsiteX11" fmla="*/ 1364646 w 1732244"/>
                  <a:gd name="connsiteY11" fmla="*/ 2788957 h 4153492"/>
                  <a:gd name="connsiteX12" fmla="*/ 1367697 w 1732244"/>
                  <a:gd name="connsiteY12" fmla="*/ 2785567 h 4153492"/>
                  <a:gd name="connsiteX13" fmla="*/ 1379329 w 1732244"/>
                  <a:gd name="connsiteY13" fmla="*/ 3236321 h 4153492"/>
                  <a:gd name="connsiteX14" fmla="*/ 1382239 w 1732244"/>
                  <a:gd name="connsiteY14" fmla="*/ 3762688 h 4153492"/>
                  <a:gd name="connsiteX15" fmla="*/ 1274638 w 1732244"/>
                  <a:gd name="connsiteY15" fmla="*/ 3977887 h 4153492"/>
                  <a:gd name="connsiteX16" fmla="*/ 876230 w 1732244"/>
                  <a:gd name="connsiteY16" fmla="*/ 4143647 h 4153492"/>
                  <a:gd name="connsiteX17" fmla="*/ 538891 w 1732244"/>
                  <a:gd name="connsiteY17" fmla="*/ 4143647 h 4153492"/>
                  <a:gd name="connsiteX18" fmla="*/ 265530 w 1732244"/>
                  <a:gd name="connsiteY18" fmla="*/ 4044772 h 4153492"/>
                  <a:gd name="connsiteX19" fmla="*/ 111399 w 1732244"/>
                  <a:gd name="connsiteY19" fmla="*/ 3797585 h 4153492"/>
                  <a:gd name="connsiteX20" fmla="*/ 105583 w 1732244"/>
                  <a:gd name="connsiteY20" fmla="*/ 3724881 h 4153492"/>
                  <a:gd name="connsiteX21" fmla="*/ 102676 w 1732244"/>
                  <a:gd name="connsiteY21" fmla="*/ 3053112 h 4153492"/>
                  <a:gd name="connsiteX22" fmla="*/ 102676 w 1732244"/>
                  <a:gd name="connsiteY22" fmla="*/ 2613988 h 4153492"/>
                  <a:gd name="connsiteX23" fmla="*/ 59053 w 1732244"/>
                  <a:gd name="connsiteY23" fmla="*/ 2078898 h 4153492"/>
                  <a:gd name="connsiteX24" fmla="*/ 24156 w 1732244"/>
                  <a:gd name="connsiteY24" fmla="*/ 1843344 h 4153492"/>
                  <a:gd name="connsiteX25" fmla="*/ 3801 w 1732244"/>
                  <a:gd name="connsiteY25" fmla="*/ 1319887 h 4153492"/>
                  <a:gd name="connsiteX26" fmla="*/ 90498 w 1732244"/>
                  <a:gd name="connsiteY26" fmla="*/ 771074 h 4153492"/>
                  <a:gd name="connsiteX27" fmla="*/ 120632 w 1732244"/>
                  <a:gd name="connsiteY27" fmla="*/ 674829 h 4153492"/>
                  <a:gd name="connsiteX28" fmla="*/ 120632 w 1732244"/>
                  <a:gd name="connsiteY28" fmla="*/ 642369 h 4153492"/>
                  <a:gd name="connsiteX29" fmla="*/ 130796 w 1732244"/>
                  <a:gd name="connsiteY29" fmla="*/ 642369 h 4153492"/>
                  <a:gd name="connsiteX30" fmla="*/ 146296 w 1732244"/>
                  <a:gd name="connsiteY30" fmla="*/ 592863 h 4153492"/>
                  <a:gd name="connsiteX31" fmla="*/ 437106 w 1732244"/>
                  <a:gd name="connsiteY31" fmla="*/ 214810 h 4153492"/>
                  <a:gd name="connsiteX32" fmla="*/ 847149 w 1732244"/>
                  <a:gd name="connsiteY32" fmla="*/ 25782 h 4153492"/>
                  <a:gd name="connsiteX33" fmla="*/ 1014364 w 1732244"/>
                  <a:gd name="connsiteY33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55406 w 1732244"/>
                  <a:gd name="connsiteY9" fmla="*/ 239977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847149 w 1732244"/>
                  <a:gd name="connsiteY0" fmla="*/ 24646 h 4152356"/>
                  <a:gd name="connsiteX1" fmla="*/ 1181578 w 1732244"/>
                  <a:gd name="connsiteY1" fmla="*/ 1381 h 4152356"/>
                  <a:gd name="connsiteX2" fmla="*/ 1358974 w 1732244"/>
                  <a:gd name="connsiteY2" fmla="*/ 15923 h 4152356"/>
                  <a:gd name="connsiteX3" fmla="*/ 1603254 w 1732244"/>
                  <a:gd name="connsiteY3" fmla="*/ 199132 h 4152356"/>
                  <a:gd name="connsiteX4" fmla="*/ 1690497 w 1732244"/>
                  <a:gd name="connsiteY4" fmla="*/ 472493 h 4152356"/>
                  <a:gd name="connsiteX5" fmla="*/ 1728301 w 1732244"/>
                  <a:gd name="connsiteY5" fmla="*/ 1019215 h 4152356"/>
                  <a:gd name="connsiteX6" fmla="*/ 1661416 w 1732244"/>
                  <a:gd name="connsiteY6" fmla="*/ 1420533 h 4152356"/>
                  <a:gd name="connsiteX7" fmla="*/ 1495653 w 1732244"/>
                  <a:gd name="connsiteY7" fmla="*/ 1816034 h 4152356"/>
                  <a:gd name="connsiteX8" fmla="*/ 1492746 w 1732244"/>
                  <a:gd name="connsiteY8" fmla="*/ 1821850 h 4152356"/>
                  <a:gd name="connsiteX9" fmla="*/ 1355406 w 1732244"/>
                  <a:gd name="connsiteY9" fmla="*/ 2398642 h 4152356"/>
                  <a:gd name="connsiteX10" fmla="*/ 1364646 w 1732244"/>
                  <a:gd name="connsiteY10" fmla="*/ 2787821 h 4152356"/>
                  <a:gd name="connsiteX11" fmla="*/ 1367697 w 1732244"/>
                  <a:gd name="connsiteY11" fmla="*/ 2784431 h 4152356"/>
                  <a:gd name="connsiteX12" fmla="*/ 1379329 w 1732244"/>
                  <a:gd name="connsiteY12" fmla="*/ 3235185 h 4152356"/>
                  <a:gd name="connsiteX13" fmla="*/ 1382239 w 1732244"/>
                  <a:gd name="connsiteY13" fmla="*/ 3761552 h 4152356"/>
                  <a:gd name="connsiteX14" fmla="*/ 1274638 w 1732244"/>
                  <a:gd name="connsiteY14" fmla="*/ 3976751 h 4152356"/>
                  <a:gd name="connsiteX15" fmla="*/ 876230 w 1732244"/>
                  <a:gd name="connsiteY15" fmla="*/ 4142511 h 4152356"/>
                  <a:gd name="connsiteX16" fmla="*/ 538891 w 1732244"/>
                  <a:gd name="connsiteY16" fmla="*/ 4142511 h 4152356"/>
                  <a:gd name="connsiteX17" fmla="*/ 265530 w 1732244"/>
                  <a:gd name="connsiteY17" fmla="*/ 4043636 h 4152356"/>
                  <a:gd name="connsiteX18" fmla="*/ 111399 w 1732244"/>
                  <a:gd name="connsiteY18" fmla="*/ 3796449 h 4152356"/>
                  <a:gd name="connsiteX19" fmla="*/ 105583 w 1732244"/>
                  <a:gd name="connsiteY19" fmla="*/ 3723745 h 4152356"/>
                  <a:gd name="connsiteX20" fmla="*/ 102676 w 1732244"/>
                  <a:gd name="connsiteY20" fmla="*/ 3051976 h 4152356"/>
                  <a:gd name="connsiteX21" fmla="*/ 102676 w 1732244"/>
                  <a:gd name="connsiteY21" fmla="*/ 2612852 h 4152356"/>
                  <a:gd name="connsiteX22" fmla="*/ 59053 w 1732244"/>
                  <a:gd name="connsiteY22" fmla="*/ 2077762 h 4152356"/>
                  <a:gd name="connsiteX23" fmla="*/ 24156 w 1732244"/>
                  <a:gd name="connsiteY23" fmla="*/ 1842208 h 4152356"/>
                  <a:gd name="connsiteX24" fmla="*/ 3801 w 1732244"/>
                  <a:gd name="connsiteY24" fmla="*/ 1318751 h 4152356"/>
                  <a:gd name="connsiteX25" fmla="*/ 90498 w 1732244"/>
                  <a:gd name="connsiteY25" fmla="*/ 769938 h 4152356"/>
                  <a:gd name="connsiteX26" fmla="*/ 120632 w 1732244"/>
                  <a:gd name="connsiteY26" fmla="*/ 673693 h 4152356"/>
                  <a:gd name="connsiteX27" fmla="*/ 120632 w 1732244"/>
                  <a:gd name="connsiteY27" fmla="*/ 641233 h 4152356"/>
                  <a:gd name="connsiteX28" fmla="*/ 130796 w 1732244"/>
                  <a:gd name="connsiteY28" fmla="*/ 641233 h 4152356"/>
                  <a:gd name="connsiteX29" fmla="*/ 146296 w 1732244"/>
                  <a:gd name="connsiteY29" fmla="*/ 591727 h 4152356"/>
                  <a:gd name="connsiteX30" fmla="*/ 437106 w 1732244"/>
                  <a:gd name="connsiteY30" fmla="*/ 213674 h 4152356"/>
                  <a:gd name="connsiteX31" fmla="*/ 847149 w 1732244"/>
                  <a:gd name="connsiteY31" fmla="*/ 24646 h 4152356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146296 w 1732244"/>
                  <a:gd name="connsiteY28" fmla="*/ 594984 h 4155613"/>
                  <a:gd name="connsiteX29" fmla="*/ 437106 w 1732244"/>
                  <a:gd name="connsiteY29" fmla="*/ 216931 h 4155613"/>
                  <a:gd name="connsiteX30" fmla="*/ 847149 w 1732244"/>
                  <a:gd name="connsiteY30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437106 w 1732244"/>
                  <a:gd name="connsiteY28" fmla="*/ 216931 h 4155613"/>
                  <a:gd name="connsiteX29" fmla="*/ 847149 w 1732244"/>
                  <a:gd name="connsiteY29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437106 w 1732244"/>
                  <a:gd name="connsiteY27" fmla="*/ 216931 h 4155613"/>
                  <a:gd name="connsiteX28" fmla="*/ 847149 w 1732244"/>
                  <a:gd name="connsiteY28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437106 w 1732244"/>
                  <a:gd name="connsiteY26" fmla="*/ 216931 h 4155613"/>
                  <a:gd name="connsiteX27" fmla="*/ 847149 w 1732244"/>
                  <a:gd name="connsiteY27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102213 w 1728874"/>
                  <a:gd name="connsiteY18" fmla="*/ 3727002 h 4155613"/>
                  <a:gd name="connsiteX19" fmla="*/ 99306 w 1728874"/>
                  <a:gd name="connsiteY19" fmla="*/ 3055233 h 4155613"/>
                  <a:gd name="connsiteX20" fmla="*/ 99306 w 1728874"/>
                  <a:gd name="connsiteY20" fmla="*/ 2616109 h 4155613"/>
                  <a:gd name="connsiteX21" fmla="*/ 55683 w 1728874"/>
                  <a:gd name="connsiteY21" fmla="*/ 2081019 h 4155613"/>
                  <a:gd name="connsiteX22" fmla="*/ 431 w 1728874"/>
                  <a:gd name="connsiteY22" fmla="*/ 1322008 h 4155613"/>
                  <a:gd name="connsiteX23" fmla="*/ 87128 w 1728874"/>
                  <a:gd name="connsiteY23" fmla="*/ 773195 h 4155613"/>
                  <a:gd name="connsiteX24" fmla="*/ 433736 w 1728874"/>
                  <a:gd name="connsiteY24" fmla="*/ 216931 h 4155613"/>
                  <a:gd name="connsiteX25" fmla="*/ 843779 w 1728874"/>
                  <a:gd name="connsiteY25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99306 w 1728874"/>
                  <a:gd name="connsiteY18" fmla="*/ 3055233 h 4155613"/>
                  <a:gd name="connsiteX19" fmla="*/ 99306 w 1728874"/>
                  <a:gd name="connsiteY19" fmla="*/ 2616109 h 4155613"/>
                  <a:gd name="connsiteX20" fmla="*/ 55683 w 1728874"/>
                  <a:gd name="connsiteY20" fmla="*/ 2081019 h 4155613"/>
                  <a:gd name="connsiteX21" fmla="*/ 431 w 1728874"/>
                  <a:gd name="connsiteY21" fmla="*/ 1322008 h 4155613"/>
                  <a:gd name="connsiteX22" fmla="*/ 87128 w 1728874"/>
                  <a:gd name="connsiteY22" fmla="*/ 773195 h 4155613"/>
                  <a:gd name="connsiteX23" fmla="*/ 433736 w 1728874"/>
                  <a:gd name="connsiteY23" fmla="*/ 216931 h 4155613"/>
                  <a:gd name="connsiteX24" fmla="*/ 843779 w 1728874"/>
                  <a:gd name="connsiteY24" fmla="*/ 27903 h 4155613"/>
                  <a:gd name="connsiteX0" fmla="*/ 843779 w 1728874"/>
                  <a:gd name="connsiteY0" fmla="*/ 27903 h 4147277"/>
                  <a:gd name="connsiteX1" fmla="*/ 1355604 w 1728874"/>
                  <a:gd name="connsiteY1" fmla="*/ 19180 h 4147277"/>
                  <a:gd name="connsiteX2" fmla="*/ 1599884 w 1728874"/>
                  <a:gd name="connsiteY2" fmla="*/ 202389 h 4147277"/>
                  <a:gd name="connsiteX3" fmla="*/ 1687127 w 1728874"/>
                  <a:gd name="connsiteY3" fmla="*/ 475750 h 4147277"/>
                  <a:gd name="connsiteX4" fmla="*/ 1724931 w 1728874"/>
                  <a:gd name="connsiteY4" fmla="*/ 1022472 h 4147277"/>
                  <a:gd name="connsiteX5" fmla="*/ 1658046 w 1728874"/>
                  <a:gd name="connsiteY5" fmla="*/ 1423790 h 4147277"/>
                  <a:gd name="connsiteX6" fmla="*/ 1492283 w 1728874"/>
                  <a:gd name="connsiteY6" fmla="*/ 1819291 h 4147277"/>
                  <a:gd name="connsiteX7" fmla="*/ 1489376 w 1728874"/>
                  <a:gd name="connsiteY7" fmla="*/ 1825107 h 4147277"/>
                  <a:gd name="connsiteX8" fmla="*/ 1352036 w 1728874"/>
                  <a:gd name="connsiteY8" fmla="*/ 2401899 h 4147277"/>
                  <a:gd name="connsiteX9" fmla="*/ 1361276 w 1728874"/>
                  <a:gd name="connsiteY9" fmla="*/ 2791078 h 4147277"/>
                  <a:gd name="connsiteX10" fmla="*/ 1364327 w 1728874"/>
                  <a:gd name="connsiteY10" fmla="*/ 2787688 h 4147277"/>
                  <a:gd name="connsiteX11" fmla="*/ 1375959 w 1728874"/>
                  <a:gd name="connsiteY11" fmla="*/ 3238442 h 4147277"/>
                  <a:gd name="connsiteX12" fmla="*/ 1378869 w 1728874"/>
                  <a:gd name="connsiteY12" fmla="*/ 3764809 h 4147277"/>
                  <a:gd name="connsiteX13" fmla="*/ 1271268 w 1728874"/>
                  <a:gd name="connsiteY13" fmla="*/ 3980008 h 4147277"/>
                  <a:gd name="connsiteX14" fmla="*/ 872860 w 1728874"/>
                  <a:gd name="connsiteY14" fmla="*/ 4145768 h 4147277"/>
                  <a:gd name="connsiteX15" fmla="*/ 262160 w 1728874"/>
                  <a:gd name="connsiteY15" fmla="*/ 4046893 h 4147277"/>
                  <a:gd name="connsiteX16" fmla="*/ 108029 w 1728874"/>
                  <a:gd name="connsiteY16" fmla="*/ 3799706 h 4147277"/>
                  <a:gd name="connsiteX17" fmla="*/ 99306 w 1728874"/>
                  <a:gd name="connsiteY17" fmla="*/ 3055233 h 4147277"/>
                  <a:gd name="connsiteX18" fmla="*/ 99306 w 1728874"/>
                  <a:gd name="connsiteY18" fmla="*/ 2616109 h 4147277"/>
                  <a:gd name="connsiteX19" fmla="*/ 55683 w 1728874"/>
                  <a:gd name="connsiteY19" fmla="*/ 2081019 h 4147277"/>
                  <a:gd name="connsiteX20" fmla="*/ 431 w 1728874"/>
                  <a:gd name="connsiteY20" fmla="*/ 1322008 h 4147277"/>
                  <a:gd name="connsiteX21" fmla="*/ 87128 w 1728874"/>
                  <a:gd name="connsiteY21" fmla="*/ 773195 h 4147277"/>
                  <a:gd name="connsiteX22" fmla="*/ 433736 w 1728874"/>
                  <a:gd name="connsiteY22" fmla="*/ 216931 h 4147277"/>
                  <a:gd name="connsiteX23" fmla="*/ 843779 w 1728874"/>
                  <a:gd name="connsiteY23" fmla="*/ 27903 h 4147277"/>
                  <a:gd name="connsiteX0" fmla="*/ 843779 w 1728874"/>
                  <a:gd name="connsiteY0" fmla="*/ 27903 h 4150771"/>
                  <a:gd name="connsiteX1" fmla="*/ 1355604 w 1728874"/>
                  <a:gd name="connsiteY1" fmla="*/ 19180 h 4150771"/>
                  <a:gd name="connsiteX2" fmla="*/ 1599884 w 1728874"/>
                  <a:gd name="connsiteY2" fmla="*/ 202389 h 4150771"/>
                  <a:gd name="connsiteX3" fmla="*/ 1687127 w 1728874"/>
                  <a:gd name="connsiteY3" fmla="*/ 475750 h 4150771"/>
                  <a:gd name="connsiteX4" fmla="*/ 1724931 w 1728874"/>
                  <a:gd name="connsiteY4" fmla="*/ 1022472 h 4150771"/>
                  <a:gd name="connsiteX5" fmla="*/ 1658046 w 1728874"/>
                  <a:gd name="connsiteY5" fmla="*/ 1423790 h 4150771"/>
                  <a:gd name="connsiteX6" fmla="*/ 1492283 w 1728874"/>
                  <a:gd name="connsiteY6" fmla="*/ 1819291 h 4150771"/>
                  <a:gd name="connsiteX7" fmla="*/ 1489376 w 1728874"/>
                  <a:gd name="connsiteY7" fmla="*/ 1825107 h 4150771"/>
                  <a:gd name="connsiteX8" fmla="*/ 1352036 w 1728874"/>
                  <a:gd name="connsiteY8" fmla="*/ 2401899 h 4150771"/>
                  <a:gd name="connsiteX9" fmla="*/ 1361276 w 1728874"/>
                  <a:gd name="connsiteY9" fmla="*/ 2791078 h 4150771"/>
                  <a:gd name="connsiteX10" fmla="*/ 1364327 w 1728874"/>
                  <a:gd name="connsiteY10" fmla="*/ 2787688 h 4150771"/>
                  <a:gd name="connsiteX11" fmla="*/ 1375959 w 1728874"/>
                  <a:gd name="connsiteY11" fmla="*/ 3238442 h 4150771"/>
                  <a:gd name="connsiteX12" fmla="*/ 1378869 w 1728874"/>
                  <a:gd name="connsiteY12" fmla="*/ 3764809 h 4150771"/>
                  <a:gd name="connsiteX13" fmla="*/ 1271268 w 1728874"/>
                  <a:gd name="connsiteY13" fmla="*/ 3980008 h 4150771"/>
                  <a:gd name="connsiteX14" fmla="*/ 872860 w 1728874"/>
                  <a:gd name="connsiteY14" fmla="*/ 4145768 h 4150771"/>
                  <a:gd name="connsiteX15" fmla="*/ 262160 w 1728874"/>
                  <a:gd name="connsiteY15" fmla="*/ 4046893 h 4150771"/>
                  <a:gd name="connsiteX16" fmla="*/ 108029 w 1728874"/>
                  <a:gd name="connsiteY16" fmla="*/ 3799706 h 4150771"/>
                  <a:gd name="connsiteX17" fmla="*/ 99306 w 1728874"/>
                  <a:gd name="connsiteY17" fmla="*/ 3055233 h 4150771"/>
                  <a:gd name="connsiteX18" fmla="*/ 99306 w 1728874"/>
                  <a:gd name="connsiteY18" fmla="*/ 2616109 h 4150771"/>
                  <a:gd name="connsiteX19" fmla="*/ 55683 w 1728874"/>
                  <a:gd name="connsiteY19" fmla="*/ 2081019 h 4150771"/>
                  <a:gd name="connsiteX20" fmla="*/ 431 w 1728874"/>
                  <a:gd name="connsiteY20" fmla="*/ 1322008 h 4150771"/>
                  <a:gd name="connsiteX21" fmla="*/ 87128 w 1728874"/>
                  <a:gd name="connsiteY21" fmla="*/ 773195 h 4150771"/>
                  <a:gd name="connsiteX22" fmla="*/ 433736 w 1728874"/>
                  <a:gd name="connsiteY22" fmla="*/ 216931 h 4150771"/>
                  <a:gd name="connsiteX23" fmla="*/ 843779 w 1728874"/>
                  <a:gd name="connsiteY23" fmla="*/ 27903 h 4150771"/>
                  <a:gd name="connsiteX0" fmla="*/ 843779 w 1728874"/>
                  <a:gd name="connsiteY0" fmla="*/ 27903 h 4159554"/>
                  <a:gd name="connsiteX1" fmla="*/ 1355604 w 1728874"/>
                  <a:gd name="connsiteY1" fmla="*/ 19180 h 4159554"/>
                  <a:gd name="connsiteX2" fmla="*/ 1599884 w 1728874"/>
                  <a:gd name="connsiteY2" fmla="*/ 202389 h 4159554"/>
                  <a:gd name="connsiteX3" fmla="*/ 1687127 w 1728874"/>
                  <a:gd name="connsiteY3" fmla="*/ 475750 h 4159554"/>
                  <a:gd name="connsiteX4" fmla="*/ 1724931 w 1728874"/>
                  <a:gd name="connsiteY4" fmla="*/ 1022472 h 4159554"/>
                  <a:gd name="connsiteX5" fmla="*/ 1658046 w 1728874"/>
                  <a:gd name="connsiteY5" fmla="*/ 1423790 h 4159554"/>
                  <a:gd name="connsiteX6" fmla="*/ 1492283 w 1728874"/>
                  <a:gd name="connsiteY6" fmla="*/ 1819291 h 4159554"/>
                  <a:gd name="connsiteX7" fmla="*/ 1489376 w 1728874"/>
                  <a:gd name="connsiteY7" fmla="*/ 1825107 h 4159554"/>
                  <a:gd name="connsiteX8" fmla="*/ 1352036 w 1728874"/>
                  <a:gd name="connsiteY8" fmla="*/ 2401899 h 4159554"/>
                  <a:gd name="connsiteX9" fmla="*/ 1361276 w 1728874"/>
                  <a:gd name="connsiteY9" fmla="*/ 2791078 h 4159554"/>
                  <a:gd name="connsiteX10" fmla="*/ 1364327 w 1728874"/>
                  <a:gd name="connsiteY10" fmla="*/ 2787688 h 4159554"/>
                  <a:gd name="connsiteX11" fmla="*/ 1375959 w 1728874"/>
                  <a:gd name="connsiteY11" fmla="*/ 3238442 h 4159554"/>
                  <a:gd name="connsiteX12" fmla="*/ 1378869 w 1728874"/>
                  <a:gd name="connsiteY12" fmla="*/ 3764809 h 4159554"/>
                  <a:gd name="connsiteX13" fmla="*/ 1271268 w 1728874"/>
                  <a:gd name="connsiteY13" fmla="*/ 3980008 h 4159554"/>
                  <a:gd name="connsiteX14" fmla="*/ 872860 w 1728874"/>
                  <a:gd name="connsiteY14" fmla="*/ 4145768 h 4159554"/>
                  <a:gd name="connsiteX15" fmla="*/ 316480 w 1728874"/>
                  <a:gd name="connsiteY15" fmla="*/ 4074053 h 4159554"/>
                  <a:gd name="connsiteX16" fmla="*/ 108029 w 1728874"/>
                  <a:gd name="connsiteY16" fmla="*/ 3799706 h 4159554"/>
                  <a:gd name="connsiteX17" fmla="*/ 99306 w 1728874"/>
                  <a:gd name="connsiteY17" fmla="*/ 3055233 h 4159554"/>
                  <a:gd name="connsiteX18" fmla="*/ 99306 w 1728874"/>
                  <a:gd name="connsiteY18" fmla="*/ 2616109 h 4159554"/>
                  <a:gd name="connsiteX19" fmla="*/ 55683 w 1728874"/>
                  <a:gd name="connsiteY19" fmla="*/ 2081019 h 4159554"/>
                  <a:gd name="connsiteX20" fmla="*/ 431 w 1728874"/>
                  <a:gd name="connsiteY20" fmla="*/ 1322008 h 4159554"/>
                  <a:gd name="connsiteX21" fmla="*/ 87128 w 1728874"/>
                  <a:gd name="connsiteY21" fmla="*/ 773195 h 4159554"/>
                  <a:gd name="connsiteX22" fmla="*/ 433736 w 1728874"/>
                  <a:gd name="connsiteY22" fmla="*/ 216931 h 4159554"/>
                  <a:gd name="connsiteX23" fmla="*/ 843779 w 1728874"/>
                  <a:gd name="connsiteY23" fmla="*/ 27903 h 4159554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2306"/>
                  <a:gd name="connsiteX1" fmla="*/ 1355604 w 1728874"/>
                  <a:gd name="connsiteY1" fmla="*/ 19180 h 4172306"/>
                  <a:gd name="connsiteX2" fmla="*/ 1599884 w 1728874"/>
                  <a:gd name="connsiteY2" fmla="*/ 202389 h 4172306"/>
                  <a:gd name="connsiteX3" fmla="*/ 1687127 w 1728874"/>
                  <a:gd name="connsiteY3" fmla="*/ 475750 h 4172306"/>
                  <a:gd name="connsiteX4" fmla="*/ 1724931 w 1728874"/>
                  <a:gd name="connsiteY4" fmla="*/ 1022472 h 4172306"/>
                  <a:gd name="connsiteX5" fmla="*/ 1658046 w 1728874"/>
                  <a:gd name="connsiteY5" fmla="*/ 1423790 h 4172306"/>
                  <a:gd name="connsiteX6" fmla="*/ 1492283 w 1728874"/>
                  <a:gd name="connsiteY6" fmla="*/ 1819291 h 4172306"/>
                  <a:gd name="connsiteX7" fmla="*/ 1489376 w 1728874"/>
                  <a:gd name="connsiteY7" fmla="*/ 1825107 h 4172306"/>
                  <a:gd name="connsiteX8" fmla="*/ 1352036 w 1728874"/>
                  <a:gd name="connsiteY8" fmla="*/ 2401899 h 4172306"/>
                  <a:gd name="connsiteX9" fmla="*/ 1361276 w 1728874"/>
                  <a:gd name="connsiteY9" fmla="*/ 2791078 h 4172306"/>
                  <a:gd name="connsiteX10" fmla="*/ 1364327 w 1728874"/>
                  <a:gd name="connsiteY10" fmla="*/ 2787688 h 4172306"/>
                  <a:gd name="connsiteX11" fmla="*/ 1375959 w 1728874"/>
                  <a:gd name="connsiteY11" fmla="*/ 3238442 h 4172306"/>
                  <a:gd name="connsiteX12" fmla="*/ 1378869 w 1728874"/>
                  <a:gd name="connsiteY12" fmla="*/ 3764809 h 4172306"/>
                  <a:gd name="connsiteX13" fmla="*/ 900020 w 1728874"/>
                  <a:gd name="connsiteY13" fmla="*/ 4154822 h 4172306"/>
                  <a:gd name="connsiteX14" fmla="*/ 316480 w 1728874"/>
                  <a:gd name="connsiteY14" fmla="*/ 4074053 h 4172306"/>
                  <a:gd name="connsiteX15" fmla="*/ 108029 w 1728874"/>
                  <a:gd name="connsiteY15" fmla="*/ 3799706 h 4172306"/>
                  <a:gd name="connsiteX16" fmla="*/ 99306 w 1728874"/>
                  <a:gd name="connsiteY16" fmla="*/ 3055233 h 4172306"/>
                  <a:gd name="connsiteX17" fmla="*/ 99306 w 1728874"/>
                  <a:gd name="connsiteY17" fmla="*/ 2616109 h 4172306"/>
                  <a:gd name="connsiteX18" fmla="*/ 55683 w 1728874"/>
                  <a:gd name="connsiteY18" fmla="*/ 2081019 h 4172306"/>
                  <a:gd name="connsiteX19" fmla="*/ 431 w 1728874"/>
                  <a:gd name="connsiteY19" fmla="*/ 1322008 h 4172306"/>
                  <a:gd name="connsiteX20" fmla="*/ 87128 w 1728874"/>
                  <a:gd name="connsiteY20" fmla="*/ 773195 h 4172306"/>
                  <a:gd name="connsiteX21" fmla="*/ 433736 w 1728874"/>
                  <a:gd name="connsiteY21" fmla="*/ 216931 h 4172306"/>
                  <a:gd name="connsiteX22" fmla="*/ 843779 w 1728874"/>
                  <a:gd name="connsiteY22" fmla="*/ 27903 h 4172306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28874" h="4158005">
                    <a:moveTo>
                      <a:pt x="843779" y="27903"/>
                    </a:moveTo>
                    <a:cubicBezTo>
                      <a:pt x="997424" y="-5055"/>
                      <a:pt x="1229587" y="-9901"/>
                      <a:pt x="1355604" y="19180"/>
                    </a:cubicBezTo>
                    <a:cubicBezTo>
                      <a:pt x="1481621" y="48261"/>
                      <a:pt x="1547538" y="103514"/>
                      <a:pt x="1599884" y="202389"/>
                    </a:cubicBezTo>
                    <a:cubicBezTo>
                      <a:pt x="1646414" y="286725"/>
                      <a:pt x="1666769" y="382691"/>
                      <a:pt x="1687127" y="475750"/>
                    </a:cubicBezTo>
                    <a:cubicBezTo>
                      <a:pt x="1722024" y="656052"/>
                      <a:pt x="1736563" y="839264"/>
                      <a:pt x="1724931" y="1022472"/>
                    </a:cubicBezTo>
                    <a:cubicBezTo>
                      <a:pt x="1719114" y="1159154"/>
                      <a:pt x="1698759" y="1292927"/>
                      <a:pt x="1658046" y="1423790"/>
                    </a:cubicBezTo>
                    <a:cubicBezTo>
                      <a:pt x="1619271" y="1556593"/>
                      <a:pt x="1520395" y="1752405"/>
                      <a:pt x="1492283" y="1819291"/>
                    </a:cubicBezTo>
                    <a:cubicBezTo>
                      <a:pt x="1492283" y="1822200"/>
                      <a:pt x="1489376" y="1822200"/>
                      <a:pt x="1489376" y="1825107"/>
                    </a:cubicBezTo>
                    <a:cubicBezTo>
                      <a:pt x="1425398" y="2002502"/>
                      <a:pt x="1369484" y="2212871"/>
                      <a:pt x="1352036" y="2401899"/>
                    </a:cubicBezTo>
                    <a:lnTo>
                      <a:pt x="1361276" y="2791078"/>
                    </a:lnTo>
                    <a:lnTo>
                      <a:pt x="1364327" y="2787688"/>
                    </a:lnTo>
                    <a:cubicBezTo>
                      <a:pt x="1378869" y="2938909"/>
                      <a:pt x="1373052" y="3090130"/>
                      <a:pt x="1375959" y="3238442"/>
                    </a:cubicBezTo>
                    <a:cubicBezTo>
                      <a:pt x="1375959" y="3412928"/>
                      <a:pt x="1435760" y="3602384"/>
                      <a:pt x="1378869" y="3764809"/>
                    </a:cubicBezTo>
                    <a:cubicBezTo>
                      <a:pt x="1290492" y="4017127"/>
                      <a:pt x="1095192" y="4139495"/>
                      <a:pt x="900020" y="4154822"/>
                    </a:cubicBezTo>
                    <a:cubicBezTo>
                      <a:pt x="716172" y="4169260"/>
                      <a:pt x="448479" y="4133239"/>
                      <a:pt x="316480" y="4074053"/>
                    </a:cubicBezTo>
                    <a:cubicBezTo>
                      <a:pt x="184482" y="4014867"/>
                      <a:pt x="122571" y="3904397"/>
                      <a:pt x="108029" y="3799706"/>
                    </a:cubicBezTo>
                    <a:cubicBezTo>
                      <a:pt x="80887" y="3634429"/>
                      <a:pt x="100760" y="3252499"/>
                      <a:pt x="99306" y="3055233"/>
                    </a:cubicBezTo>
                    <a:cubicBezTo>
                      <a:pt x="102213" y="2909828"/>
                      <a:pt x="105122" y="2761514"/>
                      <a:pt x="99306" y="2616109"/>
                    </a:cubicBezTo>
                    <a:cubicBezTo>
                      <a:pt x="93490" y="2435807"/>
                      <a:pt x="81858" y="2258415"/>
                      <a:pt x="55683" y="2081019"/>
                    </a:cubicBezTo>
                    <a:cubicBezTo>
                      <a:pt x="39204" y="1865336"/>
                      <a:pt x="-4810" y="1539979"/>
                      <a:pt x="431" y="1322008"/>
                    </a:cubicBezTo>
                    <a:cubicBezTo>
                      <a:pt x="11335" y="1136615"/>
                      <a:pt x="38599" y="952860"/>
                      <a:pt x="87128" y="773195"/>
                    </a:cubicBezTo>
                    <a:cubicBezTo>
                      <a:pt x="130237" y="560614"/>
                      <a:pt x="263879" y="402352"/>
                      <a:pt x="433736" y="216931"/>
                    </a:cubicBezTo>
                    <a:cubicBezTo>
                      <a:pt x="558785" y="129688"/>
                      <a:pt x="692558" y="62800"/>
                      <a:pt x="843779" y="279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96EFAD3-AB1D-4AD6-A415-7F7BE8DE9533}"/>
                  </a:ext>
                </a:extLst>
              </p:cNvPr>
              <p:cNvSpPr/>
              <p:nvPr/>
            </p:nvSpPr>
            <p:spPr>
              <a:xfrm>
                <a:off x="6320211" y="46587"/>
                <a:ext cx="370016" cy="590603"/>
              </a:xfrm>
              <a:custGeom>
                <a:avLst/>
                <a:gdLst>
                  <a:gd name="connsiteX0" fmla="*/ 98584 w 495300"/>
                  <a:gd name="connsiteY0" fmla="*/ 576412 h 790575"/>
                  <a:gd name="connsiteX1" fmla="*/ 141446 w 495300"/>
                  <a:gd name="connsiteY1" fmla="*/ 629752 h 790575"/>
                  <a:gd name="connsiteX2" fmla="*/ 192881 w 495300"/>
                  <a:gd name="connsiteY2" fmla="*/ 688807 h 790575"/>
                  <a:gd name="connsiteX3" fmla="*/ 217646 w 495300"/>
                  <a:gd name="connsiteY3" fmla="*/ 732622 h 790575"/>
                  <a:gd name="connsiteX4" fmla="*/ 206216 w 495300"/>
                  <a:gd name="connsiteY4" fmla="*/ 776437 h 790575"/>
                  <a:gd name="connsiteX5" fmla="*/ 184309 w 495300"/>
                  <a:gd name="connsiteY5" fmla="*/ 784057 h 790575"/>
                  <a:gd name="connsiteX6" fmla="*/ 149066 w 495300"/>
                  <a:gd name="connsiteY6" fmla="*/ 765959 h 790575"/>
                  <a:gd name="connsiteX7" fmla="*/ 106204 w 495300"/>
                  <a:gd name="connsiteY7" fmla="*/ 714524 h 790575"/>
                  <a:gd name="connsiteX8" fmla="*/ 102394 w 495300"/>
                  <a:gd name="connsiteY8" fmla="*/ 709762 h 790575"/>
                  <a:gd name="connsiteX9" fmla="*/ 55721 w 495300"/>
                  <a:gd name="connsiteY9" fmla="*/ 611654 h 790575"/>
                  <a:gd name="connsiteX10" fmla="*/ 17621 w 495300"/>
                  <a:gd name="connsiteY10" fmla="*/ 443062 h 790575"/>
                  <a:gd name="connsiteX11" fmla="*/ 8096 w 495300"/>
                  <a:gd name="connsiteY11" fmla="*/ 353527 h 790575"/>
                  <a:gd name="connsiteX12" fmla="*/ 7144 w 495300"/>
                  <a:gd name="connsiteY12" fmla="*/ 291614 h 790575"/>
                  <a:gd name="connsiteX13" fmla="*/ 8096 w 495300"/>
                  <a:gd name="connsiteY13" fmla="*/ 270659 h 790575"/>
                  <a:gd name="connsiteX14" fmla="*/ 29051 w 495300"/>
                  <a:gd name="connsiteY14" fmla="*/ 164932 h 790575"/>
                  <a:gd name="connsiteX15" fmla="*/ 110966 w 495300"/>
                  <a:gd name="connsiteY15" fmla="*/ 37297 h 790575"/>
                  <a:gd name="connsiteX16" fmla="*/ 154781 w 495300"/>
                  <a:gd name="connsiteY16" fmla="*/ 8722 h 790575"/>
                  <a:gd name="connsiteX17" fmla="*/ 165259 w 495300"/>
                  <a:gd name="connsiteY17" fmla="*/ 7769 h 790575"/>
                  <a:gd name="connsiteX18" fmla="*/ 266224 w 495300"/>
                  <a:gd name="connsiteY18" fmla="*/ 57299 h 790575"/>
                  <a:gd name="connsiteX19" fmla="*/ 405289 w 495300"/>
                  <a:gd name="connsiteY19" fmla="*/ 183029 h 790575"/>
                  <a:gd name="connsiteX20" fmla="*/ 450056 w 495300"/>
                  <a:gd name="connsiteY20" fmla="*/ 239227 h 790575"/>
                  <a:gd name="connsiteX21" fmla="*/ 486251 w 495300"/>
                  <a:gd name="connsiteY21" fmla="*/ 344954 h 790575"/>
                  <a:gd name="connsiteX22" fmla="*/ 495776 w 495300"/>
                  <a:gd name="connsiteY22" fmla="*/ 520214 h 790575"/>
                  <a:gd name="connsiteX23" fmla="*/ 465296 w 495300"/>
                  <a:gd name="connsiteY23" fmla="*/ 685949 h 790575"/>
                  <a:gd name="connsiteX24" fmla="*/ 442436 w 495300"/>
                  <a:gd name="connsiteY24" fmla="*/ 727859 h 790575"/>
                  <a:gd name="connsiteX25" fmla="*/ 427196 w 495300"/>
                  <a:gd name="connsiteY25" fmla="*/ 738337 h 790575"/>
                  <a:gd name="connsiteX26" fmla="*/ 397669 w 495300"/>
                  <a:gd name="connsiteY26" fmla="*/ 716429 h 790575"/>
                  <a:gd name="connsiteX27" fmla="*/ 403384 w 495300"/>
                  <a:gd name="connsiteY27" fmla="*/ 671662 h 790575"/>
                  <a:gd name="connsiteX28" fmla="*/ 450056 w 495300"/>
                  <a:gd name="connsiteY28" fmla="*/ 579269 h 790575"/>
                  <a:gd name="connsiteX29" fmla="*/ 467201 w 495300"/>
                  <a:gd name="connsiteY29" fmla="*/ 530692 h 790575"/>
                  <a:gd name="connsiteX30" fmla="*/ 476726 w 495300"/>
                  <a:gd name="connsiteY30" fmla="*/ 428774 h 790575"/>
                  <a:gd name="connsiteX31" fmla="*/ 474821 w 495300"/>
                  <a:gd name="connsiteY31" fmla="*/ 421154 h 790575"/>
                  <a:gd name="connsiteX32" fmla="*/ 386239 w 495300"/>
                  <a:gd name="connsiteY32" fmla="*/ 277327 h 790575"/>
                  <a:gd name="connsiteX33" fmla="*/ 179546 w 495300"/>
                  <a:gd name="connsiteY33" fmla="*/ 107782 h 790575"/>
                  <a:gd name="connsiteX34" fmla="*/ 168116 w 495300"/>
                  <a:gd name="connsiteY34" fmla="*/ 110639 h 790575"/>
                  <a:gd name="connsiteX35" fmla="*/ 74771 w 495300"/>
                  <a:gd name="connsiteY35" fmla="*/ 308759 h 790575"/>
                  <a:gd name="connsiteX36" fmla="*/ 58579 w 495300"/>
                  <a:gd name="connsiteY36" fmla="*/ 372577 h 790575"/>
                  <a:gd name="connsiteX37" fmla="*/ 59531 w 495300"/>
                  <a:gd name="connsiteY37" fmla="*/ 392579 h 790575"/>
                  <a:gd name="connsiteX38" fmla="*/ 59531 w 495300"/>
                  <a:gd name="connsiteY38" fmla="*/ 396389 h 790575"/>
                  <a:gd name="connsiteX39" fmla="*/ 71914 w 495300"/>
                  <a:gd name="connsiteY39" fmla="*/ 502117 h 790575"/>
                  <a:gd name="connsiteX40" fmla="*/ 98584 w 495300"/>
                  <a:gd name="connsiteY40" fmla="*/ 576412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95300" h="790575">
                    <a:moveTo>
                      <a:pt x="98584" y="576412"/>
                    </a:moveTo>
                    <a:cubicBezTo>
                      <a:pt x="110966" y="596414"/>
                      <a:pt x="126206" y="612607"/>
                      <a:pt x="141446" y="629752"/>
                    </a:cubicBezTo>
                    <a:cubicBezTo>
                      <a:pt x="158591" y="649754"/>
                      <a:pt x="176689" y="667852"/>
                      <a:pt x="192881" y="688807"/>
                    </a:cubicBezTo>
                    <a:cubicBezTo>
                      <a:pt x="203359" y="702142"/>
                      <a:pt x="211931" y="716429"/>
                      <a:pt x="217646" y="732622"/>
                    </a:cubicBezTo>
                    <a:cubicBezTo>
                      <a:pt x="224314" y="749767"/>
                      <a:pt x="218599" y="764054"/>
                      <a:pt x="206216" y="776437"/>
                    </a:cubicBezTo>
                    <a:cubicBezTo>
                      <a:pt x="200501" y="782152"/>
                      <a:pt x="192881" y="785009"/>
                      <a:pt x="184309" y="784057"/>
                    </a:cubicBezTo>
                    <a:cubicBezTo>
                      <a:pt x="170974" y="781199"/>
                      <a:pt x="158591" y="777389"/>
                      <a:pt x="149066" y="765959"/>
                    </a:cubicBezTo>
                    <a:cubicBezTo>
                      <a:pt x="134779" y="748814"/>
                      <a:pt x="120491" y="731669"/>
                      <a:pt x="106204" y="714524"/>
                    </a:cubicBezTo>
                    <a:cubicBezTo>
                      <a:pt x="105251" y="712619"/>
                      <a:pt x="103346" y="711667"/>
                      <a:pt x="102394" y="709762"/>
                    </a:cubicBezTo>
                    <a:cubicBezTo>
                      <a:pt x="78581" y="681187"/>
                      <a:pt x="65246" y="646897"/>
                      <a:pt x="55721" y="611654"/>
                    </a:cubicBezTo>
                    <a:cubicBezTo>
                      <a:pt x="41434" y="556409"/>
                      <a:pt x="26194" y="500212"/>
                      <a:pt x="17621" y="443062"/>
                    </a:cubicBezTo>
                    <a:cubicBezTo>
                      <a:pt x="12859" y="413534"/>
                      <a:pt x="10001" y="383054"/>
                      <a:pt x="8096" y="353527"/>
                    </a:cubicBezTo>
                    <a:cubicBezTo>
                      <a:pt x="7144" y="332572"/>
                      <a:pt x="7144" y="312569"/>
                      <a:pt x="7144" y="291614"/>
                    </a:cubicBezTo>
                    <a:cubicBezTo>
                      <a:pt x="7144" y="284947"/>
                      <a:pt x="8096" y="277327"/>
                      <a:pt x="8096" y="270659"/>
                    </a:cubicBezTo>
                    <a:cubicBezTo>
                      <a:pt x="11906" y="234464"/>
                      <a:pt x="17621" y="199222"/>
                      <a:pt x="29051" y="164932"/>
                    </a:cubicBezTo>
                    <a:cubicBezTo>
                      <a:pt x="45244" y="115402"/>
                      <a:pt x="70961" y="71587"/>
                      <a:pt x="110966" y="37297"/>
                    </a:cubicBezTo>
                    <a:cubicBezTo>
                      <a:pt x="124301" y="25867"/>
                      <a:pt x="138589" y="16342"/>
                      <a:pt x="154781" y="8722"/>
                    </a:cubicBezTo>
                    <a:cubicBezTo>
                      <a:pt x="158591" y="6817"/>
                      <a:pt x="161449" y="6817"/>
                      <a:pt x="165259" y="7769"/>
                    </a:cubicBezTo>
                    <a:cubicBezTo>
                      <a:pt x="202406" y="18247"/>
                      <a:pt x="234791" y="36344"/>
                      <a:pt x="266224" y="57299"/>
                    </a:cubicBezTo>
                    <a:cubicBezTo>
                      <a:pt x="318611" y="92542"/>
                      <a:pt x="363379" y="135404"/>
                      <a:pt x="405289" y="183029"/>
                    </a:cubicBezTo>
                    <a:cubicBezTo>
                      <a:pt x="421481" y="201127"/>
                      <a:pt x="437674" y="218272"/>
                      <a:pt x="450056" y="239227"/>
                    </a:cubicBezTo>
                    <a:cubicBezTo>
                      <a:pt x="469106" y="272564"/>
                      <a:pt x="479584" y="307807"/>
                      <a:pt x="486251" y="344954"/>
                    </a:cubicBezTo>
                    <a:cubicBezTo>
                      <a:pt x="496729" y="403057"/>
                      <a:pt x="499586" y="461159"/>
                      <a:pt x="495776" y="520214"/>
                    </a:cubicBezTo>
                    <a:cubicBezTo>
                      <a:pt x="491966" y="576412"/>
                      <a:pt x="484346" y="632609"/>
                      <a:pt x="465296" y="685949"/>
                    </a:cubicBezTo>
                    <a:cubicBezTo>
                      <a:pt x="459581" y="701189"/>
                      <a:pt x="452914" y="716429"/>
                      <a:pt x="442436" y="727859"/>
                    </a:cubicBezTo>
                    <a:cubicBezTo>
                      <a:pt x="438626" y="732622"/>
                      <a:pt x="432911" y="736432"/>
                      <a:pt x="427196" y="738337"/>
                    </a:cubicBezTo>
                    <a:cubicBezTo>
                      <a:pt x="411956" y="742147"/>
                      <a:pt x="400526" y="733574"/>
                      <a:pt x="397669" y="716429"/>
                    </a:cubicBezTo>
                    <a:cubicBezTo>
                      <a:pt x="395764" y="701189"/>
                      <a:pt x="397669" y="685949"/>
                      <a:pt x="403384" y="671662"/>
                    </a:cubicBezTo>
                    <a:cubicBezTo>
                      <a:pt x="414814" y="639277"/>
                      <a:pt x="429101" y="607844"/>
                      <a:pt x="450056" y="579269"/>
                    </a:cubicBezTo>
                    <a:cubicBezTo>
                      <a:pt x="460534" y="564982"/>
                      <a:pt x="463391" y="547837"/>
                      <a:pt x="467201" y="530692"/>
                    </a:cubicBezTo>
                    <a:cubicBezTo>
                      <a:pt x="473869" y="497354"/>
                      <a:pt x="475774" y="463064"/>
                      <a:pt x="476726" y="428774"/>
                    </a:cubicBezTo>
                    <a:cubicBezTo>
                      <a:pt x="476726" y="425917"/>
                      <a:pt x="475774" y="424012"/>
                      <a:pt x="474821" y="421154"/>
                    </a:cubicBezTo>
                    <a:cubicBezTo>
                      <a:pt x="454819" y="366862"/>
                      <a:pt x="423386" y="320189"/>
                      <a:pt x="386239" y="277327"/>
                    </a:cubicBezTo>
                    <a:cubicBezTo>
                      <a:pt x="327184" y="208747"/>
                      <a:pt x="256699" y="153502"/>
                      <a:pt x="179546" y="107782"/>
                    </a:cubicBezTo>
                    <a:cubicBezTo>
                      <a:pt x="173831" y="103972"/>
                      <a:pt x="171926" y="105877"/>
                      <a:pt x="168116" y="110639"/>
                    </a:cubicBezTo>
                    <a:cubicBezTo>
                      <a:pt x="126206" y="171599"/>
                      <a:pt x="95726" y="238274"/>
                      <a:pt x="74771" y="308759"/>
                    </a:cubicBezTo>
                    <a:cubicBezTo>
                      <a:pt x="68104" y="329714"/>
                      <a:pt x="63341" y="350669"/>
                      <a:pt x="58579" y="372577"/>
                    </a:cubicBezTo>
                    <a:cubicBezTo>
                      <a:pt x="56674" y="379244"/>
                      <a:pt x="58579" y="385912"/>
                      <a:pt x="59531" y="392579"/>
                    </a:cubicBezTo>
                    <a:cubicBezTo>
                      <a:pt x="59531" y="393532"/>
                      <a:pt x="59531" y="395437"/>
                      <a:pt x="59531" y="396389"/>
                    </a:cubicBezTo>
                    <a:cubicBezTo>
                      <a:pt x="63341" y="431632"/>
                      <a:pt x="67151" y="466874"/>
                      <a:pt x="71914" y="502117"/>
                    </a:cubicBezTo>
                    <a:cubicBezTo>
                      <a:pt x="75724" y="529739"/>
                      <a:pt x="82391" y="554504"/>
                      <a:pt x="98584" y="5764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A83B1E1-8086-49FF-961A-524AEB2411C3}"/>
              </a:ext>
            </a:extLst>
          </p:cNvPr>
          <p:cNvSpPr/>
          <p:nvPr/>
        </p:nvSpPr>
        <p:spPr>
          <a:xfrm rot="20738113">
            <a:off x="2094336" y="3642349"/>
            <a:ext cx="845479" cy="847678"/>
          </a:xfrm>
          <a:custGeom>
            <a:avLst/>
            <a:gdLst>
              <a:gd name="connsiteX0" fmla="*/ 321547 w 668637"/>
              <a:gd name="connsiteY0" fmla="*/ 56565 h 670376"/>
              <a:gd name="connsiteX1" fmla="*/ 239003 w 668637"/>
              <a:gd name="connsiteY1" fmla="*/ 70219 h 670376"/>
              <a:gd name="connsiteX2" fmla="*/ 232176 w 668637"/>
              <a:gd name="connsiteY2" fmla="*/ 90079 h 670376"/>
              <a:gd name="connsiteX3" fmla="*/ 432642 w 668637"/>
              <a:gd name="connsiteY3" fmla="*/ 79528 h 670376"/>
              <a:gd name="connsiteX4" fmla="*/ 423953 w 668637"/>
              <a:gd name="connsiteY4" fmla="*/ 62771 h 670376"/>
              <a:gd name="connsiteX5" fmla="*/ 321547 w 668637"/>
              <a:gd name="connsiteY5" fmla="*/ 56565 h 670376"/>
              <a:gd name="connsiteX6" fmla="*/ 382215 w 668637"/>
              <a:gd name="connsiteY6" fmla="*/ 1639 h 670376"/>
              <a:gd name="connsiteX7" fmla="*/ 462433 w 668637"/>
              <a:gd name="connsiteY7" fmla="*/ 13120 h 670376"/>
              <a:gd name="connsiteX8" fmla="*/ 633728 w 668637"/>
              <a:gd name="connsiteY8" fmla="*/ 39808 h 670376"/>
              <a:gd name="connsiteX9" fmla="*/ 662278 w 668637"/>
              <a:gd name="connsiteY9" fmla="*/ 71460 h 670376"/>
              <a:gd name="connsiteX10" fmla="*/ 668485 w 668637"/>
              <a:gd name="connsiteY10" fmla="*/ 227241 h 670376"/>
              <a:gd name="connsiteX11" fmla="*/ 645521 w 668637"/>
              <a:gd name="connsiteY11" fmla="*/ 253307 h 670376"/>
              <a:gd name="connsiteX12" fmla="*/ 571044 w 668637"/>
              <a:gd name="connsiteY12" fmla="*/ 256410 h 670376"/>
              <a:gd name="connsiteX13" fmla="*/ 553045 w 668637"/>
              <a:gd name="connsiteY13" fmla="*/ 275029 h 670376"/>
              <a:gd name="connsiteX14" fmla="*/ 565458 w 668637"/>
              <a:gd name="connsiteY14" fmla="*/ 617621 h 670376"/>
              <a:gd name="connsiteX15" fmla="*/ 529462 w 668637"/>
              <a:gd name="connsiteY15" fmla="*/ 656101 h 670376"/>
              <a:gd name="connsiteX16" fmla="*/ 170112 w 668637"/>
              <a:gd name="connsiteY16" fmla="*/ 670376 h 670376"/>
              <a:gd name="connsiteX17" fmla="*/ 138460 w 668637"/>
              <a:gd name="connsiteY17" fmla="*/ 639964 h 670376"/>
              <a:gd name="connsiteX18" fmla="*/ 124805 w 668637"/>
              <a:gd name="connsiteY18" fmla="*/ 293028 h 670376"/>
              <a:gd name="connsiteX19" fmla="*/ 103704 w 668637"/>
              <a:gd name="connsiteY19" fmla="*/ 275029 h 670376"/>
              <a:gd name="connsiteX20" fmla="*/ 29228 w 668637"/>
              <a:gd name="connsiteY20" fmla="*/ 278133 h 670376"/>
              <a:gd name="connsiteX21" fmla="*/ 5643 w 668637"/>
              <a:gd name="connsiteY21" fmla="*/ 257031 h 670376"/>
              <a:gd name="connsiteX22" fmla="*/ 57 w 668637"/>
              <a:gd name="connsiteY22" fmla="*/ 87597 h 670376"/>
              <a:gd name="connsiteX23" fmla="*/ 16194 w 668637"/>
              <a:gd name="connsiteY23" fmla="*/ 66495 h 670376"/>
              <a:gd name="connsiteX24" fmla="*/ 301067 w 668637"/>
              <a:gd name="connsiteY24" fmla="*/ 3190 h 670376"/>
              <a:gd name="connsiteX25" fmla="*/ 382215 w 668637"/>
              <a:gd name="connsiteY25" fmla="*/ 1639 h 6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8637" h="670376">
                <a:moveTo>
                  <a:pt x="321547" y="56565"/>
                </a:moveTo>
                <a:cubicBezTo>
                  <a:pt x="302308" y="57185"/>
                  <a:pt x="270655" y="62150"/>
                  <a:pt x="239003" y="70219"/>
                </a:cubicBezTo>
                <a:cubicBezTo>
                  <a:pt x="224728" y="73942"/>
                  <a:pt x="223487" y="78287"/>
                  <a:pt x="232176" y="90079"/>
                </a:cubicBezTo>
                <a:cubicBezTo>
                  <a:pt x="283689" y="159590"/>
                  <a:pt x="386094" y="154004"/>
                  <a:pt x="432642" y="79528"/>
                </a:cubicBezTo>
                <a:cubicBezTo>
                  <a:pt x="440710" y="66495"/>
                  <a:pt x="433262" y="64633"/>
                  <a:pt x="423953" y="62771"/>
                </a:cubicBezTo>
                <a:cubicBezTo>
                  <a:pt x="394782" y="57806"/>
                  <a:pt x="364992" y="53461"/>
                  <a:pt x="321547" y="56565"/>
                </a:cubicBezTo>
                <a:close/>
                <a:moveTo>
                  <a:pt x="382215" y="1639"/>
                </a:moveTo>
                <a:cubicBezTo>
                  <a:pt x="409058" y="3966"/>
                  <a:pt x="435746" y="8466"/>
                  <a:pt x="462433" y="13120"/>
                </a:cubicBezTo>
                <a:cubicBezTo>
                  <a:pt x="519531" y="23051"/>
                  <a:pt x="576630" y="31740"/>
                  <a:pt x="633728" y="39808"/>
                </a:cubicBezTo>
                <a:cubicBezTo>
                  <a:pt x="653589" y="42291"/>
                  <a:pt x="662278" y="49738"/>
                  <a:pt x="662278" y="71460"/>
                </a:cubicBezTo>
                <a:cubicBezTo>
                  <a:pt x="662898" y="123594"/>
                  <a:pt x="666002" y="175727"/>
                  <a:pt x="668485" y="227241"/>
                </a:cubicBezTo>
                <a:cubicBezTo>
                  <a:pt x="669726" y="244618"/>
                  <a:pt x="663519" y="252686"/>
                  <a:pt x="645521" y="253307"/>
                </a:cubicBezTo>
                <a:cubicBezTo>
                  <a:pt x="620695" y="253928"/>
                  <a:pt x="595870" y="256410"/>
                  <a:pt x="571044" y="256410"/>
                </a:cubicBezTo>
                <a:cubicBezTo>
                  <a:pt x="557390" y="256410"/>
                  <a:pt x="552425" y="259514"/>
                  <a:pt x="553045" y="275029"/>
                </a:cubicBezTo>
                <a:cubicBezTo>
                  <a:pt x="558011" y="389227"/>
                  <a:pt x="561735" y="503424"/>
                  <a:pt x="565458" y="617621"/>
                </a:cubicBezTo>
                <a:cubicBezTo>
                  <a:pt x="566700" y="654859"/>
                  <a:pt x="566700" y="654239"/>
                  <a:pt x="529462" y="656101"/>
                </a:cubicBezTo>
                <a:cubicBezTo>
                  <a:pt x="470501" y="659204"/>
                  <a:pt x="229693" y="670376"/>
                  <a:pt x="170112" y="670376"/>
                </a:cubicBezTo>
                <a:cubicBezTo>
                  <a:pt x="140321" y="670376"/>
                  <a:pt x="140321" y="670376"/>
                  <a:pt x="138460" y="639964"/>
                </a:cubicBezTo>
                <a:cubicBezTo>
                  <a:pt x="135356" y="575418"/>
                  <a:pt x="125426" y="343920"/>
                  <a:pt x="124805" y="293028"/>
                </a:cubicBezTo>
                <a:cubicBezTo>
                  <a:pt x="124805" y="276271"/>
                  <a:pt x="118599" y="273788"/>
                  <a:pt x="103704" y="275029"/>
                </a:cubicBezTo>
                <a:cubicBezTo>
                  <a:pt x="78879" y="276892"/>
                  <a:pt x="54053" y="276892"/>
                  <a:pt x="29228" y="278133"/>
                </a:cubicBezTo>
                <a:cubicBezTo>
                  <a:pt x="13711" y="278753"/>
                  <a:pt x="6264" y="273168"/>
                  <a:pt x="5643" y="257031"/>
                </a:cubicBezTo>
                <a:cubicBezTo>
                  <a:pt x="4402" y="200553"/>
                  <a:pt x="2540" y="144075"/>
                  <a:pt x="57" y="87597"/>
                </a:cubicBezTo>
                <a:cubicBezTo>
                  <a:pt x="-563" y="75184"/>
                  <a:pt x="3781" y="68978"/>
                  <a:pt x="16194" y="66495"/>
                </a:cubicBezTo>
                <a:cubicBezTo>
                  <a:pt x="111772" y="47256"/>
                  <a:pt x="204247" y="16844"/>
                  <a:pt x="301067" y="3190"/>
                </a:cubicBezTo>
                <a:cubicBezTo>
                  <a:pt x="328375" y="-844"/>
                  <a:pt x="355373" y="-689"/>
                  <a:pt x="382215" y="1639"/>
                </a:cubicBezTo>
                <a:close/>
              </a:path>
            </a:pathLst>
          </a:custGeom>
          <a:solidFill>
            <a:srgbClr val="FE5700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5BE3E770-D697-49BC-9961-686B7CD23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155" y="2515212"/>
            <a:ext cx="6489507" cy="63652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69AD1EB5-325C-4B98-A44E-94B0ACAC7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810" y="3338287"/>
            <a:ext cx="6489507" cy="6365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07BC130B-1EAA-40E1-80D1-B28178FA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379" y="4162221"/>
            <a:ext cx="6459857" cy="63652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47FCDD4C-6376-4C7C-AB2B-9FEE33458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844" y="4961266"/>
            <a:ext cx="6489507" cy="67903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CE5C692-7F87-4108-B0EC-03F1C7827E7E}"/>
              </a:ext>
            </a:extLst>
          </p:cNvPr>
          <p:cNvSpPr/>
          <p:nvPr/>
        </p:nvSpPr>
        <p:spPr>
          <a:xfrm>
            <a:off x="625089" y="1940565"/>
            <a:ext cx="5065594" cy="3474878"/>
          </a:xfrm>
          <a:custGeom>
            <a:avLst/>
            <a:gdLst>
              <a:gd name="connsiteX0" fmla="*/ 3246497 w 5065594"/>
              <a:gd name="connsiteY0" fmla="*/ 857713 h 3474878"/>
              <a:gd name="connsiteX1" fmla="*/ 3245831 w 5065594"/>
              <a:gd name="connsiteY1" fmla="*/ 857723 h 3474878"/>
              <a:gd name="connsiteX2" fmla="*/ 3202826 w 5065594"/>
              <a:gd name="connsiteY2" fmla="*/ 857723 h 3474878"/>
              <a:gd name="connsiteX3" fmla="*/ 3202826 w 5065594"/>
              <a:gd name="connsiteY3" fmla="*/ 858405 h 3474878"/>
              <a:gd name="connsiteX4" fmla="*/ 3245831 w 5065594"/>
              <a:gd name="connsiteY4" fmla="*/ 857723 h 3474878"/>
              <a:gd name="connsiteX5" fmla="*/ 3247333 w 5065594"/>
              <a:gd name="connsiteY5" fmla="*/ 857723 h 3474878"/>
              <a:gd name="connsiteX6" fmla="*/ 3268295 w 5065594"/>
              <a:gd name="connsiteY6" fmla="*/ 857988 h 3474878"/>
              <a:gd name="connsiteX7" fmla="*/ 3193173 w 5065594"/>
              <a:gd name="connsiteY7" fmla="*/ 873433 h 3474878"/>
              <a:gd name="connsiteX8" fmla="*/ 3087704 w 5065594"/>
              <a:gd name="connsiteY8" fmla="*/ 1133608 h 3474878"/>
              <a:gd name="connsiteX9" fmla="*/ 2944653 w 5065594"/>
              <a:gd name="connsiteY9" fmla="*/ 2456490 h 3474878"/>
              <a:gd name="connsiteX10" fmla="*/ 3061819 w 5065594"/>
              <a:gd name="connsiteY10" fmla="*/ 2579787 h 3474878"/>
              <a:gd name="connsiteX11" fmla="*/ 3434433 w 5065594"/>
              <a:gd name="connsiteY11" fmla="*/ 2333875 h 3474878"/>
              <a:gd name="connsiteX12" fmla="*/ 3708955 w 5065594"/>
              <a:gd name="connsiteY12" fmla="*/ 990557 h 3474878"/>
              <a:gd name="connsiteX13" fmla="*/ 3606776 w 5065594"/>
              <a:gd name="connsiteY13" fmla="*/ 863173 h 3474878"/>
              <a:gd name="connsiteX14" fmla="*/ 3435114 w 5065594"/>
              <a:gd name="connsiteY14" fmla="*/ 863173 h 3474878"/>
              <a:gd name="connsiteX15" fmla="*/ 3307986 w 5065594"/>
              <a:gd name="connsiteY15" fmla="*/ 858490 h 3474878"/>
              <a:gd name="connsiteX16" fmla="*/ 3268295 w 5065594"/>
              <a:gd name="connsiteY16" fmla="*/ 857988 h 3474878"/>
              <a:gd name="connsiteX17" fmla="*/ 3269584 w 5065594"/>
              <a:gd name="connsiteY17" fmla="*/ 857723 h 3474878"/>
              <a:gd name="connsiteX18" fmla="*/ 3247333 w 5065594"/>
              <a:gd name="connsiteY18" fmla="*/ 857723 h 3474878"/>
              <a:gd name="connsiteX19" fmla="*/ 2234848 w 5065594"/>
              <a:gd name="connsiteY19" fmla="*/ 846824 h 3474878"/>
              <a:gd name="connsiteX20" fmla="*/ 2144929 w 5065594"/>
              <a:gd name="connsiteY20" fmla="*/ 936742 h 3474878"/>
              <a:gd name="connsiteX21" fmla="*/ 2120406 w 5065594"/>
              <a:gd name="connsiteY21" fmla="*/ 2370659 h 3474878"/>
              <a:gd name="connsiteX22" fmla="*/ 2214412 w 5065594"/>
              <a:gd name="connsiteY22" fmla="*/ 2477607 h 3474878"/>
              <a:gd name="connsiteX23" fmla="*/ 2637434 w 5065594"/>
              <a:gd name="connsiteY23" fmla="*/ 2207172 h 3474878"/>
              <a:gd name="connsiteX24" fmla="*/ 2780485 w 5065594"/>
              <a:gd name="connsiteY24" fmla="*/ 945598 h 3474878"/>
              <a:gd name="connsiteX25" fmla="*/ 2694655 w 5065594"/>
              <a:gd name="connsiteY25" fmla="*/ 846824 h 3474878"/>
              <a:gd name="connsiteX26" fmla="*/ 2234848 w 5065594"/>
              <a:gd name="connsiteY26" fmla="*/ 846824 h 3474878"/>
              <a:gd name="connsiteX27" fmla="*/ 1377903 w 5065594"/>
              <a:gd name="connsiteY27" fmla="*/ 829113 h 3474878"/>
              <a:gd name="connsiteX28" fmla="*/ 1278449 w 5065594"/>
              <a:gd name="connsiteY28" fmla="*/ 1089330 h 3474878"/>
              <a:gd name="connsiteX29" fmla="*/ 1364279 w 5065594"/>
              <a:gd name="connsiteY29" fmla="*/ 2272567 h 3474878"/>
              <a:gd name="connsiteX30" fmla="*/ 1413325 w 5065594"/>
              <a:gd name="connsiteY30" fmla="*/ 2362485 h 3474878"/>
              <a:gd name="connsiteX31" fmla="*/ 1785940 w 5065594"/>
              <a:gd name="connsiteY31" fmla="*/ 2415618 h 3474878"/>
              <a:gd name="connsiteX32" fmla="*/ 1826811 w 5065594"/>
              <a:gd name="connsiteY32" fmla="*/ 2342049 h 3474878"/>
              <a:gd name="connsiteX33" fmla="*/ 1843160 w 5065594"/>
              <a:gd name="connsiteY33" fmla="*/ 908132 h 3474878"/>
              <a:gd name="connsiteX34" fmla="*/ 1769591 w 5065594"/>
              <a:gd name="connsiteY34" fmla="*/ 834563 h 3474878"/>
              <a:gd name="connsiteX35" fmla="*/ 1536622 w 5065594"/>
              <a:gd name="connsiteY35" fmla="*/ 834563 h 3474878"/>
              <a:gd name="connsiteX36" fmla="*/ 1377903 w 5065594"/>
              <a:gd name="connsiteY36" fmla="*/ 829113 h 3474878"/>
              <a:gd name="connsiteX37" fmla="*/ 504507 w 5065594"/>
              <a:gd name="connsiteY37" fmla="*/ 813347 h 3474878"/>
              <a:gd name="connsiteX38" fmla="*/ 365647 w 5065594"/>
              <a:gd name="connsiteY38" fmla="*/ 1101591 h 3474878"/>
              <a:gd name="connsiteX39" fmla="*/ 520959 w 5065594"/>
              <a:gd name="connsiteY39" fmla="*/ 2096138 h 3474878"/>
              <a:gd name="connsiteX40" fmla="*/ 713056 w 5065594"/>
              <a:gd name="connsiteY40" fmla="*/ 2288916 h 3474878"/>
              <a:gd name="connsiteX41" fmla="*/ 993028 w 5065594"/>
              <a:gd name="connsiteY41" fmla="*/ 2030742 h 3474878"/>
              <a:gd name="connsiteX42" fmla="*/ 915372 w 5065594"/>
              <a:gd name="connsiteY42" fmla="*/ 966034 h 3474878"/>
              <a:gd name="connsiteX43" fmla="*/ 746435 w 5065594"/>
              <a:gd name="connsiteY43" fmla="*/ 814127 h 3474878"/>
              <a:gd name="connsiteX44" fmla="*/ 602703 w 5065594"/>
              <a:gd name="connsiteY44" fmla="*/ 814127 h 3474878"/>
              <a:gd name="connsiteX45" fmla="*/ 504507 w 5065594"/>
              <a:gd name="connsiteY45" fmla="*/ 813347 h 3474878"/>
              <a:gd name="connsiteX46" fmla="*/ 4368096 w 5065594"/>
              <a:gd name="connsiteY46" fmla="*/ 1120 h 3474878"/>
              <a:gd name="connsiteX47" fmla="*/ 4553638 w 5065594"/>
              <a:gd name="connsiteY47" fmla="*/ 1460 h 3474878"/>
              <a:gd name="connsiteX48" fmla="*/ 4924889 w 5065594"/>
              <a:gd name="connsiteY48" fmla="*/ 21215 h 3474878"/>
              <a:gd name="connsiteX49" fmla="*/ 5063853 w 5065594"/>
              <a:gd name="connsiteY49" fmla="*/ 209906 h 3474878"/>
              <a:gd name="connsiteX50" fmla="*/ 4904453 w 5065594"/>
              <a:gd name="connsiteY50" fmla="*/ 365900 h 3474878"/>
              <a:gd name="connsiteX51" fmla="*/ 4562493 w 5065594"/>
              <a:gd name="connsiteY51" fmla="*/ 369987 h 3474878"/>
              <a:gd name="connsiteX52" fmla="*/ 4123121 w 5065594"/>
              <a:gd name="connsiteY52" fmla="*/ 666988 h 3474878"/>
              <a:gd name="connsiteX53" fmla="*/ 3512089 w 5065594"/>
              <a:gd name="connsiteY53" fmla="*/ 3233053 h 3474878"/>
              <a:gd name="connsiteX54" fmla="*/ 3192609 w 5065594"/>
              <a:gd name="connsiteY54" fmla="*/ 3474878 h 3474878"/>
              <a:gd name="connsiteX55" fmla="*/ 2035257 w 5065594"/>
              <a:gd name="connsiteY55" fmla="*/ 3474878 h 3474878"/>
              <a:gd name="connsiteX56" fmla="*/ 672185 w 5065594"/>
              <a:gd name="connsiteY56" fmla="*/ 3462616 h 3474878"/>
              <a:gd name="connsiteX57" fmla="*/ 480087 w 5065594"/>
              <a:gd name="connsiteY57" fmla="*/ 3348856 h 3474878"/>
              <a:gd name="connsiteX58" fmla="*/ 668097 w 5065594"/>
              <a:gd name="connsiteY58" fmla="*/ 3151991 h 3474878"/>
              <a:gd name="connsiteX59" fmla="*/ 1699428 w 5065594"/>
              <a:gd name="connsiteY59" fmla="*/ 3160165 h 3474878"/>
              <a:gd name="connsiteX60" fmla="*/ 3073399 w 5065594"/>
              <a:gd name="connsiteY60" fmla="*/ 3188776 h 3474878"/>
              <a:gd name="connsiteX61" fmla="*/ 3212363 w 5065594"/>
              <a:gd name="connsiteY61" fmla="*/ 2945588 h 3474878"/>
              <a:gd name="connsiteX62" fmla="*/ 3106097 w 5065594"/>
              <a:gd name="connsiteY62" fmla="*/ 2863845 h 3474878"/>
              <a:gd name="connsiteX63" fmla="*/ 553657 w 5065594"/>
              <a:gd name="connsiteY63" fmla="*/ 2519160 h 3474878"/>
              <a:gd name="connsiteX64" fmla="*/ 283222 w 5065594"/>
              <a:gd name="connsiteY64" fmla="*/ 2277335 h 3474878"/>
              <a:gd name="connsiteX65" fmla="*/ 12787 w 5065594"/>
              <a:gd name="connsiteY65" fmla="*/ 797778 h 3474878"/>
              <a:gd name="connsiteX66" fmla="*/ 319325 w 5065594"/>
              <a:gd name="connsiteY66" fmla="*/ 509633 h 3474878"/>
              <a:gd name="connsiteX67" fmla="*/ 3597920 w 5065594"/>
              <a:gd name="connsiteY67" fmla="*/ 566853 h 3474878"/>
              <a:gd name="connsiteX68" fmla="*/ 3950098 w 5065594"/>
              <a:gd name="connsiteY68" fmla="*/ 304592 h 3474878"/>
              <a:gd name="connsiteX69" fmla="*/ 3986882 w 5065594"/>
              <a:gd name="connsiteY69" fmla="*/ 181296 h 3474878"/>
              <a:gd name="connsiteX70" fmla="*/ 4183066 w 5065594"/>
              <a:gd name="connsiteY70" fmla="*/ 13040 h 3474878"/>
              <a:gd name="connsiteX71" fmla="*/ 4368096 w 5065594"/>
              <a:gd name="connsiteY71" fmla="*/ 1120 h 347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065594" h="3474878">
                <a:moveTo>
                  <a:pt x="3246497" y="857713"/>
                </a:moveTo>
                <a:lnTo>
                  <a:pt x="3245831" y="857723"/>
                </a:lnTo>
                <a:lnTo>
                  <a:pt x="3202826" y="857723"/>
                </a:lnTo>
                <a:lnTo>
                  <a:pt x="3202826" y="858405"/>
                </a:lnTo>
                <a:lnTo>
                  <a:pt x="3245831" y="857723"/>
                </a:lnTo>
                <a:lnTo>
                  <a:pt x="3247333" y="857723"/>
                </a:lnTo>
                <a:lnTo>
                  <a:pt x="3268295" y="857988"/>
                </a:lnTo>
                <a:lnTo>
                  <a:pt x="3193173" y="873433"/>
                </a:lnTo>
                <a:cubicBezTo>
                  <a:pt x="3130620" y="901533"/>
                  <a:pt x="3106097" y="972164"/>
                  <a:pt x="3087704" y="1133608"/>
                </a:cubicBezTo>
                <a:cubicBezTo>
                  <a:pt x="3038659" y="1519165"/>
                  <a:pt x="2993699" y="2070933"/>
                  <a:pt x="2944653" y="2456490"/>
                </a:cubicBezTo>
                <a:cubicBezTo>
                  <a:pt x="2928304" y="2543001"/>
                  <a:pt x="2984163" y="2567524"/>
                  <a:pt x="3061819" y="2579787"/>
                </a:cubicBezTo>
                <a:cubicBezTo>
                  <a:pt x="3364951" y="2629514"/>
                  <a:pt x="3364951" y="2633601"/>
                  <a:pt x="3434433" y="2333875"/>
                </a:cubicBezTo>
                <a:cubicBezTo>
                  <a:pt x="3525032" y="1944231"/>
                  <a:pt x="3610862" y="1380201"/>
                  <a:pt x="3708955" y="990557"/>
                </a:cubicBezTo>
                <a:cubicBezTo>
                  <a:pt x="3733477" y="883609"/>
                  <a:pt x="3713042" y="850911"/>
                  <a:pt x="3606776" y="863173"/>
                </a:cubicBezTo>
                <a:cubicBezTo>
                  <a:pt x="3549555" y="867260"/>
                  <a:pt x="3492335" y="863173"/>
                  <a:pt x="3435114" y="863173"/>
                </a:cubicBezTo>
                <a:cubicBezTo>
                  <a:pt x="3400032" y="861129"/>
                  <a:pt x="3352178" y="859426"/>
                  <a:pt x="3307986" y="858490"/>
                </a:cubicBezTo>
                <a:lnTo>
                  <a:pt x="3268295" y="857988"/>
                </a:lnTo>
                <a:lnTo>
                  <a:pt x="3269584" y="857723"/>
                </a:lnTo>
                <a:lnTo>
                  <a:pt x="3247333" y="857723"/>
                </a:lnTo>
                <a:close/>
                <a:moveTo>
                  <a:pt x="2234848" y="846824"/>
                </a:moveTo>
                <a:cubicBezTo>
                  <a:pt x="2161278" y="842737"/>
                  <a:pt x="2144929" y="871347"/>
                  <a:pt x="2144929" y="936742"/>
                </a:cubicBezTo>
                <a:cubicBezTo>
                  <a:pt x="2149017" y="1149957"/>
                  <a:pt x="2124494" y="2161532"/>
                  <a:pt x="2120406" y="2370659"/>
                </a:cubicBezTo>
                <a:cubicBezTo>
                  <a:pt x="2120406" y="2436736"/>
                  <a:pt x="2136756" y="2465345"/>
                  <a:pt x="2214412" y="2477607"/>
                </a:cubicBezTo>
                <a:cubicBezTo>
                  <a:pt x="2542067" y="2527334"/>
                  <a:pt x="2596562" y="2531421"/>
                  <a:pt x="2637434" y="2207172"/>
                </a:cubicBezTo>
                <a:cubicBezTo>
                  <a:pt x="2686480" y="1842051"/>
                  <a:pt x="2727352" y="1306632"/>
                  <a:pt x="2780485" y="945598"/>
                </a:cubicBezTo>
                <a:cubicBezTo>
                  <a:pt x="2792747" y="863173"/>
                  <a:pt x="2772311" y="842737"/>
                  <a:pt x="2694655" y="846824"/>
                </a:cubicBezTo>
                <a:cubicBezTo>
                  <a:pt x="2559778" y="850911"/>
                  <a:pt x="2370405" y="850911"/>
                  <a:pt x="2234848" y="846824"/>
                </a:cubicBezTo>
                <a:close/>
                <a:moveTo>
                  <a:pt x="1377903" y="829113"/>
                </a:moveTo>
                <a:cubicBezTo>
                  <a:pt x="1262100" y="835244"/>
                  <a:pt x="1263462" y="885653"/>
                  <a:pt x="1278449" y="1089330"/>
                </a:cubicBezTo>
                <a:cubicBezTo>
                  <a:pt x="1302972" y="1425160"/>
                  <a:pt x="1335669" y="1936056"/>
                  <a:pt x="1364279" y="2272567"/>
                </a:cubicBezTo>
                <a:cubicBezTo>
                  <a:pt x="1368367" y="2309352"/>
                  <a:pt x="1356105" y="2354310"/>
                  <a:pt x="1413325" y="2362485"/>
                </a:cubicBezTo>
                <a:cubicBezTo>
                  <a:pt x="1535941" y="2382921"/>
                  <a:pt x="1663325" y="2399269"/>
                  <a:pt x="1785940" y="2415618"/>
                </a:cubicBezTo>
                <a:cubicBezTo>
                  <a:pt x="1839073" y="2419705"/>
                  <a:pt x="1826811" y="2374746"/>
                  <a:pt x="1826811" y="2342049"/>
                </a:cubicBezTo>
                <a:cubicBezTo>
                  <a:pt x="1830899" y="1919027"/>
                  <a:pt x="1834986" y="1330473"/>
                  <a:pt x="1843160" y="908132"/>
                </a:cubicBezTo>
                <a:cubicBezTo>
                  <a:pt x="1843160" y="846824"/>
                  <a:pt x="1822724" y="834563"/>
                  <a:pt x="1769591" y="834563"/>
                </a:cubicBezTo>
                <a:cubicBezTo>
                  <a:pt x="1691935" y="834563"/>
                  <a:pt x="1614278" y="834563"/>
                  <a:pt x="1536622" y="834563"/>
                </a:cubicBezTo>
                <a:cubicBezTo>
                  <a:pt x="1468502" y="830475"/>
                  <a:pt x="1416732" y="827070"/>
                  <a:pt x="1377903" y="829113"/>
                </a:cubicBezTo>
                <a:close/>
                <a:moveTo>
                  <a:pt x="504507" y="813347"/>
                </a:moveTo>
                <a:cubicBezTo>
                  <a:pt x="306191" y="814595"/>
                  <a:pt x="315579" y="846483"/>
                  <a:pt x="365647" y="1101591"/>
                </a:cubicBezTo>
                <a:cubicBezTo>
                  <a:pt x="418780" y="1376113"/>
                  <a:pt x="476000" y="1821615"/>
                  <a:pt x="520959" y="2096138"/>
                </a:cubicBezTo>
                <a:cubicBezTo>
                  <a:pt x="541395" y="2219434"/>
                  <a:pt x="586354" y="2276654"/>
                  <a:pt x="713056" y="2288916"/>
                </a:cubicBezTo>
                <a:cubicBezTo>
                  <a:pt x="1012101" y="2322294"/>
                  <a:pt x="1025725" y="2326381"/>
                  <a:pt x="993028" y="2030742"/>
                </a:cubicBezTo>
                <a:cubicBezTo>
                  <a:pt x="964418" y="1731016"/>
                  <a:pt x="931720" y="1261673"/>
                  <a:pt x="915372" y="966034"/>
                </a:cubicBezTo>
                <a:cubicBezTo>
                  <a:pt x="907197" y="850911"/>
                  <a:pt x="869050" y="797778"/>
                  <a:pt x="746435" y="814127"/>
                </a:cubicBezTo>
                <a:cubicBezTo>
                  <a:pt x="697389" y="822301"/>
                  <a:pt x="648343" y="814127"/>
                  <a:pt x="602703" y="814127"/>
                </a:cubicBezTo>
                <a:cubicBezTo>
                  <a:pt x="565407" y="813616"/>
                  <a:pt x="532837" y="813169"/>
                  <a:pt x="504507" y="813347"/>
                </a:cubicBezTo>
                <a:close/>
                <a:moveTo>
                  <a:pt x="4368096" y="1120"/>
                </a:moveTo>
                <a:cubicBezTo>
                  <a:pt x="4429830" y="-583"/>
                  <a:pt x="4491648" y="-243"/>
                  <a:pt x="4553638" y="1460"/>
                </a:cubicBezTo>
                <a:cubicBezTo>
                  <a:pt x="4677615" y="4185"/>
                  <a:pt x="4800911" y="12360"/>
                  <a:pt x="4924889" y="21215"/>
                </a:cubicBezTo>
                <a:cubicBezTo>
                  <a:pt x="5022981" y="29389"/>
                  <a:pt x="5076114" y="111133"/>
                  <a:pt x="5063853" y="209906"/>
                </a:cubicBezTo>
                <a:cubicBezTo>
                  <a:pt x="5055678" y="300505"/>
                  <a:pt x="5006632" y="361813"/>
                  <a:pt x="4904453" y="365900"/>
                </a:cubicBezTo>
                <a:cubicBezTo>
                  <a:pt x="4826797" y="365900"/>
                  <a:pt x="4640149" y="365900"/>
                  <a:pt x="4562493" y="369987"/>
                </a:cubicBezTo>
                <a:cubicBezTo>
                  <a:pt x="4193966" y="374074"/>
                  <a:pt x="4204865" y="305955"/>
                  <a:pt x="4123121" y="666988"/>
                </a:cubicBezTo>
                <a:cubicBezTo>
                  <a:pt x="3909907" y="1611807"/>
                  <a:pt x="3678982" y="2511667"/>
                  <a:pt x="3512089" y="3233053"/>
                </a:cubicBezTo>
                <a:cubicBezTo>
                  <a:pt x="3467130" y="3429919"/>
                  <a:pt x="3388793" y="3474878"/>
                  <a:pt x="3192609" y="3474878"/>
                </a:cubicBezTo>
                <a:cubicBezTo>
                  <a:pt x="2762774" y="3474878"/>
                  <a:pt x="2469178" y="3474878"/>
                  <a:pt x="2035257" y="3474878"/>
                </a:cubicBezTo>
                <a:cubicBezTo>
                  <a:pt x="1580900" y="3450355"/>
                  <a:pt x="1126542" y="3487139"/>
                  <a:pt x="672185" y="3462616"/>
                </a:cubicBezTo>
                <a:cubicBezTo>
                  <a:pt x="570005" y="3458529"/>
                  <a:pt x="492349" y="3463979"/>
                  <a:pt x="480087" y="3348856"/>
                </a:cubicBezTo>
                <a:cubicBezTo>
                  <a:pt x="467826" y="3225560"/>
                  <a:pt x="529134" y="3151991"/>
                  <a:pt x="668097" y="3151991"/>
                </a:cubicBezTo>
                <a:cubicBezTo>
                  <a:pt x="1012101" y="3151991"/>
                  <a:pt x="1355424" y="3156077"/>
                  <a:pt x="1699428" y="3160165"/>
                </a:cubicBezTo>
                <a:cubicBezTo>
                  <a:pt x="2202831" y="3168340"/>
                  <a:pt x="2569995" y="3168340"/>
                  <a:pt x="3073399" y="3188776"/>
                </a:cubicBezTo>
                <a:cubicBezTo>
                  <a:pt x="3220538" y="3192863"/>
                  <a:pt x="3187840" y="3015070"/>
                  <a:pt x="3212363" y="2945588"/>
                </a:cubicBezTo>
                <a:cubicBezTo>
                  <a:pt x="3245061" y="2843409"/>
                  <a:pt x="3155143" y="2872019"/>
                  <a:pt x="3106097" y="2863845"/>
                </a:cubicBezTo>
                <a:cubicBezTo>
                  <a:pt x="2219180" y="2750086"/>
                  <a:pt x="1459647" y="2634963"/>
                  <a:pt x="553657" y="2519160"/>
                </a:cubicBezTo>
                <a:cubicBezTo>
                  <a:pt x="401750" y="2498724"/>
                  <a:pt x="311833" y="2421068"/>
                  <a:pt x="283222" y="2277335"/>
                </a:cubicBezTo>
                <a:cubicBezTo>
                  <a:pt x="188536" y="1809354"/>
                  <a:pt x="98618" y="1269847"/>
                  <a:pt x="12787" y="797778"/>
                </a:cubicBezTo>
                <a:cubicBezTo>
                  <a:pt x="-36259" y="531431"/>
                  <a:pt x="53659" y="504864"/>
                  <a:pt x="319325" y="509633"/>
                </a:cubicBezTo>
                <a:cubicBezTo>
                  <a:pt x="1412645" y="525981"/>
                  <a:pt x="2505282" y="546417"/>
                  <a:pt x="3597920" y="566853"/>
                </a:cubicBezTo>
                <a:cubicBezTo>
                  <a:pt x="3880616" y="570940"/>
                  <a:pt x="3880616" y="570940"/>
                  <a:pt x="3950098" y="304592"/>
                </a:cubicBezTo>
                <a:cubicBezTo>
                  <a:pt x="3962360" y="263040"/>
                  <a:pt x="3974621" y="222168"/>
                  <a:pt x="3986882" y="181296"/>
                </a:cubicBezTo>
                <a:cubicBezTo>
                  <a:pt x="4015493" y="82522"/>
                  <a:pt x="4080887" y="21215"/>
                  <a:pt x="4183066" y="13040"/>
                </a:cubicBezTo>
                <a:cubicBezTo>
                  <a:pt x="4244715" y="6569"/>
                  <a:pt x="4306363" y="2823"/>
                  <a:pt x="4368096" y="112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Circle: Hollow 61">
            <a:extLst>
              <a:ext uri="{FF2B5EF4-FFF2-40B4-BE49-F238E27FC236}">
                <a16:creationId xmlns:a16="http://schemas.microsoft.com/office/drawing/2014/main" id="{EE71ED1D-786A-4FB7-BBD9-150C8E4694E7}"/>
              </a:ext>
            </a:extLst>
          </p:cNvPr>
          <p:cNvSpPr/>
          <p:nvPr/>
        </p:nvSpPr>
        <p:spPr>
          <a:xfrm>
            <a:off x="3054485" y="5493049"/>
            <a:ext cx="739302" cy="739302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9AD3937B-80BD-436D-B59F-F3DB8E821A0E}"/>
              </a:ext>
            </a:extLst>
          </p:cNvPr>
          <p:cNvSpPr/>
          <p:nvPr/>
        </p:nvSpPr>
        <p:spPr>
          <a:xfrm>
            <a:off x="1323643" y="5493049"/>
            <a:ext cx="739302" cy="739302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A6BCA2D-26D4-492D-81DD-75F43D863F35}"/>
              </a:ext>
            </a:extLst>
          </p:cNvPr>
          <p:cNvSpPr/>
          <p:nvPr/>
        </p:nvSpPr>
        <p:spPr>
          <a:xfrm>
            <a:off x="5200210" y="2544751"/>
            <a:ext cx="572029" cy="592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1E9E4E-8C94-4111-9DD9-4E41CC0E4DDD}"/>
              </a:ext>
            </a:extLst>
          </p:cNvPr>
          <p:cNvSpPr/>
          <p:nvPr/>
        </p:nvSpPr>
        <p:spPr>
          <a:xfrm>
            <a:off x="4958230" y="3367490"/>
            <a:ext cx="651751" cy="575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FB4D18F-81FF-442E-92D3-BFE347D4B6B4}"/>
              </a:ext>
            </a:extLst>
          </p:cNvPr>
          <p:cNvSpPr/>
          <p:nvPr/>
        </p:nvSpPr>
        <p:spPr>
          <a:xfrm>
            <a:off x="4732091" y="4248917"/>
            <a:ext cx="648773" cy="502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B904E5-E4A9-454B-BE1F-04BFB9C20CA9}"/>
              </a:ext>
            </a:extLst>
          </p:cNvPr>
          <p:cNvSpPr/>
          <p:nvPr/>
        </p:nvSpPr>
        <p:spPr>
          <a:xfrm>
            <a:off x="4491989" y="5069824"/>
            <a:ext cx="651751" cy="4412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7B6D88-3B2F-4861-A4DD-A8C8B0B43E00}"/>
              </a:ext>
            </a:extLst>
          </p:cNvPr>
          <p:cNvSpPr txBox="1"/>
          <p:nvPr/>
        </p:nvSpPr>
        <p:spPr>
          <a:xfrm flipH="1">
            <a:off x="5214085" y="2613650"/>
            <a:ext cx="56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Calibri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C2EE2B-BA24-4588-A2A2-3C13840665A7}"/>
              </a:ext>
            </a:extLst>
          </p:cNvPr>
          <p:cNvSpPr txBox="1"/>
          <p:nvPr/>
        </p:nvSpPr>
        <p:spPr>
          <a:xfrm flipH="1">
            <a:off x="4981002" y="3382827"/>
            <a:ext cx="57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Calibri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0D44F5-6839-4422-993B-2753039CE7DA}"/>
              </a:ext>
            </a:extLst>
          </p:cNvPr>
          <p:cNvSpPr txBox="1"/>
          <p:nvPr/>
        </p:nvSpPr>
        <p:spPr>
          <a:xfrm flipH="1">
            <a:off x="4690556" y="4261697"/>
            <a:ext cx="6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Calibri" pitchFamily="34" charset="0"/>
              </a:rPr>
              <a:t>03</a:t>
            </a:r>
            <a:endParaRPr lang="ko-KR" altLang="en-US" sz="28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1E9733-B3FC-41C5-9D04-D9845BAB7798}"/>
              </a:ext>
            </a:extLst>
          </p:cNvPr>
          <p:cNvSpPr txBox="1"/>
          <p:nvPr/>
        </p:nvSpPr>
        <p:spPr>
          <a:xfrm flipH="1">
            <a:off x="4491989" y="5021067"/>
            <a:ext cx="65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Calibri" pitchFamily="34" charset="0"/>
              </a:rPr>
              <a:t>04</a:t>
            </a:r>
            <a:endParaRPr lang="ko-KR" altLang="en-US" sz="28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9A44B0-9703-4499-9E79-969CEF3F1AE6}"/>
              </a:ext>
            </a:extLst>
          </p:cNvPr>
          <p:cNvSpPr txBox="1"/>
          <p:nvPr/>
        </p:nvSpPr>
        <p:spPr>
          <a:xfrm>
            <a:off x="6018062" y="2613650"/>
            <a:ext cx="52989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B67D01-2D31-4CBA-8EA4-A07609F7D9B3}"/>
              </a:ext>
            </a:extLst>
          </p:cNvPr>
          <p:cNvSpPr txBox="1"/>
          <p:nvPr/>
        </p:nvSpPr>
        <p:spPr>
          <a:xfrm>
            <a:off x="7897402" y="1935965"/>
            <a:ext cx="35044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ko-K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ko-K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altLang="ko-K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ko-KR" altLang="en-US" sz="28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6227B9-2FE2-47C7-BF35-38A965532844}"/>
              </a:ext>
            </a:extLst>
          </p:cNvPr>
          <p:cNvSpPr txBox="1"/>
          <p:nvPr/>
        </p:nvSpPr>
        <p:spPr>
          <a:xfrm>
            <a:off x="7897402" y="1383980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T&amp;T FASHION</a:t>
            </a:r>
            <a:endParaRPr lang="ko-KR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1387015-4AB6-4F04-9EA4-79F4EB21098E}"/>
              </a:ext>
            </a:extLst>
          </p:cNvPr>
          <p:cNvGrpSpPr/>
          <p:nvPr/>
        </p:nvGrpSpPr>
        <p:grpSpPr>
          <a:xfrm>
            <a:off x="3647473" y="3518501"/>
            <a:ext cx="423071" cy="866129"/>
            <a:chOff x="7528445" y="2305877"/>
            <a:chExt cx="561155" cy="1148822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C464BCA-525E-47FE-8741-53A846D3DDDD}"/>
                </a:ext>
              </a:extLst>
            </p:cNvPr>
            <p:cNvSpPr/>
            <p:nvPr/>
          </p:nvSpPr>
          <p:spPr>
            <a:xfrm>
              <a:off x="7534623" y="2338366"/>
              <a:ext cx="554977" cy="1116333"/>
            </a:xfrm>
            <a:custGeom>
              <a:avLst/>
              <a:gdLst>
                <a:gd name="connsiteX0" fmla="*/ 241208 w 288620"/>
                <a:gd name="connsiteY0" fmla="*/ 327965 h 580557"/>
                <a:gd name="connsiteX1" fmla="*/ 214668 w 288620"/>
                <a:gd name="connsiteY1" fmla="*/ 286496 h 580557"/>
                <a:gd name="connsiteX2" fmla="*/ 190119 w 288620"/>
                <a:gd name="connsiteY2" fmla="*/ 214175 h 580557"/>
                <a:gd name="connsiteX3" fmla="*/ 160925 w 288620"/>
                <a:gd name="connsiteY3" fmla="*/ 131239 h 580557"/>
                <a:gd name="connsiteX4" fmla="*/ 128414 w 288620"/>
                <a:gd name="connsiteY4" fmla="*/ 83467 h 580557"/>
                <a:gd name="connsiteX5" fmla="*/ 85287 w 288620"/>
                <a:gd name="connsiteY5" fmla="*/ 69202 h 580557"/>
                <a:gd name="connsiteX6" fmla="*/ 79316 w 288620"/>
                <a:gd name="connsiteY6" fmla="*/ 62899 h 580557"/>
                <a:gd name="connsiteX7" fmla="*/ 78984 w 288620"/>
                <a:gd name="connsiteY7" fmla="*/ 40008 h 580557"/>
                <a:gd name="connsiteX8" fmla="*/ 72349 w 288620"/>
                <a:gd name="connsiteY8" fmla="*/ 3848 h 580557"/>
                <a:gd name="connsiteX9" fmla="*/ 68036 w 288620"/>
                <a:gd name="connsiteY9" fmla="*/ 199 h 580557"/>
                <a:gd name="connsiteX10" fmla="*/ 58747 w 288620"/>
                <a:gd name="connsiteY10" fmla="*/ 15459 h 580557"/>
                <a:gd name="connsiteX11" fmla="*/ 61069 w 288620"/>
                <a:gd name="connsiteY11" fmla="*/ 26407 h 580557"/>
                <a:gd name="connsiteX12" fmla="*/ 63060 w 288620"/>
                <a:gd name="connsiteY12" fmla="*/ 63562 h 580557"/>
                <a:gd name="connsiteX13" fmla="*/ 56425 w 288620"/>
                <a:gd name="connsiteY13" fmla="*/ 73515 h 580557"/>
                <a:gd name="connsiteX14" fmla="*/ 40833 w 288620"/>
                <a:gd name="connsiteY14" fmla="*/ 81145 h 580557"/>
                <a:gd name="connsiteX15" fmla="*/ 3345 w 288620"/>
                <a:gd name="connsiteY15" fmla="*/ 159105 h 580557"/>
                <a:gd name="connsiteX16" fmla="*/ 3345 w 288620"/>
                <a:gd name="connsiteY16" fmla="*/ 159105 h 580557"/>
                <a:gd name="connsiteX17" fmla="*/ 3345 w 288620"/>
                <a:gd name="connsiteY17" fmla="*/ 159105 h 580557"/>
                <a:gd name="connsiteX18" fmla="*/ 28 w 288620"/>
                <a:gd name="connsiteY18" fmla="*/ 203560 h 580557"/>
                <a:gd name="connsiteX19" fmla="*/ 5999 w 288620"/>
                <a:gd name="connsiteY19" fmla="*/ 298771 h 580557"/>
                <a:gd name="connsiteX20" fmla="*/ 16947 w 288620"/>
                <a:gd name="connsiteY20" fmla="*/ 392655 h 580557"/>
                <a:gd name="connsiteX21" fmla="*/ 55762 w 288620"/>
                <a:gd name="connsiteY21" fmla="*/ 509430 h 580557"/>
                <a:gd name="connsiteX22" fmla="*/ 123106 w 288620"/>
                <a:gd name="connsiteY22" fmla="*/ 573458 h 580557"/>
                <a:gd name="connsiteX23" fmla="*/ 222962 w 288620"/>
                <a:gd name="connsiteY23" fmla="*/ 565496 h 580557"/>
                <a:gd name="connsiteX24" fmla="*/ 288980 w 288620"/>
                <a:gd name="connsiteY24" fmla="*/ 462322 h 580557"/>
                <a:gd name="connsiteX25" fmla="*/ 241208 w 288620"/>
                <a:gd name="connsiteY25" fmla="*/ 327965 h 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8620" h="580557">
                  <a:moveTo>
                    <a:pt x="241208" y="327965"/>
                  </a:moveTo>
                  <a:cubicBezTo>
                    <a:pt x="231588" y="314695"/>
                    <a:pt x="221635" y="301425"/>
                    <a:pt x="214668" y="286496"/>
                  </a:cubicBezTo>
                  <a:cubicBezTo>
                    <a:pt x="204053" y="263274"/>
                    <a:pt x="197418" y="238393"/>
                    <a:pt x="190119" y="214175"/>
                  </a:cubicBezTo>
                  <a:cubicBezTo>
                    <a:pt x="181494" y="186309"/>
                    <a:pt x="174195" y="157778"/>
                    <a:pt x="160925" y="131239"/>
                  </a:cubicBezTo>
                  <a:cubicBezTo>
                    <a:pt x="155286" y="111666"/>
                    <a:pt x="145002" y="95078"/>
                    <a:pt x="128414" y="83467"/>
                  </a:cubicBezTo>
                  <a:cubicBezTo>
                    <a:pt x="115476" y="74510"/>
                    <a:pt x="100879" y="70197"/>
                    <a:pt x="85287" y="69202"/>
                  </a:cubicBezTo>
                  <a:cubicBezTo>
                    <a:pt x="80311" y="68870"/>
                    <a:pt x="79316" y="67211"/>
                    <a:pt x="79316" y="62899"/>
                  </a:cubicBezTo>
                  <a:cubicBezTo>
                    <a:pt x="79647" y="55269"/>
                    <a:pt x="79647" y="47638"/>
                    <a:pt x="78984" y="40008"/>
                  </a:cubicBezTo>
                  <a:cubicBezTo>
                    <a:pt x="77989" y="27734"/>
                    <a:pt x="76662" y="15459"/>
                    <a:pt x="72349" y="3848"/>
                  </a:cubicBezTo>
                  <a:cubicBezTo>
                    <a:pt x="71685" y="2189"/>
                    <a:pt x="72017" y="-797"/>
                    <a:pt x="68036" y="199"/>
                  </a:cubicBezTo>
                  <a:cubicBezTo>
                    <a:pt x="58416" y="2521"/>
                    <a:pt x="56093" y="6170"/>
                    <a:pt x="58747" y="15459"/>
                  </a:cubicBezTo>
                  <a:cubicBezTo>
                    <a:pt x="59742" y="18776"/>
                    <a:pt x="60406" y="22757"/>
                    <a:pt x="61069" y="26407"/>
                  </a:cubicBezTo>
                  <a:cubicBezTo>
                    <a:pt x="63392" y="38681"/>
                    <a:pt x="61733" y="51288"/>
                    <a:pt x="63060" y="63562"/>
                  </a:cubicBezTo>
                  <a:cubicBezTo>
                    <a:pt x="63723" y="70197"/>
                    <a:pt x="62065" y="72188"/>
                    <a:pt x="56425" y="73515"/>
                  </a:cubicBezTo>
                  <a:cubicBezTo>
                    <a:pt x="50785" y="75173"/>
                    <a:pt x="45477" y="77496"/>
                    <a:pt x="40833" y="81145"/>
                  </a:cubicBezTo>
                  <a:cubicBezTo>
                    <a:pt x="15288" y="100718"/>
                    <a:pt x="5999" y="128253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1355" y="173702"/>
                    <a:pt x="28" y="188631"/>
                    <a:pt x="28" y="203560"/>
                  </a:cubicBezTo>
                  <a:cubicBezTo>
                    <a:pt x="-304" y="235407"/>
                    <a:pt x="2350" y="267255"/>
                    <a:pt x="5999" y="298771"/>
                  </a:cubicBezTo>
                  <a:cubicBezTo>
                    <a:pt x="9649" y="329955"/>
                    <a:pt x="10976" y="361803"/>
                    <a:pt x="16947" y="392655"/>
                  </a:cubicBezTo>
                  <a:cubicBezTo>
                    <a:pt x="24909" y="433129"/>
                    <a:pt x="35525" y="472938"/>
                    <a:pt x="55762" y="509430"/>
                  </a:cubicBezTo>
                  <a:cubicBezTo>
                    <a:pt x="71354" y="537629"/>
                    <a:pt x="91922" y="561515"/>
                    <a:pt x="123106" y="573458"/>
                  </a:cubicBezTo>
                  <a:cubicBezTo>
                    <a:pt x="157608" y="586728"/>
                    <a:pt x="190783" y="580093"/>
                    <a:pt x="222962" y="565496"/>
                  </a:cubicBezTo>
                  <a:cubicBezTo>
                    <a:pt x="267416" y="545591"/>
                    <a:pt x="289312" y="510426"/>
                    <a:pt x="288980" y="462322"/>
                  </a:cubicBezTo>
                  <a:cubicBezTo>
                    <a:pt x="288648" y="412229"/>
                    <a:pt x="270070" y="368106"/>
                    <a:pt x="241208" y="32796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7D1CFA7-CB7A-4920-A61D-CBA8C306D155}"/>
                </a:ext>
              </a:extLst>
            </p:cNvPr>
            <p:cNvSpPr/>
            <p:nvPr/>
          </p:nvSpPr>
          <p:spPr>
            <a:xfrm>
              <a:off x="7528445" y="2305877"/>
              <a:ext cx="322366" cy="322366"/>
            </a:xfrm>
            <a:custGeom>
              <a:avLst/>
              <a:gdLst>
                <a:gd name="connsiteX0" fmla="*/ 157912 w 155921"/>
                <a:gd name="connsiteY0" fmla="*/ 131239 h 155921"/>
                <a:gd name="connsiteX1" fmla="*/ 109145 w 155921"/>
                <a:gd name="connsiteY1" fmla="*/ 120291 h 155921"/>
                <a:gd name="connsiteX2" fmla="*/ 98197 w 155921"/>
                <a:gd name="connsiteY2" fmla="*/ 123940 h 155921"/>
                <a:gd name="connsiteX3" fmla="*/ 75638 w 155921"/>
                <a:gd name="connsiteY3" fmla="*/ 148490 h 155921"/>
                <a:gd name="connsiteX4" fmla="*/ 67013 w 155921"/>
                <a:gd name="connsiteY4" fmla="*/ 150148 h 155921"/>
                <a:gd name="connsiteX5" fmla="*/ 36824 w 155921"/>
                <a:gd name="connsiteY5" fmla="*/ 136215 h 155921"/>
                <a:gd name="connsiteX6" fmla="*/ 27867 w 155921"/>
                <a:gd name="connsiteY6" fmla="*/ 137210 h 155921"/>
                <a:gd name="connsiteX7" fmla="*/ 0 w 155921"/>
                <a:gd name="connsiteY7" fmla="*/ 159105 h 155921"/>
                <a:gd name="connsiteX8" fmla="*/ 37487 w 155921"/>
                <a:gd name="connsiteY8" fmla="*/ 81145 h 155921"/>
                <a:gd name="connsiteX9" fmla="*/ 53080 w 155921"/>
                <a:gd name="connsiteY9" fmla="*/ 73515 h 155921"/>
                <a:gd name="connsiteX10" fmla="*/ 59715 w 155921"/>
                <a:gd name="connsiteY10" fmla="*/ 63562 h 155921"/>
                <a:gd name="connsiteX11" fmla="*/ 57724 w 155921"/>
                <a:gd name="connsiteY11" fmla="*/ 26407 h 155921"/>
                <a:gd name="connsiteX12" fmla="*/ 55734 w 155921"/>
                <a:gd name="connsiteY12" fmla="*/ 15459 h 155921"/>
                <a:gd name="connsiteX13" fmla="*/ 65022 w 155921"/>
                <a:gd name="connsiteY13" fmla="*/ 199 h 155921"/>
                <a:gd name="connsiteX14" fmla="*/ 69335 w 155921"/>
                <a:gd name="connsiteY14" fmla="*/ 3848 h 155921"/>
                <a:gd name="connsiteX15" fmla="*/ 75970 w 155921"/>
                <a:gd name="connsiteY15" fmla="*/ 40008 h 155921"/>
                <a:gd name="connsiteX16" fmla="*/ 76302 w 155921"/>
                <a:gd name="connsiteY16" fmla="*/ 62899 h 155921"/>
                <a:gd name="connsiteX17" fmla="*/ 82273 w 155921"/>
                <a:gd name="connsiteY17" fmla="*/ 69202 h 155921"/>
                <a:gd name="connsiteX18" fmla="*/ 125400 w 155921"/>
                <a:gd name="connsiteY18" fmla="*/ 83467 h 155921"/>
                <a:gd name="connsiteX19" fmla="*/ 157912 w 155921"/>
                <a:gd name="connsiteY19" fmla="*/ 131239 h 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921" h="155921">
                  <a:moveTo>
                    <a:pt x="157912" y="131239"/>
                  </a:moveTo>
                  <a:cubicBezTo>
                    <a:pt x="141656" y="127589"/>
                    <a:pt x="125400" y="124272"/>
                    <a:pt x="109145" y="120291"/>
                  </a:cubicBezTo>
                  <a:cubicBezTo>
                    <a:pt x="103837" y="118964"/>
                    <a:pt x="101183" y="120623"/>
                    <a:pt x="98197" y="123940"/>
                  </a:cubicBezTo>
                  <a:cubicBezTo>
                    <a:pt x="90899" y="132234"/>
                    <a:pt x="82937" y="140196"/>
                    <a:pt x="75638" y="148490"/>
                  </a:cubicBezTo>
                  <a:cubicBezTo>
                    <a:pt x="72984" y="151475"/>
                    <a:pt x="70662" y="151807"/>
                    <a:pt x="67013" y="150148"/>
                  </a:cubicBezTo>
                  <a:cubicBezTo>
                    <a:pt x="57061" y="145504"/>
                    <a:pt x="46776" y="141191"/>
                    <a:pt x="36824" y="136215"/>
                  </a:cubicBezTo>
                  <a:cubicBezTo>
                    <a:pt x="33506" y="134556"/>
                    <a:pt x="31184" y="134556"/>
                    <a:pt x="27867" y="137210"/>
                  </a:cubicBezTo>
                  <a:cubicBezTo>
                    <a:pt x="18910" y="144509"/>
                    <a:pt x="9289" y="151807"/>
                    <a:pt x="0" y="159105"/>
                  </a:cubicBezTo>
                  <a:cubicBezTo>
                    <a:pt x="2654" y="128253"/>
                    <a:pt x="11943" y="100718"/>
                    <a:pt x="37487" y="81145"/>
                  </a:cubicBezTo>
                  <a:cubicBezTo>
                    <a:pt x="42132" y="77496"/>
                    <a:pt x="47440" y="75173"/>
                    <a:pt x="53080" y="73515"/>
                  </a:cubicBezTo>
                  <a:cubicBezTo>
                    <a:pt x="58388" y="71856"/>
                    <a:pt x="60378" y="69865"/>
                    <a:pt x="59715" y="63562"/>
                  </a:cubicBezTo>
                  <a:cubicBezTo>
                    <a:pt x="58056" y="51288"/>
                    <a:pt x="60046" y="38681"/>
                    <a:pt x="57724" y="26407"/>
                  </a:cubicBezTo>
                  <a:cubicBezTo>
                    <a:pt x="57061" y="22757"/>
                    <a:pt x="56729" y="18776"/>
                    <a:pt x="55734" y="15459"/>
                  </a:cubicBezTo>
                  <a:cubicBezTo>
                    <a:pt x="53411" y="6170"/>
                    <a:pt x="55734" y="2521"/>
                    <a:pt x="65022" y="199"/>
                  </a:cubicBezTo>
                  <a:cubicBezTo>
                    <a:pt x="69003" y="-797"/>
                    <a:pt x="68672" y="2189"/>
                    <a:pt x="69335" y="3848"/>
                  </a:cubicBezTo>
                  <a:cubicBezTo>
                    <a:pt x="73648" y="15459"/>
                    <a:pt x="74975" y="27734"/>
                    <a:pt x="75970" y="40008"/>
                  </a:cubicBezTo>
                  <a:cubicBezTo>
                    <a:pt x="76634" y="47638"/>
                    <a:pt x="76302" y="55269"/>
                    <a:pt x="76302" y="62899"/>
                  </a:cubicBezTo>
                  <a:cubicBezTo>
                    <a:pt x="76302" y="67211"/>
                    <a:pt x="77297" y="68870"/>
                    <a:pt x="82273" y="69202"/>
                  </a:cubicBezTo>
                  <a:cubicBezTo>
                    <a:pt x="97865" y="69865"/>
                    <a:pt x="112794" y="74178"/>
                    <a:pt x="125400" y="83467"/>
                  </a:cubicBezTo>
                  <a:cubicBezTo>
                    <a:pt x="141988" y="95078"/>
                    <a:pt x="151940" y="111666"/>
                    <a:pt x="157912" y="13123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0DE3088-5D74-482C-A13D-62AC6D1A8BBD}"/>
              </a:ext>
            </a:extLst>
          </p:cNvPr>
          <p:cNvGrpSpPr/>
          <p:nvPr/>
        </p:nvGrpSpPr>
        <p:grpSpPr>
          <a:xfrm rot="20703400">
            <a:off x="1730049" y="1289867"/>
            <a:ext cx="528979" cy="750934"/>
            <a:chOff x="3805328" y="4061908"/>
            <a:chExt cx="310118" cy="440241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1839413-3955-4EF7-842A-5B596AB48DBB}"/>
                </a:ext>
              </a:extLst>
            </p:cNvPr>
            <p:cNvSpPr/>
            <p:nvPr/>
          </p:nvSpPr>
          <p:spPr>
            <a:xfrm>
              <a:off x="3805328" y="4199702"/>
              <a:ext cx="308525" cy="301890"/>
            </a:xfrm>
            <a:custGeom>
              <a:avLst/>
              <a:gdLst>
                <a:gd name="connsiteX0" fmla="*/ 309455 w 308524"/>
                <a:gd name="connsiteY0" fmla="*/ 104725 h 301889"/>
                <a:gd name="connsiteX1" fmla="*/ 242110 w 308524"/>
                <a:gd name="connsiteY1" fmla="*/ 20793 h 301889"/>
                <a:gd name="connsiteX2" fmla="*/ 236138 w 308524"/>
                <a:gd name="connsiteY2" fmla="*/ 16812 h 301889"/>
                <a:gd name="connsiteX3" fmla="*/ 170784 w 308524"/>
                <a:gd name="connsiteY3" fmla="*/ 2215 h 301889"/>
                <a:gd name="connsiteX4" fmla="*/ 143913 w 308524"/>
                <a:gd name="connsiteY4" fmla="*/ 225 h 301889"/>
                <a:gd name="connsiteX5" fmla="*/ 74246 w 308524"/>
                <a:gd name="connsiteY5" fmla="*/ 11504 h 301889"/>
                <a:gd name="connsiteX6" fmla="*/ 14863 w 308524"/>
                <a:gd name="connsiteY6" fmla="*/ 58612 h 301889"/>
                <a:gd name="connsiteX7" fmla="*/ 598 w 308524"/>
                <a:gd name="connsiteY7" fmla="*/ 111028 h 301889"/>
                <a:gd name="connsiteX8" fmla="*/ 25811 w 308524"/>
                <a:gd name="connsiteY8" fmla="*/ 228467 h 301889"/>
                <a:gd name="connsiteX9" fmla="*/ 74577 w 308524"/>
                <a:gd name="connsiteY9" fmla="*/ 280551 h 301889"/>
                <a:gd name="connsiteX10" fmla="*/ 137609 w 308524"/>
                <a:gd name="connsiteY10" fmla="*/ 303774 h 301889"/>
                <a:gd name="connsiteX11" fmla="*/ 166803 w 308524"/>
                <a:gd name="connsiteY11" fmla="*/ 303774 h 301889"/>
                <a:gd name="connsiteX12" fmla="*/ 167135 w 308524"/>
                <a:gd name="connsiteY12" fmla="*/ 303442 h 301889"/>
                <a:gd name="connsiteX13" fmla="*/ 166803 w 308524"/>
                <a:gd name="connsiteY13" fmla="*/ 303774 h 301889"/>
                <a:gd name="connsiteX14" fmla="*/ 172443 w 308524"/>
                <a:gd name="connsiteY14" fmla="*/ 303774 h 301889"/>
                <a:gd name="connsiteX15" fmla="*/ 232157 w 308524"/>
                <a:gd name="connsiteY15" fmla="*/ 284201 h 301889"/>
                <a:gd name="connsiteX16" fmla="*/ 300166 w 308524"/>
                <a:gd name="connsiteY16" fmla="*/ 199937 h 301889"/>
                <a:gd name="connsiteX17" fmla="*/ 310781 w 308524"/>
                <a:gd name="connsiteY17" fmla="*/ 150506 h 301889"/>
                <a:gd name="connsiteX18" fmla="*/ 309455 w 308524"/>
                <a:gd name="connsiteY18" fmla="*/ 104725 h 301889"/>
                <a:gd name="connsiteX19" fmla="*/ 168462 w 308524"/>
                <a:gd name="connsiteY19" fmla="*/ 301783 h 301889"/>
                <a:gd name="connsiteX20" fmla="*/ 168462 w 308524"/>
                <a:gd name="connsiteY20" fmla="*/ 301783 h 301889"/>
                <a:gd name="connsiteX21" fmla="*/ 168462 w 308524"/>
                <a:gd name="connsiteY21" fmla="*/ 301783 h 30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8524" h="301889">
                  <a:moveTo>
                    <a:pt x="309455" y="104725"/>
                  </a:moveTo>
                  <a:cubicBezTo>
                    <a:pt x="301493" y="64916"/>
                    <a:pt x="278270" y="37712"/>
                    <a:pt x="242110" y="20793"/>
                  </a:cubicBezTo>
                  <a:cubicBezTo>
                    <a:pt x="240783" y="18803"/>
                    <a:pt x="238461" y="17476"/>
                    <a:pt x="236138" y="16812"/>
                  </a:cubicBezTo>
                  <a:cubicBezTo>
                    <a:pt x="215238" y="7855"/>
                    <a:pt x="193675" y="1552"/>
                    <a:pt x="170784" y="2215"/>
                  </a:cubicBezTo>
                  <a:cubicBezTo>
                    <a:pt x="161827" y="3874"/>
                    <a:pt x="148225" y="225"/>
                    <a:pt x="143913" y="225"/>
                  </a:cubicBezTo>
                  <a:cubicBezTo>
                    <a:pt x="120027" y="-1102"/>
                    <a:pt x="96805" y="3542"/>
                    <a:pt x="74246" y="11504"/>
                  </a:cubicBezTo>
                  <a:cubicBezTo>
                    <a:pt x="49033" y="20462"/>
                    <a:pt x="29460" y="36385"/>
                    <a:pt x="14863" y="58612"/>
                  </a:cubicBezTo>
                  <a:cubicBezTo>
                    <a:pt x="4247" y="74536"/>
                    <a:pt x="1593" y="92451"/>
                    <a:pt x="598" y="111028"/>
                  </a:cubicBezTo>
                  <a:cubicBezTo>
                    <a:pt x="-1724" y="152497"/>
                    <a:pt x="1925" y="192638"/>
                    <a:pt x="25811" y="228467"/>
                  </a:cubicBezTo>
                  <a:cubicBezTo>
                    <a:pt x="39412" y="248704"/>
                    <a:pt x="54673" y="266286"/>
                    <a:pt x="74577" y="280551"/>
                  </a:cubicBezTo>
                  <a:cubicBezTo>
                    <a:pt x="93819" y="293821"/>
                    <a:pt x="114387" y="302447"/>
                    <a:pt x="137609" y="303774"/>
                  </a:cubicBezTo>
                  <a:cubicBezTo>
                    <a:pt x="147230" y="303774"/>
                    <a:pt x="157183" y="303774"/>
                    <a:pt x="166803" y="303774"/>
                  </a:cubicBezTo>
                  <a:cubicBezTo>
                    <a:pt x="166803" y="303774"/>
                    <a:pt x="166803" y="303442"/>
                    <a:pt x="167135" y="303442"/>
                  </a:cubicBezTo>
                  <a:cubicBezTo>
                    <a:pt x="167135" y="303442"/>
                    <a:pt x="167135" y="303774"/>
                    <a:pt x="166803" y="303774"/>
                  </a:cubicBezTo>
                  <a:cubicBezTo>
                    <a:pt x="168794" y="303774"/>
                    <a:pt x="170452" y="303774"/>
                    <a:pt x="172443" y="303774"/>
                  </a:cubicBezTo>
                  <a:cubicBezTo>
                    <a:pt x="194006" y="302115"/>
                    <a:pt x="214243" y="296807"/>
                    <a:pt x="232157" y="284201"/>
                  </a:cubicBezTo>
                  <a:cubicBezTo>
                    <a:pt x="262678" y="262637"/>
                    <a:pt x="284905" y="234107"/>
                    <a:pt x="300166" y="199937"/>
                  </a:cubicBezTo>
                  <a:cubicBezTo>
                    <a:pt x="307132" y="184013"/>
                    <a:pt x="307796" y="167094"/>
                    <a:pt x="310781" y="150506"/>
                  </a:cubicBezTo>
                  <a:cubicBezTo>
                    <a:pt x="311445" y="136573"/>
                    <a:pt x="309786" y="106384"/>
                    <a:pt x="309455" y="104725"/>
                  </a:cubicBezTo>
                  <a:close/>
                  <a:moveTo>
                    <a:pt x="168462" y="301783"/>
                  </a:moveTo>
                  <a:cubicBezTo>
                    <a:pt x="168130" y="302115"/>
                    <a:pt x="168130" y="302115"/>
                    <a:pt x="168462" y="301783"/>
                  </a:cubicBezTo>
                  <a:cubicBezTo>
                    <a:pt x="168130" y="302115"/>
                    <a:pt x="168130" y="302115"/>
                    <a:pt x="168462" y="301783"/>
                  </a:cubicBezTo>
                  <a:close/>
                </a:path>
              </a:pathLst>
            </a:custGeom>
            <a:solidFill>
              <a:schemeClr val="accent4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AD69C0-E12E-4C7A-A0A5-C5E35493C533}"/>
                </a:ext>
              </a:extLst>
            </p:cNvPr>
            <p:cNvSpPr/>
            <p:nvPr/>
          </p:nvSpPr>
          <p:spPr>
            <a:xfrm>
              <a:off x="3972795" y="4220164"/>
              <a:ext cx="142651" cy="281985"/>
            </a:xfrm>
            <a:custGeom>
              <a:avLst/>
              <a:gdLst>
                <a:gd name="connsiteX0" fmla="*/ 73980 w 142651"/>
                <a:gd name="connsiteY0" fmla="*/ 0 h 281985"/>
                <a:gd name="connsiteX1" fmla="*/ 141988 w 142651"/>
                <a:gd name="connsiteY1" fmla="*/ 84264 h 281985"/>
                <a:gd name="connsiteX2" fmla="*/ 143978 w 142651"/>
                <a:gd name="connsiteY2" fmla="*/ 129713 h 281985"/>
                <a:gd name="connsiteX3" fmla="*/ 133362 w 142651"/>
                <a:gd name="connsiteY3" fmla="*/ 179143 h 281985"/>
                <a:gd name="connsiteX4" fmla="*/ 65354 w 142651"/>
                <a:gd name="connsiteY4" fmla="*/ 263407 h 281985"/>
                <a:gd name="connsiteX5" fmla="*/ 5640 w 142651"/>
                <a:gd name="connsiteY5" fmla="*/ 282980 h 281985"/>
                <a:gd name="connsiteX6" fmla="*/ 0 w 142651"/>
                <a:gd name="connsiteY6" fmla="*/ 282980 h 281985"/>
                <a:gd name="connsiteX7" fmla="*/ 72321 w 142651"/>
                <a:gd name="connsiteY7" fmla="*/ 182461 h 281985"/>
                <a:gd name="connsiteX8" fmla="*/ 85591 w 142651"/>
                <a:gd name="connsiteY8" fmla="*/ 69003 h 281985"/>
                <a:gd name="connsiteX9" fmla="*/ 73980 w 142651"/>
                <a:gd name="connsiteY9" fmla="*/ 0 h 28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651" h="281985">
                  <a:moveTo>
                    <a:pt x="73980" y="0"/>
                  </a:moveTo>
                  <a:cubicBezTo>
                    <a:pt x="110472" y="16919"/>
                    <a:pt x="134026" y="44454"/>
                    <a:pt x="141988" y="84264"/>
                  </a:cubicBezTo>
                  <a:cubicBezTo>
                    <a:pt x="142320" y="85923"/>
                    <a:pt x="143978" y="116112"/>
                    <a:pt x="143978" y="129713"/>
                  </a:cubicBezTo>
                  <a:cubicBezTo>
                    <a:pt x="140993" y="146300"/>
                    <a:pt x="140661" y="163220"/>
                    <a:pt x="133362" y="179143"/>
                  </a:cubicBezTo>
                  <a:cubicBezTo>
                    <a:pt x="118102" y="213313"/>
                    <a:pt x="95875" y="241844"/>
                    <a:pt x="65354" y="263407"/>
                  </a:cubicBezTo>
                  <a:cubicBezTo>
                    <a:pt x="47440" y="276014"/>
                    <a:pt x="27203" y="281322"/>
                    <a:pt x="5640" y="282980"/>
                  </a:cubicBezTo>
                  <a:cubicBezTo>
                    <a:pt x="3649" y="282980"/>
                    <a:pt x="1990" y="282980"/>
                    <a:pt x="0" y="282980"/>
                  </a:cubicBezTo>
                  <a:cubicBezTo>
                    <a:pt x="2986" y="276345"/>
                    <a:pt x="58719" y="220280"/>
                    <a:pt x="72321" y="182461"/>
                  </a:cubicBezTo>
                  <a:cubicBezTo>
                    <a:pt x="85259" y="145637"/>
                    <a:pt x="88908" y="107818"/>
                    <a:pt x="85591" y="69003"/>
                  </a:cubicBezTo>
                  <a:cubicBezTo>
                    <a:pt x="83600" y="45449"/>
                    <a:pt x="78624" y="22891"/>
                    <a:pt x="73980" y="0"/>
                  </a:cubicBezTo>
                  <a:close/>
                </a:path>
              </a:pathLst>
            </a:custGeom>
            <a:solidFill>
              <a:srgbClr val="CF504F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A049D5C-B2D8-44F0-89DB-A2213523C9AA}"/>
                </a:ext>
              </a:extLst>
            </p:cNvPr>
            <p:cNvSpPr/>
            <p:nvPr/>
          </p:nvSpPr>
          <p:spPr>
            <a:xfrm>
              <a:off x="3885014" y="4061908"/>
              <a:ext cx="185778" cy="182461"/>
            </a:xfrm>
            <a:custGeom>
              <a:avLst/>
              <a:gdLst>
                <a:gd name="connsiteX0" fmla="*/ 176358 w 185778"/>
                <a:gd name="connsiteY0" fmla="*/ 32524 h 182460"/>
                <a:gd name="connsiteX1" fmla="*/ 105364 w 185778"/>
                <a:gd name="connsiteY1" fmla="*/ 76646 h 182460"/>
                <a:gd name="connsiteX2" fmla="*/ 95411 w 185778"/>
                <a:gd name="connsiteY2" fmla="*/ 90579 h 182460"/>
                <a:gd name="connsiteX3" fmla="*/ 93089 w 185778"/>
                <a:gd name="connsiteY3" fmla="*/ 78968 h 182460"/>
                <a:gd name="connsiteX4" fmla="*/ 11479 w 185778"/>
                <a:gd name="connsiteY4" fmla="*/ 1671 h 182460"/>
                <a:gd name="connsiteX5" fmla="*/ 532 w 185778"/>
                <a:gd name="connsiteY5" fmla="*/ 10297 h 182460"/>
                <a:gd name="connsiteX6" fmla="*/ 35697 w 185778"/>
                <a:gd name="connsiteY6" fmla="*/ 74656 h 182460"/>
                <a:gd name="connsiteX7" fmla="*/ 86454 w 185778"/>
                <a:gd name="connsiteY7" fmla="*/ 95887 h 182460"/>
                <a:gd name="connsiteX8" fmla="*/ 90435 w 185778"/>
                <a:gd name="connsiteY8" fmla="*/ 103186 h 182460"/>
                <a:gd name="connsiteX9" fmla="*/ 76502 w 185778"/>
                <a:gd name="connsiteY9" fmla="*/ 141669 h 182460"/>
                <a:gd name="connsiteX10" fmla="*/ 69867 w 185778"/>
                <a:gd name="connsiteY10" fmla="*/ 174511 h 182460"/>
                <a:gd name="connsiteX11" fmla="*/ 75838 w 185778"/>
                <a:gd name="connsiteY11" fmla="*/ 182805 h 182460"/>
                <a:gd name="connsiteX12" fmla="*/ 85127 w 185778"/>
                <a:gd name="connsiteY12" fmla="*/ 176834 h 182460"/>
                <a:gd name="connsiteX13" fmla="*/ 92757 w 185778"/>
                <a:gd name="connsiteY13" fmla="*/ 142664 h 182460"/>
                <a:gd name="connsiteX14" fmla="*/ 118302 w 185778"/>
                <a:gd name="connsiteY14" fmla="*/ 85935 h 182460"/>
                <a:gd name="connsiteX15" fmla="*/ 181334 w 185778"/>
                <a:gd name="connsiteY15" fmla="*/ 47784 h 182460"/>
                <a:gd name="connsiteX16" fmla="*/ 186642 w 185778"/>
                <a:gd name="connsiteY16" fmla="*/ 42476 h 182460"/>
                <a:gd name="connsiteX17" fmla="*/ 176358 w 185778"/>
                <a:gd name="connsiteY17" fmla="*/ 32524 h 18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778" h="182460">
                  <a:moveTo>
                    <a:pt x="176358" y="32524"/>
                  </a:moveTo>
                  <a:cubicBezTo>
                    <a:pt x="146500" y="37168"/>
                    <a:pt x="122615" y="51765"/>
                    <a:pt x="105364" y="76646"/>
                  </a:cubicBezTo>
                  <a:cubicBezTo>
                    <a:pt x="102046" y="81291"/>
                    <a:pt x="100056" y="86930"/>
                    <a:pt x="95411" y="90579"/>
                  </a:cubicBezTo>
                  <a:cubicBezTo>
                    <a:pt x="94748" y="86598"/>
                    <a:pt x="94084" y="82618"/>
                    <a:pt x="93089" y="78968"/>
                  </a:cubicBezTo>
                  <a:cubicBezTo>
                    <a:pt x="80151" y="38163"/>
                    <a:pt x="54938" y="9965"/>
                    <a:pt x="11479" y="1671"/>
                  </a:cubicBezTo>
                  <a:cubicBezTo>
                    <a:pt x="-464" y="-1315"/>
                    <a:pt x="-795" y="-1315"/>
                    <a:pt x="532" y="10297"/>
                  </a:cubicBezTo>
                  <a:cubicBezTo>
                    <a:pt x="3849" y="36173"/>
                    <a:pt x="14797" y="58400"/>
                    <a:pt x="35697" y="74656"/>
                  </a:cubicBezTo>
                  <a:cubicBezTo>
                    <a:pt x="50625" y="86267"/>
                    <a:pt x="67876" y="92570"/>
                    <a:pt x="86454" y="95887"/>
                  </a:cubicBezTo>
                  <a:cubicBezTo>
                    <a:pt x="91762" y="96883"/>
                    <a:pt x="93089" y="97878"/>
                    <a:pt x="90435" y="103186"/>
                  </a:cubicBezTo>
                  <a:cubicBezTo>
                    <a:pt x="84464" y="115460"/>
                    <a:pt x="80151" y="128399"/>
                    <a:pt x="76502" y="141669"/>
                  </a:cubicBezTo>
                  <a:cubicBezTo>
                    <a:pt x="74179" y="152616"/>
                    <a:pt x="71857" y="163564"/>
                    <a:pt x="69867" y="174511"/>
                  </a:cubicBezTo>
                  <a:cubicBezTo>
                    <a:pt x="68871" y="179488"/>
                    <a:pt x="69535" y="182473"/>
                    <a:pt x="75838" y="182805"/>
                  </a:cubicBezTo>
                  <a:cubicBezTo>
                    <a:pt x="80814" y="182805"/>
                    <a:pt x="84132" y="183469"/>
                    <a:pt x="85127" y="176834"/>
                  </a:cubicBezTo>
                  <a:cubicBezTo>
                    <a:pt x="86454" y="165223"/>
                    <a:pt x="89108" y="153611"/>
                    <a:pt x="92757" y="142664"/>
                  </a:cubicBezTo>
                  <a:cubicBezTo>
                    <a:pt x="98065" y="122427"/>
                    <a:pt x="106027" y="102854"/>
                    <a:pt x="118302" y="85935"/>
                  </a:cubicBezTo>
                  <a:cubicBezTo>
                    <a:pt x="133894" y="64371"/>
                    <a:pt x="154131" y="50438"/>
                    <a:pt x="181334" y="47784"/>
                  </a:cubicBezTo>
                  <a:cubicBezTo>
                    <a:pt x="184983" y="47452"/>
                    <a:pt x="186310" y="46457"/>
                    <a:pt x="186642" y="42476"/>
                  </a:cubicBezTo>
                  <a:cubicBezTo>
                    <a:pt x="187305" y="33851"/>
                    <a:pt x="184319" y="31197"/>
                    <a:pt x="176358" y="32524"/>
                  </a:cubicBezTo>
                  <a:close/>
                </a:path>
              </a:pathLst>
            </a:custGeom>
            <a:solidFill>
              <a:schemeClr val="accent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93" name="Picture 4" descr="Mở ảnh">
            <a:extLst>
              <a:ext uri="{FF2B5EF4-FFF2-40B4-BE49-F238E27FC236}">
                <a16:creationId xmlns:a16="http://schemas.microsoft.com/office/drawing/2014/main" id="{483CBB60-0119-46B8-B33E-ABC477DD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239" y="1255192"/>
            <a:ext cx="1974163" cy="13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359ECD-D60A-47CB-8223-307AE7128B0C}"/>
              </a:ext>
            </a:extLst>
          </p:cNvPr>
          <p:cNvSpPr txBox="1"/>
          <p:nvPr/>
        </p:nvSpPr>
        <p:spPr>
          <a:xfrm>
            <a:off x="5776229" y="3367490"/>
            <a:ext cx="52989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72DA89A-DD02-4057-B8C3-6D0213C1EB4D}"/>
              </a:ext>
            </a:extLst>
          </p:cNvPr>
          <p:cNvSpPr txBox="1"/>
          <p:nvPr/>
        </p:nvSpPr>
        <p:spPr>
          <a:xfrm>
            <a:off x="5443110" y="4248103"/>
            <a:ext cx="52747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ABDAF3-D638-43D4-BEEE-9501BF1D5625}"/>
              </a:ext>
            </a:extLst>
          </p:cNvPr>
          <p:cNvSpPr txBox="1"/>
          <p:nvPr/>
        </p:nvSpPr>
        <p:spPr>
          <a:xfrm>
            <a:off x="5121155" y="5049245"/>
            <a:ext cx="52989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6">
            <a:extLst>
              <a:ext uri="{FF2B5EF4-FFF2-40B4-BE49-F238E27FC236}">
                <a16:creationId xmlns:a16="http://schemas.microsoft.com/office/drawing/2014/main" id="{FE004E98-D7B7-4E02-98B9-107FF5FF8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983" y="5809644"/>
            <a:ext cx="6459857" cy="6365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FFFF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11AA82-AFDC-450C-9519-86B37A7EB205}"/>
              </a:ext>
            </a:extLst>
          </p:cNvPr>
          <p:cNvSpPr txBox="1"/>
          <p:nvPr/>
        </p:nvSpPr>
        <p:spPr>
          <a:xfrm flipH="1">
            <a:off x="4146160" y="5909120"/>
            <a:ext cx="6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Calibri" pitchFamily="34" charset="0"/>
              </a:rPr>
              <a:t>03</a:t>
            </a:r>
            <a:endParaRPr lang="ko-KR" altLang="en-US" sz="28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36D6AC-196F-4D17-873E-1F0AE1577607}"/>
              </a:ext>
            </a:extLst>
          </p:cNvPr>
          <p:cNvSpPr txBox="1"/>
          <p:nvPr/>
        </p:nvSpPr>
        <p:spPr>
          <a:xfrm>
            <a:off x="4889642" y="5895961"/>
            <a:ext cx="52747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3F4C2BD-408B-4D48-AC51-F4B2688F9514}"/>
              </a:ext>
            </a:extLst>
          </p:cNvPr>
          <p:cNvSpPr/>
          <p:nvPr/>
        </p:nvSpPr>
        <p:spPr>
          <a:xfrm>
            <a:off x="4213298" y="5843892"/>
            <a:ext cx="572029" cy="592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E91000-1CDF-4635-AFE2-B80E1E92F541}"/>
              </a:ext>
            </a:extLst>
          </p:cNvPr>
          <p:cNvSpPr txBox="1"/>
          <p:nvPr/>
        </p:nvSpPr>
        <p:spPr>
          <a:xfrm flipH="1">
            <a:off x="4213298" y="5887532"/>
            <a:ext cx="56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92D050"/>
                </a:solidFill>
                <a:cs typeface="Calibri" pitchFamily="34" charset="0"/>
              </a:rPr>
              <a:t>05</a:t>
            </a:r>
            <a:endParaRPr lang="ko-KR" altLang="en-US" sz="2800" b="1" dirty="0">
              <a:solidFill>
                <a:srgbClr val="92D050"/>
              </a:solidFill>
              <a:cs typeface="Calibri" pitchFamily="34" charset="0"/>
            </a:endParaRPr>
          </a:p>
        </p:txBody>
      </p:sp>
      <p:pic>
        <p:nvPicPr>
          <p:cNvPr id="100" name="Picture 99" descr="iViettechLogo.png">
            <a:extLst>
              <a:ext uri="{FF2B5EF4-FFF2-40B4-BE49-F238E27FC236}">
                <a16:creationId xmlns:a16="http://schemas.microsoft.com/office/drawing/2014/main" id="{8744F806-145E-49B5-9469-82E907696C2A}"/>
              </a:ext>
            </a:extLst>
          </p:cNvPr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5" y="268245"/>
            <a:ext cx="1686418" cy="322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22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94" grpId="0"/>
      <p:bldP spid="95" grpId="0"/>
      <p:bldP spid="96" grpId="0"/>
      <p:bldP spid="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F30B33-0803-4DDC-BEC6-52CF907312B6}"/>
              </a:ext>
            </a:extLst>
          </p:cNvPr>
          <p:cNvGrpSpPr/>
          <p:nvPr/>
        </p:nvGrpSpPr>
        <p:grpSpPr>
          <a:xfrm>
            <a:off x="1779452" y="1796898"/>
            <a:ext cx="4219552" cy="1632102"/>
            <a:chOff x="1096128" y="1731300"/>
            <a:chExt cx="3597956" cy="1594914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2D725B6F-9748-45A6-BA36-FE8E8C17AAC0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Parallelogram 39">
              <a:extLst>
                <a:ext uri="{FF2B5EF4-FFF2-40B4-BE49-F238E27FC236}">
                  <a16:creationId xmlns:a16="http://schemas.microsoft.com/office/drawing/2014/main" id="{5BEF4624-E235-4B53-8EA6-88529CDCC9CC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1B110D-A722-4C10-8518-24E4AF017DFE}"/>
              </a:ext>
            </a:extLst>
          </p:cNvPr>
          <p:cNvSpPr txBox="1"/>
          <p:nvPr/>
        </p:nvSpPr>
        <p:spPr>
          <a:xfrm>
            <a:off x="2576955" y="2252955"/>
            <a:ext cx="28185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767FEC-A2A1-4CBA-992A-782EA5766E04}"/>
              </a:ext>
            </a:extLst>
          </p:cNvPr>
          <p:cNvGrpSpPr/>
          <p:nvPr/>
        </p:nvGrpSpPr>
        <p:grpSpPr>
          <a:xfrm>
            <a:off x="1579579" y="2052179"/>
            <a:ext cx="777316" cy="777316"/>
            <a:chOff x="896255" y="1986583"/>
            <a:chExt cx="777316" cy="7773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543AE8-268E-4107-9035-EC8EB9D702D4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2DF23B-5437-4949-A136-BCBA167C5C8B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4D3A7F-A59E-4DA2-918B-78923309F0B0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4544CA-DA90-4CA4-9FFD-1971CFAF6EA9}"/>
              </a:ext>
            </a:extLst>
          </p:cNvPr>
          <p:cNvGrpSpPr/>
          <p:nvPr/>
        </p:nvGrpSpPr>
        <p:grpSpPr>
          <a:xfrm>
            <a:off x="1225989" y="3850781"/>
            <a:ext cx="4219552" cy="1632102"/>
            <a:chOff x="1096128" y="1731300"/>
            <a:chExt cx="3597956" cy="1594914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7D42402-728B-465E-ABEF-F07F89AF0976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Parallelogram 39">
              <a:extLst>
                <a:ext uri="{FF2B5EF4-FFF2-40B4-BE49-F238E27FC236}">
                  <a16:creationId xmlns:a16="http://schemas.microsoft.com/office/drawing/2014/main" id="{7C08A6B0-DF98-4E80-8E5A-9F92DF529F98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7E9F68C-0735-4300-8339-EED3365B938A}"/>
              </a:ext>
            </a:extLst>
          </p:cNvPr>
          <p:cNvSpPr txBox="1"/>
          <p:nvPr/>
        </p:nvSpPr>
        <p:spPr>
          <a:xfrm>
            <a:off x="2023492" y="4306838"/>
            <a:ext cx="28185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909BAB-8A1A-42F3-9637-00F078B4F1DC}"/>
              </a:ext>
            </a:extLst>
          </p:cNvPr>
          <p:cNvGrpSpPr/>
          <p:nvPr/>
        </p:nvGrpSpPr>
        <p:grpSpPr>
          <a:xfrm>
            <a:off x="1026116" y="4106062"/>
            <a:ext cx="777316" cy="777316"/>
            <a:chOff x="896255" y="1986583"/>
            <a:chExt cx="777316" cy="77731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F818120-807F-4FDD-BF21-2D4348A71354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E0948F-7423-49D2-B665-F31000B386E1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FF2C5B-E21E-44E7-AA0C-6C944E7CB15B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Picture 4" descr="Mở ảnh">
            <a:extLst>
              <a:ext uri="{FF2B5EF4-FFF2-40B4-BE49-F238E27FC236}">
                <a16:creationId xmlns:a16="http://schemas.microsoft.com/office/drawing/2014/main" id="{2A6774A2-BFEF-47BA-AAF4-4E773F6BE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260" y="-111465"/>
            <a:ext cx="3715267" cy="24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5D90CBD-7538-42AD-83EF-FC0A04954F00}"/>
              </a:ext>
            </a:extLst>
          </p:cNvPr>
          <p:cNvSpPr/>
          <p:nvPr/>
        </p:nvSpPr>
        <p:spPr>
          <a:xfrm>
            <a:off x="3202916" y="565324"/>
            <a:ext cx="3164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044833-C61A-41A8-B2A9-786962AB9513}"/>
              </a:ext>
            </a:extLst>
          </p:cNvPr>
          <p:cNvGrpSpPr/>
          <p:nvPr/>
        </p:nvGrpSpPr>
        <p:grpSpPr>
          <a:xfrm>
            <a:off x="5769083" y="2267509"/>
            <a:ext cx="3921982" cy="3410516"/>
            <a:chOff x="323529" y="2145621"/>
            <a:chExt cx="3921982" cy="341051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29C0025-E4B2-4E0E-86DE-D55B816983D7}"/>
                </a:ext>
              </a:extLst>
            </p:cNvPr>
            <p:cNvSpPr/>
            <p:nvPr/>
          </p:nvSpPr>
          <p:spPr>
            <a:xfrm>
              <a:off x="2106746" y="2145621"/>
              <a:ext cx="2138765" cy="2589253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0B1FED2-BA39-4E0B-A150-0C392349DD1F}"/>
                </a:ext>
              </a:extLst>
            </p:cNvPr>
            <p:cNvSpPr/>
            <p:nvPr/>
          </p:nvSpPr>
          <p:spPr>
            <a:xfrm>
              <a:off x="323529" y="3326227"/>
              <a:ext cx="2345807" cy="2229910"/>
            </a:xfrm>
            <a:custGeom>
              <a:avLst/>
              <a:gdLst>
                <a:gd name="connsiteX0" fmla="*/ 2219357 w 2978438"/>
                <a:gd name="connsiteY0" fmla="*/ 5459 h 2831285"/>
                <a:gd name="connsiteX1" fmla="*/ 2265077 w 2978438"/>
                <a:gd name="connsiteY1" fmla="*/ 24509 h 2831285"/>
                <a:gd name="connsiteX2" fmla="*/ 2973737 w 2978438"/>
                <a:gd name="connsiteY2" fmla="*/ 1905696 h 2831285"/>
                <a:gd name="connsiteX3" fmla="*/ 2957544 w 2978438"/>
                <a:gd name="connsiteY3" fmla="*/ 1943796 h 2831285"/>
                <a:gd name="connsiteX4" fmla="*/ 627729 w 2978438"/>
                <a:gd name="connsiteY4" fmla="*/ 2822954 h 2831285"/>
                <a:gd name="connsiteX5" fmla="*/ 588677 w 2978438"/>
                <a:gd name="connsiteY5" fmla="*/ 2828669 h 2831285"/>
                <a:gd name="connsiteX6" fmla="*/ 361029 w 2978438"/>
                <a:gd name="connsiteY6" fmla="*/ 2400996 h 2831285"/>
                <a:gd name="connsiteX7" fmla="*/ 126714 w 2978438"/>
                <a:gd name="connsiteY7" fmla="*/ 1732341 h 2831285"/>
                <a:gd name="connsiteX8" fmla="*/ 36226 w 2978438"/>
                <a:gd name="connsiteY8" fmla="*/ 1268474 h 2831285"/>
                <a:gd name="connsiteX9" fmla="*/ 31 w 2978438"/>
                <a:gd name="connsiteY9" fmla="*/ 826514 h 2831285"/>
                <a:gd name="connsiteX10" fmla="*/ 7651 w 2978438"/>
                <a:gd name="connsiteY10" fmla="*/ 794129 h 2831285"/>
                <a:gd name="connsiteX11" fmla="*/ 40989 w 2978438"/>
                <a:gd name="connsiteY11" fmla="*/ 773173 h 2831285"/>
                <a:gd name="connsiteX12" fmla="*/ 2219357 w 2978438"/>
                <a:gd name="connsiteY12" fmla="*/ 5459 h 283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438" h="2831285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25BD60-DA9C-497C-A810-78BBEB1B7D0C}"/>
              </a:ext>
            </a:extLst>
          </p:cNvPr>
          <p:cNvGrpSpPr/>
          <p:nvPr/>
        </p:nvGrpSpPr>
        <p:grpSpPr>
          <a:xfrm>
            <a:off x="8278466" y="2339125"/>
            <a:ext cx="1264088" cy="2320350"/>
            <a:chOff x="2832912" y="2217237"/>
            <a:chExt cx="1264088" cy="232035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6D2279-42EB-49D4-9C6A-B20C10F61323}"/>
                </a:ext>
              </a:extLst>
            </p:cNvPr>
            <p:cNvSpPr/>
            <p:nvPr/>
          </p:nvSpPr>
          <p:spPr>
            <a:xfrm>
              <a:off x="2832912" y="2217237"/>
              <a:ext cx="1264088" cy="2320350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222C8A-4C76-478E-B0A5-CB8249A87E6D}"/>
                </a:ext>
              </a:extLst>
            </p:cNvPr>
            <p:cNvSpPr/>
            <p:nvPr/>
          </p:nvSpPr>
          <p:spPr>
            <a:xfrm>
              <a:off x="2912444" y="2446057"/>
              <a:ext cx="1099772" cy="1786191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E0D9BE-099A-44B3-A1D6-9712C7EB75FE}"/>
                </a:ext>
              </a:extLst>
            </p:cNvPr>
            <p:cNvGrpSpPr/>
            <p:nvPr/>
          </p:nvGrpSpPr>
          <p:grpSpPr>
            <a:xfrm>
              <a:off x="3349795" y="3780629"/>
              <a:ext cx="224346" cy="223572"/>
              <a:chOff x="3349795" y="3780629"/>
              <a:chExt cx="224346" cy="223572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E26BA65-1D48-45E1-8619-5B67F819EE7C}"/>
                  </a:ext>
                </a:extLst>
              </p:cNvPr>
              <p:cNvSpPr/>
              <p:nvPr/>
            </p:nvSpPr>
            <p:spPr>
              <a:xfrm>
                <a:off x="3349795" y="3780629"/>
                <a:ext cx="224346" cy="223572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749AB06-402B-431A-BC3E-A3A1C0C19122}"/>
                  </a:ext>
                </a:extLst>
              </p:cNvPr>
              <p:cNvSpPr/>
              <p:nvPr/>
            </p:nvSpPr>
            <p:spPr>
              <a:xfrm>
                <a:off x="3420299" y="3850404"/>
                <a:ext cx="81041" cy="81793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7CA875-4F28-4991-A063-ABF18B0B4F89}"/>
              </a:ext>
            </a:extLst>
          </p:cNvPr>
          <p:cNvGrpSpPr/>
          <p:nvPr/>
        </p:nvGrpSpPr>
        <p:grpSpPr>
          <a:xfrm>
            <a:off x="8957474" y="3972292"/>
            <a:ext cx="2226922" cy="2866313"/>
            <a:chOff x="3657008" y="3846050"/>
            <a:chExt cx="2226922" cy="286631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F4993B-775E-48FC-907E-21C8B056C65A}"/>
                </a:ext>
              </a:extLst>
            </p:cNvPr>
            <p:cNvSpPr/>
            <p:nvPr/>
          </p:nvSpPr>
          <p:spPr>
            <a:xfrm>
              <a:off x="4510265" y="5518403"/>
              <a:ext cx="1373665" cy="1193960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122" h="1515954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4292F3-3877-4219-8065-671AACB203A3}"/>
                </a:ext>
              </a:extLst>
            </p:cNvPr>
            <p:cNvSpPr/>
            <p:nvPr/>
          </p:nvSpPr>
          <p:spPr>
            <a:xfrm>
              <a:off x="3657008" y="3846050"/>
              <a:ext cx="1579512" cy="2289420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65BE1BD-B41E-4447-9D18-DF85D0C42C92}"/>
              </a:ext>
            </a:extLst>
          </p:cNvPr>
          <p:cNvSpPr/>
          <p:nvPr/>
        </p:nvSpPr>
        <p:spPr>
          <a:xfrm>
            <a:off x="10777862" y="2880337"/>
            <a:ext cx="808204" cy="810306"/>
          </a:xfrm>
          <a:custGeom>
            <a:avLst/>
            <a:gdLst>
              <a:gd name="connsiteX0" fmla="*/ 388665 w 808204"/>
              <a:gd name="connsiteY0" fmla="*/ 68371 h 810306"/>
              <a:gd name="connsiteX1" fmla="*/ 288891 w 808204"/>
              <a:gd name="connsiteY1" fmla="*/ 84875 h 810306"/>
              <a:gd name="connsiteX2" fmla="*/ 280639 w 808204"/>
              <a:gd name="connsiteY2" fmla="*/ 108881 h 810306"/>
              <a:gd name="connsiteX3" fmla="*/ 522949 w 808204"/>
              <a:gd name="connsiteY3" fmla="*/ 96128 h 810306"/>
              <a:gd name="connsiteX4" fmla="*/ 512446 w 808204"/>
              <a:gd name="connsiteY4" fmla="*/ 75873 h 810306"/>
              <a:gd name="connsiteX5" fmla="*/ 388665 w 808204"/>
              <a:gd name="connsiteY5" fmla="*/ 68371 h 810306"/>
              <a:gd name="connsiteX6" fmla="*/ 413164 w 808204"/>
              <a:gd name="connsiteY6" fmla="*/ 35 h 810306"/>
              <a:gd name="connsiteX7" fmla="*/ 558958 w 808204"/>
              <a:gd name="connsiteY7" fmla="*/ 15859 h 810306"/>
              <a:gd name="connsiteX8" fmla="*/ 766009 w 808204"/>
              <a:gd name="connsiteY8" fmla="*/ 48118 h 810306"/>
              <a:gd name="connsiteX9" fmla="*/ 800518 w 808204"/>
              <a:gd name="connsiteY9" fmla="*/ 86377 h 810306"/>
              <a:gd name="connsiteX10" fmla="*/ 808020 w 808204"/>
              <a:gd name="connsiteY10" fmla="*/ 274674 h 810306"/>
              <a:gd name="connsiteX11" fmla="*/ 780263 w 808204"/>
              <a:gd name="connsiteY11" fmla="*/ 306181 h 810306"/>
              <a:gd name="connsiteX12" fmla="*/ 690240 w 808204"/>
              <a:gd name="connsiteY12" fmla="*/ 309932 h 810306"/>
              <a:gd name="connsiteX13" fmla="*/ 668485 w 808204"/>
              <a:gd name="connsiteY13" fmla="*/ 332437 h 810306"/>
              <a:gd name="connsiteX14" fmla="*/ 683488 w 808204"/>
              <a:gd name="connsiteY14" fmla="*/ 746540 h 810306"/>
              <a:gd name="connsiteX15" fmla="*/ 639978 w 808204"/>
              <a:gd name="connsiteY15" fmla="*/ 793051 h 810306"/>
              <a:gd name="connsiteX16" fmla="*/ 205620 w 808204"/>
              <a:gd name="connsiteY16" fmla="*/ 810306 h 810306"/>
              <a:gd name="connsiteX17" fmla="*/ 167361 w 808204"/>
              <a:gd name="connsiteY17" fmla="*/ 773546 h 810306"/>
              <a:gd name="connsiteX18" fmla="*/ 150856 w 808204"/>
              <a:gd name="connsiteY18" fmla="*/ 354193 h 810306"/>
              <a:gd name="connsiteX19" fmla="*/ 125351 w 808204"/>
              <a:gd name="connsiteY19" fmla="*/ 332437 h 810306"/>
              <a:gd name="connsiteX20" fmla="*/ 35329 w 808204"/>
              <a:gd name="connsiteY20" fmla="*/ 336189 h 810306"/>
              <a:gd name="connsiteX21" fmla="*/ 6822 w 808204"/>
              <a:gd name="connsiteY21" fmla="*/ 310682 h 810306"/>
              <a:gd name="connsiteX22" fmla="*/ 70 w 808204"/>
              <a:gd name="connsiteY22" fmla="*/ 105881 h 810306"/>
              <a:gd name="connsiteX23" fmla="*/ 19574 w 808204"/>
              <a:gd name="connsiteY23" fmla="*/ 80375 h 810306"/>
              <a:gd name="connsiteX24" fmla="*/ 363910 w 808204"/>
              <a:gd name="connsiteY24" fmla="*/ 3856 h 810306"/>
              <a:gd name="connsiteX25" fmla="*/ 413164 w 808204"/>
              <a:gd name="connsiteY25" fmla="*/ 35 h 8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08204" h="810306">
                <a:moveTo>
                  <a:pt x="388665" y="68371"/>
                </a:moveTo>
                <a:cubicBezTo>
                  <a:pt x="365410" y="69121"/>
                  <a:pt x="327150" y="75123"/>
                  <a:pt x="288891" y="84875"/>
                </a:cubicBezTo>
                <a:cubicBezTo>
                  <a:pt x="271636" y="89376"/>
                  <a:pt x="270136" y="94627"/>
                  <a:pt x="280639" y="108881"/>
                </a:cubicBezTo>
                <a:cubicBezTo>
                  <a:pt x="342904" y="192902"/>
                  <a:pt x="466684" y="186150"/>
                  <a:pt x="522949" y="96128"/>
                </a:cubicBezTo>
                <a:cubicBezTo>
                  <a:pt x="532701" y="80374"/>
                  <a:pt x="523699" y="78123"/>
                  <a:pt x="512446" y="75873"/>
                </a:cubicBezTo>
                <a:cubicBezTo>
                  <a:pt x="477187" y="69872"/>
                  <a:pt x="441178" y="64620"/>
                  <a:pt x="388665" y="68371"/>
                </a:cubicBezTo>
                <a:close/>
                <a:moveTo>
                  <a:pt x="413164" y="35"/>
                </a:moveTo>
                <a:cubicBezTo>
                  <a:pt x="462184" y="-598"/>
                  <a:pt x="510571" y="7420"/>
                  <a:pt x="558958" y="15859"/>
                </a:cubicBezTo>
                <a:cubicBezTo>
                  <a:pt x="627975" y="27862"/>
                  <a:pt x="696992" y="38365"/>
                  <a:pt x="766009" y="48118"/>
                </a:cubicBezTo>
                <a:cubicBezTo>
                  <a:pt x="790015" y="51118"/>
                  <a:pt x="800518" y="60120"/>
                  <a:pt x="800518" y="86377"/>
                </a:cubicBezTo>
                <a:cubicBezTo>
                  <a:pt x="801268" y="149392"/>
                  <a:pt x="805019" y="212408"/>
                  <a:pt x="808020" y="274674"/>
                </a:cubicBezTo>
                <a:cubicBezTo>
                  <a:pt x="809520" y="295679"/>
                  <a:pt x="802018" y="305431"/>
                  <a:pt x="780263" y="306181"/>
                </a:cubicBezTo>
                <a:cubicBezTo>
                  <a:pt x="750255" y="306931"/>
                  <a:pt x="720248" y="309932"/>
                  <a:pt x="690240" y="309932"/>
                </a:cubicBezTo>
                <a:cubicBezTo>
                  <a:pt x="673736" y="309932"/>
                  <a:pt x="667735" y="313683"/>
                  <a:pt x="668485" y="332437"/>
                </a:cubicBezTo>
                <a:cubicBezTo>
                  <a:pt x="674487" y="470472"/>
                  <a:pt x="678988" y="608506"/>
                  <a:pt x="683488" y="746540"/>
                </a:cubicBezTo>
                <a:cubicBezTo>
                  <a:pt x="684989" y="791551"/>
                  <a:pt x="684989" y="790801"/>
                  <a:pt x="639978" y="793051"/>
                </a:cubicBezTo>
                <a:cubicBezTo>
                  <a:pt x="568710" y="796803"/>
                  <a:pt x="277638" y="810306"/>
                  <a:pt x="205620" y="810306"/>
                </a:cubicBezTo>
                <a:cubicBezTo>
                  <a:pt x="169612" y="810306"/>
                  <a:pt x="169612" y="810306"/>
                  <a:pt x="167361" y="773546"/>
                </a:cubicBezTo>
                <a:cubicBezTo>
                  <a:pt x="163610" y="695527"/>
                  <a:pt x="151607" y="415708"/>
                  <a:pt x="150856" y="354193"/>
                </a:cubicBezTo>
                <a:cubicBezTo>
                  <a:pt x="150856" y="333938"/>
                  <a:pt x="143355" y="330937"/>
                  <a:pt x="125351" y="332437"/>
                </a:cubicBezTo>
                <a:cubicBezTo>
                  <a:pt x="95344" y="334688"/>
                  <a:pt x="65336" y="334688"/>
                  <a:pt x="35329" y="336189"/>
                </a:cubicBezTo>
                <a:cubicBezTo>
                  <a:pt x="16574" y="336939"/>
                  <a:pt x="7571" y="330187"/>
                  <a:pt x="6822" y="310682"/>
                </a:cubicBezTo>
                <a:cubicBezTo>
                  <a:pt x="5321" y="242415"/>
                  <a:pt x="3070" y="174149"/>
                  <a:pt x="70" y="105881"/>
                </a:cubicBezTo>
                <a:cubicBezTo>
                  <a:pt x="-681" y="90878"/>
                  <a:pt x="4571" y="83376"/>
                  <a:pt x="19574" y="80375"/>
                </a:cubicBezTo>
                <a:cubicBezTo>
                  <a:pt x="135103" y="57120"/>
                  <a:pt x="246881" y="20360"/>
                  <a:pt x="363910" y="3856"/>
                </a:cubicBezTo>
                <a:cubicBezTo>
                  <a:pt x="380414" y="1418"/>
                  <a:pt x="396825" y="246"/>
                  <a:pt x="413164" y="3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652D667-0FAD-4FF7-93FE-21AE9286F402}"/>
              </a:ext>
            </a:extLst>
          </p:cNvPr>
          <p:cNvSpPr/>
          <p:nvPr/>
        </p:nvSpPr>
        <p:spPr>
          <a:xfrm>
            <a:off x="10555556" y="3650838"/>
            <a:ext cx="928395" cy="806494"/>
          </a:xfrm>
          <a:custGeom>
            <a:avLst/>
            <a:gdLst>
              <a:gd name="connsiteX0" fmla="*/ 379164 w 928395"/>
              <a:gd name="connsiteY0" fmla="*/ 674462 h 806494"/>
              <a:gd name="connsiteX1" fmla="*/ 443679 w 928395"/>
              <a:gd name="connsiteY1" fmla="*/ 741229 h 806494"/>
              <a:gd name="connsiteX2" fmla="*/ 378413 w 928395"/>
              <a:gd name="connsiteY2" fmla="*/ 806494 h 806494"/>
              <a:gd name="connsiteX3" fmla="*/ 313897 w 928395"/>
              <a:gd name="connsiteY3" fmla="*/ 740478 h 806494"/>
              <a:gd name="connsiteX4" fmla="*/ 379164 w 928395"/>
              <a:gd name="connsiteY4" fmla="*/ 674462 h 806494"/>
              <a:gd name="connsiteX5" fmla="*/ 732502 w 928395"/>
              <a:gd name="connsiteY5" fmla="*/ 669212 h 806494"/>
              <a:gd name="connsiteX6" fmla="*/ 797767 w 928395"/>
              <a:gd name="connsiteY6" fmla="*/ 736728 h 806494"/>
              <a:gd name="connsiteX7" fmla="*/ 731001 w 928395"/>
              <a:gd name="connsiteY7" fmla="*/ 800494 h 806494"/>
              <a:gd name="connsiteX8" fmla="*/ 666485 w 928395"/>
              <a:gd name="connsiteY8" fmla="*/ 734478 h 806494"/>
              <a:gd name="connsiteX9" fmla="*/ 732502 w 928395"/>
              <a:gd name="connsiteY9" fmla="*/ 669212 h 806494"/>
              <a:gd name="connsiteX10" fmla="*/ 316277 w 928395"/>
              <a:gd name="connsiteY10" fmla="*/ 169423 h 806494"/>
              <a:gd name="connsiteX11" fmla="*/ 286140 w 928395"/>
              <a:gd name="connsiteY11" fmla="*/ 170337 h 806494"/>
              <a:gd name="connsiteX12" fmla="*/ 254633 w 928395"/>
              <a:gd name="connsiteY12" fmla="*/ 170337 h 806494"/>
              <a:gd name="connsiteX13" fmla="*/ 235878 w 928395"/>
              <a:gd name="connsiteY13" fmla="*/ 193593 h 806494"/>
              <a:gd name="connsiteX14" fmla="*/ 286140 w 928395"/>
              <a:gd name="connsiteY14" fmla="*/ 408146 h 806494"/>
              <a:gd name="connsiteX15" fmla="*/ 354408 w 928395"/>
              <a:gd name="connsiteY15" fmla="*/ 453157 h 806494"/>
              <a:gd name="connsiteX16" fmla="*/ 370912 w 928395"/>
              <a:gd name="connsiteY16" fmla="*/ 430652 h 806494"/>
              <a:gd name="connsiteX17" fmla="*/ 344655 w 928395"/>
              <a:gd name="connsiteY17" fmla="*/ 219849 h 806494"/>
              <a:gd name="connsiteX18" fmla="*/ 316277 w 928395"/>
              <a:gd name="connsiteY18" fmla="*/ 169423 h 806494"/>
              <a:gd name="connsiteX19" fmla="*/ 421924 w 928395"/>
              <a:gd name="connsiteY19" fmla="*/ 167336 h 806494"/>
              <a:gd name="connsiteX20" fmla="*/ 406170 w 928395"/>
              <a:gd name="connsiteY20" fmla="*/ 185341 h 806494"/>
              <a:gd name="connsiteX21" fmla="*/ 432427 w 928395"/>
              <a:gd name="connsiteY21" fmla="*/ 384890 h 806494"/>
              <a:gd name="connsiteX22" fmla="*/ 499944 w 928395"/>
              <a:gd name="connsiteY22" fmla="*/ 434402 h 806494"/>
              <a:gd name="connsiteX23" fmla="*/ 517197 w 928395"/>
              <a:gd name="connsiteY23" fmla="*/ 414897 h 806494"/>
              <a:gd name="connsiteX24" fmla="*/ 517197 w 928395"/>
              <a:gd name="connsiteY24" fmla="*/ 300869 h 806494"/>
              <a:gd name="connsiteX25" fmla="*/ 512696 w 928395"/>
              <a:gd name="connsiteY25" fmla="*/ 300869 h 806494"/>
              <a:gd name="connsiteX26" fmla="*/ 512696 w 928395"/>
              <a:gd name="connsiteY26" fmla="*/ 183840 h 806494"/>
              <a:gd name="connsiteX27" fmla="*/ 496192 w 928395"/>
              <a:gd name="connsiteY27" fmla="*/ 167336 h 806494"/>
              <a:gd name="connsiteX28" fmla="*/ 421924 w 928395"/>
              <a:gd name="connsiteY28" fmla="*/ 167336 h 806494"/>
              <a:gd name="connsiteX29" fmla="*/ 663343 w 928395"/>
              <a:gd name="connsiteY29" fmla="*/ 164125 h 806494"/>
              <a:gd name="connsiteX30" fmla="*/ 634226 w 928395"/>
              <a:gd name="connsiteY30" fmla="*/ 165086 h 806494"/>
              <a:gd name="connsiteX31" fmla="*/ 591466 w 928395"/>
              <a:gd name="connsiteY31" fmla="*/ 165086 h 806494"/>
              <a:gd name="connsiteX32" fmla="*/ 577963 w 928395"/>
              <a:gd name="connsiteY32" fmla="*/ 178589 h 806494"/>
              <a:gd name="connsiteX33" fmla="*/ 580964 w 928395"/>
              <a:gd name="connsiteY33" fmla="*/ 409647 h 806494"/>
              <a:gd name="connsiteX34" fmla="*/ 588465 w 928395"/>
              <a:gd name="connsiteY34" fmla="*/ 423150 h 806494"/>
              <a:gd name="connsiteX35" fmla="*/ 656732 w 928395"/>
              <a:gd name="connsiteY35" fmla="*/ 413397 h 806494"/>
              <a:gd name="connsiteX36" fmla="*/ 665734 w 928395"/>
              <a:gd name="connsiteY36" fmla="*/ 396893 h 806494"/>
              <a:gd name="connsiteX37" fmla="*/ 681488 w 928395"/>
              <a:gd name="connsiteY37" fmla="*/ 211597 h 806494"/>
              <a:gd name="connsiteX38" fmla="*/ 663343 w 928395"/>
              <a:gd name="connsiteY38" fmla="*/ 164125 h 806494"/>
              <a:gd name="connsiteX39" fmla="*/ 779013 w 928395"/>
              <a:gd name="connsiteY39" fmla="*/ 161335 h 806494"/>
              <a:gd name="connsiteX40" fmla="*/ 750506 w 928395"/>
              <a:gd name="connsiteY40" fmla="*/ 189092 h 806494"/>
              <a:gd name="connsiteX41" fmla="*/ 736252 w 928395"/>
              <a:gd name="connsiteY41" fmla="*/ 352632 h 806494"/>
              <a:gd name="connsiteX42" fmla="*/ 785014 w 928395"/>
              <a:gd name="connsiteY42" fmla="*/ 399894 h 806494"/>
              <a:gd name="connsiteX43" fmla="*/ 820272 w 928395"/>
              <a:gd name="connsiteY43" fmla="*/ 364635 h 806494"/>
              <a:gd name="connsiteX44" fmla="*/ 848779 w 928395"/>
              <a:gd name="connsiteY44" fmla="*/ 213848 h 806494"/>
              <a:gd name="connsiteX45" fmla="*/ 805269 w 928395"/>
              <a:gd name="connsiteY45" fmla="*/ 161335 h 806494"/>
              <a:gd name="connsiteX46" fmla="*/ 779013 w 928395"/>
              <a:gd name="connsiteY46" fmla="*/ 161335 h 806494"/>
              <a:gd name="connsiteX47" fmla="*/ 93718 w 928395"/>
              <a:gd name="connsiteY47" fmla="*/ 232 h 806494"/>
              <a:gd name="connsiteX48" fmla="*/ 161610 w 928395"/>
              <a:gd name="connsiteY48" fmla="*/ 2295 h 806494"/>
              <a:gd name="connsiteX49" fmla="*/ 197618 w 928395"/>
              <a:gd name="connsiteY49" fmla="*/ 33053 h 806494"/>
              <a:gd name="connsiteX50" fmla="*/ 204370 w 928395"/>
              <a:gd name="connsiteY50" fmla="*/ 55559 h 806494"/>
              <a:gd name="connsiteX51" fmla="*/ 268886 w 928395"/>
              <a:gd name="connsiteY51" fmla="*/ 103571 h 806494"/>
              <a:gd name="connsiteX52" fmla="*/ 869785 w 928395"/>
              <a:gd name="connsiteY52" fmla="*/ 93068 h 806494"/>
              <a:gd name="connsiteX53" fmla="*/ 926049 w 928395"/>
              <a:gd name="connsiteY53" fmla="*/ 158334 h 806494"/>
              <a:gd name="connsiteX54" fmla="*/ 876537 w 928395"/>
              <a:gd name="connsiteY54" fmla="*/ 416398 h 806494"/>
              <a:gd name="connsiteX55" fmla="*/ 827024 w 928395"/>
              <a:gd name="connsiteY55" fmla="*/ 460659 h 806494"/>
              <a:gd name="connsiteX56" fmla="*/ 334152 w 928395"/>
              <a:gd name="connsiteY56" fmla="*/ 523675 h 806494"/>
              <a:gd name="connsiteX57" fmla="*/ 314647 w 928395"/>
              <a:gd name="connsiteY57" fmla="*/ 538679 h 806494"/>
              <a:gd name="connsiteX58" fmla="*/ 340154 w 928395"/>
              <a:gd name="connsiteY58" fmla="*/ 569436 h 806494"/>
              <a:gd name="connsiteX59" fmla="*/ 616973 w 928395"/>
              <a:gd name="connsiteY59" fmla="*/ 564185 h 806494"/>
              <a:gd name="connsiteX60" fmla="*/ 806019 w 928395"/>
              <a:gd name="connsiteY60" fmla="*/ 562685 h 806494"/>
              <a:gd name="connsiteX61" fmla="*/ 840528 w 928395"/>
              <a:gd name="connsiteY61" fmla="*/ 598693 h 806494"/>
              <a:gd name="connsiteX62" fmla="*/ 805269 w 928395"/>
              <a:gd name="connsiteY62" fmla="*/ 625700 h 806494"/>
              <a:gd name="connsiteX63" fmla="*/ 555457 w 928395"/>
              <a:gd name="connsiteY63" fmla="*/ 635452 h 806494"/>
              <a:gd name="connsiteX64" fmla="*/ 318399 w 928395"/>
              <a:gd name="connsiteY64" fmla="*/ 635452 h 806494"/>
              <a:gd name="connsiteX65" fmla="*/ 259884 w 928395"/>
              <a:gd name="connsiteY65" fmla="*/ 591192 h 806494"/>
              <a:gd name="connsiteX66" fmla="*/ 154108 w 928395"/>
              <a:gd name="connsiteY66" fmla="*/ 134328 h 806494"/>
              <a:gd name="connsiteX67" fmla="*/ 72338 w 928395"/>
              <a:gd name="connsiteY67" fmla="*/ 67562 h 806494"/>
              <a:gd name="connsiteX68" fmla="*/ 29577 w 928395"/>
              <a:gd name="connsiteY68" fmla="*/ 66811 h 806494"/>
              <a:gd name="connsiteX69" fmla="*/ 320 w 928395"/>
              <a:gd name="connsiteY69" fmla="*/ 38304 h 806494"/>
              <a:gd name="connsiteX70" fmla="*/ 25826 w 928395"/>
              <a:gd name="connsiteY70" fmla="*/ 3796 h 806494"/>
              <a:gd name="connsiteX71" fmla="*/ 93718 w 928395"/>
              <a:gd name="connsiteY71" fmla="*/ 232 h 80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28395" h="806494">
                <a:moveTo>
                  <a:pt x="379164" y="674462"/>
                </a:moveTo>
                <a:cubicBezTo>
                  <a:pt x="415173" y="674462"/>
                  <a:pt x="443679" y="703720"/>
                  <a:pt x="443679" y="741229"/>
                </a:cubicBezTo>
                <a:cubicBezTo>
                  <a:pt x="443679" y="778738"/>
                  <a:pt x="415923" y="806494"/>
                  <a:pt x="378413" y="806494"/>
                </a:cubicBezTo>
                <a:cubicBezTo>
                  <a:pt x="340904" y="806494"/>
                  <a:pt x="313897" y="777987"/>
                  <a:pt x="313897" y="740478"/>
                </a:cubicBezTo>
                <a:cubicBezTo>
                  <a:pt x="313897" y="703720"/>
                  <a:pt x="343154" y="674462"/>
                  <a:pt x="379164" y="674462"/>
                </a:cubicBezTo>
                <a:close/>
                <a:moveTo>
                  <a:pt x="732502" y="669212"/>
                </a:moveTo>
                <a:cubicBezTo>
                  <a:pt x="770011" y="669212"/>
                  <a:pt x="797767" y="697719"/>
                  <a:pt x="797767" y="736728"/>
                </a:cubicBezTo>
                <a:cubicBezTo>
                  <a:pt x="797017" y="772737"/>
                  <a:pt x="768510" y="800494"/>
                  <a:pt x="731001" y="800494"/>
                </a:cubicBezTo>
                <a:cubicBezTo>
                  <a:pt x="694992" y="799743"/>
                  <a:pt x="665735" y="770487"/>
                  <a:pt x="666485" y="734478"/>
                </a:cubicBezTo>
                <a:cubicBezTo>
                  <a:pt x="667235" y="698469"/>
                  <a:pt x="696493" y="668462"/>
                  <a:pt x="732502" y="669212"/>
                </a:cubicBezTo>
                <a:close/>
                <a:moveTo>
                  <a:pt x="316277" y="169423"/>
                </a:moveTo>
                <a:cubicBezTo>
                  <a:pt x="308834" y="169024"/>
                  <a:pt x="299081" y="169587"/>
                  <a:pt x="286140" y="170337"/>
                </a:cubicBezTo>
                <a:cubicBezTo>
                  <a:pt x="275638" y="170337"/>
                  <a:pt x="265135" y="171087"/>
                  <a:pt x="254633" y="170337"/>
                </a:cubicBezTo>
                <a:cubicBezTo>
                  <a:pt x="235128" y="168087"/>
                  <a:pt x="231377" y="174088"/>
                  <a:pt x="235878" y="193593"/>
                </a:cubicBezTo>
                <a:cubicBezTo>
                  <a:pt x="253883" y="264860"/>
                  <a:pt x="269636" y="336878"/>
                  <a:pt x="286140" y="408146"/>
                </a:cubicBezTo>
                <a:cubicBezTo>
                  <a:pt x="298894" y="462909"/>
                  <a:pt x="298894" y="462160"/>
                  <a:pt x="354408" y="453157"/>
                </a:cubicBezTo>
                <a:cubicBezTo>
                  <a:pt x="368661" y="450906"/>
                  <a:pt x="373912" y="446405"/>
                  <a:pt x="370912" y="430652"/>
                </a:cubicBezTo>
                <a:cubicBezTo>
                  <a:pt x="361909" y="360134"/>
                  <a:pt x="353657" y="290367"/>
                  <a:pt x="344655" y="219849"/>
                </a:cubicBezTo>
                <a:cubicBezTo>
                  <a:pt x="340154" y="180464"/>
                  <a:pt x="338607" y="170618"/>
                  <a:pt x="316277" y="169423"/>
                </a:cubicBezTo>
                <a:close/>
                <a:moveTo>
                  <a:pt x="421924" y="167336"/>
                </a:moveTo>
                <a:cubicBezTo>
                  <a:pt x="407670" y="166586"/>
                  <a:pt x="403920" y="170337"/>
                  <a:pt x="406170" y="185341"/>
                </a:cubicBezTo>
                <a:cubicBezTo>
                  <a:pt x="415923" y="251357"/>
                  <a:pt x="423425" y="318124"/>
                  <a:pt x="432427" y="384890"/>
                </a:cubicBezTo>
                <a:cubicBezTo>
                  <a:pt x="439929" y="444155"/>
                  <a:pt x="439929" y="443405"/>
                  <a:pt x="499944" y="434402"/>
                </a:cubicBezTo>
                <a:cubicBezTo>
                  <a:pt x="514197" y="432152"/>
                  <a:pt x="517197" y="426900"/>
                  <a:pt x="517197" y="414897"/>
                </a:cubicBezTo>
                <a:cubicBezTo>
                  <a:pt x="516448" y="376638"/>
                  <a:pt x="517197" y="339129"/>
                  <a:pt x="517197" y="300869"/>
                </a:cubicBezTo>
                <a:cubicBezTo>
                  <a:pt x="515697" y="300869"/>
                  <a:pt x="514197" y="300869"/>
                  <a:pt x="512696" y="300869"/>
                </a:cubicBezTo>
                <a:cubicBezTo>
                  <a:pt x="512696" y="261860"/>
                  <a:pt x="511947" y="222850"/>
                  <a:pt x="512696" y="183840"/>
                </a:cubicBezTo>
                <a:cubicBezTo>
                  <a:pt x="512696" y="171837"/>
                  <a:pt x="509696" y="166586"/>
                  <a:pt x="496192" y="167336"/>
                </a:cubicBezTo>
                <a:cubicBezTo>
                  <a:pt x="471437" y="168087"/>
                  <a:pt x="446680" y="168087"/>
                  <a:pt x="421924" y="167336"/>
                </a:cubicBezTo>
                <a:close/>
                <a:moveTo>
                  <a:pt x="663343" y="164125"/>
                </a:moveTo>
                <a:cubicBezTo>
                  <a:pt x="656263" y="163773"/>
                  <a:pt x="646792" y="164336"/>
                  <a:pt x="634226" y="165086"/>
                </a:cubicBezTo>
                <a:cubicBezTo>
                  <a:pt x="619973" y="165086"/>
                  <a:pt x="605719" y="165086"/>
                  <a:pt x="591466" y="165086"/>
                </a:cubicBezTo>
                <a:cubicBezTo>
                  <a:pt x="581713" y="165086"/>
                  <a:pt x="577963" y="167336"/>
                  <a:pt x="577963" y="178589"/>
                </a:cubicBezTo>
                <a:cubicBezTo>
                  <a:pt x="579463" y="255858"/>
                  <a:pt x="580213" y="332377"/>
                  <a:pt x="580964" y="409647"/>
                </a:cubicBezTo>
                <a:cubicBezTo>
                  <a:pt x="580964" y="415648"/>
                  <a:pt x="578713" y="423900"/>
                  <a:pt x="588465" y="423150"/>
                </a:cubicBezTo>
                <a:cubicBezTo>
                  <a:pt x="610971" y="420149"/>
                  <a:pt x="634226" y="417148"/>
                  <a:pt x="656732" y="413397"/>
                </a:cubicBezTo>
                <a:cubicBezTo>
                  <a:pt x="667235" y="411897"/>
                  <a:pt x="664984" y="403645"/>
                  <a:pt x="665734" y="396893"/>
                </a:cubicBezTo>
                <a:cubicBezTo>
                  <a:pt x="670986" y="335378"/>
                  <a:pt x="676987" y="273113"/>
                  <a:pt x="681488" y="211597"/>
                </a:cubicBezTo>
                <a:cubicBezTo>
                  <a:pt x="684301" y="174463"/>
                  <a:pt x="684583" y="165180"/>
                  <a:pt x="663343" y="164125"/>
                </a:cubicBezTo>
                <a:close/>
                <a:moveTo>
                  <a:pt x="779013" y="161335"/>
                </a:moveTo>
                <a:cubicBezTo>
                  <a:pt x="756507" y="158334"/>
                  <a:pt x="752006" y="168087"/>
                  <a:pt x="750506" y="189092"/>
                </a:cubicBezTo>
                <a:cubicBezTo>
                  <a:pt x="747505" y="243105"/>
                  <a:pt x="741503" y="297868"/>
                  <a:pt x="736252" y="352632"/>
                </a:cubicBezTo>
                <a:cubicBezTo>
                  <a:pt x="730250" y="406646"/>
                  <a:pt x="730250" y="405895"/>
                  <a:pt x="785014" y="399894"/>
                </a:cubicBezTo>
                <a:cubicBezTo>
                  <a:pt x="808269" y="397644"/>
                  <a:pt x="816522" y="387141"/>
                  <a:pt x="820272" y="364635"/>
                </a:cubicBezTo>
                <a:cubicBezTo>
                  <a:pt x="828525" y="314373"/>
                  <a:pt x="839027" y="264110"/>
                  <a:pt x="848779" y="213848"/>
                </a:cubicBezTo>
                <a:cubicBezTo>
                  <a:pt x="859283" y="160585"/>
                  <a:pt x="860033" y="160585"/>
                  <a:pt x="805269" y="161335"/>
                </a:cubicBezTo>
                <a:cubicBezTo>
                  <a:pt x="797017" y="161335"/>
                  <a:pt x="788015" y="162835"/>
                  <a:pt x="779013" y="161335"/>
                </a:cubicBezTo>
                <a:close/>
                <a:moveTo>
                  <a:pt x="93718" y="232"/>
                </a:moveTo>
                <a:cubicBezTo>
                  <a:pt x="116411" y="-331"/>
                  <a:pt x="139104" y="45"/>
                  <a:pt x="161610" y="2295"/>
                </a:cubicBezTo>
                <a:cubicBezTo>
                  <a:pt x="180365" y="3796"/>
                  <a:pt x="192368" y="15049"/>
                  <a:pt x="197618" y="33053"/>
                </a:cubicBezTo>
                <a:cubicBezTo>
                  <a:pt x="199869" y="40555"/>
                  <a:pt x="202120" y="48057"/>
                  <a:pt x="204370" y="55559"/>
                </a:cubicBezTo>
                <a:cubicBezTo>
                  <a:pt x="217123" y="104320"/>
                  <a:pt x="217123" y="104320"/>
                  <a:pt x="268886" y="103571"/>
                </a:cubicBezTo>
                <a:cubicBezTo>
                  <a:pt x="469186" y="99819"/>
                  <a:pt x="669486" y="96069"/>
                  <a:pt x="869785" y="93068"/>
                </a:cubicBezTo>
                <a:cubicBezTo>
                  <a:pt x="918547" y="92318"/>
                  <a:pt x="935051" y="109572"/>
                  <a:pt x="926049" y="158334"/>
                </a:cubicBezTo>
                <a:cubicBezTo>
                  <a:pt x="910295" y="244606"/>
                  <a:pt x="893791" y="330877"/>
                  <a:pt x="876537" y="416398"/>
                </a:cubicBezTo>
                <a:cubicBezTo>
                  <a:pt x="871285" y="442655"/>
                  <a:pt x="854781" y="456908"/>
                  <a:pt x="827024" y="460659"/>
                </a:cubicBezTo>
                <a:cubicBezTo>
                  <a:pt x="662733" y="481664"/>
                  <a:pt x="498443" y="502670"/>
                  <a:pt x="334152" y="523675"/>
                </a:cubicBezTo>
                <a:cubicBezTo>
                  <a:pt x="325150" y="525175"/>
                  <a:pt x="308646" y="519924"/>
                  <a:pt x="314647" y="538679"/>
                </a:cubicBezTo>
                <a:cubicBezTo>
                  <a:pt x="319148" y="551431"/>
                  <a:pt x="313147" y="570186"/>
                  <a:pt x="340154" y="569436"/>
                </a:cubicBezTo>
                <a:cubicBezTo>
                  <a:pt x="432427" y="565685"/>
                  <a:pt x="524699" y="565685"/>
                  <a:pt x="616973" y="564185"/>
                </a:cubicBezTo>
                <a:cubicBezTo>
                  <a:pt x="679988" y="563434"/>
                  <a:pt x="743004" y="562685"/>
                  <a:pt x="806019" y="562685"/>
                </a:cubicBezTo>
                <a:cubicBezTo>
                  <a:pt x="831526" y="562685"/>
                  <a:pt x="842778" y="576188"/>
                  <a:pt x="840528" y="598693"/>
                </a:cubicBezTo>
                <a:cubicBezTo>
                  <a:pt x="838277" y="619699"/>
                  <a:pt x="824024" y="624950"/>
                  <a:pt x="805269" y="625700"/>
                </a:cubicBezTo>
                <a:cubicBezTo>
                  <a:pt x="721998" y="630201"/>
                  <a:pt x="638728" y="630951"/>
                  <a:pt x="555457" y="635452"/>
                </a:cubicBezTo>
                <a:cubicBezTo>
                  <a:pt x="475938" y="635452"/>
                  <a:pt x="397168" y="635452"/>
                  <a:pt x="318399" y="635452"/>
                </a:cubicBezTo>
                <a:cubicBezTo>
                  <a:pt x="282390" y="635452"/>
                  <a:pt x="268136" y="627201"/>
                  <a:pt x="259884" y="591192"/>
                </a:cubicBezTo>
                <a:cubicBezTo>
                  <a:pt x="224625" y="438903"/>
                  <a:pt x="188616" y="286616"/>
                  <a:pt x="154108" y="134328"/>
                </a:cubicBezTo>
                <a:cubicBezTo>
                  <a:pt x="139104" y="68312"/>
                  <a:pt x="139855" y="68312"/>
                  <a:pt x="72338" y="67562"/>
                </a:cubicBezTo>
                <a:cubicBezTo>
                  <a:pt x="58084" y="66811"/>
                  <a:pt x="43831" y="66811"/>
                  <a:pt x="29577" y="66811"/>
                </a:cubicBezTo>
                <a:cubicBezTo>
                  <a:pt x="10823" y="66061"/>
                  <a:pt x="1820" y="54808"/>
                  <a:pt x="320" y="38304"/>
                </a:cubicBezTo>
                <a:cubicBezTo>
                  <a:pt x="-1931" y="20300"/>
                  <a:pt x="7822" y="5296"/>
                  <a:pt x="25826" y="3796"/>
                </a:cubicBezTo>
                <a:cubicBezTo>
                  <a:pt x="48332" y="2295"/>
                  <a:pt x="71025" y="795"/>
                  <a:pt x="93718" y="23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634311-20CB-4DF5-8BAE-6B5A955C21A7}"/>
              </a:ext>
            </a:extLst>
          </p:cNvPr>
          <p:cNvGrpSpPr/>
          <p:nvPr/>
        </p:nvGrpSpPr>
        <p:grpSpPr>
          <a:xfrm>
            <a:off x="8526040" y="2990611"/>
            <a:ext cx="768189" cy="768628"/>
            <a:chOff x="3080486" y="2868723"/>
            <a:chExt cx="768189" cy="76862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C06322B-FCB4-49BD-869A-E0673AE14300}"/>
                </a:ext>
              </a:extLst>
            </p:cNvPr>
            <p:cNvSpPr/>
            <p:nvPr/>
          </p:nvSpPr>
          <p:spPr>
            <a:xfrm>
              <a:off x="3080486" y="2868723"/>
              <a:ext cx="768189" cy="768628"/>
            </a:xfrm>
            <a:custGeom>
              <a:avLst/>
              <a:gdLst>
                <a:gd name="connsiteX0" fmla="*/ 169545 w 975359"/>
                <a:gd name="connsiteY0" fmla="*/ 667307 h 975916"/>
                <a:gd name="connsiteX1" fmla="*/ 170497 w 975359"/>
                <a:gd name="connsiteY1" fmla="*/ 420609 h 975916"/>
                <a:gd name="connsiteX2" fmla="*/ 133350 w 975359"/>
                <a:gd name="connsiteY2" fmla="*/ 384415 h 975916"/>
                <a:gd name="connsiteX3" fmla="*/ 32385 w 975359"/>
                <a:gd name="connsiteY3" fmla="*/ 381557 h 975916"/>
                <a:gd name="connsiteX4" fmla="*/ 0 w 975359"/>
                <a:gd name="connsiteY4" fmla="*/ 350124 h 975916"/>
                <a:gd name="connsiteX5" fmla="*/ 5715 w 975359"/>
                <a:gd name="connsiteY5" fmla="*/ 100570 h 975916"/>
                <a:gd name="connsiteX6" fmla="*/ 27622 w 975359"/>
                <a:gd name="connsiteY6" fmla="*/ 72947 h 975916"/>
                <a:gd name="connsiteX7" fmla="*/ 432435 w 975359"/>
                <a:gd name="connsiteY7" fmla="*/ 2462 h 975916"/>
                <a:gd name="connsiteX8" fmla="*/ 787718 w 975359"/>
                <a:gd name="connsiteY8" fmla="*/ 51039 h 975916"/>
                <a:gd name="connsiteX9" fmla="*/ 942975 w 975359"/>
                <a:gd name="connsiteY9" fmla="*/ 82472 h 975916"/>
                <a:gd name="connsiteX10" fmla="*/ 975360 w 975359"/>
                <a:gd name="connsiteY10" fmla="*/ 118667 h 975916"/>
                <a:gd name="connsiteX11" fmla="*/ 973455 w 975359"/>
                <a:gd name="connsiteY11" fmla="*/ 361554 h 975916"/>
                <a:gd name="connsiteX12" fmla="*/ 941070 w 975359"/>
                <a:gd name="connsiteY12" fmla="*/ 393940 h 975916"/>
                <a:gd name="connsiteX13" fmla="*/ 829628 w 975359"/>
                <a:gd name="connsiteY13" fmla="*/ 392987 h 975916"/>
                <a:gd name="connsiteX14" fmla="*/ 802005 w 975359"/>
                <a:gd name="connsiteY14" fmla="*/ 421562 h 975916"/>
                <a:gd name="connsiteX15" fmla="*/ 797243 w 975359"/>
                <a:gd name="connsiteY15" fmla="*/ 799704 h 975916"/>
                <a:gd name="connsiteX16" fmla="*/ 792480 w 975359"/>
                <a:gd name="connsiteY16" fmla="*/ 941627 h 975916"/>
                <a:gd name="connsiteX17" fmla="*/ 755332 w 975359"/>
                <a:gd name="connsiteY17" fmla="*/ 975917 h 975916"/>
                <a:gd name="connsiteX18" fmla="*/ 256222 w 975359"/>
                <a:gd name="connsiteY18" fmla="*/ 969250 h 975916"/>
                <a:gd name="connsiteX19" fmla="*/ 249555 w 975359"/>
                <a:gd name="connsiteY19" fmla="*/ 969250 h 975916"/>
                <a:gd name="connsiteX20" fmla="*/ 164782 w 975359"/>
                <a:gd name="connsiteY20" fmla="*/ 880667 h 975916"/>
                <a:gd name="connsiteX21" fmla="*/ 164782 w 975359"/>
                <a:gd name="connsiteY21" fmla="*/ 668259 h 975916"/>
                <a:gd name="connsiteX22" fmla="*/ 169545 w 975359"/>
                <a:gd name="connsiteY22" fmla="*/ 667307 h 9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359" h="975916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6BF664-0911-44D3-9594-730C7C630CBE}"/>
                </a:ext>
              </a:extLst>
            </p:cNvPr>
            <p:cNvSpPr/>
            <p:nvPr/>
          </p:nvSpPr>
          <p:spPr>
            <a:xfrm>
              <a:off x="3343687" y="2932816"/>
              <a:ext cx="242763" cy="95344"/>
            </a:xfrm>
            <a:custGeom>
              <a:avLst/>
              <a:gdLst>
                <a:gd name="connsiteX0" fmla="*/ 156355 w 308233"/>
                <a:gd name="connsiteY0" fmla="*/ 140 h 121056"/>
                <a:gd name="connsiteX1" fmla="*/ 290658 w 308233"/>
                <a:gd name="connsiteY1" fmla="*/ 17285 h 121056"/>
                <a:gd name="connsiteX2" fmla="*/ 300183 w 308233"/>
                <a:gd name="connsiteY2" fmla="*/ 45860 h 121056"/>
                <a:gd name="connsiteX3" fmla="*/ 5860 w 308233"/>
                <a:gd name="connsiteY3" fmla="*/ 38240 h 121056"/>
                <a:gd name="connsiteX4" fmla="*/ 15385 w 308233"/>
                <a:gd name="connsiteY4" fmla="*/ 14428 h 121056"/>
                <a:gd name="connsiteX5" fmla="*/ 156355 w 308233"/>
                <a:gd name="connsiteY5" fmla="*/ 140 h 12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233" h="121056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2A3F87-B82B-41DC-AB98-E79139DB95B7}"/>
              </a:ext>
            </a:extLst>
          </p:cNvPr>
          <p:cNvGrpSpPr/>
          <p:nvPr/>
        </p:nvGrpSpPr>
        <p:grpSpPr>
          <a:xfrm>
            <a:off x="9348209" y="2963908"/>
            <a:ext cx="1045403" cy="889456"/>
            <a:chOff x="3794678" y="2932816"/>
            <a:chExt cx="901542" cy="76705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D35D003-8D87-44B8-9417-E6E4CED560F4}"/>
                </a:ext>
              </a:extLst>
            </p:cNvPr>
            <p:cNvSpPr/>
            <p:nvPr/>
          </p:nvSpPr>
          <p:spPr>
            <a:xfrm>
              <a:off x="4012216" y="2932816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1B86A6-DB3B-4A72-BE48-A0FB772DFDB7}"/>
                </a:ext>
              </a:extLst>
            </p:cNvPr>
            <p:cNvSpPr/>
            <p:nvPr/>
          </p:nvSpPr>
          <p:spPr>
            <a:xfrm>
              <a:off x="4202995" y="3157844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24067D-D4B9-4A47-A711-B409C52A053A}"/>
                </a:ext>
              </a:extLst>
            </p:cNvPr>
            <p:cNvSpPr/>
            <p:nvPr/>
          </p:nvSpPr>
          <p:spPr>
            <a:xfrm>
              <a:off x="3965169" y="3382872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A31CA6-A44B-466C-AC07-4417C9F8D9D1}"/>
                </a:ext>
              </a:extLst>
            </p:cNvPr>
            <p:cNvSpPr/>
            <p:nvPr/>
          </p:nvSpPr>
          <p:spPr>
            <a:xfrm>
              <a:off x="3794678" y="3607900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iViettechLogo.png">
            <a:extLst>
              <a:ext uri="{FF2B5EF4-FFF2-40B4-BE49-F238E27FC236}">
                <a16:creationId xmlns:a16="http://schemas.microsoft.com/office/drawing/2014/main" id="{8744F806-145E-49B5-9469-82E907696C2A}"/>
              </a:ext>
            </a:extLst>
          </p:cNvPr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962" cy="253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08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547B32-31F8-4E50-906E-38F79972BE94}"/>
              </a:ext>
            </a:extLst>
          </p:cNvPr>
          <p:cNvGrpSpPr/>
          <p:nvPr/>
        </p:nvGrpSpPr>
        <p:grpSpPr>
          <a:xfrm>
            <a:off x="2144737" y="1090798"/>
            <a:ext cx="7365023" cy="4001706"/>
            <a:chOff x="-548507" y="477868"/>
            <a:chExt cx="11570449" cy="635717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4097DA-CA7B-4BE8-8DA7-D761CDC2BA1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80708AF-426D-414E-9B8D-0F9B9E052EA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3EC9A41-A898-43CA-95DD-46C82B247B11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D03DA1-B4B6-4FA5-9EB2-25233AC4BCC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3DF5CE2-C084-4B11-B799-6CFC178B9CE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5EDD20F-17DB-4084-97F9-84A1EC32D5A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7F202AC-307C-4CB8-B985-9AD950D2E65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4FC8B40-74CC-4766-886A-900D4A0EBA0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AAE9C7-BBD1-4B9F-8B8F-7BA7A7F8086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207345D-0D94-4C16-96B1-2E414A685FA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D0EF1F3-D261-4310-892F-E2352D87CBA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B654CA-21F8-4001-9970-39A5B069D041}"/>
              </a:ext>
            </a:extLst>
          </p:cNvPr>
          <p:cNvGrpSpPr/>
          <p:nvPr/>
        </p:nvGrpSpPr>
        <p:grpSpPr>
          <a:xfrm rot="20532872">
            <a:off x="3696850" y="2728153"/>
            <a:ext cx="1556867" cy="1425470"/>
            <a:chOff x="1064519" y="1872500"/>
            <a:chExt cx="1561257" cy="144552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715425-AC35-4BED-95B6-6B64DDC2BABF}"/>
                </a:ext>
              </a:extLst>
            </p:cNvPr>
            <p:cNvSpPr/>
            <p:nvPr/>
          </p:nvSpPr>
          <p:spPr>
            <a:xfrm>
              <a:off x="1634779" y="2819951"/>
              <a:ext cx="110877" cy="179829"/>
            </a:xfrm>
            <a:custGeom>
              <a:avLst/>
              <a:gdLst>
                <a:gd name="connsiteX0" fmla="*/ 95575 w 110877"/>
                <a:gd name="connsiteY0" fmla="*/ 170244 h 179829"/>
                <a:gd name="connsiteX1" fmla="*/ 68653 w 110877"/>
                <a:gd name="connsiteY1" fmla="*/ 178699 h 179829"/>
                <a:gd name="connsiteX2" fmla="*/ 41280 w 110877"/>
                <a:gd name="connsiteY2" fmla="*/ 164423 h 179829"/>
                <a:gd name="connsiteX3" fmla="*/ 1260 w 110877"/>
                <a:gd name="connsiteY3" fmla="*/ 37088 h 179829"/>
                <a:gd name="connsiteX4" fmla="*/ 15536 w 110877"/>
                <a:gd name="connsiteY4" fmla="*/ 9715 h 179829"/>
                <a:gd name="connsiteX5" fmla="*/ 42458 w 110877"/>
                <a:gd name="connsiteY5" fmla="*/ 1260 h 179829"/>
                <a:gd name="connsiteX6" fmla="*/ 69831 w 110877"/>
                <a:gd name="connsiteY6" fmla="*/ 15536 h 179829"/>
                <a:gd name="connsiteX7" fmla="*/ 109851 w 110877"/>
                <a:gd name="connsiteY7" fmla="*/ 142872 h 179829"/>
                <a:gd name="connsiteX8" fmla="*/ 95575 w 110877"/>
                <a:gd name="connsiteY8" fmla="*/ 170244 h 17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77" h="179829">
                  <a:moveTo>
                    <a:pt x="95575" y="170244"/>
                  </a:moveTo>
                  <a:lnTo>
                    <a:pt x="68653" y="178699"/>
                  </a:lnTo>
                  <a:cubicBezTo>
                    <a:pt x="57184" y="182302"/>
                    <a:pt x="44884" y="175858"/>
                    <a:pt x="41280" y="164423"/>
                  </a:cubicBezTo>
                  <a:lnTo>
                    <a:pt x="1260" y="37088"/>
                  </a:lnTo>
                  <a:cubicBezTo>
                    <a:pt x="-2343" y="25619"/>
                    <a:pt x="4102" y="13318"/>
                    <a:pt x="15536" y="9715"/>
                  </a:cubicBezTo>
                  <a:lnTo>
                    <a:pt x="42458" y="1260"/>
                  </a:lnTo>
                  <a:cubicBezTo>
                    <a:pt x="53927" y="-2343"/>
                    <a:pt x="66228" y="4102"/>
                    <a:pt x="69831" y="15536"/>
                  </a:cubicBezTo>
                  <a:lnTo>
                    <a:pt x="109851" y="142872"/>
                  </a:lnTo>
                  <a:cubicBezTo>
                    <a:pt x="113454" y="154341"/>
                    <a:pt x="107044" y="166641"/>
                    <a:pt x="95575" y="17024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2A4858-10B9-4FA0-8422-CCE549785252}"/>
                </a:ext>
              </a:extLst>
            </p:cNvPr>
            <p:cNvSpPr/>
            <p:nvPr/>
          </p:nvSpPr>
          <p:spPr>
            <a:xfrm>
              <a:off x="2539846" y="2271312"/>
              <a:ext cx="85930" cy="302834"/>
            </a:xfrm>
            <a:custGeom>
              <a:avLst/>
              <a:gdLst>
                <a:gd name="connsiteX0" fmla="*/ 17377 w 85929"/>
                <a:gd name="connsiteY0" fmla="*/ 260 h 302833"/>
                <a:gd name="connsiteX1" fmla="*/ 1646 w 85929"/>
                <a:gd name="connsiteY1" fmla="*/ 145163 h 302833"/>
                <a:gd name="connsiteX2" fmla="*/ 260 w 85929"/>
                <a:gd name="connsiteY2" fmla="*/ 145163 h 302833"/>
                <a:gd name="connsiteX3" fmla="*/ 953 w 85929"/>
                <a:gd name="connsiteY3" fmla="*/ 151434 h 302833"/>
                <a:gd name="connsiteX4" fmla="*/ 260 w 85929"/>
                <a:gd name="connsiteY4" fmla="*/ 157706 h 302833"/>
                <a:gd name="connsiteX5" fmla="*/ 1646 w 85929"/>
                <a:gd name="connsiteY5" fmla="*/ 157706 h 302833"/>
                <a:gd name="connsiteX6" fmla="*/ 17377 w 85929"/>
                <a:gd name="connsiteY6" fmla="*/ 302643 h 302833"/>
                <a:gd name="connsiteX7" fmla="*/ 85843 w 85929"/>
                <a:gd name="connsiteY7" fmla="*/ 244433 h 302833"/>
                <a:gd name="connsiteX8" fmla="*/ 85843 w 85929"/>
                <a:gd name="connsiteY8" fmla="*/ 157706 h 302833"/>
                <a:gd name="connsiteX9" fmla="*/ 85843 w 85929"/>
                <a:gd name="connsiteY9" fmla="*/ 145163 h 302833"/>
                <a:gd name="connsiteX10" fmla="*/ 85843 w 85929"/>
                <a:gd name="connsiteY10" fmla="*/ 58436 h 30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29" h="302833">
                  <a:moveTo>
                    <a:pt x="17377" y="260"/>
                  </a:moveTo>
                  <a:lnTo>
                    <a:pt x="1646" y="145163"/>
                  </a:lnTo>
                  <a:lnTo>
                    <a:pt x="260" y="145163"/>
                  </a:lnTo>
                  <a:lnTo>
                    <a:pt x="953" y="151434"/>
                  </a:lnTo>
                  <a:lnTo>
                    <a:pt x="260" y="157706"/>
                  </a:lnTo>
                  <a:lnTo>
                    <a:pt x="1646" y="157706"/>
                  </a:lnTo>
                  <a:lnTo>
                    <a:pt x="17377" y="302643"/>
                  </a:lnTo>
                  <a:lnTo>
                    <a:pt x="85843" y="244433"/>
                  </a:lnTo>
                  <a:lnTo>
                    <a:pt x="85843" y="157706"/>
                  </a:lnTo>
                  <a:lnTo>
                    <a:pt x="85843" y="145163"/>
                  </a:lnTo>
                  <a:lnTo>
                    <a:pt x="85843" y="584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53A848-7C98-4C51-827D-BE04047AAB0A}"/>
                </a:ext>
              </a:extLst>
            </p:cNvPr>
            <p:cNvSpPr/>
            <p:nvPr/>
          </p:nvSpPr>
          <p:spPr>
            <a:xfrm>
              <a:off x="1326355" y="2477085"/>
              <a:ext cx="459448" cy="840935"/>
            </a:xfrm>
            <a:custGeom>
              <a:avLst/>
              <a:gdLst>
                <a:gd name="connsiteX0" fmla="*/ 423750 w 459447"/>
                <a:gd name="connsiteY0" fmla="*/ 795051 h 840935"/>
                <a:gd name="connsiteX1" fmla="*/ 284980 w 459447"/>
                <a:gd name="connsiteY1" fmla="*/ 838674 h 840935"/>
                <a:gd name="connsiteX2" fmla="*/ 221122 w 459447"/>
                <a:gd name="connsiteY2" fmla="*/ 805342 h 840935"/>
                <a:gd name="connsiteX3" fmla="*/ 2590 w 459447"/>
                <a:gd name="connsiteY3" fmla="*/ 110072 h 840935"/>
                <a:gd name="connsiteX4" fmla="*/ 35922 w 459447"/>
                <a:gd name="connsiteY4" fmla="*/ 46213 h 840935"/>
                <a:gd name="connsiteX5" fmla="*/ 174692 w 459447"/>
                <a:gd name="connsiteY5" fmla="*/ 2590 h 840935"/>
                <a:gd name="connsiteX6" fmla="*/ 238551 w 459447"/>
                <a:gd name="connsiteY6" fmla="*/ 35922 h 840935"/>
                <a:gd name="connsiteX7" fmla="*/ 457048 w 459447"/>
                <a:gd name="connsiteY7" fmla="*/ 731227 h 840935"/>
                <a:gd name="connsiteX8" fmla="*/ 423750 w 459447"/>
                <a:gd name="connsiteY8" fmla="*/ 795051 h 84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47" h="840935">
                  <a:moveTo>
                    <a:pt x="423750" y="795051"/>
                  </a:moveTo>
                  <a:lnTo>
                    <a:pt x="284980" y="838674"/>
                  </a:lnTo>
                  <a:cubicBezTo>
                    <a:pt x="258266" y="847059"/>
                    <a:pt x="229507" y="832091"/>
                    <a:pt x="221122" y="805342"/>
                  </a:cubicBezTo>
                  <a:lnTo>
                    <a:pt x="2590" y="110072"/>
                  </a:lnTo>
                  <a:cubicBezTo>
                    <a:pt x="-5795" y="83357"/>
                    <a:pt x="9173" y="54598"/>
                    <a:pt x="35922" y="46213"/>
                  </a:cubicBezTo>
                  <a:lnTo>
                    <a:pt x="174692" y="2590"/>
                  </a:lnTo>
                  <a:cubicBezTo>
                    <a:pt x="201407" y="-5795"/>
                    <a:pt x="230165" y="9173"/>
                    <a:pt x="238551" y="35922"/>
                  </a:cubicBezTo>
                  <a:lnTo>
                    <a:pt x="457048" y="731227"/>
                  </a:lnTo>
                  <a:cubicBezTo>
                    <a:pt x="465468" y="757942"/>
                    <a:pt x="450465" y="786666"/>
                    <a:pt x="423750" y="79505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5EB98F6-FB75-4CD2-8D76-0F22ED3B40B8}"/>
                </a:ext>
              </a:extLst>
            </p:cNvPr>
            <p:cNvSpPr/>
            <p:nvPr/>
          </p:nvSpPr>
          <p:spPr>
            <a:xfrm>
              <a:off x="1471820" y="1927904"/>
              <a:ext cx="1038782" cy="989580"/>
            </a:xfrm>
            <a:custGeom>
              <a:avLst/>
              <a:gdLst>
                <a:gd name="connsiteX0" fmla="*/ 541133 w 1038782"/>
                <a:gd name="connsiteY0" fmla="*/ 221633 h 989580"/>
                <a:gd name="connsiteX1" fmla="*/ 260 w 1038782"/>
                <a:gd name="connsiteY1" fmla="*/ 221633 h 989580"/>
                <a:gd name="connsiteX2" fmla="*/ 260 w 1038782"/>
                <a:gd name="connsiteY2" fmla="*/ 487393 h 989580"/>
                <a:gd name="connsiteX3" fmla="*/ 260 w 1038782"/>
                <a:gd name="connsiteY3" fmla="*/ 502326 h 989580"/>
                <a:gd name="connsiteX4" fmla="*/ 260 w 1038782"/>
                <a:gd name="connsiteY4" fmla="*/ 768086 h 989580"/>
                <a:gd name="connsiteX5" fmla="*/ 541133 w 1038782"/>
                <a:gd name="connsiteY5" fmla="*/ 768086 h 989580"/>
                <a:gd name="connsiteX6" fmla="*/ 1038626 w 1038782"/>
                <a:gd name="connsiteY6" fmla="*/ 989459 h 989580"/>
                <a:gd name="connsiteX7" fmla="*/ 1038626 w 1038782"/>
                <a:gd name="connsiteY7" fmla="*/ 502326 h 989580"/>
                <a:gd name="connsiteX8" fmla="*/ 1038626 w 1038782"/>
                <a:gd name="connsiteY8" fmla="*/ 487393 h 989580"/>
                <a:gd name="connsiteX9" fmla="*/ 1038626 w 1038782"/>
                <a:gd name="connsiteY9" fmla="*/ 260 h 989580"/>
                <a:gd name="connsiteX10" fmla="*/ 541133 w 1038782"/>
                <a:gd name="connsiteY10" fmla="*/ 221633 h 98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782" h="989580">
                  <a:moveTo>
                    <a:pt x="541133" y="221633"/>
                  </a:moveTo>
                  <a:lnTo>
                    <a:pt x="260" y="221633"/>
                  </a:lnTo>
                  <a:lnTo>
                    <a:pt x="260" y="487393"/>
                  </a:lnTo>
                  <a:lnTo>
                    <a:pt x="260" y="502326"/>
                  </a:lnTo>
                  <a:lnTo>
                    <a:pt x="260" y="768086"/>
                  </a:lnTo>
                  <a:lnTo>
                    <a:pt x="541133" y="768086"/>
                  </a:lnTo>
                  <a:cubicBezTo>
                    <a:pt x="541133" y="768086"/>
                    <a:pt x="851521" y="802319"/>
                    <a:pt x="1038626" y="989459"/>
                  </a:cubicBezTo>
                  <a:lnTo>
                    <a:pt x="1038626" y="502326"/>
                  </a:lnTo>
                  <a:lnTo>
                    <a:pt x="1038626" y="487393"/>
                  </a:lnTo>
                  <a:lnTo>
                    <a:pt x="1038626" y="260"/>
                  </a:lnTo>
                  <a:cubicBezTo>
                    <a:pt x="851486" y="187400"/>
                    <a:pt x="541133" y="221633"/>
                    <a:pt x="541133" y="221633"/>
                  </a:cubicBezTo>
                  <a:close/>
                </a:path>
              </a:pathLst>
            </a:custGeom>
            <a:solidFill>
              <a:srgbClr val="FFFF00"/>
            </a:solidFill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445A1D-0150-4196-B3D2-AC9E7D6772B8}"/>
                </a:ext>
              </a:extLst>
            </p:cNvPr>
            <p:cNvSpPr/>
            <p:nvPr/>
          </p:nvSpPr>
          <p:spPr>
            <a:xfrm>
              <a:off x="2510221" y="1872500"/>
              <a:ext cx="59597" cy="1100458"/>
            </a:xfrm>
            <a:custGeom>
              <a:avLst/>
              <a:gdLst>
                <a:gd name="connsiteX0" fmla="*/ 41562 w 59596"/>
                <a:gd name="connsiteY0" fmla="*/ 1100267 h 1100457"/>
                <a:gd name="connsiteX1" fmla="*/ 18277 w 59596"/>
                <a:gd name="connsiteY1" fmla="*/ 1100267 h 1100457"/>
                <a:gd name="connsiteX2" fmla="*/ 260 w 59596"/>
                <a:gd name="connsiteY2" fmla="*/ 1082250 h 1100457"/>
                <a:gd name="connsiteX3" fmla="*/ 260 w 59596"/>
                <a:gd name="connsiteY3" fmla="*/ 18277 h 1100457"/>
                <a:gd name="connsiteX4" fmla="*/ 18277 w 59596"/>
                <a:gd name="connsiteY4" fmla="*/ 260 h 1100457"/>
                <a:gd name="connsiteX5" fmla="*/ 41562 w 59596"/>
                <a:gd name="connsiteY5" fmla="*/ 260 h 1100457"/>
                <a:gd name="connsiteX6" fmla="*/ 59579 w 59596"/>
                <a:gd name="connsiteY6" fmla="*/ 18277 h 1100457"/>
                <a:gd name="connsiteX7" fmla="*/ 59579 w 59596"/>
                <a:gd name="connsiteY7" fmla="*/ 1082250 h 1100457"/>
                <a:gd name="connsiteX8" fmla="*/ 41562 w 59596"/>
                <a:gd name="connsiteY8" fmla="*/ 1100267 h 11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96" h="1100457">
                  <a:moveTo>
                    <a:pt x="41562" y="1100267"/>
                  </a:moveTo>
                  <a:lnTo>
                    <a:pt x="18277" y="1100267"/>
                  </a:lnTo>
                  <a:cubicBezTo>
                    <a:pt x="8368" y="1100267"/>
                    <a:pt x="260" y="1092159"/>
                    <a:pt x="260" y="1082250"/>
                  </a:cubicBezTo>
                  <a:lnTo>
                    <a:pt x="260" y="18277"/>
                  </a:lnTo>
                  <a:cubicBezTo>
                    <a:pt x="260" y="8368"/>
                    <a:pt x="8368" y="260"/>
                    <a:pt x="18277" y="260"/>
                  </a:cubicBezTo>
                  <a:lnTo>
                    <a:pt x="41562" y="260"/>
                  </a:lnTo>
                  <a:cubicBezTo>
                    <a:pt x="51471" y="260"/>
                    <a:pt x="59579" y="8368"/>
                    <a:pt x="59579" y="18277"/>
                  </a:cubicBezTo>
                  <a:lnTo>
                    <a:pt x="59579" y="1082250"/>
                  </a:lnTo>
                  <a:cubicBezTo>
                    <a:pt x="59579" y="1092159"/>
                    <a:pt x="51471" y="1100267"/>
                    <a:pt x="41562" y="110026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5601B3-52C0-432B-9281-7C7A4D5F21FD}"/>
                </a:ext>
              </a:extLst>
            </p:cNvPr>
            <p:cNvSpPr/>
            <p:nvPr/>
          </p:nvSpPr>
          <p:spPr>
            <a:xfrm>
              <a:off x="1064519" y="2288498"/>
              <a:ext cx="126123" cy="267492"/>
            </a:xfrm>
            <a:custGeom>
              <a:avLst/>
              <a:gdLst>
                <a:gd name="connsiteX0" fmla="*/ 260 w 126122"/>
                <a:gd name="connsiteY0" fmla="*/ 260 h 267491"/>
                <a:gd name="connsiteX1" fmla="*/ 126071 w 126122"/>
                <a:gd name="connsiteY1" fmla="*/ 260 h 267491"/>
                <a:gd name="connsiteX2" fmla="*/ 126071 w 126122"/>
                <a:gd name="connsiteY2" fmla="*/ 267266 h 267491"/>
                <a:gd name="connsiteX3" fmla="*/ 260 w 126122"/>
                <a:gd name="connsiteY3" fmla="*/ 267266 h 26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122" h="267491">
                  <a:moveTo>
                    <a:pt x="260" y="260"/>
                  </a:moveTo>
                  <a:lnTo>
                    <a:pt x="126071" y="260"/>
                  </a:lnTo>
                  <a:lnTo>
                    <a:pt x="126071" y="267266"/>
                  </a:lnTo>
                  <a:lnTo>
                    <a:pt x="260" y="26726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2E3906-0B56-42E1-9143-E6FAC2B80F62}"/>
                </a:ext>
              </a:extLst>
            </p:cNvPr>
            <p:cNvSpPr/>
            <p:nvPr/>
          </p:nvSpPr>
          <p:spPr>
            <a:xfrm>
              <a:off x="1122660" y="2149278"/>
              <a:ext cx="349610" cy="545724"/>
            </a:xfrm>
            <a:custGeom>
              <a:avLst/>
              <a:gdLst>
                <a:gd name="connsiteX0" fmla="*/ 132620 w 349610"/>
                <a:gd name="connsiteY0" fmla="*/ 260 h 545724"/>
                <a:gd name="connsiteX1" fmla="*/ 260 w 349610"/>
                <a:gd name="connsiteY1" fmla="*/ 78463 h 545724"/>
                <a:gd name="connsiteX2" fmla="*/ 260 w 349610"/>
                <a:gd name="connsiteY2" fmla="*/ 269727 h 545724"/>
                <a:gd name="connsiteX3" fmla="*/ 260 w 349610"/>
                <a:gd name="connsiteY3" fmla="*/ 276206 h 545724"/>
                <a:gd name="connsiteX4" fmla="*/ 260 w 349610"/>
                <a:gd name="connsiteY4" fmla="*/ 467469 h 545724"/>
                <a:gd name="connsiteX5" fmla="*/ 132620 w 349610"/>
                <a:gd name="connsiteY5" fmla="*/ 545673 h 545724"/>
                <a:gd name="connsiteX6" fmla="*/ 349420 w 349610"/>
                <a:gd name="connsiteY6" fmla="*/ 545673 h 545724"/>
                <a:gd name="connsiteX7" fmla="*/ 349420 w 349610"/>
                <a:gd name="connsiteY7" fmla="*/ 276206 h 545724"/>
                <a:gd name="connsiteX8" fmla="*/ 349420 w 349610"/>
                <a:gd name="connsiteY8" fmla="*/ 269727 h 545724"/>
                <a:gd name="connsiteX9" fmla="*/ 349420 w 349610"/>
                <a:gd name="connsiteY9" fmla="*/ 260 h 54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610" h="545724">
                  <a:moveTo>
                    <a:pt x="132620" y="260"/>
                  </a:moveTo>
                  <a:lnTo>
                    <a:pt x="260" y="78463"/>
                  </a:lnTo>
                  <a:lnTo>
                    <a:pt x="260" y="269727"/>
                  </a:lnTo>
                  <a:lnTo>
                    <a:pt x="260" y="276206"/>
                  </a:lnTo>
                  <a:lnTo>
                    <a:pt x="260" y="467469"/>
                  </a:lnTo>
                  <a:lnTo>
                    <a:pt x="132620" y="545673"/>
                  </a:lnTo>
                  <a:lnTo>
                    <a:pt x="349420" y="545673"/>
                  </a:lnTo>
                  <a:lnTo>
                    <a:pt x="349420" y="276206"/>
                  </a:lnTo>
                  <a:lnTo>
                    <a:pt x="349420" y="269727"/>
                  </a:lnTo>
                  <a:lnTo>
                    <a:pt x="349420" y="260"/>
                  </a:ln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B7940-028F-432F-A12C-0D7E790A4397}"/>
              </a:ext>
            </a:extLst>
          </p:cNvPr>
          <p:cNvGrpSpPr/>
          <p:nvPr/>
        </p:nvGrpSpPr>
        <p:grpSpPr>
          <a:xfrm>
            <a:off x="2264592" y="865703"/>
            <a:ext cx="7137782" cy="1523113"/>
            <a:chOff x="2758043" y="1681512"/>
            <a:chExt cx="7496623" cy="196848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BB89369-E8A7-429E-9366-371E8BCADB35}"/>
                </a:ext>
              </a:extLst>
            </p:cNvPr>
            <p:cNvSpPr/>
            <p:nvPr/>
          </p:nvSpPr>
          <p:spPr>
            <a:xfrm>
              <a:off x="7496532" y="1859790"/>
              <a:ext cx="795009" cy="1762075"/>
            </a:xfrm>
            <a:custGeom>
              <a:avLst/>
              <a:gdLst>
                <a:gd name="connsiteX0" fmla="*/ 358764 w 795009"/>
                <a:gd name="connsiteY0" fmla="*/ 1760832 h 1762075"/>
                <a:gd name="connsiteX1" fmla="*/ 118193 w 795009"/>
                <a:gd name="connsiteY1" fmla="*/ 1678169 h 1762075"/>
                <a:gd name="connsiteX2" fmla="*/ 3736 w 795009"/>
                <a:gd name="connsiteY2" fmla="*/ 1612462 h 1762075"/>
                <a:gd name="connsiteX3" fmla="*/ 2676 w 795009"/>
                <a:gd name="connsiteY3" fmla="*/ 1547285 h 1762075"/>
                <a:gd name="connsiteX4" fmla="*/ 22282 w 795009"/>
                <a:gd name="connsiteY4" fmla="*/ 745028 h 1762075"/>
                <a:gd name="connsiteX5" fmla="*/ 40299 w 795009"/>
                <a:gd name="connsiteY5" fmla="*/ 27554 h 1762075"/>
                <a:gd name="connsiteX6" fmla="*/ 69443 w 795009"/>
                <a:gd name="connsiteY6" fmla="*/ 0 h 1762075"/>
                <a:gd name="connsiteX7" fmla="*/ 673520 w 795009"/>
                <a:gd name="connsiteY7" fmla="*/ 0 h 1762075"/>
                <a:gd name="connsiteX8" fmla="*/ 704253 w 795009"/>
                <a:gd name="connsiteY8" fmla="*/ 29144 h 1762075"/>
                <a:gd name="connsiteX9" fmla="*/ 744526 w 795009"/>
                <a:gd name="connsiteY9" fmla="*/ 716414 h 1762075"/>
                <a:gd name="connsiteX10" fmla="*/ 777908 w 795009"/>
                <a:gd name="connsiteY10" fmla="*/ 1295057 h 1762075"/>
                <a:gd name="connsiteX11" fmla="*/ 794865 w 795009"/>
                <a:gd name="connsiteY11" fmla="*/ 1588617 h 1762075"/>
                <a:gd name="connsiteX12" fmla="*/ 793805 w 795009"/>
                <a:gd name="connsiteY12" fmla="*/ 1611932 h 1762075"/>
                <a:gd name="connsiteX13" fmla="*/ 717501 w 795009"/>
                <a:gd name="connsiteY13" fmla="*/ 1659093 h 1762075"/>
                <a:gd name="connsiteX14" fmla="*/ 358764 w 795009"/>
                <a:gd name="connsiteY14" fmla="*/ 1760832 h 17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5009" h="1762075">
                  <a:moveTo>
                    <a:pt x="358764" y="1760832"/>
                  </a:moveTo>
                  <a:cubicBezTo>
                    <a:pt x="272392" y="1751824"/>
                    <a:pt x="192378" y="1723739"/>
                    <a:pt x="118193" y="1678169"/>
                  </a:cubicBezTo>
                  <a:cubicBezTo>
                    <a:pt x="80571" y="1655383"/>
                    <a:pt x="41888" y="1634188"/>
                    <a:pt x="3736" y="1612462"/>
                  </a:cubicBezTo>
                  <a:cubicBezTo>
                    <a:pt x="-3682" y="1590736"/>
                    <a:pt x="2147" y="1569011"/>
                    <a:pt x="2676" y="1547285"/>
                  </a:cubicBezTo>
                  <a:cubicBezTo>
                    <a:pt x="9035" y="1279690"/>
                    <a:pt x="15394" y="1012624"/>
                    <a:pt x="22282" y="745028"/>
                  </a:cubicBezTo>
                  <a:cubicBezTo>
                    <a:pt x="28111" y="506047"/>
                    <a:pt x="35000" y="267066"/>
                    <a:pt x="40299" y="27554"/>
                  </a:cubicBezTo>
                  <a:cubicBezTo>
                    <a:pt x="40829" y="5299"/>
                    <a:pt x="47717" y="0"/>
                    <a:pt x="69443" y="0"/>
                  </a:cubicBezTo>
                  <a:cubicBezTo>
                    <a:pt x="270802" y="530"/>
                    <a:pt x="472161" y="1060"/>
                    <a:pt x="673520" y="0"/>
                  </a:cubicBezTo>
                  <a:cubicBezTo>
                    <a:pt x="696305" y="0"/>
                    <a:pt x="703194" y="5829"/>
                    <a:pt x="704253" y="29144"/>
                  </a:cubicBezTo>
                  <a:cubicBezTo>
                    <a:pt x="716971" y="258058"/>
                    <a:pt x="731278" y="487501"/>
                    <a:pt x="744526" y="716414"/>
                  </a:cubicBezTo>
                  <a:cubicBezTo>
                    <a:pt x="755653" y="909295"/>
                    <a:pt x="766781" y="1102176"/>
                    <a:pt x="777908" y="1295057"/>
                  </a:cubicBezTo>
                  <a:cubicBezTo>
                    <a:pt x="783737" y="1393087"/>
                    <a:pt x="789036" y="1490587"/>
                    <a:pt x="794865" y="1588617"/>
                  </a:cubicBezTo>
                  <a:cubicBezTo>
                    <a:pt x="795395" y="1596565"/>
                    <a:pt x="794335" y="1604514"/>
                    <a:pt x="793805" y="1611932"/>
                  </a:cubicBezTo>
                  <a:cubicBezTo>
                    <a:pt x="768371" y="1627829"/>
                    <a:pt x="741876" y="1642136"/>
                    <a:pt x="717501" y="1659093"/>
                  </a:cubicBezTo>
                  <a:cubicBezTo>
                    <a:pt x="609403" y="1734337"/>
                    <a:pt x="490177" y="1769310"/>
                    <a:pt x="358764" y="1760832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249330-56A6-4CA4-8CF9-D2FFE125F1D9}"/>
                </a:ext>
              </a:extLst>
            </p:cNvPr>
            <p:cNvSpPr/>
            <p:nvPr/>
          </p:nvSpPr>
          <p:spPr>
            <a:xfrm>
              <a:off x="3420449" y="1882046"/>
              <a:ext cx="846417" cy="1762421"/>
            </a:xfrm>
            <a:custGeom>
              <a:avLst/>
              <a:gdLst>
                <a:gd name="connsiteX0" fmla="*/ 353088 w 846417"/>
                <a:gd name="connsiteY0" fmla="*/ 1762422 h 1762421"/>
                <a:gd name="connsiteX1" fmla="*/ 112517 w 846417"/>
                <a:gd name="connsiteY1" fmla="*/ 1679758 h 1762421"/>
                <a:gd name="connsiteX2" fmla="*/ 180 w 846417"/>
                <a:gd name="connsiteY2" fmla="*/ 1616171 h 1762421"/>
                <a:gd name="connsiteX3" fmla="*/ 246050 w 846417"/>
                <a:gd name="connsiteY3" fmla="*/ 29674 h 1762421"/>
                <a:gd name="connsiteX4" fmla="*/ 275194 w 846417"/>
                <a:gd name="connsiteY4" fmla="*/ 2120 h 1762421"/>
                <a:gd name="connsiteX5" fmla="*/ 815684 w 846417"/>
                <a:gd name="connsiteY5" fmla="*/ 0 h 1762421"/>
                <a:gd name="connsiteX6" fmla="*/ 846417 w 846417"/>
                <a:gd name="connsiteY6" fmla="*/ 29144 h 1762421"/>
                <a:gd name="connsiteX7" fmla="*/ 724542 w 846417"/>
                <a:gd name="connsiteY7" fmla="*/ 1629419 h 1762421"/>
                <a:gd name="connsiteX8" fmla="*/ 645058 w 846417"/>
                <a:gd name="connsiteY8" fmla="*/ 1693006 h 1762421"/>
                <a:gd name="connsiteX9" fmla="*/ 353088 w 846417"/>
                <a:gd name="connsiteY9" fmla="*/ 1762422 h 17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6417" h="1762421">
                  <a:moveTo>
                    <a:pt x="353088" y="1762422"/>
                  </a:moveTo>
                  <a:cubicBezTo>
                    <a:pt x="266715" y="1753413"/>
                    <a:pt x="186702" y="1725329"/>
                    <a:pt x="112517" y="1679758"/>
                  </a:cubicBezTo>
                  <a:cubicBezTo>
                    <a:pt x="74894" y="1656973"/>
                    <a:pt x="38332" y="1637897"/>
                    <a:pt x="180" y="1616171"/>
                  </a:cubicBezTo>
                  <a:cubicBezTo>
                    <a:pt x="-7239" y="1594446"/>
                    <a:pt x="217435" y="263886"/>
                    <a:pt x="246050" y="29674"/>
                  </a:cubicBezTo>
                  <a:cubicBezTo>
                    <a:pt x="246580" y="7418"/>
                    <a:pt x="253468" y="2120"/>
                    <a:pt x="275194" y="2120"/>
                  </a:cubicBezTo>
                  <a:cubicBezTo>
                    <a:pt x="476553" y="2649"/>
                    <a:pt x="614325" y="1060"/>
                    <a:pt x="815684" y="0"/>
                  </a:cubicBezTo>
                  <a:cubicBezTo>
                    <a:pt x="838469" y="0"/>
                    <a:pt x="845358" y="5829"/>
                    <a:pt x="846417" y="29144"/>
                  </a:cubicBezTo>
                  <a:cubicBezTo>
                    <a:pt x="839529" y="264946"/>
                    <a:pt x="724542" y="1621470"/>
                    <a:pt x="724542" y="1629419"/>
                  </a:cubicBezTo>
                  <a:cubicBezTo>
                    <a:pt x="699107" y="1645315"/>
                    <a:pt x="669433" y="1676049"/>
                    <a:pt x="645058" y="1693006"/>
                  </a:cubicBezTo>
                  <a:cubicBezTo>
                    <a:pt x="524773" y="1760302"/>
                    <a:pt x="486621" y="1759772"/>
                    <a:pt x="353088" y="1762422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80F7235-35AB-4409-98EE-AF1F18D34E33}"/>
                </a:ext>
              </a:extLst>
            </p:cNvPr>
            <p:cNvSpPr/>
            <p:nvPr/>
          </p:nvSpPr>
          <p:spPr>
            <a:xfrm>
              <a:off x="8734916" y="1858201"/>
              <a:ext cx="888786" cy="1757122"/>
            </a:xfrm>
            <a:custGeom>
              <a:avLst/>
              <a:gdLst>
                <a:gd name="connsiteX0" fmla="*/ 525123 w 888786"/>
                <a:gd name="connsiteY0" fmla="*/ 1757123 h 1757122"/>
                <a:gd name="connsiteX1" fmla="*/ 765694 w 888786"/>
                <a:gd name="connsiteY1" fmla="*/ 1674459 h 1757122"/>
                <a:gd name="connsiteX2" fmla="*/ 888629 w 888786"/>
                <a:gd name="connsiteY2" fmla="*/ 1610872 h 1757122"/>
                <a:gd name="connsiteX3" fmla="*/ 610966 w 888786"/>
                <a:gd name="connsiteY3" fmla="*/ 29674 h 1757122"/>
                <a:gd name="connsiteX4" fmla="*/ 581822 w 888786"/>
                <a:gd name="connsiteY4" fmla="*/ 2120 h 1757122"/>
                <a:gd name="connsiteX5" fmla="*/ 30734 w 888786"/>
                <a:gd name="connsiteY5" fmla="*/ 0 h 1757122"/>
                <a:gd name="connsiteX6" fmla="*/ 0 w 888786"/>
                <a:gd name="connsiteY6" fmla="*/ 23845 h 1757122"/>
                <a:gd name="connsiteX7" fmla="*/ 153669 w 888786"/>
                <a:gd name="connsiteY7" fmla="*/ 1624120 h 1757122"/>
                <a:gd name="connsiteX8" fmla="*/ 233153 w 888786"/>
                <a:gd name="connsiteY8" fmla="*/ 1687707 h 1757122"/>
                <a:gd name="connsiteX9" fmla="*/ 525123 w 888786"/>
                <a:gd name="connsiteY9" fmla="*/ 1757123 h 175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8786" h="1757122">
                  <a:moveTo>
                    <a:pt x="525123" y="1757123"/>
                  </a:moveTo>
                  <a:cubicBezTo>
                    <a:pt x="611496" y="1748115"/>
                    <a:pt x="691509" y="1720030"/>
                    <a:pt x="765694" y="1674459"/>
                  </a:cubicBezTo>
                  <a:cubicBezTo>
                    <a:pt x="803316" y="1651674"/>
                    <a:pt x="850477" y="1632598"/>
                    <a:pt x="888629" y="1610872"/>
                  </a:cubicBezTo>
                  <a:cubicBezTo>
                    <a:pt x="896047" y="1589147"/>
                    <a:pt x="639580" y="263886"/>
                    <a:pt x="610966" y="29674"/>
                  </a:cubicBezTo>
                  <a:cubicBezTo>
                    <a:pt x="610435" y="7418"/>
                    <a:pt x="603547" y="2120"/>
                    <a:pt x="581822" y="2120"/>
                  </a:cubicBezTo>
                  <a:cubicBezTo>
                    <a:pt x="380463" y="2649"/>
                    <a:pt x="232093" y="1060"/>
                    <a:pt x="30734" y="0"/>
                  </a:cubicBezTo>
                  <a:cubicBezTo>
                    <a:pt x="7948" y="0"/>
                    <a:pt x="1060" y="530"/>
                    <a:pt x="0" y="23845"/>
                  </a:cubicBezTo>
                  <a:cubicBezTo>
                    <a:pt x="6889" y="259647"/>
                    <a:pt x="153669" y="1616171"/>
                    <a:pt x="153669" y="1624120"/>
                  </a:cubicBezTo>
                  <a:cubicBezTo>
                    <a:pt x="179104" y="1640016"/>
                    <a:pt x="208778" y="1670750"/>
                    <a:pt x="233153" y="1687707"/>
                  </a:cubicBezTo>
                  <a:cubicBezTo>
                    <a:pt x="353438" y="1755533"/>
                    <a:pt x="391590" y="1754473"/>
                    <a:pt x="525123" y="1757123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B694493-6236-447F-9DF3-BFBAF84F9D5D}"/>
                </a:ext>
              </a:extLst>
            </p:cNvPr>
            <p:cNvSpPr/>
            <p:nvPr/>
          </p:nvSpPr>
          <p:spPr>
            <a:xfrm>
              <a:off x="4768647" y="1883635"/>
              <a:ext cx="795009" cy="1762075"/>
            </a:xfrm>
            <a:custGeom>
              <a:avLst/>
              <a:gdLst>
                <a:gd name="connsiteX0" fmla="*/ 358764 w 795009"/>
                <a:gd name="connsiteY0" fmla="*/ 1760832 h 1762075"/>
                <a:gd name="connsiteX1" fmla="*/ 118193 w 795009"/>
                <a:gd name="connsiteY1" fmla="*/ 1678169 h 1762075"/>
                <a:gd name="connsiteX2" fmla="*/ 3736 w 795009"/>
                <a:gd name="connsiteY2" fmla="*/ 1612462 h 1762075"/>
                <a:gd name="connsiteX3" fmla="*/ 2676 w 795009"/>
                <a:gd name="connsiteY3" fmla="*/ 1547285 h 1762075"/>
                <a:gd name="connsiteX4" fmla="*/ 22282 w 795009"/>
                <a:gd name="connsiteY4" fmla="*/ 745028 h 1762075"/>
                <a:gd name="connsiteX5" fmla="*/ 40299 w 795009"/>
                <a:gd name="connsiteY5" fmla="*/ 27554 h 1762075"/>
                <a:gd name="connsiteX6" fmla="*/ 69443 w 795009"/>
                <a:gd name="connsiteY6" fmla="*/ 0 h 1762075"/>
                <a:gd name="connsiteX7" fmla="*/ 673520 w 795009"/>
                <a:gd name="connsiteY7" fmla="*/ 0 h 1762075"/>
                <a:gd name="connsiteX8" fmla="*/ 704254 w 795009"/>
                <a:gd name="connsiteY8" fmla="*/ 29144 h 1762075"/>
                <a:gd name="connsiteX9" fmla="*/ 744525 w 795009"/>
                <a:gd name="connsiteY9" fmla="*/ 716414 h 1762075"/>
                <a:gd name="connsiteX10" fmla="*/ 777908 w 795009"/>
                <a:gd name="connsiteY10" fmla="*/ 1295057 h 1762075"/>
                <a:gd name="connsiteX11" fmla="*/ 794865 w 795009"/>
                <a:gd name="connsiteY11" fmla="*/ 1588617 h 1762075"/>
                <a:gd name="connsiteX12" fmla="*/ 793805 w 795009"/>
                <a:gd name="connsiteY12" fmla="*/ 1611932 h 1762075"/>
                <a:gd name="connsiteX13" fmla="*/ 717501 w 795009"/>
                <a:gd name="connsiteY13" fmla="*/ 1659093 h 1762075"/>
                <a:gd name="connsiteX14" fmla="*/ 358764 w 795009"/>
                <a:gd name="connsiteY14" fmla="*/ 1760832 h 17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5009" h="1762075">
                  <a:moveTo>
                    <a:pt x="358764" y="1760832"/>
                  </a:moveTo>
                  <a:cubicBezTo>
                    <a:pt x="272391" y="1751824"/>
                    <a:pt x="192378" y="1723739"/>
                    <a:pt x="118193" y="1678169"/>
                  </a:cubicBezTo>
                  <a:cubicBezTo>
                    <a:pt x="80571" y="1655383"/>
                    <a:pt x="41888" y="1634188"/>
                    <a:pt x="3736" y="1612462"/>
                  </a:cubicBezTo>
                  <a:cubicBezTo>
                    <a:pt x="-3682" y="1590736"/>
                    <a:pt x="2146" y="1569011"/>
                    <a:pt x="2676" y="1547285"/>
                  </a:cubicBezTo>
                  <a:cubicBezTo>
                    <a:pt x="9035" y="1279690"/>
                    <a:pt x="15394" y="1012624"/>
                    <a:pt x="22282" y="745028"/>
                  </a:cubicBezTo>
                  <a:cubicBezTo>
                    <a:pt x="28111" y="506047"/>
                    <a:pt x="35000" y="267066"/>
                    <a:pt x="40299" y="27554"/>
                  </a:cubicBezTo>
                  <a:cubicBezTo>
                    <a:pt x="40829" y="5299"/>
                    <a:pt x="47717" y="0"/>
                    <a:pt x="69443" y="0"/>
                  </a:cubicBezTo>
                  <a:cubicBezTo>
                    <a:pt x="270802" y="530"/>
                    <a:pt x="472161" y="1060"/>
                    <a:pt x="673520" y="0"/>
                  </a:cubicBezTo>
                  <a:cubicBezTo>
                    <a:pt x="696305" y="0"/>
                    <a:pt x="703194" y="5829"/>
                    <a:pt x="704254" y="29144"/>
                  </a:cubicBezTo>
                  <a:cubicBezTo>
                    <a:pt x="716971" y="258058"/>
                    <a:pt x="731278" y="487501"/>
                    <a:pt x="744525" y="716414"/>
                  </a:cubicBezTo>
                  <a:cubicBezTo>
                    <a:pt x="755653" y="909295"/>
                    <a:pt x="766781" y="1102176"/>
                    <a:pt x="777908" y="1295057"/>
                  </a:cubicBezTo>
                  <a:cubicBezTo>
                    <a:pt x="783737" y="1393087"/>
                    <a:pt x="789036" y="1490587"/>
                    <a:pt x="794865" y="1588617"/>
                  </a:cubicBezTo>
                  <a:cubicBezTo>
                    <a:pt x="795395" y="1596565"/>
                    <a:pt x="794335" y="1604514"/>
                    <a:pt x="793805" y="1611932"/>
                  </a:cubicBezTo>
                  <a:cubicBezTo>
                    <a:pt x="768370" y="1627829"/>
                    <a:pt x="741876" y="1642136"/>
                    <a:pt x="717501" y="1659093"/>
                  </a:cubicBezTo>
                  <a:cubicBezTo>
                    <a:pt x="609403" y="1734337"/>
                    <a:pt x="490177" y="1769310"/>
                    <a:pt x="358764" y="1760832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D5A5AA4-651E-401F-800D-EABC22FC89CF}"/>
                </a:ext>
              </a:extLst>
            </p:cNvPr>
            <p:cNvSpPr/>
            <p:nvPr/>
          </p:nvSpPr>
          <p:spPr>
            <a:xfrm>
              <a:off x="6087019" y="1883106"/>
              <a:ext cx="795009" cy="1762089"/>
            </a:xfrm>
            <a:custGeom>
              <a:avLst/>
              <a:gdLst>
                <a:gd name="connsiteX0" fmla="*/ 358764 w 795009"/>
                <a:gd name="connsiteY0" fmla="*/ 1760832 h 1762089"/>
                <a:gd name="connsiteX1" fmla="*/ 118193 w 795009"/>
                <a:gd name="connsiteY1" fmla="*/ 1678169 h 1762089"/>
                <a:gd name="connsiteX2" fmla="*/ 3736 w 795009"/>
                <a:gd name="connsiteY2" fmla="*/ 1612462 h 1762089"/>
                <a:gd name="connsiteX3" fmla="*/ 2676 w 795009"/>
                <a:gd name="connsiteY3" fmla="*/ 1547285 h 1762089"/>
                <a:gd name="connsiteX4" fmla="*/ 22282 w 795009"/>
                <a:gd name="connsiteY4" fmla="*/ 745029 h 1762089"/>
                <a:gd name="connsiteX5" fmla="*/ 40299 w 795009"/>
                <a:gd name="connsiteY5" fmla="*/ 27554 h 1762089"/>
                <a:gd name="connsiteX6" fmla="*/ 69443 w 795009"/>
                <a:gd name="connsiteY6" fmla="*/ 0 h 1762089"/>
                <a:gd name="connsiteX7" fmla="*/ 673520 w 795009"/>
                <a:gd name="connsiteY7" fmla="*/ 0 h 1762089"/>
                <a:gd name="connsiteX8" fmla="*/ 704254 w 795009"/>
                <a:gd name="connsiteY8" fmla="*/ 29144 h 1762089"/>
                <a:gd name="connsiteX9" fmla="*/ 744525 w 795009"/>
                <a:gd name="connsiteY9" fmla="*/ 716414 h 1762089"/>
                <a:gd name="connsiteX10" fmla="*/ 777908 w 795009"/>
                <a:gd name="connsiteY10" fmla="*/ 1295057 h 1762089"/>
                <a:gd name="connsiteX11" fmla="*/ 794865 w 795009"/>
                <a:gd name="connsiteY11" fmla="*/ 1588617 h 1762089"/>
                <a:gd name="connsiteX12" fmla="*/ 793805 w 795009"/>
                <a:gd name="connsiteY12" fmla="*/ 1611932 h 1762089"/>
                <a:gd name="connsiteX13" fmla="*/ 717501 w 795009"/>
                <a:gd name="connsiteY13" fmla="*/ 1659093 h 1762089"/>
                <a:gd name="connsiteX14" fmla="*/ 358764 w 795009"/>
                <a:gd name="connsiteY14" fmla="*/ 1760832 h 176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5009" h="1762089">
                  <a:moveTo>
                    <a:pt x="358764" y="1760832"/>
                  </a:moveTo>
                  <a:cubicBezTo>
                    <a:pt x="272392" y="1751824"/>
                    <a:pt x="192378" y="1723739"/>
                    <a:pt x="118193" y="1678169"/>
                  </a:cubicBezTo>
                  <a:cubicBezTo>
                    <a:pt x="80571" y="1655383"/>
                    <a:pt x="41888" y="1634188"/>
                    <a:pt x="3736" y="1612462"/>
                  </a:cubicBezTo>
                  <a:cubicBezTo>
                    <a:pt x="-3682" y="1590737"/>
                    <a:pt x="2147" y="1569011"/>
                    <a:pt x="2676" y="1547285"/>
                  </a:cubicBezTo>
                  <a:cubicBezTo>
                    <a:pt x="9035" y="1279690"/>
                    <a:pt x="15394" y="1012624"/>
                    <a:pt x="22282" y="745029"/>
                  </a:cubicBezTo>
                  <a:cubicBezTo>
                    <a:pt x="28111" y="506047"/>
                    <a:pt x="35000" y="267066"/>
                    <a:pt x="40299" y="27554"/>
                  </a:cubicBezTo>
                  <a:cubicBezTo>
                    <a:pt x="40829" y="5299"/>
                    <a:pt x="47717" y="0"/>
                    <a:pt x="69443" y="0"/>
                  </a:cubicBezTo>
                  <a:cubicBezTo>
                    <a:pt x="270802" y="530"/>
                    <a:pt x="472161" y="1060"/>
                    <a:pt x="673520" y="0"/>
                  </a:cubicBezTo>
                  <a:cubicBezTo>
                    <a:pt x="696305" y="0"/>
                    <a:pt x="703194" y="5829"/>
                    <a:pt x="704254" y="29144"/>
                  </a:cubicBezTo>
                  <a:cubicBezTo>
                    <a:pt x="716971" y="258057"/>
                    <a:pt x="731278" y="487501"/>
                    <a:pt x="744525" y="716414"/>
                  </a:cubicBezTo>
                  <a:cubicBezTo>
                    <a:pt x="755653" y="909295"/>
                    <a:pt x="766781" y="1102176"/>
                    <a:pt x="777908" y="1295057"/>
                  </a:cubicBezTo>
                  <a:cubicBezTo>
                    <a:pt x="783737" y="1393087"/>
                    <a:pt x="789036" y="1490587"/>
                    <a:pt x="794865" y="1588617"/>
                  </a:cubicBezTo>
                  <a:cubicBezTo>
                    <a:pt x="795395" y="1596565"/>
                    <a:pt x="794335" y="1604514"/>
                    <a:pt x="793805" y="1611932"/>
                  </a:cubicBezTo>
                  <a:cubicBezTo>
                    <a:pt x="768370" y="1627829"/>
                    <a:pt x="741876" y="1642136"/>
                    <a:pt x="717501" y="1659093"/>
                  </a:cubicBezTo>
                  <a:cubicBezTo>
                    <a:pt x="609403" y="1734867"/>
                    <a:pt x="490177" y="1769310"/>
                    <a:pt x="358764" y="1760832"/>
                  </a:cubicBezTo>
                  <a:close/>
                </a:path>
              </a:pathLst>
            </a:custGeom>
            <a:solidFill>
              <a:schemeClr val="bg1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4E1E935-4574-4CD1-B0F0-7A6F45D8235F}"/>
                </a:ext>
              </a:extLst>
            </p:cNvPr>
            <p:cNvSpPr/>
            <p:nvPr/>
          </p:nvSpPr>
          <p:spPr>
            <a:xfrm>
              <a:off x="2758043" y="1681512"/>
              <a:ext cx="7496623" cy="1968489"/>
            </a:xfrm>
            <a:custGeom>
              <a:avLst/>
              <a:gdLst>
                <a:gd name="connsiteX0" fmla="*/ 773863 w 7496623"/>
                <a:gd name="connsiteY0" fmla="*/ 235 h 1968489"/>
                <a:gd name="connsiteX1" fmla="*/ 1044108 w 7496623"/>
                <a:gd name="connsiteY1" fmla="*/ 235 h 1968489"/>
                <a:gd name="connsiteX2" fmla="*/ 1484449 w 7496623"/>
                <a:gd name="connsiteY2" fmla="*/ 235 h 1968489"/>
                <a:gd name="connsiteX3" fmla="*/ 2844682 w 7496623"/>
                <a:gd name="connsiteY3" fmla="*/ 235 h 1968489"/>
                <a:gd name="connsiteX4" fmla="*/ 4212333 w 7496623"/>
                <a:gd name="connsiteY4" fmla="*/ 235 h 1968489"/>
                <a:gd name="connsiteX5" fmla="*/ 5924013 w 7496623"/>
                <a:gd name="connsiteY5" fmla="*/ 235 h 1968489"/>
                <a:gd name="connsiteX6" fmla="*/ 5933953 w 7496623"/>
                <a:gd name="connsiteY6" fmla="*/ 235 h 1968489"/>
                <a:gd name="connsiteX7" fmla="*/ 6697655 w 7496623"/>
                <a:gd name="connsiteY7" fmla="*/ 235 h 1968489"/>
                <a:gd name="connsiteX8" fmla="*/ 6816351 w 7496623"/>
                <a:gd name="connsiteY8" fmla="*/ 114162 h 1968489"/>
                <a:gd name="connsiteX9" fmla="*/ 6833838 w 7496623"/>
                <a:gd name="connsiteY9" fmla="*/ 190996 h 1968489"/>
                <a:gd name="connsiteX10" fmla="*/ 7487195 w 7496623"/>
                <a:gd name="connsiteY10" fmla="*/ 1621705 h 1968489"/>
                <a:gd name="connsiteX11" fmla="*/ 7488784 w 7496623"/>
                <a:gd name="connsiteY11" fmla="*/ 1679993 h 1968489"/>
                <a:gd name="connsiteX12" fmla="*/ 7196284 w 7496623"/>
                <a:gd name="connsiteY12" fmla="*/ 1905727 h 1968489"/>
                <a:gd name="connsiteX13" fmla="*/ 6865101 w 7496623"/>
                <a:gd name="connsiteY13" fmla="*/ 1828363 h 1968489"/>
                <a:gd name="connsiteX14" fmla="*/ 6844965 w 7496623"/>
                <a:gd name="connsiteY14" fmla="*/ 1793390 h 1968489"/>
                <a:gd name="connsiteX15" fmla="*/ 6693416 w 7496623"/>
                <a:gd name="connsiteY15" fmla="*/ 938674 h 1968489"/>
                <a:gd name="connsiteX16" fmla="*/ 6567302 w 7496623"/>
                <a:gd name="connsiteY16" fmla="*/ 224379 h 1968489"/>
                <a:gd name="connsiteX17" fmla="*/ 6541337 w 7496623"/>
                <a:gd name="connsiteY17" fmla="*/ 203184 h 1968489"/>
                <a:gd name="connsiteX18" fmla="*/ 5984951 w 7496623"/>
                <a:gd name="connsiteY18" fmla="*/ 202654 h 1968489"/>
                <a:gd name="connsiteX19" fmla="*/ 5963994 w 7496623"/>
                <a:gd name="connsiteY19" fmla="*/ 210529 h 1968489"/>
                <a:gd name="connsiteX20" fmla="*/ 5983232 w 7496623"/>
                <a:gd name="connsiteY20" fmla="*/ 345194 h 1968489"/>
                <a:gd name="connsiteX21" fmla="*/ 6125773 w 7496623"/>
                <a:gd name="connsiteY21" fmla="*/ 1780672 h 1968489"/>
                <a:gd name="connsiteX22" fmla="*/ 6096100 w 7496623"/>
                <a:gd name="connsiteY22" fmla="*/ 1855917 h 1968489"/>
                <a:gd name="connsiteX23" fmla="*/ 5900040 w 7496623"/>
                <a:gd name="connsiteY23" fmla="*/ 1949708 h 1968489"/>
                <a:gd name="connsiteX24" fmla="*/ 5593762 w 7496623"/>
                <a:gd name="connsiteY24" fmla="*/ 1881352 h 1968489"/>
                <a:gd name="connsiteX25" fmla="*/ 5538653 w 7496623"/>
                <a:gd name="connsiteY25" fmla="*/ 1840020 h 1968489"/>
                <a:gd name="connsiteX26" fmla="*/ 5515338 w 7496623"/>
                <a:gd name="connsiteY26" fmla="*/ 1811936 h 1968489"/>
                <a:gd name="connsiteX27" fmla="*/ 5422607 w 7496623"/>
                <a:gd name="connsiteY27" fmla="*/ 258822 h 1968489"/>
                <a:gd name="connsiteX28" fmla="*/ 5374917 w 7496623"/>
                <a:gd name="connsiteY28" fmla="*/ 215901 h 1968489"/>
                <a:gd name="connsiteX29" fmla="*/ 4834427 w 7496623"/>
                <a:gd name="connsiteY29" fmla="*/ 215901 h 1968489"/>
                <a:gd name="connsiteX30" fmla="*/ 4786736 w 7496623"/>
                <a:gd name="connsiteY30" fmla="*/ 263591 h 1968489"/>
                <a:gd name="connsiteX31" fmla="*/ 4745935 w 7496623"/>
                <a:gd name="connsiteY31" fmla="*/ 1808757 h 1968489"/>
                <a:gd name="connsiteX32" fmla="*/ 4733747 w 7496623"/>
                <a:gd name="connsiteY32" fmla="*/ 1831542 h 1968489"/>
                <a:gd name="connsiteX33" fmla="*/ 4724739 w 7496623"/>
                <a:gd name="connsiteY33" fmla="*/ 1837901 h 1968489"/>
                <a:gd name="connsiteX34" fmla="*/ 4705663 w 7496623"/>
                <a:gd name="connsiteY34" fmla="*/ 1855387 h 1968489"/>
                <a:gd name="connsiteX35" fmla="*/ 4601804 w 7496623"/>
                <a:gd name="connsiteY35" fmla="*/ 1920564 h 1968489"/>
                <a:gd name="connsiteX36" fmla="*/ 4530269 w 7496623"/>
                <a:gd name="connsiteY36" fmla="*/ 1950768 h 1968489"/>
                <a:gd name="connsiteX37" fmla="*/ 4187428 w 7496623"/>
                <a:gd name="connsiteY37" fmla="*/ 1898309 h 1968489"/>
                <a:gd name="connsiteX38" fmla="*/ 4109534 w 7496623"/>
                <a:gd name="connsiteY38" fmla="*/ 1843730 h 1968489"/>
                <a:gd name="connsiteX39" fmla="*/ 4032700 w 7496623"/>
                <a:gd name="connsiteY39" fmla="*/ 258822 h 1968489"/>
                <a:gd name="connsiteX40" fmla="*/ 3985009 w 7496623"/>
                <a:gd name="connsiteY40" fmla="*/ 215901 h 1968489"/>
                <a:gd name="connsiteX41" fmla="*/ 3444519 w 7496623"/>
                <a:gd name="connsiteY41" fmla="*/ 215901 h 1968489"/>
                <a:gd name="connsiteX42" fmla="*/ 3396829 w 7496623"/>
                <a:gd name="connsiteY42" fmla="*/ 263591 h 1968489"/>
                <a:gd name="connsiteX43" fmla="*/ 3382522 w 7496623"/>
                <a:gd name="connsiteY43" fmla="*/ 1780142 h 1968489"/>
                <a:gd name="connsiteX44" fmla="*/ 3352848 w 7496623"/>
                <a:gd name="connsiteY44" fmla="*/ 1855387 h 1968489"/>
                <a:gd name="connsiteX45" fmla="*/ 3172685 w 7496623"/>
                <a:gd name="connsiteY45" fmla="*/ 1949178 h 1968489"/>
                <a:gd name="connsiteX46" fmla="*/ 2866407 w 7496623"/>
                <a:gd name="connsiteY46" fmla="*/ 1880822 h 1968489"/>
                <a:gd name="connsiteX47" fmla="*/ 2811298 w 7496623"/>
                <a:gd name="connsiteY47" fmla="*/ 1839490 h 1968489"/>
                <a:gd name="connsiteX48" fmla="*/ 2772086 w 7496623"/>
                <a:gd name="connsiteY48" fmla="*/ 1811406 h 1968489"/>
                <a:gd name="connsiteX49" fmla="*/ 2695252 w 7496623"/>
                <a:gd name="connsiteY49" fmla="*/ 258292 h 1968489"/>
                <a:gd name="connsiteX50" fmla="*/ 2647562 w 7496623"/>
                <a:gd name="connsiteY50" fmla="*/ 215371 h 1968489"/>
                <a:gd name="connsiteX51" fmla="*/ 2107072 w 7496623"/>
                <a:gd name="connsiteY51" fmla="*/ 215371 h 1968489"/>
                <a:gd name="connsiteX52" fmla="*/ 2059382 w 7496623"/>
                <a:gd name="connsiteY52" fmla="*/ 263061 h 1968489"/>
                <a:gd name="connsiteX53" fmla="*/ 2018580 w 7496623"/>
                <a:gd name="connsiteY53" fmla="*/ 1808227 h 1968489"/>
                <a:gd name="connsiteX54" fmla="*/ 2006392 w 7496623"/>
                <a:gd name="connsiteY54" fmla="*/ 1831012 h 1968489"/>
                <a:gd name="connsiteX55" fmla="*/ 1802384 w 7496623"/>
                <a:gd name="connsiteY55" fmla="*/ 1950238 h 1968489"/>
                <a:gd name="connsiteX56" fmla="*/ 1459544 w 7496623"/>
                <a:gd name="connsiteY56" fmla="*/ 1897779 h 1968489"/>
                <a:gd name="connsiteX57" fmla="*/ 1381649 w 7496623"/>
                <a:gd name="connsiteY57" fmla="*/ 1843200 h 1968489"/>
                <a:gd name="connsiteX58" fmla="*/ 1367872 w 7496623"/>
                <a:gd name="connsiteY58" fmla="*/ 1812996 h 1968489"/>
                <a:gd name="connsiteX59" fmla="*/ 1490277 w 7496623"/>
                <a:gd name="connsiteY59" fmla="*/ 229148 h 1968489"/>
                <a:gd name="connsiteX60" fmla="*/ 1474910 w 7496623"/>
                <a:gd name="connsiteY60" fmla="*/ 202653 h 1968489"/>
                <a:gd name="connsiteX61" fmla="*/ 1474910 w 7496623"/>
                <a:gd name="connsiteY61" fmla="*/ 202123 h 1968489"/>
                <a:gd name="connsiteX62" fmla="*/ 932301 w 7496623"/>
                <a:gd name="connsiteY62" fmla="*/ 202123 h 1968489"/>
                <a:gd name="connsiteX63" fmla="*/ 904217 w 7496623"/>
                <a:gd name="connsiteY63" fmla="*/ 227028 h 1968489"/>
                <a:gd name="connsiteX64" fmla="*/ 666825 w 7496623"/>
                <a:gd name="connsiteY64" fmla="*/ 1791800 h 1968489"/>
                <a:gd name="connsiteX65" fmla="*/ 647219 w 7496623"/>
                <a:gd name="connsiteY65" fmla="*/ 1827303 h 1968489"/>
                <a:gd name="connsiteX66" fmla="*/ 141702 w 7496623"/>
                <a:gd name="connsiteY66" fmla="*/ 1825713 h 1968489"/>
                <a:gd name="connsiteX67" fmla="*/ 18237 w 7496623"/>
                <a:gd name="connsiteY67" fmla="*/ 1699069 h 1968489"/>
                <a:gd name="connsiteX68" fmla="*/ 8699 w 7496623"/>
                <a:gd name="connsiteY68" fmla="*/ 1616936 h 1968489"/>
                <a:gd name="connsiteX69" fmla="*/ 663116 w 7496623"/>
                <a:gd name="connsiteY69" fmla="*/ 183577 h 1968489"/>
                <a:gd name="connsiteX70" fmla="*/ 673714 w 7496623"/>
                <a:gd name="connsiteY70" fmla="*/ 114161 h 1968489"/>
                <a:gd name="connsiteX71" fmla="*/ 773863 w 7496623"/>
                <a:gd name="connsiteY71" fmla="*/ 235 h 196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7496623" h="1968489">
                  <a:moveTo>
                    <a:pt x="773863" y="235"/>
                  </a:moveTo>
                  <a:cubicBezTo>
                    <a:pt x="863945" y="-295"/>
                    <a:pt x="954027" y="235"/>
                    <a:pt x="1044108" y="235"/>
                  </a:cubicBezTo>
                  <a:cubicBezTo>
                    <a:pt x="1190888" y="235"/>
                    <a:pt x="1337668" y="235"/>
                    <a:pt x="1484449" y="235"/>
                  </a:cubicBezTo>
                  <a:cubicBezTo>
                    <a:pt x="1938036" y="235"/>
                    <a:pt x="2391094" y="235"/>
                    <a:pt x="2844682" y="235"/>
                  </a:cubicBezTo>
                  <a:cubicBezTo>
                    <a:pt x="3300389" y="235"/>
                    <a:pt x="3756626" y="235"/>
                    <a:pt x="4212333" y="235"/>
                  </a:cubicBezTo>
                  <a:lnTo>
                    <a:pt x="5924013" y="235"/>
                  </a:lnTo>
                  <a:lnTo>
                    <a:pt x="5933953" y="235"/>
                  </a:lnTo>
                  <a:lnTo>
                    <a:pt x="6697655" y="235"/>
                  </a:lnTo>
                  <a:cubicBezTo>
                    <a:pt x="6778729" y="235"/>
                    <a:pt x="6812642" y="33618"/>
                    <a:pt x="6816351" y="114162"/>
                  </a:cubicBezTo>
                  <a:cubicBezTo>
                    <a:pt x="6817411" y="140656"/>
                    <a:pt x="6822710" y="166091"/>
                    <a:pt x="6833838" y="190996"/>
                  </a:cubicBezTo>
                  <a:cubicBezTo>
                    <a:pt x="7052153" y="667899"/>
                    <a:pt x="7269409" y="1144802"/>
                    <a:pt x="7487195" y="1621705"/>
                  </a:cubicBezTo>
                  <a:cubicBezTo>
                    <a:pt x="7495673" y="1641311"/>
                    <a:pt x="7502562" y="1659328"/>
                    <a:pt x="7488784" y="1679993"/>
                  </a:cubicBezTo>
                  <a:cubicBezTo>
                    <a:pt x="7414069" y="1784912"/>
                    <a:pt x="7328757" y="1876583"/>
                    <a:pt x="7196284" y="1905727"/>
                  </a:cubicBezTo>
                  <a:cubicBezTo>
                    <a:pt x="7073879" y="1932752"/>
                    <a:pt x="6963661" y="1905727"/>
                    <a:pt x="6865101" y="1828363"/>
                  </a:cubicBezTo>
                  <a:cubicBezTo>
                    <a:pt x="6853444" y="1818825"/>
                    <a:pt x="6847615" y="1808227"/>
                    <a:pt x="6844965" y="1793390"/>
                  </a:cubicBezTo>
                  <a:cubicBezTo>
                    <a:pt x="6794625" y="1508308"/>
                    <a:pt x="6743756" y="1223756"/>
                    <a:pt x="6693416" y="938674"/>
                  </a:cubicBezTo>
                  <a:cubicBezTo>
                    <a:pt x="6651554" y="700223"/>
                    <a:pt x="6608633" y="462301"/>
                    <a:pt x="6567302" y="224379"/>
                  </a:cubicBezTo>
                  <a:cubicBezTo>
                    <a:pt x="6564122" y="206893"/>
                    <a:pt x="6557234" y="203184"/>
                    <a:pt x="6541337" y="203184"/>
                  </a:cubicBezTo>
                  <a:cubicBezTo>
                    <a:pt x="6355875" y="203184"/>
                    <a:pt x="6170413" y="203714"/>
                    <a:pt x="5984951" y="202654"/>
                  </a:cubicBezTo>
                  <a:lnTo>
                    <a:pt x="5963994" y="210529"/>
                  </a:lnTo>
                  <a:lnTo>
                    <a:pt x="5983232" y="345194"/>
                  </a:lnTo>
                  <a:cubicBezTo>
                    <a:pt x="5994361" y="455412"/>
                    <a:pt x="6125244" y="1767425"/>
                    <a:pt x="6125773" y="1780672"/>
                  </a:cubicBezTo>
                  <a:cubicBezTo>
                    <a:pt x="6134782" y="1813526"/>
                    <a:pt x="6124184" y="1834721"/>
                    <a:pt x="6096100" y="1855917"/>
                  </a:cubicBezTo>
                  <a:cubicBezTo>
                    <a:pt x="6036222" y="1900428"/>
                    <a:pt x="5974224" y="1938050"/>
                    <a:pt x="5900040" y="1949708"/>
                  </a:cubicBezTo>
                  <a:cubicBezTo>
                    <a:pt x="5789822" y="1966665"/>
                    <a:pt x="5685963" y="1948648"/>
                    <a:pt x="5593762" y="1881352"/>
                  </a:cubicBezTo>
                  <a:cubicBezTo>
                    <a:pt x="5575215" y="1867575"/>
                    <a:pt x="5557200" y="1853797"/>
                    <a:pt x="5538653" y="1840020"/>
                  </a:cubicBezTo>
                  <a:cubicBezTo>
                    <a:pt x="5528585" y="1832602"/>
                    <a:pt x="5519577" y="1824124"/>
                    <a:pt x="5515338" y="1811936"/>
                  </a:cubicBezTo>
                  <a:cubicBezTo>
                    <a:pt x="5511628" y="1739341"/>
                    <a:pt x="5430026" y="340425"/>
                    <a:pt x="5422607" y="258822"/>
                  </a:cubicBezTo>
                  <a:cubicBezTo>
                    <a:pt x="5419427" y="224379"/>
                    <a:pt x="5409889" y="215901"/>
                    <a:pt x="5374917" y="215901"/>
                  </a:cubicBezTo>
                  <a:cubicBezTo>
                    <a:pt x="5194753" y="215371"/>
                    <a:pt x="5014590" y="215371"/>
                    <a:pt x="4834427" y="215901"/>
                  </a:cubicBezTo>
                  <a:cubicBezTo>
                    <a:pt x="4797864" y="215901"/>
                    <a:pt x="4787796" y="226498"/>
                    <a:pt x="4786736" y="263591"/>
                  </a:cubicBezTo>
                  <a:cubicBezTo>
                    <a:pt x="4781967" y="414610"/>
                    <a:pt x="4752823" y="1725034"/>
                    <a:pt x="4745935" y="1808757"/>
                  </a:cubicBezTo>
                  <a:cubicBezTo>
                    <a:pt x="4743815" y="1817765"/>
                    <a:pt x="4741696" y="1826243"/>
                    <a:pt x="4733747" y="1831542"/>
                  </a:cubicBezTo>
                  <a:cubicBezTo>
                    <a:pt x="4731098" y="1833662"/>
                    <a:pt x="4727918" y="1835781"/>
                    <a:pt x="4724739" y="1837901"/>
                  </a:cubicBezTo>
                  <a:cubicBezTo>
                    <a:pt x="4719440" y="1843730"/>
                    <a:pt x="4713081" y="1849558"/>
                    <a:pt x="4705663" y="1855387"/>
                  </a:cubicBezTo>
                  <a:cubicBezTo>
                    <a:pt x="4672810" y="1880292"/>
                    <a:pt x="4638367" y="1903078"/>
                    <a:pt x="4601804" y="1920564"/>
                  </a:cubicBezTo>
                  <a:cubicBezTo>
                    <a:pt x="4579548" y="1932752"/>
                    <a:pt x="4555703" y="1943349"/>
                    <a:pt x="4530269" y="1950768"/>
                  </a:cubicBezTo>
                  <a:cubicBezTo>
                    <a:pt x="4407333" y="1986270"/>
                    <a:pt x="4293407" y="1968254"/>
                    <a:pt x="4187428" y="1898309"/>
                  </a:cubicBezTo>
                  <a:cubicBezTo>
                    <a:pt x="4160934" y="1880822"/>
                    <a:pt x="4136029" y="1861216"/>
                    <a:pt x="4109534" y="1843730"/>
                  </a:cubicBezTo>
                  <a:cubicBezTo>
                    <a:pt x="4098406" y="1836311"/>
                    <a:pt x="4040118" y="340425"/>
                    <a:pt x="4032700" y="258822"/>
                  </a:cubicBezTo>
                  <a:cubicBezTo>
                    <a:pt x="4029520" y="224379"/>
                    <a:pt x="4019982" y="215901"/>
                    <a:pt x="3985009" y="215901"/>
                  </a:cubicBezTo>
                  <a:cubicBezTo>
                    <a:pt x="3804846" y="215371"/>
                    <a:pt x="3624683" y="215371"/>
                    <a:pt x="3444519" y="215901"/>
                  </a:cubicBezTo>
                  <a:cubicBezTo>
                    <a:pt x="3407957" y="215901"/>
                    <a:pt x="3397889" y="226498"/>
                    <a:pt x="3396829" y="263591"/>
                  </a:cubicBezTo>
                  <a:cubicBezTo>
                    <a:pt x="3392060" y="414080"/>
                    <a:pt x="3381462" y="1766895"/>
                    <a:pt x="3382522" y="1780142"/>
                  </a:cubicBezTo>
                  <a:cubicBezTo>
                    <a:pt x="3391530" y="1812996"/>
                    <a:pt x="3380932" y="1834192"/>
                    <a:pt x="3352848" y="1855387"/>
                  </a:cubicBezTo>
                  <a:cubicBezTo>
                    <a:pt x="3292970" y="1899898"/>
                    <a:pt x="3246870" y="1937521"/>
                    <a:pt x="3172685" y="1949178"/>
                  </a:cubicBezTo>
                  <a:cubicBezTo>
                    <a:pt x="3062467" y="1966135"/>
                    <a:pt x="2958609" y="1948118"/>
                    <a:pt x="2866407" y="1880822"/>
                  </a:cubicBezTo>
                  <a:cubicBezTo>
                    <a:pt x="2847861" y="1867045"/>
                    <a:pt x="2829845" y="1853268"/>
                    <a:pt x="2811298" y="1839490"/>
                  </a:cubicBezTo>
                  <a:cubicBezTo>
                    <a:pt x="2801231" y="1832072"/>
                    <a:pt x="2776326" y="1823594"/>
                    <a:pt x="2772086" y="1811406"/>
                  </a:cubicBezTo>
                  <a:cubicBezTo>
                    <a:pt x="2768377" y="1738811"/>
                    <a:pt x="2702671" y="339895"/>
                    <a:pt x="2695252" y="258292"/>
                  </a:cubicBezTo>
                  <a:cubicBezTo>
                    <a:pt x="2692073" y="223849"/>
                    <a:pt x="2682535" y="215371"/>
                    <a:pt x="2647562" y="215371"/>
                  </a:cubicBezTo>
                  <a:cubicBezTo>
                    <a:pt x="2467399" y="214841"/>
                    <a:pt x="2287235" y="214841"/>
                    <a:pt x="2107072" y="215371"/>
                  </a:cubicBezTo>
                  <a:cubicBezTo>
                    <a:pt x="2070509" y="215371"/>
                    <a:pt x="2060441" y="225969"/>
                    <a:pt x="2059382" y="263061"/>
                  </a:cubicBezTo>
                  <a:cubicBezTo>
                    <a:pt x="2054612" y="414080"/>
                    <a:pt x="2025468" y="1724504"/>
                    <a:pt x="2018580" y="1808227"/>
                  </a:cubicBezTo>
                  <a:cubicBezTo>
                    <a:pt x="2016460" y="1817235"/>
                    <a:pt x="2014341" y="1825713"/>
                    <a:pt x="2006392" y="1831012"/>
                  </a:cubicBezTo>
                  <a:cubicBezTo>
                    <a:pt x="1941745" y="1876053"/>
                    <a:pt x="1880808" y="1927453"/>
                    <a:pt x="1802384" y="1950238"/>
                  </a:cubicBezTo>
                  <a:cubicBezTo>
                    <a:pt x="1679449" y="1985741"/>
                    <a:pt x="1565522" y="1967724"/>
                    <a:pt x="1459544" y="1897779"/>
                  </a:cubicBezTo>
                  <a:cubicBezTo>
                    <a:pt x="1433049" y="1880292"/>
                    <a:pt x="1408144" y="1860686"/>
                    <a:pt x="1381649" y="1843200"/>
                  </a:cubicBezTo>
                  <a:cubicBezTo>
                    <a:pt x="1371052" y="1835781"/>
                    <a:pt x="1362044" y="1827833"/>
                    <a:pt x="1367872" y="1812996"/>
                  </a:cubicBezTo>
                  <a:cubicBezTo>
                    <a:pt x="1376880" y="1703308"/>
                    <a:pt x="1484449" y="296974"/>
                    <a:pt x="1490277" y="229148"/>
                  </a:cubicBezTo>
                  <a:cubicBezTo>
                    <a:pt x="1491867" y="212191"/>
                    <a:pt x="1488158" y="204773"/>
                    <a:pt x="1474910" y="202653"/>
                  </a:cubicBezTo>
                  <a:lnTo>
                    <a:pt x="1474910" y="202123"/>
                  </a:lnTo>
                  <a:cubicBezTo>
                    <a:pt x="1294217" y="202653"/>
                    <a:pt x="1112994" y="202653"/>
                    <a:pt x="932301" y="202123"/>
                  </a:cubicBezTo>
                  <a:cubicBezTo>
                    <a:pt x="912695" y="202123"/>
                    <a:pt x="906866" y="209012"/>
                    <a:pt x="904217" y="227028"/>
                  </a:cubicBezTo>
                  <a:cubicBezTo>
                    <a:pt x="855467" y="548673"/>
                    <a:pt x="696499" y="1592031"/>
                    <a:pt x="666825" y="1791800"/>
                  </a:cubicBezTo>
                  <a:cubicBezTo>
                    <a:pt x="664705" y="1807167"/>
                    <a:pt x="658347" y="1817765"/>
                    <a:pt x="647219" y="1827303"/>
                  </a:cubicBezTo>
                  <a:cubicBezTo>
                    <a:pt x="500969" y="1952357"/>
                    <a:pt x="286892" y="1951827"/>
                    <a:pt x="141702" y="1825713"/>
                  </a:cubicBezTo>
                  <a:cubicBezTo>
                    <a:pt x="97191" y="1787031"/>
                    <a:pt x="54270" y="1746229"/>
                    <a:pt x="18237" y="1699069"/>
                  </a:cubicBezTo>
                  <a:cubicBezTo>
                    <a:pt x="-1369" y="1673104"/>
                    <a:pt x="-6138" y="1649789"/>
                    <a:pt x="8699" y="1616936"/>
                  </a:cubicBezTo>
                  <a:cubicBezTo>
                    <a:pt x="227544" y="1139503"/>
                    <a:pt x="444800" y="661540"/>
                    <a:pt x="663116" y="183577"/>
                  </a:cubicBezTo>
                  <a:cubicBezTo>
                    <a:pt x="673184" y="161322"/>
                    <a:pt x="676363" y="138536"/>
                    <a:pt x="673714" y="114161"/>
                  </a:cubicBezTo>
                  <a:cubicBezTo>
                    <a:pt x="666295" y="52164"/>
                    <a:pt x="711866" y="764"/>
                    <a:pt x="773863" y="235"/>
                  </a:cubicBezTo>
                  <a:close/>
                </a:path>
              </a:pathLst>
            </a:custGeom>
            <a:solidFill>
              <a:schemeClr val="accent4"/>
            </a:solidFill>
            <a:ln w="5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3" name="Picture 4" descr="Mở ảnh">
            <a:extLst>
              <a:ext uri="{FF2B5EF4-FFF2-40B4-BE49-F238E27FC236}">
                <a16:creationId xmlns:a16="http://schemas.microsoft.com/office/drawing/2014/main" id="{D24BD207-D251-4B8F-85CA-54169B16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97" y="2673797"/>
            <a:ext cx="2299900" cy="152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568CB87-2C1D-40E5-971D-75C1763997D9}"/>
              </a:ext>
            </a:extLst>
          </p:cNvPr>
          <p:cNvSpPr/>
          <p:nvPr/>
        </p:nvSpPr>
        <p:spPr>
          <a:xfrm>
            <a:off x="4148540" y="5234827"/>
            <a:ext cx="3127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5400" b="1" cap="none" spc="0" dirty="0">
                <a:ln/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none" spc="0" dirty="0" err="1">
                <a:ln/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5400" b="1" cap="none" spc="0" dirty="0">
              <a:ln/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 descr="iViettechLogo.png">
            <a:extLst>
              <a:ext uri="{FF2B5EF4-FFF2-40B4-BE49-F238E27FC236}">
                <a16:creationId xmlns:a16="http://schemas.microsoft.com/office/drawing/2014/main" id="{8744F806-145E-49B5-9469-82E907696C2A}"/>
              </a:ext>
            </a:extLst>
          </p:cNvPr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5" y="268245"/>
            <a:ext cx="1686418" cy="322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054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D7BA71-135D-4928-8A08-D9301F5B1056}"/>
              </a:ext>
            </a:extLst>
          </p:cNvPr>
          <p:cNvSpPr/>
          <p:nvPr/>
        </p:nvSpPr>
        <p:spPr>
          <a:xfrm>
            <a:off x="1702583" y="805455"/>
            <a:ext cx="84210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Những</a:t>
            </a:r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công</a:t>
            </a:r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nghệ</a:t>
            </a:r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được</a:t>
            </a:r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áp</a:t>
            </a:r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dụng</a:t>
            </a:r>
            <a:endParaRPr 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 descr="iViettechLogo.png">
            <a:extLst>
              <a:ext uri="{FF2B5EF4-FFF2-40B4-BE49-F238E27FC236}">
                <a16:creationId xmlns:a16="http://schemas.microsoft.com/office/drawing/2014/main" id="{8744F806-145E-49B5-9469-82E907696C2A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5" y="268245"/>
            <a:ext cx="1686418" cy="32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45" y="1983105"/>
            <a:ext cx="73723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4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8223D7D-4BFA-46CA-9363-A5A79C0401A0}"/>
              </a:ext>
            </a:extLst>
          </p:cNvPr>
          <p:cNvGrpSpPr/>
          <p:nvPr/>
        </p:nvGrpSpPr>
        <p:grpSpPr>
          <a:xfrm>
            <a:off x="1761882" y="1724915"/>
            <a:ext cx="4624849" cy="3733349"/>
            <a:chOff x="3949542" y="701675"/>
            <a:chExt cx="4292917" cy="3376452"/>
          </a:xfrm>
        </p:grpSpPr>
        <p:grpSp>
          <p:nvGrpSpPr>
            <p:cNvPr id="5" name="Graphic 14">
              <a:extLst>
                <a:ext uri="{FF2B5EF4-FFF2-40B4-BE49-F238E27FC236}">
                  <a16:creationId xmlns:a16="http://schemas.microsoft.com/office/drawing/2014/main" id="{E9ED875B-873A-4DD2-ADE6-6EE5BA4A7869}"/>
                </a:ext>
              </a:extLst>
            </p:cNvPr>
            <p:cNvGrpSpPr/>
            <p:nvPr/>
          </p:nvGrpSpPr>
          <p:grpSpPr>
            <a:xfrm>
              <a:off x="3949542" y="701675"/>
              <a:ext cx="4292917" cy="3376452"/>
              <a:chOff x="2444748" y="555045"/>
              <a:chExt cx="7282048" cy="572745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4EDB2A2-B316-4A77-9CFE-817458179A96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9D5B916-E6C1-4A0A-BE5A-E53312BF24E6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B394E7E-CD21-4F3B-9299-C3DAFAE1562D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123079C-F63E-41A8-8AF0-07618D5C3D15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A74693F-269E-4DFB-8C86-D6883DF66FA1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08AAD46-2709-4EE5-A2D3-E9CC309C3703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B4A6B0B-0FA7-441C-86A0-A73D2C4A87A7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924297F-06A7-4912-A680-E25AF3695C48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0306785-91B6-4917-9513-B01EE233590F}"/>
                </a:ext>
              </a:extLst>
            </p:cNvPr>
            <p:cNvSpPr/>
            <p:nvPr/>
          </p:nvSpPr>
          <p:spPr>
            <a:xfrm>
              <a:off x="5146727" y="1787904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BF15872-662C-4BCC-B455-1562BF82AA7A}"/>
                </a:ext>
              </a:extLst>
            </p:cNvPr>
            <p:cNvSpPr/>
            <p:nvPr/>
          </p:nvSpPr>
          <p:spPr>
            <a:xfrm>
              <a:off x="5108346" y="980253"/>
              <a:ext cx="655101" cy="656741"/>
            </a:xfrm>
            <a:custGeom>
              <a:avLst/>
              <a:gdLst>
                <a:gd name="connsiteX0" fmla="*/ 327467 w 655101"/>
                <a:gd name="connsiteY0" fmla="*/ 256683 h 656741"/>
                <a:gd name="connsiteX1" fmla="*/ 256683 w 655101"/>
                <a:gd name="connsiteY1" fmla="*/ 327467 h 656741"/>
                <a:gd name="connsiteX2" fmla="*/ 327467 w 655101"/>
                <a:gd name="connsiteY2" fmla="*/ 398251 h 656741"/>
                <a:gd name="connsiteX3" fmla="*/ 398251 w 655101"/>
                <a:gd name="connsiteY3" fmla="*/ 327467 h 656741"/>
                <a:gd name="connsiteX4" fmla="*/ 327467 w 655101"/>
                <a:gd name="connsiteY4" fmla="*/ 256683 h 656741"/>
                <a:gd name="connsiteX5" fmla="*/ 327683 w 655101"/>
                <a:gd name="connsiteY5" fmla="*/ 173157 h 656741"/>
                <a:gd name="connsiteX6" fmla="*/ 481896 w 655101"/>
                <a:gd name="connsiteY6" fmla="*/ 327561 h 656741"/>
                <a:gd name="connsiteX7" fmla="*/ 327493 w 655101"/>
                <a:gd name="connsiteY7" fmla="*/ 481775 h 656741"/>
                <a:gd name="connsiteX8" fmla="*/ 173088 w 655101"/>
                <a:gd name="connsiteY8" fmla="*/ 327180 h 656741"/>
                <a:gd name="connsiteX9" fmla="*/ 327683 w 655101"/>
                <a:gd name="connsiteY9" fmla="*/ 173157 h 656741"/>
                <a:gd name="connsiteX10" fmla="*/ 325208 w 655101"/>
                <a:gd name="connsiteY10" fmla="*/ 118897 h 656741"/>
                <a:gd name="connsiteX11" fmla="*/ 118257 w 655101"/>
                <a:gd name="connsiteY11" fmla="*/ 329656 h 656741"/>
                <a:gd name="connsiteX12" fmla="*/ 328635 w 655101"/>
                <a:gd name="connsiteY12" fmla="*/ 536797 h 656741"/>
                <a:gd name="connsiteX13" fmla="*/ 535967 w 655101"/>
                <a:gd name="connsiteY13" fmla="*/ 326229 h 656741"/>
                <a:gd name="connsiteX14" fmla="*/ 325208 w 655101"/>
                <a:gd name="connsiteY14" fmla="*/ 118897 h 656741"/>
                <a:gd name="connsiteX15" fmla="*/ 341391 w 655101"/>
                <a:gd name="connsiteY15" fmla="*/ 286 h 656741"/>
                <a:gd name="connsiteX16" fmla="*/ 344818 w 655101"/>
                <a:gd name="connsiteY16" fmla="*/ 3713 h 656741"/>
                <a:gd name="connsiteX17" fmla="*/ 352053 w 655101"/>
                <a:gd name="connsiteY17" fmla="*/ 41029 h 656741"/>
                <a:gd name="connsiteX18" fmla="*/ 351291 w 655101"/>
                <a:gd name="connsiteY18" fmla="*/ 51881 h 656741"/>
                <a:gd name="connsiteX19" fmla="*/ 355099 w 655101"/>
                <a:gd name="connsiteY19" fmla="*/ 56450 h 656741"/>
                <a:gd name="connsiteX20" fmla="*/ 398126 w 655101"/>
                <a:gd name="connsiteY20" fmla="*/ 64446 h 656741"/>
                <a:gd name="connsiteX21" fmla="*/ 403457 w 655101"/>
                <a:gd name="connsiteY21" fmla="*/ 62162 h 656741"/>
                <a:gd name="connsiteX22" fmla="*/ 423257 w 655101"/>
                <a:gd name="connsiteY22" fmla="*/ 25607 h 656741"/>
                <a:gd name="connsiteX23" fmla="*/ 440011 w 655101"/>
                <a:gd name="connsiteY23" fmla="*/ 20086 h 656741"/>
                <a:gd name="connsiteX24" fmla="*/ 464190 w 655101"/>
                <a:gd name="connsiteY24" fmla="*/ 29986 h 656741"/>
                <a:gd name="connsiteX25" fmla="*/ 467618 w 655101"/>
                <a:gd name="connsiteY25" fmla="*/ 35698 h 656741"/>
                <a:gd name="connsiteX26" fmla="*/ 460383 w 655101"/>
                <a:gd name="connsiteY26" fmla="*/ 71110 h 656741"/>
                <a:gd name="connsiteX27" fmla="*/ 455052 w 655101"/>
                <a:gd name="connsiteY27" fmla="*/ 82723 h 656741"/>
                <a:gd name="connsiteX28" fmla="*/ 456575 w 655101"/>
                <a:gd name="connsiteY28" fmla="*/ 87674 h 656741"/>
                <a:gd name="connsiteX29" fmla="*/ 494462 w 655101"/>
                <a:gd name="connsiteY29" fmla="*/ 112234 h 656741"/>
                <a:gd name="connsiteX30" fmla="*/ 499793 w 655101"/>
                <a:gd name="connsiteY30" fmla="*/ 111662 h 656741"/>
                <a:gd name="connsiteX31" fmla="*/ 538632 w 655101"/>
                <a:gd name="connsiteY31" fmla="*/ 80629 h 656741"/>
                <a:gd name="connsiteX32" fmla="*/ 543201 w 655101"/>
                <a:gd name="connsiteY32" fmla="*/ 81200 h 656741"/>
                <a:gd name="connsiteX33" fmla="*/ 568713 w 655101"/>
                <a:gd name="connsiteY33" fmla="*/ 106141 h 656741"/>
                <a:gd name="connsiteX34" fmla="*/ 569094 w 655101"/>
                <a:gd name="connsiteY34" fmla="*/ 111091 h 656741"/>
                <a:gd name="connsiteX35" fmla="*/ 548151 w 655101"/>
                <a:gd name="connsiteY35" fmla="*/ 142315 h 656741"/>
                <a:gd name="connsiteX36" fmla="*/ 539775 w 655101"/>
                <a:gd name="connsiteY36" fmla="*/ 149930 h 656741"/>
                <a:gd name="connsiteX37" fmla="*/ 539013 w 655101"/>
                <a:gd name="connsiteY37" fmla="*/ 155832 h 656741"/>
                <a:gd name="connsiteX38" fmla="*/ 564334 w 655101"/>
                <a:gd name="connsiteY38" fmla="*/ 192767 h 656741"/>
                <a:gd name="connsiteX39" fmla="*/ 570046 w 655101"/>
                <a:gd name="connsiteY39" fmla="*/ 193719 h 656741"/>
                <a:gd name="connsiteX40" fmla="*/ 617262 w 655101"/>
                <a:gd name="connsiteY40" fmla="*/ 180202 h 656741"/>
                <a:gd name="connsiteX41" fmla="*/ 621260 w 655101"/>
                <a:gd name="connsiteY41" fmla="*/ 182677 h 656741"/>
                <a:gd name="connsiteX42" fmla="*/ 635349 w 655101"/>
                <a:gd name="connsiteY42" fmla="*/ 215423 h 656741"/>
                <a:gd name="connsiteX43" fmla="*/ 633635 w 655101"/>
                <a:gd name="connsiteY43" fmla="*/ 220183 h 656741"/>
                <a:gd name="connsiteX44" fmla="*/ 602602 w 655101"/>
                <a:gd name="connsiteY44" fmla="*/ 240745 h 656741"/>
                <a:gd name="connsiteX45" fmla="*/ 590988 w 655101"/>
                <a:gd name="connsiteY45" fmla="*/ 244933 h 656741"/>
                <a:gd name="connsiteX46" fmla="*/ 588514 w 655101"/>
                <a:gd name="connsiteY46" fmla="*/ 249502 h 656741"/>
                <a:gd name="connsiteX47" fmla="*/ 597843 w 655101"/>
                <a:gd name="connsiteY47" fmla="*/ 293672 h 656741"/>
                <a:gd name="connsiteX48" fmla="*/ 601841 w 655101"/>
                <a:gd name="connsiteY48" fmla="*/ 296909 h 656741"/>
                <a:gd name="connsiteX49" fmla="*/ 650770 w 655101"/>
                <a:gd name="connsiteY49" fmla="*/ 302430 h 656741"/>
                <a:gd name="connsiteX50" fmla="*/ 654387 w 655101"/>
                <a:gd name="connsiteY50" fmla="*/ 306238 h 656741"/>
                <a:gd name="connsiteX51" fmla="*/ 654959 w 655101"/>
                <a:gd name="connsiteY51" fmla="*/ 342411 h 656741"/>
                <a:gd name="connsiteX52" fmla="*/ 651722 w 655101"/>
                <a:gd name="connsiteY52" fmla="*/ 345839 h 656741"/>
                <a:gd name="connsiteX53" fmla="*/ 613835 w 655101"/>
                <a:gd name="connsiteY53" fmla="*/ 353264 h 656741"/>
                <a:gd name="connsiteX54" fmla="*/ 603935 w 655101"/>
                <a:gd name="connsiteY54" fmla="*/ 352502 h 656741"/>
                <a:gd name="connsiteX55" fmla="*/ 598604 w 655101"/>
                <a:gd name="connsiteY55" fmla="*/ 356691 h 656741"/>
                <a:gd name="connsiteX56" fmla="*/ 590798 w 655101"/>
                <a:gd name="connsiteY56" fmla="*/ 399147 h 656741"/>
                <a:gd name="connsiteX57" fmla="*/ 594225 w 655101"/>
                <a:gd name="connsiteY57" fmla="*/ 405049 h 656741"/>
                <a:gd name="connsiteX58" fmla="*/ 636872 w 655101"/>
                <a:gd name="connsiteY58" fmla="*/ 428657 h 656741"/>
                <a:gd name="connsiteX59" fmla="*/ 638014 w 655101"/>
                <a:gd name="connsiteY59" fmla="*/ 433226 h 656741"/>
                <a:gd name="connsiteX60" fmla="*/ 624877 w 655101"/>
                <a:gd name="connsiteY60" fmla="*/ 466354 h 656741"/>
                <a:gd name="connsiteX61" fmla="*/ 620308 w 655101"/>
                <a:gd name="connsiteY61" fmla="*/ 468638 h 656741"/>
                <a:gd name="connsiteX62" fmla="*/ 583563 w 655101"/>
                <a:gd name="connsiteY62" fmla="*/ 461213 h 656741"/>
                <a:gd name="connsiteX63" fmla="*/ 572901 w 655101"/>
                <a:gd name="connsiteY63" fmla="*/ 456073 h 656741"/>
                <a:gd name="connsiteX64" fmla="*/ 567571 w 655101"/>
                <a:gd name="connsiteY64" fmla="*/ 457596 h 656741"/>
                <a:gd name="connsiteX65" fmla="*/ 543582 w 655101"/>
                <a:gd name="connsiteY65" fmla="*/ 494721 h 656741"/>
                <a:gd name="connsiteX66" fmla="*/ 544344 w 655101"/>
                <a:gd name="connsiteY66" fmla="*/ 501194 h 656741"/>
                <a:gd name="connsiteX67" fmla="*/ 566428 w 655101"/>
                <a:gd name="connsiteY67" fmla="*/ 527658 h 656741"/>
                <a:gd name="connsiteX68" fmla="*/ 570236 w 655101"/>
                <a:gd name="connsiteY68" fmla="*/ 533180 h 656741"/>
                <a:gd name="connsiteX69" fmla="*/ 569284 w 655101"/>
                <a:gd name="connsiteY69" fmla="*/ 549743 h 656741"/>
                <a:gd name="connsiteX70" fmla="*/ 550246 w 655101"/>
                <a:gd name="connsiteY70" fmla="*/ 569163 h 656741"/>
                <a:gd name="connsiteX71" fmla="*/ 543201 w 655101"/>
                <a:gd name="connsiteY71" fmla="*/ 569734 h 656741"/>
                <a:gd name="connsiteX72" fmla="*/ 514262 w 655101"/>
                <a:gd name="connsiteY72" fmla="*/ 550505 h 656741"/>
                <a:gd name="connsiteX73" fmla="*/ 505505 w 655101"/>
                <a:gd name="connsiteY73" fmla="*/ 541176 h 656741"/>
                <a:gd name="connsiteX74" fmla="*/ 499222 w 655101"/>
                <a:gd name="connsiteY74" fmla="*/ 540414 h 656741"/>
                <a:gd name="connsiteX75" fmla="*/ 462858 w 655101"/>
                <a:gd name="connsiteY75" fmla="*/ 565545 h 656741"/>
                <a:gd name="connsiteX76" fmla="*/ 460764 w 655101"/>
                <a:gd name="connsiteY76" fmla="*/ 569924 h 656741"/>
                <a:gd name="connsiteX77" fmla="*/ 473900 w 655101"/>
                <a:gd name="connsiteY77" fmla="*/ 613333 h 656741"/>
                <a:gd name="connsiteX78" fmla="*/ 468189 w 655101"/>
                <a:gd name="connsiteY78" fmla="*/ 624756 h 656741"/>
                <a:gd name="connsiteX79" fmla="*/ 441154 w 655101"/>
                <a:gd name="connsiteY79" fmla="*/ 636369 h 656741"/>
                <a:gd name="connsiteX80" fmla="*/ 434871 w 655101"/>
                <a:gd name="connsiteY80" fmla="*/ 634466 h 656741"/>
                <a:gd name="connsiteX81" fmla="*/ 415261 w 655101"/>
                <a:gd name="connsiteY81" fmla="*/ 605146 h 656741"/>
                <a:gd name="connsiteX82" fmla="*/ 410692 w 655101"/>
                <a:gd name="connsiteY82" fmla="*/ 592771 h 656741"/>
                <a:gd name="connsiteX83" fmla="*/ 405742 w 655101"/>
                <a:gd name="connsiteY83" fmla="*/ 590105 h 656741"/>
                <a:gd name="connsiteX84" fmla="*/ 361572 w 655101"/>
                <a:gd name="connsiteY84" fmla="*/ 599434 h 656741"/>
                <a:gd name="connsiteX85" fmla="*/ 358716 w 655101"/>
                <a:gd name="connsiteY85" fmla="*/ 603242 h 656741"/>
                <a:gd name="connsiteX86" fmla="*/ 353385 w 655101"/>
                <a:gd name="connsiteY86" fmla="*/ 652172 h 656741"/>
                <a:gd name="connsiteX87" fmla="*/ 349006 w 655101"/>
                <a:gd name="connsiteY87" fmla="*/ 655979 h 656741"/>
                <a:gd name="connsiteX88" fmla="*/ 330539 w 655101"/>
                <a:gd name="connsiteY88" fmla="*/ 656741 h 656741"/>
                <a:gd name="connsiteX89" fmla="*/ 330158 w 655101"/>
                <a:gd name="connsiteY89" fmla="*/ 655218 h 656741"/>
                <a:gd name="connsiteX90" fmla="*/ 314546 w 655101"/>
                <a:gd name="connsiteY90" fmla="*/ 655218 h 656741"/>
                <a:gd name="connsiteX91" fmla="*/ 309787 w 655101"/>
                <a:gd name="connsiteY91" fmla="*/ 651220 h 656741"/>
                <a:gd name="connsiteX92" fmla="*/ 302552 w 655101"/>
                <a:gd name="connsiteY92" fmla="*/ 614856 h 656741"/>
                <a:gd name="connsiteX93" fmla="*/ 303314 w 655101"/>
                <a:gd name="connsiteY93" fmla="*/ 604004 h 656741"/>
                <a:gd name="connsiteX94" fmla="*/ 299506 w 655101"/>
                <a:gd name="connsiteY94" fmla="*/ 599054 h 656741"/>
                <a:gd name="connsiteX95" fmla="*/ 256478 w 655101"/>
                <a:gd name="connsiteY95" fmla="*/ 591057 h 656741"/>
                <a:gd name="connsiteX96" fmla="*/ 250957 w 655101"/>
                <a:gd name="connsiteY96" fmla="*/ 594294 h 656741"/>
                <a:gd name="connsiteX97" fmla="*/ 226968 w 655101"/>
                <a:gd name="connsiteY97" fmla="*/ 637321 h 656741"/>
                <a:gd name="connsiteX98" fmla="*/ 222779 w 655101"/>
                <a:gd name="connsiteY98" fmla="*/ 638464 h 656741"/>
                <a:gd name="connsiteX99" fmla="*/ 189271 w 655101"/>
                <a:gd name="connsiteY99" fmla="*/ 625137 h 656741"/>
                <a:gd name="connsiteX100" fmla="*/ 187177 w 655101"/>
                <a:gd name="connsiteY100" fmla="*/ 620567 h 656741"/>
                <a:gd name="connsiteX101" fmla="*/ 194602 w 655101"/>
                <a:gd name="connsiteY101" fmla="*/ 584204 h 656741"/>
                <a:gd name="connsiteX102" fmla="*/ 199933 w 655101"/>
                <a:gd name="connsiteY102" fmla="*/ 572971 h 656741"/>
                <a:gd name="connsiteX103" fmla="*/ 198410 w 655101"/>
                <a:gd name="connsiteY103" fmla="*/ 568020 h 656741"/>
                <a:gd name="connsiteX104" fmla="*/ 160523 w 655101"/>
                <a:gd name="connsiteY104" fmla="*/ 543460 h 656741"/>
                <a:gd name="connsiteX105" fmla="*/ 155192 w 655101"/>
                <a:gd name="connsiteY105" fmla="*/ 544222 h 656741"/>
                <a:gd name="connsiteX106" fmla="*/ 116353 w 655101"/>
                <a:gd name="connsiteY106" fmla="*/ 575255 h 656741"/>
                <a:gd name="connsiteX107" fmla="*/ 111784 w 655101"/>
                <a:gd name="connsiteY107" fmla="*/ 574684 h 656741"/>
                <a:gd name="connsiteX108" fmla="*/ 86272 w 655101"/>
                <a:gd name="connsiteY108" fmla="*/ 549934 h 656741"/>
                <a:gd name="connsiteX109" fmla="*/ 85891 w 655101"/>
                <a:gd name="connsiteY109" fmla="*/ 544984 h 656741"/>
                <a:gd name="connsiteX110" fmla="*/ 106643 w 655101"/>
                <a:gd name="connsiteY110" fmla="*/ 514141 h 656741"/>
                <a:gd name="connsiteX111" fmla="*/ 115401 w 655101"/>
                <a:gd name="connsiteY111" fmla="*/ 506145 h 656741"/>
                <a:gd name="connsiteX112" fmla="*/ 116163 w 655101"/>
                <a:gd name="connsiteY112" fmla="*/ 500243 h 656741"/>
                <a:gd name="connsiteX113" fmla="*/ 90841 w 655101"/>
                <a:gd name="connsiteY113" fmla="*/ 463307 h 656741"/>
                <a:gd name="connsiteX114" fmla="*/ 85129 w 655101"/>
                <a:gd name="connsiteY114" fmla="*/ 462356 h 656741"/>
                <a:gd name="connsiteX115" fmla="*/ 37914 w 655101"/>
                <a:gd name="connsiteY115" fmla="*/ 475873 h 656741"/>
                <a:gd name="connsiteX116" fmla="*/ 33916 w 655101"/>
                <a:gd name="connsiteY116" fmla="*/ 473398 h 656741"/>
                <a:gd name="connsiteX117" fmla="*/ 19827 w 655101"/>
                <a:gd name="connsiteY117" fmla="*/ 440652 h 656741"/>
                <a:gd name="connsiteX118" fmla="*/ 21540 w 655101"/>
                <a:gd name="connsiteY118" fmla="*/ 435892 h 656741"/>
                <a:gd name="connsiteX119" fmla="*/ 52573 w 655101"/>
                <a:gd name="connsiteY119" fmla="*/ 415330 h 656741"/>
                <a:gd name="connsiteX120" fmla="*/ 64187 w 655101"/>
                <a:gd name="connsiteY120" fmla="*/ 411141 h 656741"/>
                <a:gd name="connsiteX121" fmla="*/ 66662 w 655101"/>
                <a:gd name="connsiteY121" fmla="*/ 406572 h 656741"/>
                <a:gd name="connsiteX122" fmla="*/ 57143 w 655101"/>
                <a:gd name="connsiteY122" fmla="*/ 362021 h 656741"/>
                <a:gd name="connsiteX123" fmla="*/ 53144 w 655101"/>
                <a:gd name="connsiteY123" fmla="*/ 359166 h 656741"/>
                <a:gd name="connsiteX124" fmla="*/ 3834 w 655101"/>
                <a:gd name="connsiteY124" fmla="*/ 353644 h 656741"/>
                <a:gd name="connsiteX125" fmla="*/ 788 w 655101"/>
                <a:gd name="connsiteY125" fmla="*/ 350027 h 656741"/>
                <a:gd name="connsiteX126" fmla="*/ 217 w 655101"/>
                <a:gd name="connsiteY126" fmla="*/ 313854 h 656741"/>
                <a:gd name="connsiteX127" fmla="*/ 3834 w 655101"/>
                <a:gd name="connsiteY127" fmla="*/ 310236 h 656741"/>
                <a:gd name="connsiteX128" fmla="*/ 40769 w 655101"/>
                <a:gd name="connsiteY128" fmla="*/ 302811 h 656741"/>
                <a:gd name="connsiteX129" fmla="*/ 51621 w 655101"/>
                <a:gd name="connsiteY129" fmla="*/ 303573 h 656741"/>
                <a:gd name="connsiteX130" fmla="*/ 56572 w 655101"/>
                <a:gd name="connsiteY130" fmla="*/ 299574 h 656741"/>
                <a:gd name="connsiteX131" fmla="*/ 64377 w 655101"/>
                <a:gd name="connsiteY131" fmla="*/ 257118 h 656741"/>
                <a:gd name="connsiteX132" fmla="*/ 60569 w 655101"/>
                <a:gd name="connsiteY132" fmla="*/ 251026 h 656741"/>
                <a:gd name="connsiteX133" fmla="*/ 18113 w 655101"/>
                <a:gd name="connsiteY133" fmla="*/ 227227 h 656741"/>
                <a:gd name="connsiteX134" fmla="*/ 16971 w 655101"/>
                <a:gd name="connsiteY134" fmla="*/ 223610 h 656741"/>
                <a:gd name="connsiteX135" fmla="*/ 30488 w 655101"/>
                <a:gd name="connsiteY135" fmla="*/ 189530 h 656741"/>
                <a:gd name="connsiteX136" fmla="*/ 34677 w 655101"/>
                <a:gd name="connsiteY136" fmla="*/ 187627 h 656741"/>
                <a:gd name="connsiteX137" fmla="*/ 82655 w 655101"/>
                <a:gd name="connsiteY137" fmla="*/ 200383 h 656741"/>
                <a:gd name="connsiteX138" fmla="*/ 87414 w 655101"/>
                <a:gd name="connsiteY138" fmla="*/ 198859 h 656741"/>
                <a:gd name="connsiteX139" fmla="*/ 111593 w 655101"/>
                <a:gd name="connsiteY139" fmla="*/ 161353 h 656741"/>
                <a:gd name="connsiteX140" fmla="*/ 111784 w 655101"/>
                <a:gd name="connsiteY140" fmla="*/ 156213 h 656741"/>
                <a:gd name="connsiteX141" fmla="*/ 87985 w 655101"/>
                <a:gd name="connsiteY141" fmla="*/ 128036 h 656741"/>
                <a:gd name="connsiteX142" fmla="*/ 84368 w 655101"/>
                <a:gd name="connsiteY142" fmla="*/ 122895 h 656741"/>
                <a:gd name="connsiteX143" fmla="*/ 85129 w 655101"/>
                <a:gd name="connsiteY143" fmla="*/ 107093 h 656741"/>
                <a:gd name="connsiteX144" fmla="*/ 104739 w 655101"/>
                <a:gd name="connsiteY144" fmla="*/ 87102 h 656741"/>
                <a:gd name="connsiteX145" fmla="*/ 110832 w 655101"/>
                <a:gd name="connsiteY145" fmla="*/ 86531 h 656741"/>
                <a:gd name="connsiteX146" fmla="*/ 140532 w 655101"/>
                <a:gd name="connsiteY146" fmla="*/ 106331 h 656741"/>
                <a:gd name="connsiteX147" fmla="*/ 148719 w 655101"/>
                <a:gd name="connsiteY147" fmla="*/ 114899 h 656741"/>
                <a:gd name="connsiteX148" fmla="*/ 155763 w 655101"/>
                <a:gd name="connsiteY148" fmla="*/ 115851 h 656741"/>
                <a:gd name="connsiteX149" fmla="*/ 191746 w 655101"/>
                <a:gd name="connsiteY149" fmla="*/ 91100 h 656741"/>
                <a:gd name="connsiteX150" fmla="*/ 193650 w 655101"/>
                <a:gd name="connsiteY150" fmla="*/ 86341 h 656741"/>
                <a:gd name="connsiteX151" fmla="*/ 181656 w 655101"/>
                <a:gd name="connsiteY151" fmla="*/ 47121 h 656741"/>
                <a:gd name="connsiteX152" fmla="*/ 189843 w 655101"/>
                <a:gd name="connsiteY152" fmla="*/ 30367 h 656741"/>
                <a:gd name="connsiteX153" fmla="*/ 213450 w 655101"/>
                <a:gd name="connsiteY153" fmla="*/ 20467 h 656741"/>
                <a:gd name="connsiteX154" fmla="*/ 219733 w 655101"/>
                <a:gd name="connsiteY154" fmla="*/ 22180 h 656741"/>
                <a:gd name="connsiteX155" fmla="*/ 239343 w 655101"/>
                <a:gd name="connsiteY155" fmla="*/ 51500 h 656741"/>
                <a:gd name="connsiteX156" fmla="*/ 243913 w 655101"/>
                <a:gd name="connsiteY156" fmla="*/ 63494 h 656741"/>
                <a:gd name="connsiteX157" fmla="*/ 249243 w 655101"/>
                <a:gd name="connsiteY157" fmla="*/ 66540 h 656741"/>
                <a:gd name="connsiteX158" fmla="*/ 292461 w 655101"/>
                <a:gd name="connsiteY158" fmla="*/ 57402 h 656741"/>
                <a:gd name="connsiteX159" fmla="*/ 295888 w 655101"/>
                <a:gd name="connsiteY159" fmla="*/ 53023 h 656741"/>
                <a:gd name="connsiteX160" fmla="*/ 301410 w 655101"/>
                <a:gd name="connsiteY160" fmla="*/ 4094 h 656741"/>
                <a:gd name="connsiteX161" fmla="*/ 304836 w 655101"/>
                <a:gd name="connsiteY161" fmla="*/ 857 h 656741"/>
                <a:gd name="connsiteX162" fmla="*/ 341391 w 655101"/>
                <a:gd name="connsiteY162" fmla="*/ 286 h 6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655101" h="656741">
                  <a:moveTo>
                    <a:pt x="327467" y="256683"/>
                  </a:moveTo>
                  <a:cubicBezTo>
                    <a:pt x="288374" y="256683"/>
                    <a:pt x="256683" y="288374"/>
                    <a:pt x="256683" y="327467"/>
                  </a:cubicBezTo>
                  <a:cubicBezTo>
                    <a:pt x="256683" y="366560"/>
                    <a:pt x="288374" y="398251"/>
                    <a:pt x="327467" y="398251"/>
                  </a:cubicBezTo>
                  <a:cubicBezTo>
                    <a:pt x="366560" y="398251"/>
                    <a:pt x="398251" y="366560"/>
                    <a:pt x="398251" y="327467"/>
                  </a:cubicBezTo>
                  <a:cubicBezTo>
                    <a:pt x="398251" y="288374"/>
                    <a:pt x="366560" y="256683"/>
                    <a:pt x="327467" y="256683"/>
                  </a:cubicBezTo>
                  <a:close/>
                  <a:moveTo>
                    <a:pt x="327683" y="173157"/>
                  </a:moveTo>
                  <a:cubicBezTo>
                    <a:pt x="413547" y="173348"/>
                    <a:pt x="480754" y="241887"/>
                    <a:pt x="481896" y="327561"/>
                  </a:cubicBezTo>
                  <a:cubicBezTo>
                    <a:pt x="480754" y="413616"/>
                    <a:pt x="413357" y="481965"/>
                    <a:pt x="327493" y="481775"/>
                  </a:cubicBezTo>
                  <a:cubicBezTo>
                    <a:pt x="240485" y="481775"/>
                    <a:pt x="172898" y="412854"/>
                    <a:pt x="173088" y="327180"/>
                  </a:cubicBezTo>
                  <a:cubicBezTo>
                    <a:pt x="173279" y="240173"/>
                    <a:pt x="242199" y="173157"/>
                    <a:pt x="327683" y="173157"/>
                  </a:cubicBezTo>
                  <a:close/>
                  <a:moveTo>
                    <a:pt x="325208" y="118897"/>
                  </a:moveTo>
                  <a:cubicBezTo>
                    <a:pt x="210976" y="119659"/>
                    <a:pt x="117495" y="210664"/>
                    <a:pt x="118257" y="329656"/>
                  </a:cubicBezTo>
                  <a:cubicBezTo>
                    <a:pt x="119209" y="443697"/>
                    <a:pt x="210024" y="535845"/>
                    <a:pt x="328635" y="536797"/>
                  </a:cubicBezTo>
                  <a:cubicBezTo>
                    <a:pt x="442486" y="534893"/>
                    <a:pt x="536538" y="445601"/>
                    <a:pt x="535967" y="326229"/>
                  </a:cubicBezTo>
                  <a:cubicBezTo>
                    <a:pt x="535586" y="212187"/>
                    <a:pt x="444771" y="118135"/>
                    <a:pt x="325208" y="118897"/>
                  </a:cubicBezTo>
                  <a:close/>
                  <a:moveTo>
                    <a:pt x="341391" y="286"/>
                  </a:moveTo>
                  <a:cubicBezTo>
                    <a:pt x="343485" y="286"/>
                    <a:pt x="344437" y="1809"/>
                    <a:pt x="344818" y="3713"/>
                  </a:cubicBezTo>
                  <a:cubicBezTo>
                    <a:pt x="347293" y="16088"/>
                    <a:pt x="349958" y="28463"/>
                    <a:pt x="352053" y="41029"/>
                  </a:cubicBezTo>
                  <a:cubicBezTo>
                    <a:pt x="352624" y="44456"/>
                    <a:pt x="351672" y="48263"/>
                    <a:pt x="351291" y="51881"/>
                  </a:cubicBezTo>
                  <a:cubicBezTo>
                    <a:pt x="350910" y="54736"/>
                    <a:pt x="352053" y="56069"/>
                    <a:pt x="355099" y="56450"/>
                  </a:cubicBezTo>
                  <a:cubicBezTo>
                    <a:pt x="369568" y="57973"/>
                    <a:pt x="384038" y="60639"/>
                    <a:pt x="398126" y="64446"/>
                  </a:cubicBezTo>
                  <a:cubicBezTo>
                    <a:pt x="400411" y="65017"/>
                    <a:pt x="402696" y="65208"/>
                    <a:pt x="403457" y="62162"/>
                  </a:cubicBezTo>
                  <a:cubicBezTo>
                    <a:pt x="406503" y="48073"/>
                    <a:pt x="416023" y="37411"/>
                    <a:pt x="423257" y="25607"/>
                  </a:cubicBezTo>
                  <a:cubicBezTo>
                    <a:pt x="428969" y="15897"/>
                    <a:pt x="429350" y="16088"/>
                    <a:pt x="440011" y="20086"/>
                  </a:cubicBezTo>
                  <a:cubicBezTo>
                    <a:pt x="448198" y="23132"/>
                    <a:pt x="456194" y="26559"/>
                    <a:pt x="464190" y="29986"/>
                  </a:cubicBezTo>
                  <a:cubicBezTo>
                    <a:pt x="467046" y="31128"/>
                    <a:pt x="468189" y="32651"/>
                    <a:pt x="467618" y="35698"/>
                  </a:cubicBezTo>
                  <a:cubicBezTo>
                    <a:pt x="465142" y="47502"/>
                    <a:pt x="463048" y="59306"/>
                    <a:pt x="460383" y="71110"/>
                  </a:cubicBezTo>
                  <a:cubicBezTo>
                    <a:pt x="459431" y="75108"/>
                    <a:pt x="456956" y="78916"/>
                    <a:pt x="455052" y="82723"/>
                  </a:cubicBezTo>
                  <a:cubicBezTo>
                    <a:pt x="453719" y="85008"/>
                    <a:pt x="454100" y="86341"/>
                    <a:pt x="456575" y="87674"/>
                  </a:cubicBezTo>
                  <a:cubicBezTo>
                    <a:pt x="469902" y="94718"/>
                    <a:pt x="482468" y="103095"/>
                    <a:pt x="494462" y="112234"/>
                  </a:cubicBezTo>
                  <a:cubicBezTo>
                    <a:pt x="496557" y="113947"/>
                    <a:pt x="498079" y="114137"/>
                    <a:pt x="499793" y="111662"/>
                  </a:cubicBezTo>
                  <a:cubicBezTo>
                    <a:pt x="509693" y="97764"/>
                    <a:pt x="525495" y="90910"/>
                    <a:pt x="538632" y="80629"/>
                  </a:cubicBezTo>
                  <a:cubicBezTo>
                    <a:pt x="540345" y="79297"/>
                    <a:pt x="541678" y="79867"/>
                    <a:pt x="543201" y="81200"/>
                  </a:cubicBezTo>
                  <a:cubicBezTo>
                    <a:pt x="552149" y="89006"/>
                    <a:pt x="560527" y="97573"/>
                    <a:pt x="568713" y="106141"/>
                  </a:cubicBezTo>
                  <a:cubicBezTo>
                    <a:pt x="570236" y="107854"/>
                    <a:pt x="570427" y="109378"/>
                    <a:pt x="569094" y="111091"/>
                  </a:cubicBezTo>
                  <a:cubicBezTo>
                    <a:pt x="562050" y="121563"/>
                    <a:pt x="555386" y="132034"/>
                    <a:pt x="548151" y="142315"/>
                  </a:cubicBezTo>
                  <a:cubicBezTo>
                    <a:pt x="546057" y="145361"/>
                    <a:pt x="542630" y="147645"/>
                    <a:pt x="539775" y="149930"/>
                  </a:cubicBezTo>
                  <a:cubicBezTo>
                    <a:pt x="537490" y="151834"/>
                    <a:pt x="537109" y="153548"/>
                    <a:pt x="539013" y="155832"/>
                  </a:cubicBezTo>
                  <a:cubicBezTo>
                    <a:pt x="548342" y="167446"/>
                    <a:pt x="556909" y="179821"/>
                    <a:pt x="564334" y="192767"/>
                  </a:cubicBezTo>
                  <a:cubicBezTo>
                    <a:pt x="566048" y="195623"/>
                    <a:pt x="567761" y="195242"/>
                    <a:pt x="570046" y="193719"/>
                  </a:cubicBezTo>
                  <a:cubicBezTo>
                    <a:pt x="584515" y="184771"/>
                    <a:pt x="601460" y="184581"/>
                    <a:pt x="617262" y="180202"/>
                  </a:cubicBezTo>
                  <a:cubicBezTo>
                    <a:pt x="619356" y="179631"/>
                    <a:pt x="620499" y="180773"/>
                    <a:pt x="621260" y="182677"/>
                  </a:cubicBezTo>
                  <a:cubicBezTo>
                    <a:pt x="626400" y="193338"/>
                    <a:pt x="631160" y="204381"/>
                    <a:pt x="635349" y="215423"/>
                  </a:cubicBezTo>
                  <a:cubicBezTo>
                    <a:pt x="636110" y="217708"/>
                    <a:pt x="635539" y="219041"/>
                    <a:pt x="633635" y="220183"/>
                  </a:cubicBezTo>
                  <a:cubicBezTo>
                    <a:pt x="623354" y="227037"/>
                    <a:pt x="613264" y="234081"/>
                    <a:pt x="602602" y="240745"/>
                  </a:cubicBezTo>
                  <a:cubicBezTo>
                    <a:pt x="599175" y="242839"/>
                    <a:pt x="594987" y="243791"/>
                    <a:pt x="590988" y="244933"/>
                  </a:cubicBezTo>
                  <a:cubicBezTo>
                    <a:pt x="588514" y="245695"/>
                    <a:pt x="587752" y="246837"/>
                    <a:pt x="588514" y="249502"/>
                  </a:cubicBezTo>
                  <a:cubicBezTo>
                    <a:pt x="592702" y="263972"/>
                    <a:pt x="595939" y="278632"/>
                    <a:pt x="597843" y="293672"/>
                  </a:cubicBezTo>
                  <a:cubicBezTo>
                    <a:pt x="598223" y="296338"/>
                    <a:pt x="599365" y="297290"/>
                    <a:pt x="601841" y="296909"/>
                  </a:cubicBezTo>
                  <a:cubicBezTo>
                    <a:pt x="618595" y="294434"/>
                    <a:pt x="634397" y="300526"/>
                    <a:pt x="650770" y="302430"/>
                  </a:cubicBezTo>
                  <a:cubicBezTo>
                    <a:pt x="653055" y="302621"/>
                    <a:pt x="654007" y="303953"/>
                    <a:pt x="654387" y="306238"/>
                  </a:cubicBezTo>
                  <a:cubicBezTo>
                    <a:pt x="655530" y="318232"/>
                    <a:pt x="654959" y="330417"/>
                    <a:pt x="654959" y="342411"/>
                  </a:cubicBezTo>
                  <a:cubicBezTo>
                    <a:pt x="654959" y="344506"/>
                    <a:pt x="653626" y="345458"/>
                    <a:pt x="651722" y="345839"/>
                  </a:cubicBezTo>
                  <a:cubicBezTo>
                    <a:pt x="639156" y="348314"/>
                    <a:pt x="626591" y="350979"/>
                    <a:pt x="613835" y="353264"/>
                  </a:cubicBezTo>
                  <a:cubicBezTo>
                    <a:pt x="610598" y="353835"/>
                    <a:pt x="607171" y="352883"/>
                    <a:pt x="603935" y="352502"/>
                  </a:cubicBezTo>
                  <a:cubicBezTo>
                    <a:pt x="600698" y="352121"/>
                    <a:pt x="598985" y="352883"/>
                    <a:pt x="598604" y="356691"/>
                  </a:cubicBezTo>
                  <a:cubicBezTo>
                    <a:pt x="597081" y="370970"/>
                    <a:pt x="594415" y="385249"/>
                    <a:pt x="590798" y="399147"/>
                  </a:cubicBezTo>
                  <a:cubicBezTo>
                    <a:pt x="589846" y="402574"/>
                    <a:pt x="590988" y="404287"/>
                    <a:pt x="594225" y="405049"/>
                  </a:cubicBezTo>
                  <a:cubicBezTo>
                    <a:pt x="610598" y="409047"/>
                    <a:pt x="622593" y="420851"/>
                    <a:pt x="636872" y="428657"/>
                  </a:cubicBezTo>
                  <a:cubicBezTo>
                    <a:pt x="638776" y="429799"/>
                    <a:pt x="638776" y="431322"/>
                    <a:pt x="638014" y="433226"/>
                  </a:cubicBezTo>
                  <a:cubicBezTo>
                    <a:pt x="634206" y="444459"/>
                    <a:pt x="629637" y="455502"/>
                    <a:pt x="624877" y="466354"/>
                  </a:cubicBezTo>
                  <a:cubicBezTo>
                    <a:pt x="623925" y="468448"/>
                    <a:pt x="622593" y="469209"/>
                    <a:pt x="620308" y="468638"/>
                  </a:cubicBezTo>
                  <a:cubicBezTo>
                    <a:pt x="608123" y="466163"/>
                    <a:pt x="595748" y="463879"/>
                    <a:pt x="583563" y="461213"/>
                  </a:cubicBezTo>
                  <a:cubicBezTo>
                    <a:pt x="579756" y="460261"/>
                    <a:pt x="576329" y="457977"/>
                    <a:pt x="572901" y="456073"/>
                  </a:cubicBezTo>
                  <a:cubicBezTo>
                    <a:pt x="570427" y="454740"/>
                    <a:pt x="569094" y="454930"/>
                    <a:pt x="567571" y="457596"/>
                  </a:cubicBezTo>
                  <a:cubicBezTo>
                    <a:pt x="560527" y="470542"/>
                    <a:pt x="552721" y="483108"/>
                    <a:pt x="543582" y="494721"/>
                  </a:cubicBezTo>
                  <a:cubicBezTo>
                    <a:pt x="541488" y="497387"/>
                    <a:pt x="541107" y="499100"/>
                    <a:pt x="544344" y="501194"/>
                  </a:cubicBezTo>
                  <a:cubicBezTo>
                    <a:pt x="554434" y="507668"/>
                    <a:pt x="559384" y="518520"/>
                    <a:pt x="566428" y="527658"/>
                  </a:cubicBezTo>
                  <a:cubicBezTo>
                    <a:pt x="567761" y="529372"/>
                    <a:pt x="568904" y="531276"/>
                    <a:pt x="570236" y="533180"/>
                  </a:cubicBezTo>
                  <a:cubicBezTo>
                    <a:pt x="577852" y="544222"/>
                    <a:pt x="577471" y="540414"/>
                    <a:pt x="569284" y="549743"/>
                  </a:cubicBezTo>
                  <a:cubicBezTo>
                    <a:pt x="563382" y="556597"/>
                    <a:pt x="556528" y="562690"/>
                    <a:pt x="550246" y="569163"/>
                  </a:cubicBezTo>
                  <a:cubicBezTo>
                    <a:pt x="547961" y="571638"/>
                    <a:pt x="546057" y="571638"/>
                    <a:pt x="543201" y="569734"/>
                  </a:cubicBezTo>
                  <a:cubicBezTo>
                    <a:pt x="533682" y="563261"/>
                    <a:pt x="523972" y="556788"/>
                    <a:pt x="514262" y="550505"/>
                  </a:cubicBezTo>
                  <a:cubicBezTo>
                    <a:pt x="510645" y="548030"/>
                    <a:pt x="508170" y="544412"/>
                    <a:pt x="505505" y="541176"/>
                  </a:cubicBezTo>
                  <a:cubicBezTo>
                    <a:pt x="503410" y="538701"/>
                    <a:pt x="501697" y="538320"/>
                    <a:pt x="499222" y="540414"/>
                  </a:cubicBezTo>
                  <a:cubicBezTo>
                    <a:pt x="487798" y="549743"/>
                    <a:pt x="475614" y="558120"/>
                    <a:pt x="462858" y="565545"/>
                  </a:cubicBezTo>
                  <a:cubicBezTo>
                    <a:pt x="461144" y="566497"/>
                    <a:pt x="459240" y="567449"/>
                    <a:pt x="460764" y="569924"/>
                  </a:cubicBezTo>
                  <a:cubicBezTo>
                    <a:pt x="469521" y="583061"/>
                    <a:pt x="470093" y="598673"/>
                    <a:pt x="473900" y="613333"/>
                  </a:cubicBezTo>
                  <a:cubicBezTo>
                    <a:pt x="476185" y="621900"/>
                    <a:pt x="476756" y="620758"/>
                    <a:pt x="468189" y="624756"/>
                  </a:cubicBezTo>
                  <a:cubicBezTo>
                    <a:pt x="459240" y="628944"/>
                    <a:pt x="450102" y="632562"/>
                    <a:pt x="441154" y="636369"/>
                  </a:cubicBezTo>
                  <a:cubicBezTo>
                    <a:pt x="438298" y="637512"/>
                    <a:pt x="436585" y="637131"/>
                    <a:pt x="434871" y="634466"/>
                  </a:cubicBezTo>
                  <a:cubicBezTo>
                    <a:pt x="428398" y="624566"/>
                    <a:pt x="421734" y="615046"/>
                    <a:pt x="415261" y="605146"/>
                  </a:cubicBezTo>
                  <a:cubicBezTo>
                    <a:pt x="412786" y="601338"/>
                    <a:pt x="411834" y="596959"/>
                    <a:pt x="410692" y="592771"/>
                  </a:cubicBezTo>
                  <a:cubicBezTo>
                    <a:pt x="409930" y="590105"/>
                    <a:pt x="408597" y="589344"/>
                    <a:pt x="405742" y="590105"/>
                  </a:cubicBezTo>
                  <a:cubicBezTo>
                    <a:pt x="391272" y="594484"/>
                    <a:pt x="376612" y="597530"/>
                    <a:pt x="361572" y="599434"/>
                  </a:cubicBezTo>
                  <a:cubicBezTo>
                    <a:pt x="359097" y="599815"/>
                    <a:pt x="358335" y="600957"/>
                    <a:pt x="358716" y="603242"/>
                  </a:cubicBezTo>
                  <a:cubicBezTo>
                    <a:pt x="361382" y="619996"/>
                    <a:pt x="355289" y="635798"/>
                    <a:pt x="353385" y="652172"/>
                  </a:cubicBezTo>
                  <a:cubicBezTo>
                    <a:pt x="353005" y="655027"/>
                    <a:pt x="351481" y="655979"/>
                    <a:pt x="349006" y="655979"/>
                  </a:cubicBezTo>
                  <a:cubicBezTo>
                    <a:pt x="342914" y="656170"/>
                    <a:pt x="336631" y="656551"/>
                    <a:pt x="330539" y="656741"/>
                  </a:cubicBezTo>
                  <a:cubicBezTo>
                    <a:pt x="330158" y="655408"/>
                    <a:pt x="330158" y="655408"/>
                    <a:pt x="330158" y="655218"/>
                  </a:cubicBezTo>
                  <a:cubicBezTo>
                    <a:pt x="325018" y="655218"/>
                    <a:pt x="319686" y="655218"/>
                    <a:pt x="314546" y="655218"/>
                  </a:cubicBezTo>
                  <a:cubicBezTo>
                    <a:pt x="311690" y="655218"/>
                    <a:pt x="310167" y="654075"/>
                    <a:pt x="309787" y="651220"/>
                  </a:cubicBezTo>
                  <a:cubicBezTo>
                    <a:pt x="307502" y="639035"/>
                    <a:pt x="304836" y="627040"/>
                    <a:pt x="302552" y="614856"/>
                  </a:cubicBezTo>
                  <a:cubicBezTo>
                    <a:pt x="301790" y="611238"/>
                    <a:pt x="302933" y="607621"/>
                    <a:pt x="303314" y="604004"/>
                  </a:cubicBezTo>
                  <a:cubicBezTo>
                    <a:pt x="303694" y="600957"/>
                    <a:pt x="302933" y="599434"/>
                    <a:pt x="299506" y="599054"/>
                  </a:cubicBezTo>
                  <a:cubicBezTo>
                    <a:pt x="285036" y="597530"/>
                    <a:pt x="270567" y="594865"/>
                    <a:pt x="256478" y="591057"/>
                  </a:cubicBezTo>
                  <a:cubicBezTo>
                    <a:pt x="253432" y="590296"/>
                    <a:pt x="251719" y="591248"/>
                    <a:pt x="250957" y="594294"/>
                  </a:cubicBezTo>
                  <a:cubicBezTo>
                    <a:pt x="246959" y="610857"/>
                    <a:pt x="234964" y="622852"/>
                    <a:pt x="226968" y="637321"/>
                  </a:cubicBezTo>
                  <a:cubicBezTo>
                    <a:pt x="226016" y="639035"/>
                    <a:pt x="224493" y="639035"/>
                    <a:pt x="222779" y="638464"/>
                  </a:cubicBezTo>
                  <a:cubicBezTo>
                    <a:pt x="211357" y="634656"/>
                    <a:pt x="200124" y="630087"/>
                    <a:pt x="189271" y="625137"/>
                  </a:cubicBezTo>
                  <a:cubicBezTo>
                    <a:pt x="186987" y="624185"/>
                    <a:pt x="186796" y="622471"/>
                    <a:pt x="187177" y="620567"/>
                  </a:cubicBezTo>
                  <a:cubicBezTo>
                    <a:pt x="189652" y="608383"/>
                    <a:pt x="191746" y="596198"/>
                    <a:pt x="194602" y="584204"/>
                  </a:cubicBezTo>
                  <a:cubicBezTo>
                    <a:pt x="195554" y="580205"/>
                    <a:pt x="197839" y="576588"/>
                    <a:pt x="199933" y="572971"/>
                  </a:cubicBezTo>
                  <a:cubicBezTo>
                    <a:pt x="201266" y="570686"/>
                    <a:pt x="200885" y="569353"/>
                    <a:pt x="198410" y="568020"/>
                  </a:cubicBezTo>
                  <a:cubicBezTo>
                    <a:pt x="185083" y="560976"/>
                    <a:pt x="172517" y="552599"/>
                    <a:pt x="160523" y="543460"/>
                  </a:cubicBezTo>
                  <a:cubicBezTo>
                    <a:pt x="158429" y="541747"/>
                    <a:pt x="156906" y="541747"/>
                    <a:pt x="155192" y="544222"/>
                  </a:cubicBezTo>
                  <a:cubicBezTo>
                    <a:pt x="145292" y="558120"/>
                    <a:pt x="129490" y="564974"/>
                    <a:pt x="116353" y="575255"/>
                  </a:cubicBezTo>
                  <a:cubicBezTo>
                    <a:pt x="114640" y="576588"/>
                    <a:pt x="113307" y="576017"/>
                    <a:pt x="111784" y="574684"/>
                  </a:cubicBezTo>
                  <a:cubicBezTo>
                    <a:pt x="102835" y="566878"/>
                    <a:pt x="94458" y="558311"/>
                    <a:pt x="86272" y="549934"/>
                  </a:cubicBezTo>
                  <a:cubicBezTo>
                    <a:pt x="84749" y="548220"/>
                    <a:pt x="84558" y="546887"/>
                    <a:pt x="85891" y="544984"/>
                  </a:cubicBezTo>
                  <a:cubicBezTo>
                    <a:pt x="92745" y="534703"/>
                    <a:pt x="99599" y="524422"/>
                    <a:pt x="106643" y="514141"/>
                  </a:cubicBezTo>
                  <a:cubicBezTo>
                    <a:pt x="108928" y="510904"/>
                    <a:pt x="112355" y="508810"/>
                    <a:pt x="115401" y="506145"/>
                  </a:cubicBezTo>
                  <a:cubicBezTo>
                    <a:pt x="117686" y="504241"/>
                    <a:pt x="118067" y="502527"/>
                    <a:pt x="116163" y="500243"/>
                  </a:cubicBezTo>
                  <a:cubicBezTo>
                    <a:pt x="106834" y="488629"/>
                    <a:pt x="98266" y="476444"/>
                    <a:pt x="90841" y="463307"/>
                  </a:cubicBezTo>
                  <a:cubicBezTo>
                    <a:pt x="89128" y="460261"/>
                    <a:pt x="87414" y="460832"/>
                    <a:pt x="85129" y="462356"/>
                  </a:cubicBezTo>
                  <a:cubicBezTo>
                    <a:pt x="70660" y="471304"/>
                    <a:pt x="53716" y="471494"/>
                    <a:pt x="37914" y="475873"/>
                  </a:cubicBezTo>
                  <a:cubicBezTo>
                    <a:pt x="35819" y="476444"/>
                    <a:pt x="34677" y="475302"/>
                    <a:pt x="33916" y="473398"/>
                  </a:cubicBezTo>
                  <a:cubicBezTo>
                    <a:pt x="28775" y="462736"/>
                    <a:pt x="24015" y="451694"/>
                    <a:pt x="19827" y="440652"/>
                  </a:cubicBezTo>
                  <a:cubicBezTo>
                    <a:pt x="19065" y="438367"/>
                    <a:pt x="19636" y="437034"/>
                    <a:pt x="21540" y="435892"/>
                  </a:cubicBezTo>
                  <a:cubicBezTo>
                    <a:pt x="31821" y="429038"/>
                    <a:pt x="41912" y="421993"/>
                    <a:pt x="52573" y="415330"/>
                  </a:cubicBezTo>
                  <a:cubicBezTo>
                    <a:pt x="56000" y="413236"/>
                    <a:pt x="60189" y="412284"/>
                    <a:pt x="64187" y="411141"/>
                  </a:cubicBezTo>
                  <a:cubicBezTo>
                    <a:pt x="66662" y="410380"/>
                    <a:pt x="67423" y="409237"/>
                    <a:pt x="66662" y="406572"/>
                  </a:cubicBezTo>
                  <a:cubicBezTo>
                    <a:pt x="62283" y="391912"/>
                    <a:pt x="59237" y="377062"/>
                    <a:pt x="57143" y="362021"/>
                  </a:cubicBezTo>
                  <a:cubicBezTo>
                    <a:pt x="56762" y="359546"/>
                    <a:pt x="55620" y="358785"/>
                    <a:pt x="53144" y="359166"/>
                  </a:cubicBezTo>
                  <a:cubicBezTo>
                    <a:pt x="36200" y="362021"/>
                    <a:pt x="20207" y="355548"/>
                    <a:pt x="3834" y="353644"/>
                  </a:cubicBezTo>
                  <a:cubicBezTo>
                    <a:pt x="1740" y="353454"/>
                    <a:pt x="979" y="352121"/>
                    <a:pt x="788" y="350027"/>
                  </a:cubicBezTo>
                  <a:cubicBezTo>
                    <a:pt x="-354" y="338033"/>
                    <a:pt x="27" y="326038"/>
                    <a:pt x="217" y="313854"/>
                  </a:cubicBezTo>
                  <a:cubicBezTo>
                    <a:pt x="217" y="311569"/>
                    <a:pt x="1740" y="310617"/>
                    <a:pt x="3834" y="310236"/>
                  </a:cubicBezTo>
                  <a:cubicBezTo>
                    <a:pt x="16210" y="307761"/>
                    <a:pt x="28394" y="305286"/>
                    <a:pt x="40769" y="302811"/>
                  </a:cubicBezTo>
                  <a:cubicBezTo>
                    <a:pt x="44387" y="302049"/>
                    <a:pt x="48004" y="303192"/>
                    <a:pt x="51621" y="303573"/>
                  </a:cubicBezTo>
                  <a:cubicBezTo>
                    <a:pt x="54668" y="303953"/>
                    <a:pt x="56191" y="302811"/>
                    <a:pt x="56572" y="299574"/>
                  </a:cubicBezTo>
                  <a:cubicBezTo>
                    <a:pt x="58095" y="285295"/>
                    <a:pt x="60760" y="271016"/>
                    <a:pt x="64377" y="257118"/>
                  </a:cubicBezTo>
                  <a:cubicBezTo>
                    <a:pt x="65329" y="253501"/>
                    <a:pt x="63997" y="251787"/>
                    <a:pt x="60569" y="251026"/>
                  </a:cubicBezTo>
                  <a:cubicBezTo>
                    <a:pt x="44387" y="246837"/>
                    <a:pt x="32202" y="235033"/>
                    <a:pt x="18113" y="227227"/>
                  </a:cubicBezTo>
                  <a:cubicBezTo>
                    <a:pt x="16590" y="226466"/>
                    <a:pt x="16590" y="225133"/>
                    <a:pt x="16971" y="223610"/>
                  </a:cubicBezTo>
                  <a:cubicBezTo>
                    <a:pt x="20779" y="211996"/>
                    <a:pt x="25538" y="200763"/>
                    <a:pt x="30488" y="189530"/>
                  </a:cubicBezTo>
                  <a:cubicBezTo>
                    <a:pt x="31440" y="187436"/>
                    <a:pt x="32964" y="187056"/>
                    <a:pt x="34677" y="187627"/>
                  </a:cubicBezTo>
                  <a:cubicBezTo>
                    <a:pt x="50670" y="191815"/>
                    <a:pt x="67805" y="191434"/>
                    <a:pt x="82655" y="200383"/>
                  </a:cubicBezTo>
                  <a:cubicBezTo>
                    <a:pt x="85129" y="201906"/>
                    <a:pt x="86272" y="200954"/>
                    <a:pt x="87414" y="198859"/>
                  </a:cubicBezTo>
                  <a:cubicBezTo>
                    <a:pt x="94458" y="185723"/>
                    <a:pt x="102645" y="173157"/>
                    <a:pt x="111593" y="161353"/>
                  </a:cubicBezTo>
                  <a:cubicBezTo>
                    <a:pt x="112736" y="159830"/>
                    <a:pt x="114640" y="158117"/>
                    <a:pt x="111784" y="156213"/>
                  </a:cubicBezTo>
                  <a:cubicBezTo>
                    <a:pt x="100932" y="149168"/>
                    <a:pt x="95410" y="137936"/>
                    <a:pt x="87985" y="128036"/>
                  </a:cubicBezTo>
                  <a:cubicBezTo>
                    <a:pt x="86653" y="126322"/>
                    <a:pt x="85701" y="124608"/>
                    <a:pt x="84368" y="122895"/>
                  </a:cubicBezTo>
                  <a:cubicBezTo>
                    <a:pt x="78466" y="114518"/>
                    <a:pt x="78276" y="114328"/>
                    <a:pt x="85129" y="107093"/>
                  </a:cubicBezTo>
                  <a:cubicBezTo>
                    <a:pt x="91603" y="100239"/>
                    <a:pt x="98266" y="93766"/>
                    <a:pt x="104739" y="87102"/>
                  </a:cubicBezTo>
                  <a:cubicBezTo>
                    <a:pt x="106834" y="85008"/>
                    <a:pt x="108547" y="84818"/>
                    <a:pt x="110832" y="86531"/>
                  </a:cubicBezTo>
                  <a:cubicBezTo>
                    <a:pt x="120732" y="93195"/>
                    <a:pt x="130632" y="99668"/>
                    <a:pt x="140532" y="106331"/>
                  </a:cubicBezTo>
                  <a:cubicBezTo>
                    <a:pt x="143959" y="108616"/>
                    <a:pt x="146244" y="111853"/>
                    <a:pt x="148719" y="114899"/>
                  </a:cubicBezTo>
                  <a:cubicBezTo>
                    <a:pt x="150813" y="117755"/>
                    <a:pt x="152717" y="118326"/>
                    <a:pt x="155763" y="115851"/>
                  </a:cubicBezTo>
                  <a:cubicBezTo>
                    <a:pt x="166996" y="106522"/>
                    <a:pt x="179181" y="98335"/>
                    <a:pt x="191746" y="91100"/>
                  </a:cubicBezTo>
                  <a:cubicBezTo>
                    <a:pt x="193650" y="89958"/>
                    <a:pt x="195364" y="88816"/>
                    <a:pt x="193650" y="86341"/>
                  </a:cubicBezTo>
                  <a:cubicBezTo>
                    <a:pt x="185463" y="74537"/>
                    <a:pt x="184893" y="60448"/>
                    <a:pt x="181656" y="47121"/>
                  </a:cubicBezTo>
                  <a:cubicBezTo>
                    <a:pt x="178800" y="35507"/>
                    <a:pt x="179181" y="35698"/>
                    <a:pt x="189843" y="30367"/>
                  </a:cubicBezTo>
                  <a:cubicBezTo>
                    <a:pt x="197458" y="26559"/>
                    <a:pt x="205645" y="23703"/>
                    <a:pt x="213450" y="20467"/>
                  </a:cubicBezTo>
                  <a:cubicBezTo>
                    <a:pt x="216306" y="19325"/>
                    <a:pt x="218020" y="19515"/>
                    <a:pt x="219733" y="22180"/>
                  </a:cubicBezTo>
                  <a:cubicBezTo>
                    <a:pt x="226207" y="32080"/>
                    <a:pt x="232680" y="41790"/>
                    <a:pt x="239343" y="51500"/>
                  </a:cubicBezTo>
                  <a:cubicBezTo>
                    <a:pt x="241818" y="55117"/>
                    <a:pt x="242580" y="59306"/>
                    <a:pt x="243913" y="63494"/>
                  </a:cubicBezTo>
                  <a:cubicBezTo>
                    <a:pt x="244864" y="66540"/>
                    <a:pt x="246197" y="67492"/>
                    <a:pt x="249243" y="66540"/>
                  </a:cubicBezTo>
                  <a:cubicBezTo>
                    <a:pt x="263332" y="62352"/>
                    <a:pt x="277801" y="59306"/>
                    <a:pt x="292461" y="57402"/>
                  </a:cubicBezTo>
                  <a:cubicBezTo>
                    <a:pt x="295317" y="57021"/>
                    <a:pt x="296269" y="55879"/>
                    <a:pt x="295888" y="53023"/>
                  </a:cubicBezTo>
                  <a:cubicBezTo>
                    <a:pt x="293413" y="36269"/>
                    <a:pt x="299506" y="20467"/>
                    <a:pt x="301410" y="4094"/>
                  </a:cubicBezTo>
                  <a:cubicBezTo>
                    <a:pt x="301600" y="2190"/>
                    <a:pt x="302742" y="1047"/>
                    <a:pt x="304836" y="857"/>
                  </a:cubicBezTo>
                  <a:cubicBezTo>
                    <a:pt x="317021" y="-476"/>
                    <a:pt x="329206" y="95"/>
                    <a:pt x="341391" y="28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C48EFA-CB81-435E-BD2E-90D428720610}"/>
                </a:ext>
              </a:extLst>
            </p:cNvPr>
            <p:cNvSpPr/>
            <p:nvPr/>
          </p:nvSpPr>
          <p:spPr>
            <a:xfrm>
              <a:off x="4180071" y="936397"/>
              <a:ext cx="817813" cy="454497"/>
            </a:xfrm>
            <a:custGeom>
              <a:avLst/>
              <a:gdLst>
                <a:gd name="connsiteX0" fmla="*/ 92656 w 817813"/>
                <a:gd name="connsiteY0" fmla="*/ 0 h 454497"/>
                <a:gd name="connsiteX1" fmla="*/ 318421 w 817813"/>
                <a:gd name="connsiteY1" fmla="*/ 0 h 454497"/>
                <a:gd name="connsiteX2" fmla="*/ 314604 w 817813"/>
                <a:gd name="connsiteY2" fmla="*/ 5722 h 454497"/>
                <a:gd name="connsiteX3" fmla="*/ 306715 w 817813"/>
                <a:gd name="connsiteY3" fmla="*/ 45837 h 454497"/>
                <a:gd name="connsiteX4" fmla="*/ 407782 w 817813"/>
                <a:gd name="connsiteY4" fmla="*/ 147782 h 454497"/>
                <a:gd name="connsiteX5" fmla="*/ 510386 w 817813"/>
                <a:gd name="connsiteY5" fmla="*/ 46496 h 454497"/>
                <a:gd name="connsiteX6" fmla="*/ 503414 w 817813"/>
                <a:gd name="connsiteY6" fmla="*/ 8534 h 454497"/>
                <a:gd name="connsiteX7" fmla="*/ 498035 w 817813"/>
                <a:gd name="connsiteY7" fmla="*/ 0 h 454497"/>
                <a:gd name="connsiteX8" fmla="*/ 811870 w 817813"/>
                <a:gd name="connsiteY8" fmla="*/ 0 h 454497"/>
                <a:gd name="connsiteX9" fmla="*/ 816881 w 817813"/>
                <a:gd name="connsiteY9" fmla="*/ 11781 h 454497"/>
                <a:gd name="connsiteX10" fmla="*/ 817540 w 817813"/>
                <a:gd name="connsiteY10" fmla="*/ 28919 h 454497"/>
                <a:gd name="connsiteX11" fmla="*/ 803479 w 817813"/>
                <a:gd name="connsiteY11" fmla="*/ 45397 h 454497"/>
                <a:gd name="connsiteX12" fmla="*/ 747233 w 817813"/>
                <a:gd name="connsiteY12" fmla="*/ 61436 h 454497"/>
                <a:gd name="connsiteX13" fmla="*/ 724384 w 817813"/>
                <a:gd name="connsiteY13" fmla="*/ 99446 h 454497"/>
                <a:gd name="connsiteX14" fmla="*/ 736028 w 817813"/>
                <a:gd name="connsiteY14" fmla="*/ 114825 h 454497"/>
                <a:gd name="connsiteX15" fmla="*/ 787660 w 817813"/>
                <a:gd name="connsiteY15" fmla="*/ 145145 h 454497"/>
                <a:gd name="connsiteX16" fmla="*/ 798865 w 817813"/>
                <a:gd name="connsiteY16" fmla="*/ 171291 h 454497"/>
                <a:gd name="connsiteX17" fmla="*/ 798426 w 817813"/>
                <a:gd name="connsiteY17" fmla="*/ 173927 h 454497"/>
                <a:gd name="connsiteX18" fmla="*/ 767446 w 817813"/>
                <a:gd name="connsiteY18" fmla="*/ 196118 h 454497"/>
                <a:gd name="connsiteX19" fmla="*/ 713398 w 817813"/>
                <a:gd name="connsiteY19" fmla="*/ 189307 h 454497"/>
                <a:gd name="connsiteX20" fmla="*/ 686154 w 817813"/>
                <a:gd name="connsiteY20" fmla="*/ 203368 h 454497"/>
                <a:gd name="connsiteX21" fmla="*/ 685714 w 817813"/>
                <a:gd name="connsiteY21" fmla="*/ 235885 h 454497"/>
                <a:gd name="connsiteX22" fmla="*/ 720648 w 817813"/>
                <a:gd name="connsiteY22" fmla="*/ 282024 h 454497"/>
                <a:gd name="connsiteX23" fmla="*/ 720648 w 817813"/>
                <a:gd name="connsiteY23" fmla="*/ 312125 h 454497"/>
                <a:gd name="connsiteX24" fmla="*/ 719330 w 817813"/>
                <a:gd name="connsiteY24" fmla="*/ 313663 h 454497"/>
                <a:gd name="connsiteX25" fmla="*/ 681540 w 817813"/>
                <a:gd name="connsiteY25" fmla="*/ 321133 h 454497"/>
                <a:gd name="connsiteX26" fmla="*/ 634742 w 817813"/>
                <a:gd name="connsiteY26" fmla="*/ 294768 h 454497"/>
                <a:gd name="connsiteX27" fmla="*/ 602664 w 817813"/>
                <a:gd name="connsiteY27" fmla="*/ 299382 h 454497"/>
                <a:gd name="connsiteX28" fmla="*/ 592338 w 817813"/>
                <a:gd name="connsiteY28" fmla="*/ 328383 h 454497"/>
                <a:gd name="connsiteX29" fmla="*/ 607498 w 817813"/>
                <a:gd name="connsiteY29" fmla="*/ 386826 h 454497"/>
                <a:gd name="connsiteX30" fmla="*/ 598929 w 817813"/>
                <a:gd name="connsiteY30" fmla="*/ 408797 h 454497"/>
                <a:gd name="connsiteX31" fmla="*/ 583549 w 817813"/>
                <a:gd name="connsiteY31" fmla="*/ 416706 h 454497"/>
                <a:gd name="connsiteX32" fmla="*/ 560480 w 817813"/>
                <a:gd name="connsiteY32" fmla="*/ 410335 h 454497"/>
                <a:gd name="connsiteX33" fmla="*/ 524228 w 817813"/>
                <a:gd name="connsiteY33" fmla="*/ 364416 h 454497"/>
                <a:gd name="connsiteX34" fmla="*/ 477430 w 817813"/>
                <a:gd name="connsiteY34" fmla="*/ 360461 h 454497"/>
                <a:gd name="connsiteX35" fmla="*/ 471277 w 817813"/>
                <a:gd name="connsiteY35" fmla="*/ 372765 h 454497"/>
                <a:gd name="connsiteX36" fmla="*/ 462929 w 817813"/>
                <a:gd name="connsiteY36" fmla="*/ 433185 h 454497"/>
                <a:gd name="connsiteX37" fmla="*/ 447110 w 817813"/>
                <a:gd name="connsiteY37" fmla="*/ 454497 h 454497"/>
                <a:gd name="connsiteX38" fmla="*/ 420525 w 817813"/>
                <a:gd name="connsiteY38" fmla="*/ 454497 h 454497"/>
                <a:gd name="connsiteX39" fmla="*/ 408880 w 817813"/>
                <a:gd name="connsiteY39" fmla="*/ 438238 h 454497"/>
                <a:gd name="connsiteX40" fmla="*/ 392402 w 817813"/>
                <a:gd name="connsiteY40" fmla="*/ 380015 h 454497"/>
                <a:gd name="connsiteX41" fmla="*/ 372848 w 817813"/>
                <a:gd name="connsiteY41" fmla="*/ 362878 h 454497"/>
                <a:gd name="connsiteX42" fmla="*/ 360983 w 817813"/>
                <a:gd name="connsiteY42" fmla="*/ 361559 h 454497"/>
                <a:gd name="connsiteX43" fmla="*/ 340770 w 817813"/>
                <a:gd name="connsiteY43" fmla="*/ 372765 h 454497"/>
                <a:gd name="connsiteX44" fmla="*/ 335717 w 817813"/>
                <a:gd name="connsiteY44" fmla="*/ 381333 h 454497"/>
                <a:gd name="connsiteX45" fmla="*/ 308034 w 817813"/>
                <a:gd name="connsiteY45" fmla="*/ 428131 h 454497"/>
                <a:gd name="connsiteX46" fmla="*/ 287161 w 817813"/>
                <a:gd name="connsiteY46" fmla="*/ 436700 h 454497"/>
                <a:gd name="connsiteX47" fmla="*/ 270243 w 817813"/>
                <a:gd name="connsiteY47" fmla="*/ 430988 h 454497"/>
                <a:gd name="connsiteX48" fmla="*/ 258819 w 817813"/>
                <a:gd name="connsiteY48" fmla="*/ 409676 h 454497"/>
                <a:gd name="connsiteX49" fmla="*/ 266069 w 817813"/>
                <a:gd name="connsiteY49" fmla="*/ 349695 h 454497"/>
                <a:gd name="connsiteX50" fmla="*/ 249590 w 817813"/>
                <a:gd name="connsiteY50" fmla="*/ 321792 h 454497"/>
                <a:gd name="connsiteX51" fmla="*/ 219051 w 817813"/>
                <a:gd name="connsiteY51" fmla="*/ 323330 h 454497"/>
                <a:gd name="connsiteX52" fmla="*/ 176208 w 817813"/>
                <a:gd name="connsiteY52" fmla="*/ 355847 h 454497"/>
                <a:gd name="connsiteX53" fmla="*/ 138198 w 817813"/>
                <a:gd name="connsiteY53" fmla="*/ 353650 h 454497"/>
                <a:gd name="connsiteX54" fmla="*/ 134902 w 817813"/>
                <a:gd name="connsiteY54" fmla="*/ 350354 h 454497"/>
                <a:gd name="connsiteX55" fmla="*/ 131607 w 817813"/>
                <a:gd name="connsiteY55" fmla="*/ 323989 h 454497"/>
                <a:gd name="connsiteX56" fmla="*/ 160169 w 817813"/>
                <a:gd name="connsiteY56" fmla="*/ 273016 h 454497"/>
                <a:gd name="connsiteX57" fmla="*/ 165002 w 817813"/>
                <a:gd name="connsiteY57" fmla="*/ 257417 h 454497"/>
                <a:gd name="connsiteX58" fmla="*/ 126553 w 817813"/>
                <a:gd name="connsiteY58" fmla="*/ 229953 h 454497"/>
                <a:gd name="connsiteX59" fmla="*/ 67451 w 817813"/>
                <a:gd name="connsiteY59" fmla="*/ 245333 h 454497"/>
                <a:gd name="connsiteX60" fmla="*/ 48556 w 817813"/>
                <a:gd name="connsiteY60" fmla="*/ 238962 h 454497"/>
                <a:gd name="connsiteX61" fmla="*/ 39109 w 817813"/>
                <a:gd name="connsiteY61" fmla="*/ 222263 h 454497"/>
                <a:gd name="connsiteX62" fmla="*/ 45480 w 817813"/>
                <a:gd name="connsiteY62" fmla="*/ 197656 h 454497"/>
                <a:gd name="connsiteX63" fmla="*/ 89202 w 817813"/>
                <a:gd name="connsiteY63" fmla="*/ 162942 h 454497"/>
                <a:gd name="connsiteX64" fmla="*/ 100847 w 817813"/>
                <a:gd name="connsiteY64" fmla="*/ 127568 h 454497"/>
                <a:gd name="connsiteX65" fmla="*/ 77338 w 817813"/>
                <a:gd name="connsiteY65" fmla="*/ 107794 h 454497"/>
                <a:gd name="connsiteX66" fmla="*/ 22191 w 817813"/>
                <a:gd name="connsiteY66" fmla="*/ 100324 h 454497"/>
                <a:gd name="connsiteX67" fmla="*/ 440 w 817813"/>
                <a:gd name="connsiteY67" fmla="*/ 84945 h 454497"/>
                <a:gd name="connsiteX68" fmla="*/ 0 w 817813"/>
                <a:gd name="connsiteY68" fmla="*/ 57701 h 454497"/>
                <a:gd name="connsiteX69" fmla="*/ 16039 w 817813"/>
                <a:gd name="connsiteY69" fmla="*/ 46056 h 454497"/>
                <a:gd name="connsiteX70" fmla="*/ 72285 w 817813"/>
                <a:gd name="connsiteY70" fmla="*/ 30237 h 454497"/>
                <a:gd name="connsiteX71" fmla="*/ 91619 w 817813"/>
                <a:gd name="connsiteY71" fmla="*/ 8705 h 4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17813" h="454497">
                  <a:moveTo>
                    <a:pt x="92656" y="0"/>
                  </a:moveTo>
                  <a:lnTo>
                    <a:pt x="318421" y="0"/>
                  </a:lnTo>
                  <a:lnTo>
                    <a:pt x="314604" y="5722"/>
                  </a:lnTo>
                  <a:cubicBezTo>
                    <a:pt x="309558" y="17920"/>
                    <a:pt x="306770" y="31446"/>
                    <a:pt x="306715" y="45837"/>
                  </a:cubicBezTo>
                  <a:cubicBezTo>
                    <a:pt x="306495" y="104279"/>
                    <a:pt x="352415" y="147342"/>
                    <a:pt x="407782" y="147782"/>
                  </a:cubicBezTo>
                  <a:cubicBezTo>
                    <a:pt x="464467" y="148221"/>
                    <a:pt x="510167" y="102741"/>
                    <a:pt x="510386" y="46496"/>
                  </a:cubicBezTo>
                  <a:cubicBezTo>
                    <a:pt x="510551" y="33478"/>
                    <a:pt x="508120" y="20570"/>
                    <a:pt x="503414" y="8534"/>
                  </a:cubicBezTo>
                  <a:lnTo>
                    <a:pt x="498035" y="0"/>
                  </a:lnTo>
                  <a:lnTo>
                    <a:pt x="811870" y="0"/>
                  </a:lnTo>
                  <a:lnTo>
                    <a:pt x="816881" y="11781"/>
                  </a:lnTo>
                  <a:cubicBezTo>
                    <a:pt x="817540" y="17494"/>
                    <a:pt x="818200" y="23206"/>
                    <a:pt x="817540" y="28919"/>
                  </a:cubicBezTo>
                  <a:cubicBezTo>
                    <a:pt x="816442" y="37927"/>
                    <a:pt x="811828" y="42980"/>
                    <a:pt x="803479" y="45397"/>
                  </a:cubicBezTo>
                  <a:cubicBezTo>
                    <a:pt x="784803" y="50670"/>
                    <a:pt x="765908" y="55943"/>
                    <a:pt x="747233" y="61436"/>
                  </a:cubicBezTo>
                  <a:cubicBezTo>
                    <a:pt x="728997" y="66709"/>
                    <a:pt x="720648" y="80551"/>
                    <a:pt x="724384" y="99446"/>
                  </a:cubicBezTo>
                  <a:cubicBezTo>
                    <a:pt x="725701" y="106696"/>
                    <a:pt x="729876" y="111310"/>
                    <a:pt x="736028" y="114825"/>
                  </a:cubicBezTo>
                  <a:cubicBezTo>
                    <a:pt x="753166" y="124932"/>
                    <a:pt x="770302" y="135038"/>
                    <a:pt x="787660" y="145145"/>
                  </a:cubicBezTo>
                  <a:cubicBezTo>
                    <a:pt x="800403" y="152616"/>
                    <a:pt x="802381" y="157010"/>
                    <a:pt x="798865" y="171291"/>
                  </a:cubicBezTo>
                  <a:cubicBezTo>
                    <a:pt x="798645" y="172170"/>
                    <a:pt x="798645" y="173049"/>
                    <a:pt x="798426" y="173927"/>
                  </a:cubicBezTo>
                  <a:cubicBezTo>
                    <a:pt x="793152" y="191285"/>
                    <a:pt x="787220" y="199853"/>
                    <a:pt x="767446" y="196118"/>
                  </a:cubicBezTo>
                  <a:cubicBezTo>
                    <a:pt x="749650" y="192602"/>
                    <a:pt x="731414" y="191944"/>
                    <a:pt x="713398" y="189307"/>
                  </a:cubicBezTo>
                  <a:cubicBezTo>
                    <a:pt x="700655" y="187549"/>
                    <a:pt x="692306" y="192602"/>
                    <a:pt x="686154" y="203368"/>
                  </a:cubicBezTo>
                  <a:cubicBezTo>
                    <a:pt x="679782" y="214354"/>
                    <a:pt x="676926" y="224680"/>
                    <a:pt x="685714" y="235885"/>
                  </a:cubicBezTo>
                  <a:cubicBezTo>
                    <a:pt x="697579" y="251046"/>
                    <a:pt x="709004" y="266645"/>
                    <a:pt x="720648" y="282024"/>
                  </a:cubicBezTo>
                  <a:cubicBezTo>
                    <a:pt x="730316" y="294548"/>
                    <a:pt x="730316" y="299602"/>
                    <a:pt x="720648" y="312125"/>
                  </a:cubicBezTo>
                  <a:cubicBezTo>
                    <a:pt x="720209" y="312564"/>
                    <a:pt x="719769" y="313223"/>
                    <a:pt x="719330" y="313663"/>
                  </a:cubicBezTo>
                  <a:cubicBezTo>
                    <a:pt x="706587" y="327285"/>
                    <a:pt x="701534" y="333217"/>
                    <a:pt x="681540" y="321133"/>
                  </a:cubicBezTo>
                  <a:cubicBezTo>
                    <a:pt x="666161" y="311905"/>
                    <a:pt x="649902" y="303995"/>
                    <a:pt x="634742" y="294768"/>
                  </a:cubicBezTo>
                  <a:cubicBezTo>
                    <a:pt x="622218" y="287298"/>
                    <a:pt x="612551" y="291692"/>
                    <a:pt x="602664" y="299382"/>
                  </a:cubicBezTo>
                  <a:cubicBezTo>
                    <a:pt x="592777" y="306852"/>
                    <a:pt x="588822" y="315860"/>
                    <a:pt x="592338" y="328383"/>
                  </a:cubicBezTo>
                  <a:cubicBezTo>
                    <a:pt x="597830" y="347718"/>
                    <a:pt x="602664" y="367272"/>
                    <a:pt x="607498" y="386826"/>
                  </a:cubicBezTo>
                  <a:cubicBezTo>
                    <a:pt x="610135" y="397372"/>
                    <a:pt x="607937" y="403085"/>
                    <a:pt x="598929" y="408797"/>
                  </a:cubicBezTo>
                  <a:cubicBezTo>
                    <a:pt x="594096" y="411873"/>
                    <a:pt x="589042" y="414729"/>
                    <a:pt x="583549" y="416706"/>
                  </a:cubicBezTo>
                  <a:cubicBezTo>
                    <a:pt x="573882" y="420222"/>
                    <a:pt x="566852" y="418464"/>
                    <a:pt x="560480" y="410335"/>
                  </a:cubicBezTo>
                  <a:cubicBezTo>
                    <a:pt x="548396" y="395175"/>
                    <a:pt x="536312" y="379795"/>
                    <a:pt x="524228" y="364416"/>
                  </a:cubicBezTo>
                  <a:cubicBezTo>
                    <a:pt x="512583" y="349915"/>
                    <a:pt x="491491" y="347938"/>
                    <a:pt x="477430" y="360461"/>
                  </a:cubicBezTo>
                  <a:cubicBezTo>
                    <a:pt x="473694" y="363757"/>
                    <a:pt x="471937" y="367931"/>
                    <a:pt x="471277" y="372765"/>
                  </a:cubicBezTo>
                  <a:cubicBezTo>
                    <a:pt x="468422" y="392978"/>
                    <a:pt x="465126" y="412972"/>
                    <a:pt x="462929" y="433185"/>
                  </a:cubicBezTo>
                  <a:cubicBezTo>
                    <a:pt x="461610" y="443731"/>
                    <a:pt x="457436" y="451201"/>
                    <a:pt x="447110" y="454497"/>
                  </a:cubicBezTo>
                  <a:cubicBezTo>
                    <a:pt x="438321" y="454497"/>
                    <a:pt x="429313" y="454497"/>
                    <a:pt x="420525" y="454497"/>
                  </a:cubicBezTo>
                  <a:cubicBezTo>
                    <a:pt x="414373" y="450762"/>
                    <a:pt x="410858" y="445269"/>
                    <a:pt x="408880" y="438238"/>
                  </a:cubicBezTo>
                  <a:cubicBezTo>
                    <a:pt x="403607" y="418904"/>
                    <a:pt x="397675" y="399569"/>
                    <a:pt x="392402" y="380015"/>
                  </a:cubicBezTo>
                  <a:cubicBezTo>
                    <a:pt x="389546" y="369689"/>
                    <a:pt x="383174" y="364196"/>
                    <a:pt x="372848" y="362878"/>
                  </a:cubicBezTo>
                  <a:cubicBezTo>
                    <a:pt x="368893" y="362438"/>
                    <a:pt x="364938" y="361779"/>
                    <a:pt x="360983" y="361559"/>
                  </a:cubicBezTo>
                  <a:cubicBezTo>
                    <a:pt x="351756" y="360900"/>
                    <a:pt x="345384" y="365075"/>
                    <a:pt x="340770" y="372765"/>
                  </a:cubicBezTo>
                  <a:cubicBezTo>
                    <a:pt x="339012" y="375621"/>
                    <a:pt x="337474" y="378477"/>
                    <a:pt x="335717" y="381333"/>
                  </a:cubicBezTo>
                  <a:cubicBezTo>
                    <a:pt x="326489" y="396933"/>
                    <a:pt x="317481" y="412752"/>
                    <a:pt x="308034" y="428131"/>
                  </a:cubicBezTo>
                  <a:cubicBezTo>
                    <a:pt x="302980" y="436700"/>
                    <a:pt x="296828" y="438897"/>
                    <a:pt x="287161" y="436700"/>
                  </a:cubicBezTo>
                  <a:cubicBezTo>
                    <a:pt x="281229" y="435382"/>
                    <a:pt x="275736" y="433405"/>
                    <a:pt x="270243" y="430988"/>
                  </a:cubicBezTo>
                  <a:cubicBezTo>
                    <a:pt x="260576" y="426374"/>
                    <a:pt x="257500" y="420442"/>
                    <a:pt x="258819" y="409676"/>
                  </a:cubicBezTo>
                  <a:cubicBezTo>
                    <a:pt x="261235" y="389682"/>
                    <a:pt x="263213" y="369689"/>
                    <a:pt x="266069" y="349695"/>
                  </a:cubicBezTo>
                  <a:cubicBezTo>
                    <a:pt x="268046" y="335634"/>
                    <a:pt x="260576" y="327944"/>
                    <a:pt x="249590" y="321792"/>
                  </a:cubicBezTo>
                  <a:cubicBezTo>
                    <a:pt x="238825" y="315860"/>
                    <a:pt x="229158" y="314981"/>
                    <a:pt x="219051" y="323330"/>
                  </a:cubicBezTo>
                  <a:cubicBezTo>
                    <a:pt x="204990" y="334535"/>
                    <a:pt x="190269" y="344862"/>
                    <a:pt x="176208" y="355847"/>
                  </a:cubicBezTo>
                  <a:cubicBezTo>
                    <a:pt x="161927" y="367052"/>
                    <a:pt x="155774" y="369469"/>
                    <a:pt x="138198" y="353650"/>
                  </a:cubicBezTo>
                  <a:cubicBezTo>
                    <a:pt x="137099" y="352551"/>
                    <a:pt x="136001" y="351453"/>
                    <a:pt x="134902" y="350354"/>
                  </a:cubicBezTo>
                  <a:cubicBezTo>
                    <a:pt x="126333" y="341566"/>
                    <a:pt x="125454" y="334755"/>
                    <a:pt x="131607" y="323989"/>
                  </a:cubicBezTo>
                  <a:cubicBezTo>
                    <a:pt x="141054" y="307072"/>
                    <a:pt x="150721" y="289934"/>
                    <a:pt x="160169" y="273016"/>
                  </a:cubicBezTo>
                  <a:cubicBezTo>
                    <a:pt x="162805" y="268183"/>
                    <a:pt x="165661" y="263349"/>
                    <a:pt x="165002" y="257417"/>
                  </a:cubicBezTo>
                  <a:cubicBezTo>
                    <a:pt x="163464" y="239621"/>
                    <a:pt x="143690" y="225559"/>
                    <a:pt x="126553" y="229953"/>
                  </a:cubicBezTo>
                  <a:cubicBezTo>
                    <a:pt x="106779" y="235007"/>
                    <a:pt x="87005" y="240060"/>
                    <a:pt x="67451" y="245333"/>
                  </a:cubicBezTo>
                  <a:cubicBezTo>
                    <a:pt x="59542" y="247530"/>
                    <a:pt x="53610" y="245113"/>
                    <a:pt x="48556" y="238962"/>
                  </a:cubicBezTo>
                  <a:cubicBezTo>
                    <a:pt x="44382" y="233908"/>
                    <a:pt x="41745" y="228196"/>
                    <a:pt x="39109" y="222263"/>
                  </a:cubicBezTo>
                  <a:cubicBezTo>
                    <a:pt x="34715" y="211937"/>
                    <a:pt x="36692" y="204467"/>
                    <a:pt x="45480" y="197656"/>
                  </a:cubicBezTo>
                  <a:cubicBezTo>
                    <a:pt x="59981" y="186011"/>
                    <a:pt x="74701" y="174586"/>
                    <a:pt x="89202" y="162942"/>
                  </a:cubicBezTo>
                  <a:cubicBezTo>
                    <a:pt x="104582" y="151078"/>
                    <a:pt x="105900" y="146024"/>
                    <a:pt x="100847" y="127568"/>
                  </a:cubicBezTo>
                  <a:cubicBezTo>
                    <a:pt x="97332" y="115485"/>
                    <a:pt x="90081" y="109113"/>
                    <a:pt x="77338" y="107794"/>
                  </a:cubicBezTo>
                  <a:cubicBezTo>
                    <a:pt x="58882" y="105817"/>
                    <a:pt x="40647" y="102302"/>
                    <a:pt x="22191" y="100324"/>
                  </a:cubicBezTo>
                  <a:cubicBezTo>
                    <a:pt x="11645" y="99226"/>
                    <a:pt x="4175" y="95052"/>
                    <a:pt x="440" y="84945"/>
                  </a:cubicBezTo>
                  <a:cubicBezTo>
                    <a:pt x="0" y="75497"/>
                    <a:pt x="0" y="66709"/>
                    <a:pt x="0" y="57701"/>
                  </a:cubicBezTo>
                  <a:cubicBezTo>
                    <a:pt x="3516" y="51109"/>
                    <a:pt x="9008" y="47814"/>
                    <a:pt x="16039" y="46056"/>
                  </a:cubicBezTo>
                  <a:cubicBezTo>
                    <a:pt x="34934" y="41003"/>
                    <a:pt x="53390" y="35290"/>
                    <a:pt x="72285" y="30237"/>
                  </a:cubicBezTo>
                  <a:cubicBezTo>
                    <a:pt x="83710" y="27161"/>
                    <a:pt x="90521" y="20789"/>
                    <a:pt x="91619" y="870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2C542E8-0909-44AF-9884-FB69A7BD4492}"/>
                </a:ext>
              </a:extLst>
            </p:cNvPr>
            <p:cNvSpPr/>
            <p:nvPr/>
          </p:nvSpPr>
          <p:spPr>
            <a:xfrm>
              <a:off x="6836307" y="1307990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018BE2F-4E4D-41DE-BBD3-CFD3686269E8}"/>
                </a:ext>
              </a:extLst>
            </p:cNvPr>
            <p:cNvSpPr/>
            <p:nvPr/>
          </p:nvSpPr>
          <p:spPr>
            <a:xfrm>
              <a:off x="5869583" y="1545282"/>
              <a:ext cx="685579" cy="683455"/>
            </a:xfrm>
            <a:custGeom>
              <a:avLst/>
              <a:gdLst>
                <a:gd name="connsiteX0" fmla="*/ 342697 w 685579"/>
                <a:gd name="connsiteY0" fmla="*/ 242720 h 683455"/>
                <a:gd name="connsiteX1" fmla="*/ 244624 w 685579"/>
                <a:gd name="connsiteY1" fmla="*/ 340793 h 683455"/>
                <a:gd name="connsiteX2" fmla="*/ 342697 w 685579"/>
                <a:gd name="connsiteY2" fmla="*/ 438866 h 683455"/>
                <a:gd name="connsiteX3" fmla="*/ 440770 w 685579"/>
                <a:gd name="connsiteY3" fmla="*/ 340793 h 683455"/>
                <a:gd name="connsiteX4" fmla="*/ 342697 w 685579"/>
                <a:gd name="connsiteY4" fmla="*/ 242720 h 683455"/>
                <a:gd name="connsiteX5" fmla="*/ 342697 w 685579"/>
                <a:gd name="connsiteY5" fmla="*/ 179817 h 683455"/>
                <a:gd name="connsiteX6" fmla="*/ 503673 w 685579"/>
                <a:gd name="connsiteY6" fmla="*/ 340793 h 683455"/>
                <a:gd name="connsiteX7" fmla="*/ 342697 w 685579"/>
                <a:gd name="connsiteY7" fmla="*/ 501769 h 683455"/>
                <a:gd name="connsiteX8" fmla="*/ 181721 w 685579"/>
                <a:gd name="connsiteY8" fmla="*/ 340793 h 683455"/>
                <a:gd name="connsiteX9" fmla="*/ 342697 w 685579"/>
                <a:gd name="connsiteY9" fmla="*/ 179817 h 683455"/>
                <a:gd name="connsiteX10" fmla="*/ 342697 w 685579"/>
                <a:gd name="connsiteY10" fmla="*/ 141042 h 683455"/>
                <a:gd name="connsiteX11" fmla="*/ 142791 w 685579"/>
                <a:gd name="connsiteY11" fmla="*/ 340187 h 683455"/>
                <a:gd name="connsiteX12" fmla="*/ 341936 w 685579"/>
                <a:gd name="connsiteY12" fmla="*/ 540855 h 683455"/>
                <a:gd name="connsiteX13" fmla="*/ 542604 w 685579"/>
                <a:gd name="connsiteY13" fmla="*/ 341139 h 683455"/>
                <a:gd name="connsiteX14" fmla="*/ 342697 w 685579"/>
                <a:gd name="connsiteY14" fmla="*/ 141042 h 683455"/>
                <a:gd name="connsiteX15" fmla="*/ 393531 w 685579"/>
                <a:gd name="connsiteY15" fmla="*/ 346 h 683455"/>
                <a:gd name="connsiteX16" fmla="*/ 455216 w 685579"/>
                <a:gd name="connsiteY16" fmla="*/ 15006 h 683455"/>
                <a:gd name="connsiteX17" fmla="*/ 462451 w 685579"/>
                <a:gd name="connsiteY17" fmla="*/ 23954 h 683455"/>
                <a:gd name="connsiteX18" fmla="*/ 462832 w 685579"/>
                <a:gd name="connsiteY18" fmla="*/ 31379 h 683455"/>
                <a:gd name="connsiteX19" fmla="*/ 464354 w 685579"/>
                <a:gd name="connsiteY19" fmla="*/ 77453 h 683455"/>
                <a:gd name="connsiteX20" fmla="*/ 464926 w 685579"/>
                <a:gd name="connsiteY20" fmla="*/ 90209 h 683455"/>
                <a:gd name="connsiteX21" fmla="*/ 470828 w 685579"/>
                <a:gd name="connsiteY21" fmla="*/ 99728 h 683455"/>
                <a:gd name="connsiteX22" fmla="*/ 484726 w 685579"/>
                <a:gd name="connsiteY22" fmla="*/ 107724 h 683455"/>
                <a:gd name="connsiteX23" fmla="*/ 498053 w 685579"/>
                <a:gd name="connsiteY23" fmla="*/ 107724 h 683455"/>
                <a:gd name="connsiteX24" fmla="*/ 554408 w 685579"/>
                <a:gd name="connsiteY24" fmla="*/ 76310 h 683455"/>
                <a:gd name="connsiteX25" fmla="*/ 566402 w 685579"/>
                <a:gd name="connsiteY25" fmla="*/ 78024 h 683455"/>
                <a:gd name="connsiteX26" fmla="*/ 610191 w 685579"/>
                <a:gd name="connsiteY26" fmla="*/ 122765 h 683455"/>
                <a:gd name="connsiteX27" fmla="*/ 611714 w 685579"/>
                <a:gd name="connsiteY27" fmla="*/ 135140 h 683455"/>
                <a:gd name="connsiteX28" fmla="*/ 578968 w 685579"/>
                <a:gd name="connsiteY28" fmla="*/ 190353 h 683455"/>
                <a:gd name="connsiteX29" fmla="*/ 578777 w 685579"/>
                <a:gd name="connsiteY29" fmla="*/ 203108 h 683455"/>
                <a:gd name="connsiteX30" fmla="*/ 587154 w 685579"/>
                <a:gd name="connsiteY30" fmla="*/ 218530 h 683455"/>
                <a:gd name="connsiteX31" fmla="*/ 596864 w 685579"/>
                <a:gd name="connsiteY31" fmla="*/ 224622 h 683455"/>
                <a:gd name="connsiteX32" fmla="*/ 618759 w 685579"/>
                <a:gd name="connsiteY32" fmla="*/ 226145 h 683455"/>
                <a:gd name="connsiteX33" fmla="*/ 663309 w 685579"/>
                <a:gd name="connsiteY33" fmla="*/ 229001 h 683455"/>
                <a:gd name="connsiteX34" fmla="*/ 671877 w 685579"/>
                <a:gd name="connsiteY34" fmla="*/ 236236 h 683455"/>
                <a:gd name="connsiteX35" fmla="*/ 685394 w 685579"/>
                <a:gd name="connsiteY35" fmla="*/ 298302 h 683455"/>
                <a:gd name="connsiteX36" fmla="*/ 683300 w 685579"/>
                <a:gd name="connsiteY36" fmla="*/ 305918 h 683455"/>
                <a:gd name="connsiteX37" fmla="*/ 679492 w 685579"/>
                <a:gd name="connsiteY37" fmla="*/ 308583 h 683455"/>
                <a:gd name="connsiteX38" fmla="*/ 622186 w 685579"/>
                <a:gd name="connsiteY38" fmla="*/ 337141 h 683455"/>
                <a:gd name="connsiteX39" fmla="*/ 615712 w 685579"/>
                <a:gd name="connsiteY39" fmla="*/ 346851 h 683455"/>
                <a:gd name="connsiteX40" fmla="*/ 614380 w 685579"/>
                <a:gd name="connsiteY40" fmla="*/ 368365 h 683455"/>
                <a:gd name="connsiteX41" fmla="*/ 619330 w 685579"/>
                <a:gd name="connsiteY41" fmla="*/ 378645 h 683455"/>
                <a:gd name="connsiteX42" fmla="*/ 672258 w 685579"/>
                <a:gd name="connsiteY42" fmla="*/ 417675 h 683455"/>
                <a:gd name="connsiteX43" fmla="*/ 675875 w 685579"/>
                <a:gd name="connsiteY43" fmla="*/ 429479 h 683455"/>
                <a:gd name="connsiteX44" fmla="*/ 666165 w 685579"/>
                <a:gd name="connsiteY44" fmla="*/ 456324 h 683455"/>
                <a:gd name="connsiteX45" fmla="*/ 655123 w 685579"/>
                <a:gd name="connsiteY45" fmla="*/ 486214 h 683455"/>
                <a:gd name="connsiteX46" fmla="*/ 645794 w 685579"/>
                <a:gd name="connsiteY46" fmla="*/ 492307 h 683455"/>
                <a:gd name="connsiteX47" fmla="*/ 621995 w 685579"/>
                <a:gd name="connsiteY47" fmla="*/ 489832 h 683455"/>
                <a:gd name="connsiteX48" fmla="*/ 580872 w 685579"/>
                <a:gd name="connsiteY48" fmla="*/ 485453 h 683455"/>
                <a:gd name="connsiteX49" fmla="*/ 570400 w 685579"/>
                <a:gd name="connsiteY49" fmla="*/ 490212 h 683455"/>
                <a:gd name="connsiteX50" fmla="*/ 555550 w 685579"/>
                <a:gd name="connsiteY50" fmla="*/ 510394 h 683455"/>
                <a:gd name="connsiteX51" fmla="*/ 553837 w 685579"/>
                <a:gd name="connsiteY51" fmla="*/ 523149 h 683455"/>
                <a:gd name="connsiteX52" fmla="*/ 576873 w 685579"/>
                <a:gd name="connsiteY52" fmla="*/ 583693 h 683455"/>
                <a:gd name="connsiteX53" fmla="*/ 573447 w 685579"/>
                <a:gd name="connsiteY53" fmla="*/ 596068 h 683455"/>
                <a:gd name="connsiteX54" fmla="*/ 527944 w 685579"/>
                <a:gd name="connsiteY54" fmla="*/ 630528 h 683455"/>
                <a:gd name="connsiteX55" fmla="*/ 515569 w 685579"/>
                <a:gd name="connsiteY55" fmla="*/ 630337 h 683455"/>
                <a:gd name="connsiteX56" fmla="*/ 466258 w 685579"/>
                <a:gd name="connsiteY56" fmla="*/ 590546 h 683455"/>
                <a:gd name="connsiteX57" fmla="*/ 454645 w 685579"/>
                <a:gd name="connsiteY57" fmla="*/ 588262 h 683455"/>
                <a:gd name="connsiteX58" fmla="*/ 425706 w 685579"/>
                <a:gd name="connsiteY58" fmla="*/ 599304 h 683455"/>
                <a:gd name="connsiteX59" fmla="*/ 418662 w 685579"/>
                <a:gd name="connsiteY59" fmla="*/ 607681 h 683455"/>
                <a:gd name="connsiteX60" fmla="*/ 414663 w 685579"/>
                <a:gd name="connsiteY60" fmla="*/ 626720 h 683455"/>
                <a:gd name="connsiteX61" fmla="*/ 405144 w 685579"/>
                <a:gd name="connsiteY61" fmla="*/ 672223 h 683455"/>
                <a:gd name="connsiteX62" fmla="*/ 397148 w 685579"/>
                <a:gd name="connsiteY62" fmla="*/ 679838 h 683455"/>
                <a:gd name="connsiteX63" fmla="*/ 366876 w 685579"/>
                <a:gd name="connsiteY63" fmla="*/ 683075 h 683455"/>
                <a:gd name="connsiteX64" fmla="*/ 353930 w 685579"/>
                <a:gd name="connsiteY64" fmla="*/ 683455 h 683455"/>
                <a:gd name="connsiteX65" fmla="*/ 336034 w 685579"/>
                <a:gd name="connsiteY65" fmla="*/ 683455 h 683455"/>
                <a:gd name="connsiteX66" fmla="*/ 328989 w 685579"/>
                <a:gd name="connsiteY66" fmla="*/ 675459 h 683455"/>
                <a:gd name="connsiteX67" fmla="*/ 309379 w 685579"/>
                <a:gd name="connsiteY67" fmla="*/ 616058 h 683455"/>
                <a:gd name="connsiteX68" fmla="*/ 300050 w 685579"/>
                <a:gd name="connsiteY68" fmla="*/ 607681 h 683455"/>
                <a:gd name="connsiteX69" fmla="*/ 269588 w 685579"/>
                <a:gd name="connsiteY69" fmla="*/ 600827 h 683455"/>
                <a:gd name="connsiteX70" fmla="*/ 256071 w 685579"/>
                <a:gd name="connsiteY70" fmla="*/ 604825 h 683455"/>
                <a:gd name="connsiteX71" fmla="*/ 211520 w 685579"/>
                <a:gd name="connsiteY71" fmla="*/ 649947 h 683455"/>
                <a:gd name="connsiteX72" fmla="*/ 200097 w 685579"/>
                <a:gd name="connsiteY72" fmla="*/ 651851 h 683455"/>
                <a:gd name="connsiteX73" fmla="*/ 152310 w 685579"/>
                <a:gd name="connsiteY73" fmla="*/ 625007 h 683455"/>
                <a:gd name="connsiteX74" fmla="*/ 146979 w 685579"/>
                <a:gd name="connsiteY74" fmla="*/ 612822 h 683455"/>
                <a:gd name="connsiteX75" fmla="*/ 162591 w 685579"/>
                <a:gd name="connsiteY75" fmla="*/ 551327 h 683455"/>
                <a:gd name="connsiteX76" fmla="*/ 159735 w 685579"/>
                <a:gd name="connsiteY76" fmla="*/ 539523 h 683455"/>
                <a:gd name="connsiteX77" fmla="*/ 136698 w 685579"/>
                <a:gd name="connsiteY77" fmla="*/ 515534 h 683455"/>
                <a:gd name="connsiteX78" fmla="*/ 125656 w 685579"/>
                <a:gd name="connsiteY78" fmla="*/ 512297 h 683455"/>
                <a:gd name="connsiteX79" fmla="*/ 114613 w 685579"/>
                <a:gd name="connsiteY79" fmla="*/ 514772 h 683455"/>
                <a:gd name="connsiteX80" fmla="*/ 62828 w 685579"/>
                <a:gd name="connsiteY80" fmla="*/ 526386 h 683455"/>
                <a:gd name="connsiteX81" fmla="*/ 52166 w 685579"/>
                <a:gd name="connsiteY81" fmla="*/ 521626 h 683455"/>
                <a:gd name="connsiteX82" fmla="*/ 26083 w 685579"/>
                <a:gd name="connsiteY82" fmla="*/ 471174 h 683455"/>
                <a:gd name="connsiteX83" fmla="*/ 27987 w 685579"/>
                <a:gd name="connsiteY83" fmla="*/ 460322 h 683455"/>
                <a:gd name="connsiteX84" fmla="*/ 76155 w 685579"/>
                <a:gd name="connsiteY84" fmla="*/ 415581 h 683455"/>
                <a:gd name="connsiteX85" fmla="*/ 79963 w 685579"/>
                <a:gd name="connsiteY85" fmla="*/ 404729 h 683455"/>
                <a:gd name="connsiteX86" fmla="*/ 74251 w 685579"/>
                <a:gd name="connsiteY86" fmla="*/ 373696 h 683455"/>
                <a:gd name="connsiteX87" fmla="*/ 66826 w 685579"/>
                <a:gd name="connsiteY87" fmla="*/ 364938 h 683455"/>
                <a:gd name="connsiteX88" fmla="*/ 24750 w 685579"/>
                <a:gd name="connsiteY88" fmla="*/ 349516 h 683455"/>
                <a:gd name="connsiteX89" fmla="*/ 0 w 685579"/>
                <a:gd name="connsiteY89" fmla="*/ 340187 h 683455"/>
                <a:gd name="connsiteX90" fmla="*/ 0 w 685579"/>
                <a:gd name="connsiteY90" fmla="*/ 329526 h 683455"/>
                <a:gd name="connsiteX91" fmla="*/ 1713 w 685579"/>
                <a:gd name="connsiteY91" fmla="*/ 310868 h 683455"/>
                <a:gd name="connsiteX92" fmla="*/ 6473 w 685579"/>
                <a:gd name="connsiteY92" fmla="*/ 274504 h 683455"/>
                <a:gd name="connsiteX93" fmla="*/ 14089 w 685579"/>
                <a:gd name="connsiteY93" fmla="*/ 266888 h 683455"/>
                <a:gd name="connsiteX94" fmla="*/ 79011 w 685579"/>
                <a:gd name="connsiteY94" fmla="*/ 255084 h 683455"/>
                <a:gd name="connsiteX95" fmla="*/ 88530 w 685579"/>
                <a:gd name="connsiteY95" fmla="*/ 247659 h 683455"/>
                <a:gd name="connsiteX96" fmla="*/ 98430 w 685579"/>
                <a:gd name="connsiteY96" fmla="*/ 223861 h 683455"/>
                <a:gd name="connsiteX97" fmla="*/ 96717 w 685579"/>
                <a:gd name="connsiteY97" fmla="*/ 210343 h 683455"/>
                <a:gd name="connsiteX98" fmla="*/ 58830 w 685579"/>
                <a:gd name="connsiteY98" fmla="*/ 160462 h 683455"/>
                <a:gd name="connsiteX99" fmla="*/ 59020 w 685579"/>
                <a:gd name="connsiteY99" fmla="*/ 148087 h 683455"/>
                <a:gd name="connsiteX100" fmla="*/ 95765 w 685579"/>
                <a:gd name="connsiteY100" fmla="*/ 102584 h 683455"/>
                <a:gd name="connsiteX101" fmla="*/ 108711 w 685579"/>
                <a:gd name="connsiteY101" fmla="*/ 99157 h 683455"/>
                <a:gd name="connsiteX102" fmla="*/ 168874 w 685579"/>
                <a:gd name="connsiteY102" fmla="*/ 124097 h 683455"/>
                <a:gd name="connsiteX103" fmla="*/ 180487 w 685579"/>
                <a:gd name="connsiteY103" fmla="*/ 123146 h 683455"/>
                <a:gd name="connsiteX104" fmla="*/ 199526 w 685579"/>
                <a:gd name="connsiteY104" fmla="*/ 110009 h 683455"/>
                <a:gd name="connsiteX105" fmla="*/ 204095 w 685579"/>
                <a:gd name="connsiteY105" fmla="*/ 101061 h 683455"/>
                <a:gd name="connsiteX106" fmla="*/ 203715 w 685579"/>
                <a:gd name="connsiteY106" fmla="*/ 94397 h 683455"/>
                <a:gd name="connsiteX107" fmla="*/ 201430 w 685579"/>
                <a:gd name="connsiteY107" fmla="*/ 64887 h 683455"/>
                <a:gd name="connsiteX108" fmla="*/ 199145 w 685579"/>
                <a:gd name="connsiteY108" fmla="*/ 35377 h 683455"/>
                <a:gd name="connsiteX109" fmla="*/ 205428 w 685579"/>
                <a:gd name="connsiteY109" fmla="*/ 25667 h 683455"/>
                <a:gd name="connsiteX110" fmla="*/ 264257 w 685579"/>
                <a:gd name="connsiteY110" fmla="*/ 5867 h 683455"/>
                <a:gd name="connsiteX111" fmla="*/ 268065 w 685579"/>
                <a:gd name="connsiteY111" fmla="*/ 5296 h 683455"/>
                <a:gd name="connsiteX112" fmla="*/ 276062 w 685579"/>
                <a:gd name="connsiteY112" fmla="*/ 10627 h 683455"/>
                <a:gd name="connsiteX113" fmla="*/ 312806 w 685579"/>
                <a:gd name="connsiteY113" fmla="*/ 63745 h 683455"/>
                <a:gd name="connsiteX114" fmla="*/ 324230 w 685579"/>
                <a:gd name="connsiteY114" fmla="*/ 69266 h 683455"/>
                <a:gd name="connsiteX115" fmla="*/ 343840 w 685579"/>
                <a:gd name="connsiteY115" fmla="*/ 68505 h 683455"/>
                <a:gd name="connsiteX116" fmla="*/ 349932 w 685579"/>
                <a:gd name="connsiteY116" fmla="*/ 65458 h 683455"/>
                <a:gd name="connsiteX117" fmla="*/ 352026 w 685579"/>
                <a:gd name="connsiteY117" fmla="*/ 62412 h 683455"/>
                <a:gd name="connsiteX118" fmla="*/ 361545 w 685579"/>
                <a:gd name="connsiteY118" fmla="*/ 44897 h 683455"/>
                <a:gd name="connsiteX119" fmla="*/ 382869 w 685579"/>
                <a:gd name="connsiteY119" fmla="*/ 5106 h 683455"/>
                <a:gd name="connsiteX120" fmla="*/ 393531 w 685579"/>
                <a:gd name="connsiteY120" fmla="*/ 346 h 68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85579" h="683455">
                  <a:moveTo>
                    <a:pt x="342697" y="242720"/>
                  </a:moveTo>
                  <a:cubicBezTo>
                    <a:pt x="288533" y="242720"/>
                    <a:pt x="244624" y="286629"/>
                    <a:pt x="244624" y="340793"/>
                  </a:cubicBezTo>
                  <a:cubicBezTo>
                    <a:pt x="244624" y="394957"/>
                    <a:pt x="288533" y="438866"/>
                    <a:pt x="342697" y="438866"/>
                  </a:cubicBezTo>
                  <a:cubicBezTo>
                    <a:pt x="396861" y="438866"/>
                    <a:pt x="440770" y="394957"/>
                    <a:pt x="440770" y="340793"/>
                  </a:cubicBezTo>
                  <a:cubicBezTo>
                    <a:pt x="440770" y="286629"/>
                    <a:pt x="396861" y="242720"/>
                    <a:pt x="342697" y="242720"/>
                  </a:cubicBezTo>
                  <a:close/>
                  <a:moveTo>
                    <a:pt x="342697" y="179817"/>
                  </a:moveTo>
                  <a:cubicBezTo>
                    <a:pt x="431602" y="179817"/>
                    <a:pt x="503673" y="251888"/>
                    <a:pt x="503673" y="340793"/>
                  </a:cubicBezTo>
                  <a:cubicBezTo>
                    <a:pt x="503673" y="429698"/>
                    <a:pt x="431602" y="501769"/>
                    <a:pt x="342697" y="501769"/>
                  </a:cubicBezTo>
                  <a:cubicBezTo>
                    <a:pt x="253792" y="501769"/>
                    <a:pt x="181721" y="429698"/>
                    <a:pt x="181721" y="340793"/>
                  </a:cubicBezTo>
                  <a:cubicBezTo>
                    <a:pt x="181721" y="251888"/>
                    <a:pt x="253792" y="179817"/>
                    <a:pt x="342697" y="179817"/>
                  </a:cubicBezTo>
                  <a:close/>
                  <a:moveTo>
                    <a:pt x="342697" y="141042"/>
                  </a:moveTo>
                  <a:cubicBezTo>
                    <a:pt x="233796" y="140852"/>
                    <a:pt x="143171" y="228620"/>
                    <a:pt x="142791" y="340187"/>
                  </a:cubicBezTo>
                  <a:cubicBezTo>
                    <a:pt x="142410" y="451183"/>
                    <a:pt x="231511" y="540475"/>
                    <a:pt x="341936" y="540855"/>
                  </a:cubicBezTo>
                  <a:cubicBezTo>
                    <a:pt x="453503" y="541236"/>
                    <a:pt x="542413" y="451183"/>
                    <a:pt x="542604" y="341139"/>
                  </a:cubicBezTo>
                  <a:cubicBezTo>
                    <a:pt x="542604" y="230715"/>
                    <a:pt x="453122" y="140852"/>
                    <a:pt x="342697" y="141042"/>
                  </a:cubicBezTo>
                  <a:close/>
                  <a:moveTo>
                    <a:pt x="393531" y="346"/>
                  </a:moveTo>
                  <a:cubicBezTo>
                    <a:pt x="414093" y="5296"/>
                    <a:pt x="434654" y="10056"/>
                    <a:pt x="455216" y="15006"/>
                  </a:cubicBezTo>
                  <a:cubicBezTo>
                    <a:pt x="459595" y="16148"/>
                    <a:pt x="462260" y="19385"/>
                    <a:pt x="462451" y="23954"/>
                  </a:cubicBezTo>
                  <a:cubicBezTo>
                    <a:pt x="462641" y="26429"/>
                    <a:pt x="462641" y="28904"/>
                    <a:pt x="462832" y="31379"/>
                  </a:cubicBezTo>
                  <a:cubicBezTo>
                    <a:pt x="463402" y="46801"/>
                    <a:pt x="463784" y="62222"/>
                    <a:pt x="464354" y="77453"/>
                  </a:cubicBezTo>
                  <a:cubicBezTo>
                    <a:pt x="464545" y="81641"/>
                    <a:pt x="464736" y="86020"/>
                    <a:pt x="464926" y="90209"/>
                  </a:cubicBezTo>
                  <a:cubicBezTo>
                    <a:pt x="465116" y="94397"/>
                    <a:pt x="467210" y="97634"/>
                    <a:pt x="470828" y="99728"/>
                  </a:cubicBezTo>
                  <a:cubicBezTo>
                    <a:pt x="475397" y="102393"/>
                    <a:pt x="480157" y="104869"/>
                    <a:pt x="484726" y="107724"/>
                  </a:cubicBezTo>
                  <a:cubicBezTo>
                    <a:pt x="489296" y="110390"/>
                    <a:pt x="493484" y="110199"/>
                    <a:pt x="498053" y="107724"/>
                  </a:cubicBezTo>
                  <a:cubicBezTo>
                    <a:pt x="516902" y="97253"/>
                    <a:pt x="535559" y="86782"/>
                    <a:pt x="554408" y="76310"/>
                  </a:cubicBezTo>
                  <a:cubicBezTo>
                    <a:pt x="558787" y="73836"/>
                    <a:pt x="562975" y="74597"/>
                    <a:pt x="566402" y="78024"/>
                  </a:cubicBezTo>
                  <a:cubicBezTo>
                    <a:pt x="581062" y="92874"/>
                    <a:pt x="595531" y="107915"/>
                    <a:pt x="610191" y="122765"/>
                  </a:cubicBezTo>
                  <a:cubicBezTo>
                    <a:pt x="613999" y="126763"/>
                    <a:pt x="614570" y="130381"/>
                    <a:pt x="611714" y="135140"/>
                  </a:cubicBezTo>
                  <a:cubicBezTo>
                    <a:pt x="600862" y="153608"/>
                    <a:pt x="589820" y="171885"/>
                    <a:pt x="578968" y="190353"/>
                  </a:cubicBezTo>
                  <a:cubicBezTo>
                    <a:pt x="576493" y="194541"/>
                    <a:pt x="576302" y="198920"/>
                    <a:pt x="578777" y="203108"/>
                  </a:cubicBezTo>
                  <a:cubicBezTo>
                    <a:pt x="581633" y="208249"/>
                    <a:pt x="584299" y="213389"/>
                    <a:pt x="587154" y="218530"/>
                  </a:cubicBezTo>
                  <a:cubicBezTo>
                    <a:pt x="589249" y="222338"/>
                    <a:pt x="592485" y="224432"/>
                    <a:pt x="596864" y="224622"/>
                  </a:cubicBezTo>
                  <a:cubicBezTo>
                    <a:pt x="604099" y="225194"/>
                    <a:pt x="611524" y="225574"/>
                    <a:pt x="618759" y="226145"/>
                  </a:cubicBezTo>
                  <a:cubicBezTo>
                    <a:pt x="633609" y="227097"/>
                    <a:pt x="648459" y="228049"/>
                    <a:pt x="663309" y="229001"/>
                  </a:cubicBezTo>
                  <a:cubicBezTo>
                    <a:pt x="667498" y="229192"/>
                    <a:pt x="670925" y="232047"/>
                    <a:pt x="671877" y="236236"/>
                  </a:cubicBezTo>
                  <a:cubicBezTo>
                    <a:pt x="676446" y="256798"/>
                    <a:pt x="680825" y="277550"/>
                    <a:pt x="685394" y="298302"/>
                  </a:cubicBezTo>
                  <a:cubicBezTo>
                    <a:pt x="685965" y="301158"/>
                    <a:pt x="685204" y="303633"/>
                    <a:pt x="683300" y="305918"/>
                  </a:cubicBezTo>
                  <a:cubicBezTo>
                    <a:pt x="682348" y="307060"/>
                    <a:pt x="680825" y="307822"/>
                    <a:pt x="679492" y="308583"/>
                  </a:cubicBezTo>
                  <a:cubicBezTo>
                    <a:pt x="660453" y="318102"/>
                    <a:pt x="641415" y="327622"/>
                    <a:pt x="622186" y="337141"/>
                  </a:cubicBezTo>
                  <a:cubicBezTo>
                    <a:pt x="618187" y="339235"/>
                    <a:pt x="615903" y="342282"/>
                    <a:pt x="615712" y="346851"/>
                  </a:cubicBezTo>
                  <a:cubicBezTo>
                    <a:pt x="615332" y="354086"/>
                    <a:pt x="614760" y="361130"/>
                    <a:pt x="614380" y="368365"/>
                  </a:cubicBezTo>
                  <a:cubicBezTo>
                    <a:pt x="614190" y="372553"/>
                    <a:pt x="615712" y="376171"/>
                    <a:pt x="619330" y="378645"/>
                  </a:cubicBezTo>
                  <a:cubicBezTo>
                    <a:pt x="637036" y="391592"/>
                    <a:pt x="654552" y="404729"/>
                    <a:pt x="672258" y="417675"/>
                  </a:cubicBezTo>
                  <a:cubicBezTo>
                    <a:pt x="676446" y="420721"/>
                    <a:pt x="677779" y="424529"/>
                    <a:pt x="675875" y="429479"/>
                  </a:cubicBezTo>
                  <a:cubicBezTo>
                    <a:pt x="672638" y="438427"/>
                    <a:pt x="669402" y="447375"/>
                    <a:pt x="666165" y="456324"/>
                  </a:cubicBezTo>
                  <a:cubicBezTo>
                    <a:pt x="662548" y="466224"/>
                    <a:pt x="658931" y="476314"/>
                    <a:pt x="655123" y="486214"/>
                  </a:cubicBezTo>
                  <a:cubicBezTo>
                    <a:pt x="653600" y="490403"/>
                    <a:pt x="649982" y="492688"/>
                    <a:pt x="645794" y="492307"/>
                  </a:cubicBezTo>
                  <a:cubicBezTo>
                    <a:pt x="637797" y="491545"/>
                    <a:pt x="629992" y="490593"/>
                    <a:pt x="621995" y="489832"/>
                  </a:cubicBezTo>
                  <a:cubicBezTo>
                    <a:pt x="608288" y="488309"/>
                    <a:pt x="594580" y="486785"/>
                    <a:pt x="580872" y="485453"/>
                  </a:cubicBezTo>
                  <a:cubicBezTo>
                    <a:pt x="576493" y="485072"/>
                    <a:pt x="573066" y="486595"/>
                    <a:pt x="570400" y="490212"/>
                  </a:cubicBezTo>
                  <a:cubicBezTo>
                    <a:pt x="565450" y="496876"/>
                    <a:pt x="560691" y="503730"/>
                    <a:pt x="555550" y="510394"/>
                  </a:cubicBezTo>
                  <a:cubicBezTo>
                    <a:pt x="552504" y="514392"/>
                    <a:pt x="552123" y="518580"/>
                    <a:pt x="553837" y="523149"/>
                  </a:cubicBezTo>
                  <a:cubicBezTo>
                    <a:pt x="561452" y="543331"/>
                    <a:pt x="569258" y="563511"/>
                    <a:pt x="576873" y="583693"/>
                  </a:cubicBezTo>
                  <a:cubicBezTo>
                    <a:pt x="578968" y="589023"/>
                    <a:pt x="577825" y="592641"/>
                    <a:pt x="573447" y="596068"/>
                  </a:cubicBezTo>
                  <a:cubicBezTo>
                    <a:pt x="558215" y="607491"/>
                    <a:pt x="543175" y="619105"/>
                    <a:pt x="527944" y="630528"/>
                  </a:cubicBezTo>
                  <a:cubicBezTo>
                    <a:pt x="523565" y="633764"/>
                    <a:pt x="519757" y="633764"/>
                    <a:pt x="515569" y="630337"/>
                  </a:cubicBezTo>
                  <a:cubicBezTo>
                    <a:pt x="499195" y="617201"/>
                    <a:pt x="482632" y="603873"/>
                    <a:pt x="466258" y="590546"/>
                  </a:cubicBezTo>
                  <a:cubicBezTo>
                    <a:pt x="462641" y="587691"/>
                    <a:pt x="458833" y="586739"/>
                    <a:pt x="454645" y="588262"/>
                  </a:cubicBezTo>
                  <a:cubicBezTo>
                    <a:pt x="444935" y="591879"/>
                    <a:pt x="435225" y="595497"/>
                    <a:pt x="425706" y="599304"/>
                  </a:cubicBezTo>
                  <a:cubicBezTo>
                    <a:pt x="421898" y="600827"/>
                    <a:pt x="419614" y="603683"/>
                    <a:pt x="418662" y="607681"/>
                  </a:cubicBezTo>
                  <a:cubicBezTo>
                    <a:pt x="417329" y="613964"/>
                    <a:pt x="415997" y="620437"/>
                    <a:pt x="414663" y="626720"/>
                  </a:cubicBezTo>
                  <a:cubicBezTo>
                    <a:pt x="411427" y="641951"/>
                    <a:pt x="408381" y="656992"/>
                    <a:pt x="405144" y="672223"/>
                  </a:cubicBezTo>
                  <a:cubicBezTo>
                    <a:pt x="404192" y="676602"/>
                    <a:pt x="401527" y="679267"/>
                    <a:pt x="397148" y="679838"/>
                  </a:cubicBezTo>
                  <a:cubicBezTo>
                    <a:pt x="387057" y="681171"/>
                    <a:pt x="376967" y="682123"/>
                    <a:pt x="366876" y="683075"/>
                  </a:cubicBezTo>
                  <a:cubicBezTo>
                    <a:pt x="361926" y="682694"/>
                    <a:pt x="357928" y="683075"/>
                    <a:pt x="353930" y="683455"/>
                  </a:cubicBezTo>
                  <a:cubicBezTo>
                    <a:pt x="348028" y="683455"/>
                    <a:pt x="342126" y="683455"/>
                    <a:pt x="336034" y="683455"/>
                  </a:cubicBezTo>
                  <a:cubicBezTo>
                    <a:pt x="332226" y="682123"/>
                    <a:pt x="330131" y="679267"/>
                    <a:pt x="328989" y="675459"/>
                  </a:cubicBezTo>
                  <a:cubicBezTo>
                    <a:pt x="322516" y="655659"/>
                    <a:pt x="315852" y="635859"/>
                    <a:pt x="309379" y="616058"/>
                  </a:cubicBezTo>
                  <a:cubicBezTo>
                    <a:pt x="307856" y="611489"/>
                    <a:pt x="304810" y="608633"/>
                    <a:pt x="300050" y="607681"/>
                  </a:cubicBezTo>
                  <a:cubicBezTo>
                    <a:pt x="289960" y="605397"/>
                    <a:pt x="279679" y="603302"/>
                    <a:pt x="269588" y="600827"/>
                  </a:cubicBezTo>
                  <a:cubicBezTo>
                    <a:pt x="264257" y="599495"/>
                    <a:pt x="259879" y="600827"/>
                    <a:pt x="256071" y="604825"/>
                  </a:cubicBezTo>
                  <a:cubicBezTo>
                    <a:pt x="241411" y="620056"/>
                    <a:pt x="226371" y="634907"/>
                    <a:pt x="211520" y="649947"/>
                  </a:cubicBezTo>
                  <a:cubicBezTo>
                    <a:pt x="208093" y="653374"/>
                    <a:pt x="204095" y="654136"/>
                    <a:pt x="200097" y="651851"/>
                  </a:cubicBezTo>
                  <a:cubicBezTo>
                    <a:pt x="184105" y="642903"/>
                    <a:pt x="168302" y="633955"/>
                    <a:pt x="152310" y="625007"/>
                  </a:cubicBezTo>
                  <a:cubicBezTo>
                    <a:pt x="146788" y="621960"/>
                    <a:pt x="145456" y="618724"/>
                    <a:pt x="146979" y="612822"/>
                  </a:cubicBezTo>
                  <a:cubicBezTo>
                    <a:pt x="152119" y="592260"/>
                    <a:pt x="157450" y="571888"/>
                    <a:pt x="162591" y="551327"/>
                  </a:cubicBezTo>
                  <a:cubicBezTo>
                    <a:pt x="163733" y="546948"/>
                    <a:pt x="162971" y="542950"/>
                    <a:pt x="159735" y="539523"/>
                  </a:cubicBezTo>
                  <a:cubicBezTo>
                    <a:pt x="152119" y="531526"/>
                    <a:pt x="144313" y="523530"/>
                    <a:pt x="136698" y="515534"/>
                  </a:cubicBezTo>
                  <a:cubicBezTo>
                    <a:pt x="133652" y="512297"/>
                    <a:pt x="129844" y="511345"/>
                    <a:pt x="125656" y="512297"/>
                  </a:cubicBezTo>
                  <a:cubicBezTo>
                    <a:pt x="121848" y="513059"/>
                    <a:pt x="118231" y="514011"/>
                    <a:pt x="114613" y="514772"/>
                  </a:cubicBezTo>
                  <a:cubicBezTo>
                    <a:pt x="97288" y="518580"/>
                    <a:pt x="80153" y="522578"/>
                    <a:pt x="62828" y="526386"/>
                  </a:cubicBezTo>
                  <a:cubicBezTo>
                    <a:pt x="58068" y="527529"/>
                    <a:pt x="54261" y="525815"/>
                    <a:pt x="52166" y="521626"/>
                  </a:cubicBezTo>
                  <a:cubicBezTo>
                    <a:pt x="43408" y="504872"/>
                    <a:pt x="34841" y="487928"/>
                    <a:pt x="26083" y="471174"/>
                  </a:cubicBezTo>
                  <a:cubicBezTo>
                    <a:pt x="24179" y="467366"/>
                    <a:pt x="24941" y="463177"/>
                    <a:pt x="27987" y="460322"/>
                  </a:cubicBezTo>
                  <a:cubicBezTo>
                    <a:pt x="43980" y="445471"/>
                    <a:pt x="60162" y="430431"/>
                    <a:pt x="76155" y="415581"/>
                  </a:cubicBezTo>
                  <a:cubicBezTo>
                    <a:pt x="79391" y="412725"/>
                    <a:pt x="80534" y="408917"/>
                    <a:pt x="79963" y="404729"/>
                  </a:cubicBezTo>
                  <a:cubicBezTo>
                    <a:pt x="78059" y="394448"/>
                    <a:pt x="76155" y="383976"/>
                    <a:pt x="74251" y="373696"/>
                  </a:cubicBezTo>
                  <a:cubicBezTo>
                    <a:pt x="73489" y="369316"/>
                    <a:pt x="71014" y="366461"/>
                    <a:pt x="66826" y="364938"/>
                  </a:cubicBezTo>
                  <a:cubicBezTo>
                    <a:pt x="52737" y="359797"/>
                    <a:pt x="38649" y="354657"/>
                    <a:pt x="24750" y="349516"/>
                  </a:cubicBezTo>
                  <a:cubicBezTo>
                    <a:pt x="16564" y="346470"/>
                    <a:pt x="8187" y="343805"/>
                    <a:pt x="0" y="340187"/>
                  </a:cubicBezTo>
                  <a:cubicBezTo>
                    <a:pt x="0" y="336570"/>
                    <a:pt x="0" y="333143"/>
                    <a:pt x="0" y="329526"/>
                  </a:cubicBezTo>
                  <a:cubicBezTo>
                    <a:pt x="571" y="323243"/>
                    <a:pt x="1142" y="317151"/>
                    <a:pt x="1713" y="310868"/>
                  </a:cubicBezTo>
                  <a:cubicBezTo>
                    <a:pt x="2856" y="298683"/>
                    <a:pt x="4569" y="286498"/>
                    <a:pt x="6473" y="274504"/>
                  </a:cubicBezTo>
                  <a:cubicBezTo>
                    <a:pt x="7044" y="270506"/>
                    <a:pt x="9900" y="267650"/>
                    <a:pt x="14089" y="266888"/>
                  </a:cubicBezTo>
                  <a:cubicBezTo>
                    <a:pt x="35793" y="262890"/>
                    <a:pt x="57307" y="259082"/>
                    <a:pt x="79011" y="255084"/>
                  </a:cubicBezTo>
                  <a:cubicBezTo>
                    <a:pt x="83580" y="254323"/>
                    <a:pt x="86626" y="251848"/>
                    <a:pt x="88530" y="247659"/>
                  </a:cubicBezTo>
                  <a:cubicBezTo>
                    <a:pt x="91767" y="239663"/>
                    <a:pt x="95194" y="231667"/>
                    <a:pt x="98430" y="223861"/>
                  </a:cubicBezTo>
                  <a:cubicBezTo>
                    <a:pt x="100525" y="218911"/>
                    <a:pt x="99953" y="214722"/>
                    <a:pt x="96717" y="210343"/>
                  </a:cubicBezTo>
                  <a:cubicBezTo>
                    <a:pt x="83961" y="193779"/>
                    <a:pt x="71395" y="177025"/>
                    <a:pt x="58830" y="160462"/>
                  </a:cubicBezTo>
                  <a:cubicBezTo>
                    <a:pt x="55593" y="156083"/>
                    <a:pt x="55593" y="152275"/>
                    <a:pt x="59020" y="148087"/>
                  </a:cubicBezTo>
                  <a:cubicBezTo>
                    <a:pt x="71205" y="132856"/>
                    <a:pt x="83390" y="117815"/>
                    <a:pt x="95765" y="102584"/>
                  </a:cubicBezTo>
                  <a:cubicBezTo>
                    <a:pt x="99763" y="97824"/>
                    <a:pt x="103000" y="96872"/>
                    <a:pt x="108711" y="99157"/>
                  </a:cubicBezTo>
                  <a:cubicBezTo>
                    <a:pt x="128702" y="107534"/>
                    <a:pt x="148692" y="115721"/>
                    <a:pt x="168874" y="124097"/>
                  </a:cubicBezTo>
                  <a:cubicBezTo>
                    <a:pt x="172872" y="125811"/>
                    <a:pt x="176869" y="125621"/>
                    <a:pt x="180487" y="123146"/>
                  </a:cubicBezTo>
                  <a:cubicBezTo>
                    <a:pt x="186960" y="118767"/>
                    <a:pt x="193243" y="114388"/>
                    <a:pt x="199526" y="110009"/>
                  </a:cubicBezTo>
                  <a:cubicBezTo>
                    <a:pt x="202572" y="107915"/>
                    <a:pt x="204095" y="104869"/>
                    <a:pt x="204095" y="101061"/>
                  </a:cubicBezTo>
                  <a:cubicBezTo>
                    <a:pt x="204095" y="98776"/>
                    <a:pt x="203905" y="96492"/>
                    <a:pt x="203715" y="94397"/>
                  </a:cubicBezTo>
                  <a:cubicBezTo>
                    <a:pt x="202953" y="84497"/>
                    <a:pt x="202191" y="74787"/>
                    <a:pt x="201430" y="64887"/>
                  </a:cubicBezTo>
                  <a:cubicBezTo>
                    <a:pt x="200668" y="54987"/>
                    <a:pt x="199907" y="45277"/>
                    <a:pt x="199145" y="35377"/>
                  </a:cubicBezTo>
                  <a:cubicBezTo>
                    <a:pt x="198764" y="30808"/>
                    <a:pt x="201049" y="27191"/>
                    <a:pt x="205428" y="25667"/>
                  </a:cubicBezTo>
                  <a:cubicBezTo>
                    <a:pt x="225038" y="19004"/>
                    <a:pt x="244648" y="12340"/>
                    <a:pt x="264257" y="5867"/>
                  </a:cubicBezTo>
                  <a:cubicBezTo>
                    <a:pt x="265590" y="5487"/>
                    <a:pt x="266733" y="5296"/>
                    <a:pt x="268065" y="5296"/>
                  </a:cubicBezTo>
                  <a:cubicBezTo>
                    <a:pt x="271682" y="5487"/>
                    <a:pt x="273967" y="7771"/>
                    <a:pt x="276062" y="10627"/>
                  </a:cubicBezTo>
                  <a:cubicBezTo>
                    <a:pt x="288246" y="28333"/>
                    <a:pt x="300622" y="46039"/>
                    <a:pt x="312806" y="63745"/>
                  </a:cubicBezTo>
                  <a:cubicBezTo>
                    <a:pt x="315662" y="67743"/>
                    <a:pt x="319470" y="69647"/>
                    <a:pt x="324230" y="69266"/>
                  </a:cubicBezTo>
                  <a:cubicBezTo>
                    <a:pt x="330703" y="68695"/>
                    <a:pt x="337366" y="68505"/>
                    <a:pt x="343840" y="68505"/>
                  </a:cubicBezTo>
                  <a:cubicBezTo>
                    <a:pt x="346505" y="68505"/>
                    <a:pt x="348409" y="67553"/>
                    <a:pt x="349932" y="65458"/>
                  </a:cubicBezTo>
                  <a:cubicBezTo>
                    <a:pt x="350693" y="64507"/>
                    <a:pt x="351455" y="63364"/>
                    <a:pt x="352026" y="62412"/>
                  </a:cubicBezTo>
                  <a:cubicBezTo>
                    <a:pt x="355263" y="56510"/>
                    <a:pt x="358309" y="50608"/>
                    <a:pt x="361545" y="44897"/>
                  </a:cubicBezTo>
                  <a:cubicBezTo>
                    <a:pt x="368590" y="31570"/>
                    <a:pt x="375825" y="18433"/>
                    <a:pt x="382869" y="5106"/>
                  </a:cubicBezTo>
                  <a:cubicBezTo>
                    <a:pt x="385154" y="917"/>
                    <a:pt x="388771" y="-797"/>
                    <a:pt x="393531" y="34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160C1D94-CD35-4922-A6B5-6540D56E2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0591" y="2271108"/>
              <a:ext cx="580059" cy="581429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BC022F-C58E-489B-BEE4-545ABE4B65BC}"/>
                </a:ext>
              </a:extLst>
            </p:cNvPr>
            <p:cNvSpPr/>
            <p:nvPr/>
          </p:nvSpPr>
          <p:spPr>
            <a:xfrm>
              <a:off x="4199330" y="1952531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Oval 21">
              <a:extLst>
                <a:ext uri="{FF2B5EF4-FFF2-40B4-BE49-F238E27FC236}">
                  <a16:creationId xmlns:a16="http://schemas.microsoft.com/office/drawing/2014/main" id="{8363CC8A-01A6-4F71-91D8-2FFA8E19F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0508" y="1473200"/>
              <a:ext cx="453155" cy="454225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76F21F-2021-4CBA-BA36-7F5D2E34308C}"/>
                </a:ext>
              </a:extLst>
            </p:cNvPr>
            <p:cNvSpPr/>
            <p:nvPr/>
          </p:nvSpPr>
          <p:spPr>
            <a:xfrm>
              <a:off x="4910846" y="2596250"/>
              <a:ext cx="1177267" cy="513761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AFFA8657-4AAF-4208-A168-59B2082A94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1942" y="1297395"/>
              <a:ext cx="363588" cy="364447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C8B2D99-DB32-4FF0-ADD6-80C65DD7CAB5}"/>
                </a:ext>
              </a:extLst>
            </p:cNvPr>
            <p:cNvSpPr/>
            <p:nvPr/>
          </p:nvSpPr>
          <p:spPr>
            <a:xfrm>
              <a:off x="6713329" y="989049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0A7D32-F8B6-4A36-8F07-C2F4D0C0AA82}"/>
                </a:ext>
              </a:extLst>
            </p:cNvPr>
            <p:cNvSpPr/>
            <p:nvPr/>
          </p:nvSpPr>
          <p:spPr>
            <a:xfrm>
              <a:off x="6501725" y="2082243"/>
              <a:ext cx="470192" cy="468928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0A6AD4A-88E0-4565-8695-18BD4EB1DDD8}"/>
                </a:ext>
              </a:extLst>
            </p:cNvPr>
            <p:cNvSpPr/>
            <p:nvPr/>
          </p:nvSpPr>
          <p:spPr>
            <a:xfrm>
              <a:off x="7038554" y="2404538"/>
              <a:ext cx="1005802" cy="716980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C94F2A-A289-498C-A796-D21F6B38C9AA}"/>
                </a:ext>
              </a:extLst>
            </p:cNvPr>
            <p:cNvSpPr/>
            <p:nvPr/>
          </p:nvSpPr>
          <p:spPr>
            <a:xfrm>
              <a:off x="6726396" y="2609788"/>
              <a:ext cx="391774" cy="39177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A48EEBE-F8D9-4506-9A1B-928FFFCF63CE}"/>
                </a:ext>
              </a:extLst>
            </p:cNvPr>
            <p:cNvSpPr/>
            <p:nvPr/>
          </p:nvSpPr>
          <p:spPr>
            <a:xfrm rot="16200000">
              <a:off x="7498068" y="1027994"/>
              <a:ext cx="641151" cy="457041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823F16-A85D-48D8-9589-3483498003FE}"/>
                </a:ext>
              </a:extLst>
            </p:cNvPr>
            <p:cNvSpPr/>
            <p:nvPr/>
          </p:nvSpPr>
          <p:spPr>
            <a:xfrm rot="10800000">
              <a:off x="5897822" y="928688"/>
              <a:ext cx="839355" cy="366296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5EB4E4-2B75-4D84-8500-D16BAD9CA6CB}"/>
              </a:ext>
            </a:extLst>
          </p:cNvPr>
          <p:cNvGrpSpPr/>
          <p:nvPr/>
        </p:nvGrpSpPr>
        <p:grpSpPr>
          <a:xfrm>
            <a:off x="2926303" y="2070152"/>
            <a:ext cx="2156150" cy="2123213"/>
            <a:chOff x="987745" y="920491"/>
            <a:chExt cx="2001400" cy="19202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09CD795-0CCB-4727-8288-E6EEBF8BF9E2}"/>
                </a:ext>
              </a:extLst>
            </p:cNvPr>
            <p:cNvGrpSpPr/>
            <p:nvPr/>
          </p:nvGrpSpPr>
          <p:grpSpPr>
            <a:xfrm>
              <a:off x="1040873" y="920491"/>
              <a:ext cx="1920240" cy="1920240"/>
              <a:chOff x="8924548" y="2159923"/>
              <a:chExt cx="1770525" cy="1770525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DB0DFB2F-0A4A-47AD-A48F-8F8B08EE119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8924548" y="2159923"/>
                <a:ext cx="1770525" cy="1770525"/>
              </a:xfrm>
              <a:prstGeom prst="roundRect">
                <a:avLst>
                  <a:gd name="adj" fmla="val 622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0375CBB-7060-479A-B4F5-2BBDAA8D5B1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9051014" y="2286389"/>
                <a:ext cx="1517593" cy="1517593"/>
              </a:xfrm>
              <a:prstGeom prst="roundRect">
                <a:avLst>
                  <a:gd name="adj" fmla="val 6228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7EB4D0F3-7E61-4EE9-9FEA-866AA70357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9135325" y="2370700"/>
                <a:ext cx="1348971" cy="1348971"/>
              </a:xfrm>
              <a:prstGeom prst="roundRect">
                <a:avLst>
                  <a:gd name="adj" fmla="val 622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201AD2A-70CA-4924-B795-D645C6D68D00}"/>
                </a:ext>
              </a:extLst>
            </p:cNvPr>
            <p:cNvGrpSpPr/>
            <p:nvPr/>
          </p:nvGrpSpPr>
          <p:grpSpPr>
            <a:xfrm>
              <a:off x="1735459" y="1997384"/>
              <a:ext cx="580670" cy="590010"/>
              <a:chOff x="9347691" y="927087"/>
              <a:chExt cx="1690381" cy="17175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1CF8529-848F-408E-8ADD-2415451FAFB7}"/>
                  </a:ext>
                </a:extLst>
              </p:cNvPr>
              <p:cNvSpPr/>
              <p:nvPr/>
            </p:nvSpPr>
            <p:spPr>
              <a:xfrm rot="2411044">
                <a:off x="9901748" y="927087"/>
                <a:ext cx="487933" cy="1717565"/>
              </a:xfrm>
              <a:custGeom>
                <a:avLst/>
                <a:gdLst>
                  <a:gd name="connsiteX0" fmla="*/ 398295 w 480600"/>
                  <a:gd name="connsiteY0" fmla="*/ 1046026 h 1345680"/>
                  <a:gd name="connsiteX1" fmla="*/ 348313 w 480600"/>
                  <a:gd name="connsiteY1" fmla="*/ 1015268 h 1345680"/>
                  <a:gd name="connsiteX2" fmla="*/ 329088 w 480600"/>
                  <a:gd name="connsiteY2" fmla="*/ 334738 h 1345680"/>
                  <a:gd name="connsiteX3" fmla="*/ 379071 w 480600"/>
                  <a:gd name="connsiteY3" fmla="*/ 303980 h 1345680"/>
                  <a:gd name="connsiteX4" fmla="*/ 440588 w 480600"/>
                  <a:gd name="connsiteY4" fmla="*/ 167489 h 1345680"/>
                  <a:gd name="connsiteX5" fmla="*/ 430976 w 480600"/>
                  <a:gd name="connsiteY5" fmla="*/ 109817 h 1345680"/>
                  <a:gd name="connsiteX6" fmla="*/ 334856 w 480600"/>
                  <a:gd name="connsiteY6" fmla="*/ 29076 h 1345680"/>
                  <a:gd name="connsiteX7" fmla="*/ 309864 w 480600"/>
                  <a:gd name="connsiteY7" fmla="*/ 54068 h 1345680"/>
                  <a:gd name="connsiteX8" fmla="*/ 309864 w 480600"/>
                  <a:gd name="connsiteY8" fmla="*/ 173256 h 1345680"/>
                  <a:gd name="connsiteX9" fmla="*/ 271416 w 480600"/>
                  <a:gd name="connsiteY9" fmla="*/ 211704 h 1345680"/>
                  <a:gd name="connsiteX10" fmla="*/ 219512 w 480600"/>
                  <a:gd name="connsiteY10" fmla="*/ 211704 h 1345680"/>
                  <a:gd name="connsiteX11" fmla="*/ 181064 w 480600"/>
                  <a:gd name="connsiteY11" fmla="*/ 173256 h 1345680"/>
                  <a:gd name="connsiteX12" fmla="*/ 181064 w 480600"/>
                  <a:gd name="connsiteY12" fmla="*/ 55990 h 1345680"/>
                  <a:gd name="connsiteX13" fmla="*/ 156072 w 480600"/>
                  <a:gd name="connsiteY13" fmla="*/ 30999 h 1345680"/>
                  <a:gd name="connsiteX14" fmla="*/ 59952 w 480600"/>
                  <a:gd name="connsiteY14" fmla="*/ 111740 h 1345680"/>
                  <a:gd name="connsiteX15" fmla="*/ 50340 w 480600"/>
                  <a:gd name="connsiteY15" fmla="*/ 169412 h 1345680"/>
                  <a:gd name="connsiteX16" fmla="*/ 111857 w 480600"/>
                  <a:gd name="connsiteY16" fmla="*/ 305902 h 1345680"/>
                  <a:gd name="connsiteX17" fmla="*/ 161840 w 480600"/>
                  <a:gd name="connsiteY17" fmla="*/ 336660 h 1345680"/>
                  <a:gd name="connsiteX18" fmla="*/ 142616 w 480600"/>
                  <a:gd name="connsiteY18" fmla="*/ 1017190 h 1345680"/>
                  <a:gd name="connsiteX19" fmla="*/ 92633 w 480600"/>
                  <a:gd name="connsiteY19" fmla="*/ 1047949 h 1345680"/>
                  <a:gd name="connsiteX20" fmla="*/ 31116 w 480600"/>
                  <a:gd name="connsiteY20" fmla="*/ 1184439 h 1345680"/>
                  <a:gd name="connsiteX21" fmla="*/ 40728 w 480600"/>
                  <a:gd name="connsiteY21" fmla="*/ 1242111 h 1345680"/>
                  <a:gd name="connsiteX22" fmla="*/ 136848 w 480600"/>
                  <a:gd name="connsiteY22" fmla="*/ 1322852 h 1345680"/>
                  <a:gd name="connsiteX23" fmla="*/ 161840 w 480600"/>
                  <a:gd name="connsiteY23" fmla="*/ 1297861 h 1345680"/>
                  <a:gd name="connsiteX24" fmla="*/ 161840 w 480600"/>
                  <a:gd name="connsiteY24" fmla="*/ 1178672 h 1345680"/>
                  <a:gd name="connsiteX25" fmla="*/ 200288 w 480600"/>
                  <a:gd name="connsiteY25" fmla="*/ 1140224 h 1345680"/>
                  <a:gd name="connsiteX26" fmla="*/ 290640 w 480600"/>
                  <a:gd name="connsiteY26" fmla="*/ 1140224 h 1345680"/>
                  <a:gd name="connsiteX27" fmla="*/ 329088 w 480600"/>
                  <a:gd name="connsiteY27" fmla="*/ 1178672 h 1345680"/>
                  <a:gd name="connsiteX28" fmla="*/ 329088 w 480600"/>
                  <a:gd name="connsiteY28" fmla="*/ 1297861 h 1345680"/>
                  <a:gd name="connsiteX29" fmla="*/ 354080 w 480600"/>
                  <a:gd name="connsiteY29" fmla="*/ 1322852 h 1345680"/>
                  <a:gd name="connsiteX30" fmla="*/ 450200 w 480600"/>
                  <a:gd name="connsiteY30" fmla="*/ 1242111 h 1345680"/>
                  <a:gd name="connsiteX31" fmla="*/ 459812 w 480600"/>
                  <a:gd name="connsiteY31" fmla="*/ 1184439 h 1345680"/>
                  <a:gd name="connsiteX32" fmla="*/ 398295 w 480600"/>
                  <a:gd name="connsiteY32" fmla="*/ 1046026 h 134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0600" h="1345680">
                    <a:moveTo>
                      <a:pt x="398295" y="1046026"/>
                    </a:moveTo>
                    <a:lnTo>
                      <a:pt x="348313" y="1015268"/>
                    </a:lnTo>
                    <a:lnTo>
                      <a:pt x="329088" y="334738"/>
                    </a:lnTo>
                    <a:lnTo>
                      <a:pt x="379071" y="303980"/>
                    </a:lnTo>
                    <a:cubicBezTo>
                      <a:pt x="425209" y="275144"/>
                      <a:pt x="450200" y="221316"/>
                      <a:pt x="440588" y="167489"/>
                    </a:cubicBezTo>
                    <a:lnTo>
                      <a:pt x="430976" y="109817"/>
                    </a:lnTo>
                    <a:cubicBezTo>
                      <a:pt x="423286" y="63680"/>
                      <a:pt x="382916" y="29076"/>
                      <a:pt x="334856" y="29076"/>
                    </a:cubicBezTo>
                    <a:cubicBezTo>
                      <a:pt x="321399" y="29076"/>
                      <a:pt x="309864" y="40611"/>
                      <a:pt x="309864" y="54068"/>
                    </a:cubicBezTo>
                    <a:lnTo>
                      <a:pt x="309864" y="173256"/>
                    </a:lnTo>
                    <a:cubicBezTo>
                      <a:pt x="309864" y="194403"/>
                      <a:pt x="292563" y="211704"/>
                      <a:pt x="271416" y="211704"/>
                    </a:cubicBezTo>
                    <a:lnTo>
                      <a:pt x="219512" y="211704"/>
                    </a:lnTo>
                    <a:cubicBezTo>
                      <a:pt x="198365" y="211704"/>
                      <a:pt x="181064" y="194403"/>
                      <a:pt x="181064" y="173256"/>
                    </a:cubicBezTo>
                    <a:lnTo>
                      <a:pt x="181064" y="55990"/>
                    </a:lnTo>
                    <a:cubicBezTo>
                      <a:pt x="181064" y="42533"/>
                      <a:pt x="169529" y="30999"/>
                      <a:pt x="156072" y="30999"/>
                    </a:cubicBezTo>
                    <a:cubicBezTo>
                      <a:pt x="108012" y="30999"/>
                      <a:pt x="67642" y="65602"/>
                      <a:pt x="59952" y="111740"/>
                    </a:cubicBezTo>
                    <a:lnTo>
                      <a:pt x="50340" y="169412"/>
                    </a:lnTo>
                    <a:cubicBezTo>
                      <a:pt x="40728" y="223239"/>
                      <a:pt x="65720" y="277066"/>
                      <a:pt x="111857" y="305902"/>
                    </a:cubicBezTo>
                    <a:lnTo>
                      <a:pt x="161840" y="336660"/>
                    </a:lnTo>
                    <a:lnTo>
                      <a:pt x="142616" y="1017190"/>
                    </a:lnTo>
                    <a:lnTo>
                      <a:pt x="92633" y="1047949"/>
                    </a:lnTo>
                    <a:cubicBezTo>
                      <a:pt x="46496" y="1076785"/>
                      <a:pt x="21504" y="1130612"/>
                      <a:pt x="31116" y="1184439"/>
                    </a:cubicBezTo>
                    <a:lnTo>
                      <a:pt x="40728" y="1242111"/>
                    </a:lnTo>
                    <a:cubicBezTo>
                      <a:pt x="48418" y="1288249"/>
                      <a:pt x="88788" y="1322852"/>
                      <a:pt x="136848" y="1322852"/>
                    </a:cubicBezTo>
                    <a:cubicBezTo>
                      <a:pt x="150305" y="1322852"/>
                      <a:pt x="161840" y="1311317"/>
                      <a:pt x="161840" y="1297861"/>
                    </a:cubicBezTo>
                    <a:lnTo>
                      <a:pt x="161840" y="1178672"/>
                    </a:lnTo>
                    <a:cubicBezTo>
                      <a:pt x="161840" y="1157525"/>
                      <a:pt x="179141" y="1140224"/>
                      <a:pt x="200288" y="1140224"/>
                    </a:cubicBezTo>
                    <a:lnTo>
                      <a:pt x="290640" y="1140224"/>
                    </a:lnTo>
                    <a:cubicBezTo>
                      <a:pt x="311787" y="1140224"/>
                      <a:pt x="329088" y="1157525"/>
                      <a:pt x="329088" y="1178672"/>
                    </a:cubicBezTo>
                    <a:lnTo>
                      <a:pt x="329088" y="1297861"/>
                    </a:lnTo>
                    <a:cubicBezTo>
                      <a:pt x="329088" y="1311317"/>
                      <a:pt x="340623" y="1322852"/>
                      <a:pt x="354080" y="1322852"/>
                    </a:cubicBezTo>
                    <a:cubicBezTo>
                      <a:pt x="402140" y="1322852"/>
                      <a:pt x="442510" y="1288249"/>
                      <a:pt x="450200" y="1242111"/>
                    </a:cubicBezTo>
                    <a:lnTo>
                      <a:pt x="459812" y="1184439"/>
                    </a:lnTo>
                    <a:cubicBezTo>
                      <a:pt x="469424" y="1128689"/>
                      <a:pt x="446355" y="1074862"/>
                      <a:pt x="398295" y="1046026"/>
                    </a:cubicBezTo>
                    <a:close/>
                  </a:path>
                </a:pathLst>
              </a:custGeom>
              <a:grpFill/>
              <a:ln w="19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0B09ECF-BCAE-4062-BDBC-1D9847ACFCCF}"/>
                  </a:ext>
                </a:extLst>
              </p:cNvPr>
              <p:cNvSpPr/>
              <p:nvPr/>
            </p:nvSpPr>
            <p:spPr>
              <a:xfrm rot="18712925">
                <a:off x="9751257" y="1020217"/>
                <a:ext cx="883250" cy="1690381"/>
              </a:xfrm>
              <a:custGeom>
                <a:avLst/>
                <a:gdLst>
                  <a:gd name="connsiteX0" fmla="*/ 335181 w 883249"/>
                  <a:gd name="connsiteY0" fmla="*/ 0 h 1563687"/>
                  <a:gd name="connsiteX1" fmla="*/ 631293 w 883249"/>
                  <a:gd name="connsiteY1" fmla="*/ 0 h 1563687"/>
                  <a:gd name="connsiteX2" fmla="*/ 665062 w 883249"/>
                  <a:gd name="connsiteY2" fmla="*/ 49352 h 1563687"/>
                  <a:gd name="connsiteX3" fmla="*/ 717011 w 883249"/>
                  <a:gd name="connsiteY3" fmla="*/ 49352 h 1563687"/>
                  <a:gd name="connsiteX4" fmla="*/ 750778 w 883249"/>
                  <a:gd name="connsiteY4" fmla="*/ 0 h 1563687"/>
                  <a:gd name="connsiteX5" fmla="*/ 844287 w 883249"/>
                  <a:gd name="connsiteY5" fmla="*/ 0 h 1563687"/>
                  <a:gd name="connsiteX6" fmla="*/ 883249 w 883249"/>
                  <a:gd name="connsiteY6" fmla="*/ 111692 h 1563687"/>
                  <a:gd name="connsiteX7" fmla="*/ 844287 w 883249"/>
                  <a:gd name="connsiteY7" fmla="*/ 223384 h 1563687"/>
                  <a:gd name="connsiteX8" fmla="*/ 750778 w 883249"/>
                  <a:gd name="connsiteY8" fmla="*/ 223384 h 1563687"/>
                  <a:gd name="connsiteX9" fmla="*/ 750777 w 883249"/>
                  <a:gd name="connsiteY9" fmla="*/ 223384 h 1563687"/>
                  <a:gd name="connsiteX10" fmla="*/ 748180 w 883249"/>
                  <a:gd name="connsiteY10" fmla="*/ 223384 h 1563687"/>
                  <a:gd name="connsiteX11" fmla="*/ 714413 w 883249"/>
                  <a:gd name="connsiteY11" fmla="*/ 174032 h 1563687"/>
                  <a:gd name="connsiteX12" fmla="*/ 665062 w 883249"/>
                  <a:gd name="connsiteY12" fmla="*/ 174032 h 1563687"/>
                  <a:gd name="connsiteX13" fmla="*/ 659785 w 883249"/>
                  <a:gd name="connsiteY13" fmla="*/ 200372 h 1563687"/>
                  <a:gd name="connsiteX14" fmla="*/ 631293 w 883249"/>
                  <a:gd name="connsiteY14" fmla="*/ 223384 h 1563687"/>
                  <a:gd name="connsiteX15" fmla="*/ 532589 w 883249"/>
                  <a:gd name="connsiteY15" fmla="*/ 223384 h 1563687"/>
                  <a:gd name="connsiteX16" fmla="*/ 532589 w 883249"/>
                  <a:gd name="connsiteY16" fmla="*/ 737686 h 1563687"/>
                  <a:gd name="connsiteX17" fmla="*/ 529992 w 883249"/>
                  <a:gd name="connsiteY17" fmla="*/ 737686 h 1563687"/>
                  <a:gd name="connsiteX18" fmla="*/ 529992 w 883249"/>
                  <a:gd name="connsiteY18" fmla="*/ 748076 h 1563687"/>
                  <a:gd name="connsiteX19" fmla="*/ 558564 w 883249"/>
                  <a:gd name="connsiteY19" fmla="*/ 781843 h 1563687"/>
                  <a:gd name="connsiteX20" fmla="*/ 581942 w 883249"/>
                  <a:gd name="connsiteY20" fmla="*/ 1355888 h 1563687"/>
                  <a:gd name="connsiteX21" fmla="*/ 537784 w 883249"/>
                  <a:gd name="connsiteY21" fmla="*/ 1501346 h 1563687"/>
                  <a:gd name="connsiteX22" fmla="*/ 467652 w 883249"/>
                  <a:gd name="connsiteY22" fmla="*/ 1563687 h 1563687"/>
                  <a:gd name="connsiteX23" fmla="*/ 397520 w 883249"/>
                  <a:gd name="connsiteY23" fmla="*/ 1501346 h 1563687"/>
                  <a:gd name="connsiteX24" fmla="*/ 353363 w 883249"/>
                  <a:gd name="connsiteY24" fmla="*/ 1355888 h 1563687"/>
                  <a:gd name="connsiteX25" fmla="*/ 376740 w 883249"/>
                  <a:gd name="connsiteY25" fmla="*/ 781843 h 1563687"/>
                  <a:gd name="connsiteX26" fmla="*/ 405313 w 883249"/>
                  <a:gd name="connsiteY26" fmla="*/ 748076 h 1563687"/>
                  <a:gd name="connsiteX27" fmla="*/ 405313 w 883249"/>
                  <a:gd name="connsiteY27" fmla="*/ 225982 h 1563687"/>
                  <a:gd name="connsiteX28" fmla="*/ 332583 w 883249"/>
                  <a:gd name="connsiteY28" fmla="*/ 225982 h 1563687"/>
                  <a:gd name="connsiteX29" fmla="*/ 327389 w 883249"/>
                  <a:gd name="connsiteY29" fmla="*/ 223384 h 1563687"/>
                  <a:gd name="connsiteX30" fmla="*/ 114395 w 883249"/>
                  <a:gd name="connsiteY30" fmla="*/ 238969 h 1563687"/>
                  <a:gd name="connsiteX31" fmla="*/ 41665 w 883249"/>
                  <a:gd name="connsiteY31" fmla="*/ 277932 h 1563687"/>
                  <a:gd name="connsiteX32" fmla="*/ 28678 w 883249"/>
                  <a:gd name="connsiteY32" fmla="*/ 280529 h 1563687"/>
                  <a:gd name="connsiteX33" fmla="*/ 2703 w 883249"/>
                  <a:gd name="connsiteY33" fmla="*/ 262346 h 1563687"/>
                  <a:gd name="connsiteX34" fmla="*/ 430 w 883249"/>
                  <a:gd name="connsiteY34" fmla="*/ 245788 h 1563687"/>
                  <a:gd name="connsiteX35" fmla="*/ 711 w 883249"/>
                  <a:gd name="connsiteY35" fmla="*/ 245238 h 1563687"/>
                  <a:gd name="connsiteX36" fmla="*/ 430 w 883249"/>
                  <a:gd name="connsiteY36" fmla="*/ 243190 h 1563687"/>
                  <a:gd name="connsiteX37" fmla="*/ 7897 w 883249"/>
                  <a:gd name="connsiteY37" fmla="*/ 228579 h 1563687"/>
                  <a:gd name="connsiteX38" fmla="*/ 54653 w 883249"/>
                  <a:gd name="connsiteY38" fmla="*/ 176630 h 1563687"/>
                  <a:gd name="connsiteX39" fmla="*/ 335181 w 883249"/>
                  <a:gd name="connsiteY39" fmla="*/ 0 h 15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883249" h="1563687">
                    <a:moveTo>
                      <a:pt x="335181" y="0"/>
                    </a:moveTo>
                    <a:lnTo>
                      <a:pt x="631293" y="0"/>
                    </a:lnTo>
                    <a:cubicBezTo>
                      <a:pt x="646879" y="0"/>
                      <a:pt x="659866" y="5195"/>
                      <a:pt x="665062" y="49352"/>
                    </a:cubicBezTo>
                    <a:lnTo>
                      <a:pt x="717011" y="49352"/>
                    </a:lnTo>
                    <a:cubicBezTo>
                      <a:pt x="722205" y="5195"/>
                      <a:pt x="735193" y="0"/>
                      <a:pt x="750778" y="0"/>
                    </a:cubicBezTo>
                    <a:lnTo>
                      <a:pt x="844287" y="0"/>
                    </a:lnTo>
                    <a:cubicBezTo>
                      <a:pt x="865067" y="0"/>
                      <a:pt x="883249" y="36365"/>
                      <a:pt x="883249" y="111692"/>
                    </a:cubicBezTo>
                    <a:cubicBezTo>
                      <a:pt x="883249" y="187019"/>
                      <a:pt x="865067" y="223384"/>
                      <a:pt x="844287" y="223384"/>
                    </a:cubicBezTo>
                    <a:lnTo>
                      <a:pt x="750778" y="223384"/>
                    </a:lnTo>
                    <a:lnTo>
                      <a:pt x="750777" y="223384"/>
                    </a:lnTo>
                    <a:lnTo>
                      <a:pt x="748180" y="223384"/>
                    </a:lnTo>
                    <a:cubicBezTo>
                      <a:pt x="732596" y="223384"/>
                      <a:pt x="719608" y="218190"/>
                      <a:pt x="714413" y="174032"/>
                    </a:cubicBezTo>
                    <a:lnTo>
                      <a:pt x="665062" y="174032"/>
                    </a:lnTo>
                    <a:lnTo>
                      <a:pt x="659785" y="200372"/>
                    </a:lnTo>
                    <a:cubicBezTo>
                      <a:pt x="653210" y="220462"/>
                      <a:pt x="642982" y="223384"/>
                      <a:pt x="631293" y="223384"/>
                    </a:cubicBezTo>
                    <a:lnTo>
                      <a:pt x="532589" y="223384"/>
                    </a:lnTo>
                    <a:lnTo>
                      <a:pt x="532589" y="737686"/>
                    </a:lnTo>
                    <a:lnTo>
                      <a:pt x="529992" y="737686"/>
                    </a:lnTo>
                    <a:lnTo>
                      <a:pt x="529992" y="748076"/>
                    </a:lnTo>
                    <a:cubicBezTo>
                      <a:pt x="545576" y="750674"/>
                      <a:pt x="555967" y="763662"/>
                      <a:pt x="558564" y="781843"/>
                    </a:cubicBezTo>
                    <a:lnTo>
                      <a:pt x="581942" y="1355888"/>
                    </a:lnTo>
                    <a:cubicBezTo>
                      <a:pt x="584539" y="1410434"/>
                      <a:pt x="568954" y="1462384"/>
                      <a:pt x="537784" y="1501346"/>
                    </a:cubicBezTo>
                    <a:cubicBezTo>
                      <a:pt x="506614" y="1540309"/>
                      <a:pt x="514406" y="1563687"/>
                      <a:pt x="467652" y="1563687"/>
                    </a:cubicBezTo>
                    <a:cubicBezTo>
                      <a:pt x="420898" y="1563687"/>
                      <a:pt x="428690" y="1540309"/>
                      <a:pt x="397520" y="1501346"/>
                    </a:cubicBezTo>
                    <a:cubicBezTo>
                      <a:pt x="363753" y="1462384"/>
                      <a:pt x="348168" y="1407837"/>
                      <a:pt x="353363" y="1355888"/>
                    </a:cubicBezTo>
                    <a:lnTo>
                      <a:pt x="376740" y="781843"/>
                    </a:lnTo>
                    <a:cubicBezTo>
                      <a:pt x="376740" y="763662"/>
                      <a:pt x="389727" y="750674"/>
                      <a:pt x="405313" y="748076"/>
                    </a:cubicBezTo>
                    <a:lnTo>
                      <a:pt x="405313" y="225982"/>
                    </a:lnTo>
                    <a:lnTo>
                      <a:pt x="332583" y="225982"/>
                    </a:lnTo>
                    <a:lnTo>
                      <a:pt x="327389" y="223384"/>
                    </a:lnTo>
                    <a:cubicBezTo>
                      <a:pt x="241671" y="189617"/>
                      <a:pt x="197514" y="197409"/>
                      <a:pt x="114395" y="238969"/>
                    </a:cubicBezTo>
                    <a:lnTo>
                      <a:pt x="41665" y="277932"/>
                    </a:lnTo>
                    <a:cubicBezTo>
                      <a:pt x="39067" y="280529"/>
                      <a:pt x="33872" y="280529"/>
                      <a:pt x="28678" y="280529"/>
                    </a:cubicBezTo>
                    <a:cubicBezTo>
                      <a:pt x="18288" y="280529"/>
                      <a:pt x="7897" y="272737"/>
                      <a:pt x="2703" y="262346"/>
                    </a:cubicBezTo>
                    <a:cubicBezTo>
                      <a:pt x="106" y="257151"/>
                      <a:pt x="-544" y="251307"/>
                      <a:pt x="430" y="245788"/>
                    </a:cubicBezTo>
                    <a:lnTo>
                      <a:pt x="711" y="245238"/>
                    </a:lnTo>
                    <a:lnTo>
                      <a:pt x="430" y="243190"/>
                    </a:lnTo>
                    <a:cubicBezTo>
                      <a:pt x="1404" y="237670"/>
                      <a:pt x="4001" y="232475"/>
                      <a:pt x="7897" y="228579"/>
                    </a:cubicBezTo>
                    <a:lnTo>
                      <a:pt x="54653" y="176630"/>
                    </a:lnTo>
                    <a:cubicBezTo>
                      <a:pt x="145565" y="75327"/>
                      <a:pt x="207904" y="49352"/>
                      <a:pt x="335181" y="0"/>
                    </a:cubicBezTo>
                    <a:close/>
                  </a:path>
                </a:pathLst>
              </a:custGeom>
              <a:grpFill/>
              <a:ln w="19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Text Placeholder 1">
              <a:extLst>
                <a:ext uri="{FF2B5EF4-FFF2-40B4-BE49-F238E27FC236}">
                  <a16:creationId xmlns:a16="http://schemas.microsoft.com/office/drawing/2014/main" id="{11AE35FC-4525-48C8-A3D8-963BB736ED3F}"/>
                </a:ext>
              </a:extLst>
            </p:cNvPr>
            <p:cNvSpPr txBox="1">
              <a:spLocks/>
            </p:cNvSpPr>
            <p:nvPr/>
          </p:nvSpPr>
          <p:spPr>
            <a:xfrm>
              <a:off x="1186094" y="1392290"/>
              <a:ext cx="1631704" cy="319108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Phân</a:t>
              </a:r>
              <a:r>
                <a:rPr lang="en-US" altLang="ko-KR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tích</a:t>
              </a:r>
              <a:r>
                <a:rPr lang="ko-KR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Placeholder 1">
              <a:extLst>
                <a:ext uri="{FF2B5EF4-FFF2-40B4-BE49-F238E27FC236}">
                  <a16:creationId xmlns:a16="http://schemas.microsoft.com/office/drawing/2014/main" id="{5847375A-8893-45F1-AB46-FA5B27CA7FA3}"/>
                </a:ext>
              </a:extLst>
            </p:cNvPr>
            <p:cNvSpPr txBox="1">
              <a:spLocks/>
            </p:cNvSpPr>
            <p:nvPr/>
          </p:nvSpPr>
          <p:spPr>
            <a:xfrm>
              <a:off x="987745" y="1713680"/>
              <a:ext cx="2001400" cy="258994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HỆ THỐNG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5758EF2-CFC6-4229-B4FB-061B3DE0FA7A}"/>
              </a:ext>
            </a:extLst>
          </p:cNvPr>
          <p:cNvSpPr txBox="1"/>
          <p:nvPr/>
        </p:nvSpPr>
        <p:spPr>
          <a:xfrm>
            <a:off x="6737415" y="2150106"/>
            <a:ext cx="40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ko-KR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CA89E9-CC27-477E-9B65-079E79A94131}"/>
              </a:ext>
            </a:extLst>
          </p:cNvPr>
          <p:cNvSpPr txBox="1"/>
          <p:nvPr/>
        </p:nvSpPr>
        <p:spPr>
          <a:xfrm>
            <a:off x="6737415" y="3096394"/>
            <a:ext cx="40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ko-KR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9DCDB6-1881-4B80-BBA9-3E9CD58AA5E6}"/>
              </a:ext>
            </a:extLst>
          </p:cNvPr>
          <p:cNvSpPr txBox="1"/>
          <p:nvPr/>
        </p:nvSpPr>
        <p:spPr>
          <a:xfrm>
            <a:off x="6737415" y="4042683"/>
            <a:ext cx="40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endParaRPr lang="ko-KR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Picture 4" descr="Mở ảnh">
            <a:extLst>
              <a:ext uri="{FF2B5EF4-FFF2-40B4-BE49-F238E27FC236}">
                <a16:creationId xmlns:a16="http://schemas.microsoft.com/office/drawing/2014/main" id="{E04AF745-217A-490F-A2ED-781F66508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2" y="5889500"/>
            <a:ext cx="1154422" cy="7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iViettechLogo.png">
            <a:extLst>
              <a:ext uri="{FF2B5EF4-FFF2-40B4-BE49-F238E27FC236}">
                <a16:creationId xmlns:a16="http://schemas.microsoft.com/office/drawing/2014/main" id="{8744F806-145E-49B5-9469-82E907696C2A}"/>
              </a:ext>
            </a:extLst>
          </p:cNvPr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5" y="268245"/>
            <a:ext cx="1686418" cy="322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9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ViettechLogo.png">
            <a:extLst>
              <a:ext uri="{FF2B5EF4-FFF2-40B4-BE49-F238E27FC236}">
                <a16:creationId xmlns:a16="http://schemas.microsoft.com/office/drawing/2014/main" id="{8744F806-145E-49B5-9469-82E907696C2A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5" y="268245"/>
            <a:ext cx="1686418" cy="32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D7BA71-135D-4928-8A08-D9301F5B1056}"/>
              </a:ext>
            </a:extLst>
          </p:cNvPr>
          <p:cNvSpPr/>
          <p:nvPr/>
        </p:nvSpPr>
        <p:spPr>
          <a:xfrm>
            <a:off x="5917799" y="268245"/>
            <a:ext cx="27109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Usecase</a:t>
            </a:r>
            <a:endParaRPr 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3143C6-2F05-E67B-C59F-743EC791E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667" y="1549643"/>
            <a:ext cx="6635261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4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77DE9A-7A13-4282-9004-47D7B9F93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58743" y="2088245"/>
            <a:ext cx="5476875" cy="339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6132C5-AFC2-4AFC-9303-A700234CEB40}"/>
              </a:ext>
            </a:extLst>
          </p:cNvPr>
          <p:cNvSpPr/>
          <p:nvPr/>
        </p:nvSpPr>
        <p:spPr>
          <a:xfrm>
            <a:off x="1301218" y="1026727"/>
            <a:ext cx="3005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FA643-87D1-4FE0-BE1D-906E0A64D7AB}"/>
              </a:ext>
            </a:extLst>
          </p:cNvPr>
          <p:cNvSpPr/>
          <p:nvPr/>
        </p:nvSpPr>
        <p:spPr>
          <a:xfrm>
            <a:off x="7884897" y="1026727"/>
            <a:ext cx="2113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D7BA71-135D-4928-8A08-D9301F5B1056}"/>
              </a:ext>
            </a:extLst>
          </p:cNvPr>
          <p:cNvSpPr/>
          <p:nvPr/>
        </p:nvSpPr>
        <p:spPr>
          <a:xfrm>
            <a:off x="4968320" y="348255"/>
            <a:ext cx="22553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Usecase</a:t>
            </a:r>
            <a:endParaRPr 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9" descr="iViettechLogo.png">
            <a:extLst>
              <a:ext uri="{FF2B5EF4-FFF2-40B4-BE49-F238E27FC236}">
                <a16:creationId xmlns:a16="http://schemas.microsoft.com/office/drawing/2014/main" id="{8744F806-145E-49B5-9469-82E907696C2A}"/>
              </a:ext>
            </a:extLst>
          </p:cNvPr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5" y="268245"/>
            <a:ext cx="1686418" cy="32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BE6F48-006E-C525-1F07-045799468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11" y="2008380"/>
            <a:ext cx="5753832" cy="35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3926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1_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7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8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235</TotalTime>
  <Words>101</Words>
  <Application>Microsoft Office PowerPoint</Application>
  <PresentationFormat>Widescreen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Corbel</vt:lpstr>
      <vt:lpstr>Courier New</vt:lpstr>
      <vt:lpstr>Gill Sans MT</vt:lpstr>
      <vt:lpstr>Times New Roman</vt:lpstr>
      <vt:lpstr>Tw Cen MT</vt:lpstr>
      <vt:lpstr>Wingdings</vt:lpstr>
      <vt:lpstr>Wingdings 3</vt:lpstr>
      <vt:lpstr>Droplet</vt:lpstr>
      <vt:lpstr>1_Droplet</vt:lpstr>
      <vt:lpstr>Circuit</vt:lpstr>
      <vt:lpstr>Parallax</vt:lpstr>
      <vt:lpstr>Wisp</vt:lpstr>
      <vt:lpstr>Retrospect</vt:lpstr>
      <vt:lpstr>Parcel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Giang</dc:creator>
  <cp:lastModifiedBy>Thuận Văn</cp:lastModifiedBy>
  <cp:revision>67</cp:revision>
  <dcterms:created xsi:type="dcterms:W3CDTF">2022-11-15T09:59:58Z</dcterms:created>
  <dcterms:modified xsi:type="dcterms:W3CDTF">2022-11-18T14:38:47Z</dcterms:modified>
</cp:coreProperties>
</file>