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143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F7790-21E0-4081-954E-7D9A0F5C2AC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C97A4-581E-44CF-A2CC-C75B82FF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It</a:t>
            </a:r>
            <a:r>
              <a:rPr lang="en-US" baseline="0" dirty="0" smtClean="0"/>
              <a:t> is s</a:t>
            </a:r>
            <a:r>
              <a:rPr lang="en-US" dirty="0" smtClean="0"/>
              <a:t>omething</a:t>
            </a:r>
            <a:r>
              <a:rPr lang="en-US" baseline="0" dirty="0" smtClean="0"/>
              <a:t> will be wrote after reading the docs.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Plug it anywhere in your application and it will fetch and render the data.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r>
              <a:rPr lang="en-US" baseline="0" dirty="0" smtClean="0"/>
              <a:t> better: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Logic and view are separated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Fine tune each of the variants just by providing different props.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won’t warn us about the prop name collision</a:t>
            </a:r>
            <a:r>
              <a:rPr lang="en-US" baseline="0" dirty="0" smtClean="0"/>
              <a:t> as it does with the </a:t>
            </a:r>
            <a:r>
              <a:rPr lang="en-US" baseline="0" dirty="0" err="1" smtClean="0"/>
              <a:t>mixin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 Avoid the drawbacks of </a:t>
            </a:r>
            <a:r>
              <a:rPr lang="en-GB" dirty="0" err="1" smtClean="0"/>
              <a:t>mixins</a:t>
            </a:r>
            <a:r>
              <a:rPr lang="en-GB" dirty="0" smtClean="0"/>
              <a:t> and HOCs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4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22645" cy="3329581"/>
          </a:xfrm>
        </p:spPr>
        <p:txBody>
          <a:bodyPr/>
          <a:lstStyle/>
          <a:p>
            <a:r>
              <a:rPr lang="en-US" dirty="0" smtClean="0"/>
              <a:t>React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649790"/>
            <a:ext cx="8825658" cy="861420"/>
          </a:xfrm>
        </p:spPr>
        <p:txBody>
          <a:bodyPr/>
          <a:lstStyle/>
          <a:p>
            <a:r>
              <a:rPr lang="en-GB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</a:t>
            </a: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same amazing coding style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823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Thuong</a:t>
            </a:r>
            <a:r>
              <a:rPr lang="en-US" dirty="0" smtClean="0"/>
              <a:t> Nguyen</a:t>
            </a:r>
          </a:p>
          <a:p>
            <a:r>
              <a:rPr lang="en-US" dirty="0"/>
              <a:t>Project: </a:t>
            </a:r>
            <a:r>
              <a:rPr lang="en-US" dirty="0" err="1" smtClean="0"/>
              <a:t>HotSchedules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vanthuongkb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172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Vanilla Pattern</a:t>
            </a:r>
          </a:p>
          <a:p>
            <a:r>
              <a:rPr lang="en-US" dirty="0" smtClean="0"/>
              <a:t>2. Container /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Branch</a:t>
            </a:r>
            <a:r>
              <a:rPr lang="en-US" dirty="0" smtClean="0"/>
              <a:t> / View Pattern</a:t>
            </a:r>
          </a:p>
          <a:p>
            <a:r>
              <a:rPr lang="en-US" dirty="0" smtClean="0"/>
              <a:t>3. Higher Order Components</a:t>
            </a:r>
          </a:p>
          <a:p>
            <a:r>
              <a:rPr lang="en-US" dirty="0" smtClean="0"/>
              <a:t>4. Render prop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Vanilla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write the code</a:t>
            </a:r>
          </a:p>
          <a:p>
            <a:pPr lvl="1"/>
            <a:r>
              <a:rPr lang="en-US" dirty="0" smtClean="0"/>
              <a:t>Self-contained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One component have to take care a lot of things.</a:t>
            </a:r>
          </a:p>
          <a:p>
            <a:pPr lvl="1"/>
            <a:r>
              <a:rPr lang="en-US" dirty="0" smtClean="0"/>
              <a:t>Hard to write unit test</a:t>
            </a:r>
          </a:p>
        </p:txBody>
      </p:sp>
    </p:spTree>
    <p:extLst>
      <p:ext uri="{BB962C8B-B14F-4D97-AF65-F5344CB8AC3E}">
        <p14:creationId xmlns:p14="http://schemas.microsoft.com/office/powerpoint/2010/main" val="1838540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 /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Branch</a:t>
            </a:r>
            <a:r>
              <a:rPr lang="en-US" b="1" dirty="0" smtClean="0"/>
              <a:t>/ View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better: </a:t>
            </a:r>
          </a:p>
          <a:p>
            <a:pPr lvl="1"/>
            <a:r>
              <a:rPr lang="en-US" dirty="0" smtClean="0"/>
              <a:t>Logic </a:t>
            </a:r>
            <a:r>
              <a:rPr lang="en-US" dirty="0"/>
              <a:t>and view are </a:t>
            </a:r>
            <a:r>
              <a:rPr lang="en-US" dirty="0" smtClean="0"/>
              <a:t>separated</a:t>
            </a:r>
          </a:p>
          <a:p>
            <a:pPr lvl="1"/>
            <a:r>
              <a:rPr lang="en-GB" dirty="0" smtClean="0"/>
              <a:t>Maintainable</a:t>
            </a:r>
            <a:endParaRPr lang="en-US" dirty="0"/>
          </a:p>
          <a:p>
            <a:pPr lvl="1"/>
            <a:r>
              <a:rPr lang="en-US" dirty="0" smtClean="0"/>
              <a:t>Reusable: easy to obtain variants </a:t>
            </a:r>
            <a:r>
              <a:rPr lang="en-US" dirty="0"/>
              <a:t>just by providing different </a:t>
            </a:r>
            <a:r>
              <a:rPr lang="en-US" dirty="0" smtClean="0"/>
              <a:t>props to the view.</a:t>
            </a:r>
          </a:p>
          <a:p>
            <a:r>
              <a:rPr lang="en-GB" dirty="0" smtClean="0"/>
              <a:t>Easy to unit test</a:t>
            </a:r>
          </a:p>
        </p:txBody>
      </p:sp>
    </p:spTree>
    <p:extLst>
      <p:ext uri="{BB962C8B-B14F-4D97-AF65-F5344CB8AC3E}">
        <p14:creationId xmlns:p14="http://schemas.microsoft.com/office/powerpoint/2010/main" val="771169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Higher Order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Higher-Order Components (HOCs) are simply functions that take at least one component as a parameter and return another component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Reuse/Share the logic code with other components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b="1" dirty="0" smtClean="0"/>
              <a:t>Indirection</a:t>
            </a:r>
            <a:r>
              <a:rPr lang="en-US" dirty="0" smtClean="0"/>
              <a:t>: Wondering which HOC provides which props</a:t>
            </a:r>
          </a:p>
          <a:p>
            <a:pPr lvl="1"/>
            <a:r>
              <a:rPr lang="en-US" b="1" dirty="0" smtClean="0"/>
              <a:t>Naming collisions</a:t>
            </a:r>
            <a:r>
              <a:rPr lang="en-US" dirty="0" smtClean="0"/>
              <a:t>: Two HOCs that try to use the same prop name </a:t>
            </a:r>
            <a:r>
              <a:rPr lang="en-GB" dirty="0"/>
              <a:t>will collide and overwrite one </a:t>
            </a:r>
            <a:r>
              <a:rPr lang="en-GB" dirty="0" smtClean="0"/>
              <a:t>another.</a:t>
            </a:r>
          </a:p>
          <a:p>
            <a:pPr lvl="1"/>
            <a:r>
              <a:rPr lang="en-US" b="1" dirty="0" smtClean="0"/>
              <a:t>Static composition: </a:t>
            </a:r>
            <a:r>
              <a:rPr lang="en-GB" dirty="0"/>
              <a:t>H</a:t>
            </a:r>
            <a:r>
              <a:rPr lang="en-GB" dirty="0" smtClean="0"/>
              <a:t>appens </a:t>
            </a:r>
            <a:r>
              <a:rPr lang="en-GB" dirty="0"/>
              <a:t>once, when the component class is </a:t>
            </a:r>
            <a:r>
              <a:rPr lang="en-GB" dirty="0" smtClean="0"/>
              <a:t>created.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2693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Render Prop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render prop</a:t>
            </a:r>
            <a:r>
              <a:rPr lang="en-GB" dirty="0"/>
              <a:t> is a function prop that a component uses to know what to </a:t>
            </a:r>
            <a:r>
              <a:rPr lang="en-GB" dirty="0" smtClean="0"/>
              <a:t>render.</a:t>
            </a:r>
          </a:p>
          <a:p>
            <a:r>
              <a:rPr lang="en-US" dirty="0" smtClean="0"/>
              <a:t>Reach the key piece of </a:t>
            </a:r>
            <a:r>
              <a:rPr lang="en-US" dirty="0" err="1" smtClean="0"/>
              <a:t>React’s</a:t>
            </a:r>
            <a:r>
              <a:rPr lang="en-US" dirty="0" smtClean="0"/>
              <a:t> </a:t>
            </a:r>
            <a:r>
              <a:rPr lang="en-US" b="1" dirty="0" smtClean="0"/>
              <a:t>dynamic composition</a:t>
            </a:r>
            <a:r>
              <a:rPr lang="en-US" dirty="0" smtClean="0"/>
              <a:t> model.</a:t>
            </a:r>
            <a:endParaRPr lang="en-US" dirty="0"/>
          </a:p>
          <a:p>
            <a:r>
              <a:rPr lang="en-US" b="1" dirty="0" smtClean="0"/>
              <a:t>Indirection: </a:t>
            </a:r>
            <a:r>
              <a:rPr lang="en-US" dirty="0" smtClean="0"/>
              <a:t>We don’t have to wonder where our state/props are coming from.</a:t>
            </a:r>
          </a:p>
          <a:p>
            <a:r>
              <a:rPr lang="en-US" b="1" dirty="0" smtClean="0"/>
              <a:t>Naming collisions</a:t>
            </a:r>
            <a:r>
              <a:rPr lang="en-US" dirty="0" smtClean="0"/>
              <a:t>: </a:t>
            </a:r>
            <a:r>
              <a:rPr lang="en-GB" dirty="0"/>
              <a:t>There is no automatic merging of property names, so there is no chance for a naming </a:t>
            </a:r>
            <a:r>
              <a:rPr lang="en-GB" dirty="0" smtClean="0"/>
              <a:t>collision.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</TotalTime>
  <Words>325</Words>
  <Application>Microsoft Office PowerPoint</Application>
  <PresentationFormat>Widescreen</PresentationFormat>
  <Paragraphs>50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React Patterns</vt:lpstr>
      <vt:lpstr>Who am I?</vt:lpstr>
      <vt:lpstr>Agenda</vt:lpstr>
      <vt:lpstr>Vanilla Pattern</vt:lpstr>
      <vt:lpstr>Container / Branch/ View Pattern</vt:lpstr>
      <vt:lpstr>Higher Order Components</vt:lpstr>
      <vt:lpstr>Render Prop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React Patterns</dc:title>
  <dc:creator>Windows User</dc:creator>
  <cp:lastModifiedBy>Windows User</cp:lastModifiedBy>
  <cp:revision>17</cp:revision>
  <dcterms:created xsi:type="dcterms:W3CDTF">2017-12-31T01:46:26Z</dcterms:created>
  <dcterms:modified xsi:type="dcterms:W3CDTF">2017-12-31T08:08:51Z</dcterms:modified>
</cp:coreProperties>
</file>