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06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06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eactjs/rfcs/blob/useevent/text/0000-useevent.md#functions-called-during-render-still-use-usecallback" TargetMode="External"/><Relationship Id="rId4" Type="http://schemas.openxmlformats.org/officeDocument/2006/relationships/hyperlink" Target="https://github.com/reactjs/rfcs/blob/useevent/text/0000-useevent.md#not-all-functions-in-effect-dependencies-are-events" TargetMode="External"/><Relationship Id="rId5" Type="http://schemas.openxmlformats.org/officeDocument/2006/relationships/hyperlink" Target="https://github.com/reactjs/rfcs/blob/useevent/text/0000-useevent.md#not-all-functions-extracted-from-effects-are-ev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80000"/>
          </a:scheme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11107" l="0" r="0" t="4496"/>
          <a:stretch/>
        </p:blipFill>
        <p:spPr>
          <a:xfrm>
            <a:off x="0" y="0"/>
            <a:ext cx="2437765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2737646" y="5408697"/>
            <a:ext cx="21159204" cy="2960161"/>
            <a:chOff x="4559871" y="5477947"/>
            <a:chExt cx="21159204" cy="2960161"/>
          </a:xfrm>
        </p:grpSpPr>
        <p:grpSp>
          <p:nvGrpSpPr>
            <p:cNvPr id="24" name="Google Shape;24;p3"/>
            <p:cNvGrpSpPr/>
            <p:nvPr/>
          </p:nvGrpSpPr>
          <p:grpSpPr>
            <a:xfrm rot="2700000">
              <a:off x="4939822" y="5961980"/>
              <a:ext cx="1834566" cy="1834566"/>
              <a:chOff x="10520313" y="4034672"/>
              <a:chExt cx="1404594" cy="1404594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10520313" y="4034672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rot="-5400000">
                <a:off x="11153971" y="4668330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7716075" y="5477947"/>
              <a:ext cx="18003000" cy="2960161"/>
              <a:chOff x="7716075" y="5477947"/>
              <a:chExt cx="18003000" cy="2960161"/>
            </a:xfrm>
          </p:grpSpPr>
          <p:sp>
            <p:nvSpPr>
              <p:cNvPr id="28" name="Google Shape;28;p3"/>
              <p:cNvSpPr txBox="1"/>
              <p:nvPr/>
            </p:nvSpPr>
            <p:spPr>
              <a:xfrm>
                <a:off x="7716075" y="6042400"/>
                <a:ext cx="18003000" cy="16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2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INTRODUCE </a:t>
                </a:r>
                <a:r>
                  <a:rPr b="1" lang="en-US" sz="7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useEvent</a:t>
                </a:r>
                <a:r>
                  <a:rPr lang="en-US" sz="72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HOOK</a:t>
                </a:r>
                <a:endParaRPr sz="100"/>
              </a:p>
            </p:txBody>
          </p:sp>
          <p:sp>
            <p:nvSpPr>
              <p:cNvPr id="29" name="Google Shape;29;p3"/>
              <p:cNvSpPr txBox="1"/>
              <p:nvPr/>
            </p:nvSpPr>
            <p:spPr>
              <a:xfrm>
                <a:off x="7835986" y="7976443"/>
                <a:ext cx="655455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Thuong Nguyen</a:t>
                </a: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7835986" y="5477947"/>
                <a:ext cx="60170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AGREEMENT EXPRESS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5053850" y="2505025"/>
            <a:ext cx="14624400" cy="4876129"/>
            <a:chOff x="5053850" y="1421181"/>
            <a:chExt cx="14624400" cy="4876129"/>
          </a:xfrm>
        </p:grpSpPr>
        <p:sp>
          <p:nvSpPr>
            <p:cNvPr id="37" name="Google Shape;37;p4"/>
            <p:cNvSpPr txBox="1"/>
            <p:nvPr/>
          </p:nvSpPr>
          <p:spPr>
            <a:xfrm>
              <a:off x="5053850" y="4210210"/>
              <a:ext cx="14624400" cy="20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Introduce the new hook from React V18</a:t>
              </a:r>
              <a:endParaRPr sz="4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How to apply it in React 16.8 (AEX React Apps)</a:t>
              </a:r>
              <a:endParaRPr sz="4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" name="Google Shape;38;p4"/>
            <p:cNvSpPr txBox="1"/>
            <p:nvPr/>
          </p:nvSpPr>
          <p:spPr>
            <a:xfrm>
              <a:off x="5417251" y="1421181"/>
              <a:ext cx="14083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PURPOSE</a:t>
              </a:r>
              <a:endParaRPr/>
            </a:p>
          </p:txBody>
        </p:sp>
        <p:grpSp>
          <p:nvGrpSpPr>
            <p:cNvPr id="39" name="Google Shape;39;p4"/>
            <p:cNvGrpSpPr/>
            <p:nvPr/>
          </p:nvGrpSpPr>
          <p:grpSpPr>
            <a:xfrm rot="8100000">
              <a:off x="11911981" y="2717301"/>
              <a:ext cx="553682" cy="553682"/>
              <a:chOff x="10520313" y="4034672"/>
              <a:chExt cx="1404594" cy="1404594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0520313" y="4034672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5400000">
                <a:off x="11153971" y="4668330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/>
        </p:nvSpPr>
        <p:spPr>
          <a:xfrm>
            <a:off x="2242999" y="1703134"/>
            <a:ext cx="153866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Motivation</a:t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 rot="2700000">
            <a:off x="1231791" y="1972390"/>
            <a:ext cx="553682" cy="553682"/>
            <a:chOff x="10520313" y="4034672"/>
            <a:chExt cx="1404594" cy="1404594"/>
          </a:xfrm>
        </p:grpSpPr>
        <p:sp>
          <p:nvSpPr>
            <p:cNvPr id="49" name="Google Shape;49;p5"/>
            <p:cNvSpPr/>
            <p:nvPr/>
          </p:nvSpPr>
          <p:spPr>
            <a:xfrm>
              <a:off x="10520313" y="4034672"/>
              <a:ext cx="1404594" cy="137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-5400000">
              <a:off x="11153971" y="4668330"/>
              <a:ext cx="1404594" cy="137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5"/>
          <p:cNvSpPr txBox="1"/>
          <p:nvPr/>
        </p:nvSpPr>
        <p:spPr>
          <a:xfrm>
            <a:off x="2065825" y="2933800"/>
            <a:ext cx="19386600" cy="9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5080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Light"/>
              <a:buChar char="❖"/>
            </a:pPr>
            <a:r>
              <a:rPr lang="en-US" sz="4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Reading state/props in event handlers breaks optimizations</a:t>
            </a:r>
            <a:endParaRPr sz="4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508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Light"/>
              <a:buChar char="❖"/>
            </a:pPr>
            <a:r>
              <a:rPr lang="en-US" sz="4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useEffect shouldn’t re-fire when event handlers change</a:t>
            </a:r>
            <a:endParaRPr sz="4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2242999" y="1703134"/>
            <a:ext cx="152322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Detailed Design</a:t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 rot="2700000">
            <a:off x="1231791" y="1972390"/>
            <a:ext cx="553682" cy="553682"/>
            <a:chOff x="10520313" y="4034672"/>
            <a:chExt cx="1404594" cy="1404594"/>
          </a:xfrm>
        </p:grpSpPr>
        <p:sp>
          <p:nvSpPr>
            <p:cNvPr id="59" name="Google Shape;59;p6"/>
            <p:cNvSpPr/>
            <p:nvPr/>
          </p:nvSpPr>
          <p:spPr>
            <a:xfrm>
              <a:off x="10520313" y="4034672"/>
              <a:ext cx="1404594" cy="137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-5400000">
              <a:off x="11153971" y="4668330"/>
              <a:ext cx="1404594" cy="137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6"/>
          <p:cNvSpPr txBox="1"/>
          <p:nvPr/>
        </p:nvSpPr>
        <p:spPr>
          <a:xfrm>
            <a:off x="2065825" y="2933800"/>
            <a:ext cx="19386600" cy="9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2317150" y="3307525"/>
            <a:ext cx="16687200" cy="663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(!) Approximate behavior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useEvent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(handler)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handlerRef = 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In a real implementation, this would run before layout effects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useLayoutEffect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handlerRef.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handler;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((...args)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// In a real implementation, this would throw if called during render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fn = handlerRef.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fn(...args);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1117119" y="1703125"/>
            <a:ext cx="14336970" cy="1938900"/>
            <a:chOff x="1117120" y="1270498"/>
            <a:chExt cx="14672981" cy="1938900"/>
          </a:xfrm>
        </p:grpSpPr>
        <p:sp>
          <p:nvSpPr>
            <p:cNvPr id="69" name="Google Shape;69;p7"/>
            <p:cNvSpPr txBox="1"/>
            <p:nvPr/>
          </p:nvSpPr>
          <p:spPr>
            <a:xfrm>
              <a:off x="2243001" y="1270498"/>
              <a:ext cx="135471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2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When useEvent should not be used</a:t>
              </a:r>
              <a:endParaRPr/>
            </a:p>
          </p:txBody>
        </p:sp>
        <p:grpSp>
          <p:nvGrpSpPr>
            <p:cNvPr id="70" name="Google Shape;70;p7"/>
            <p:cNvGrpSpPr/>
            <p:nvPr/>
          </p:nvGrpSpPr>
          <p:grpSpPr>
            <a:xfrm rot="2700000">
              <a:off x="1231791" y="1539763"/>
              <a:ext cx="553682" cy="553682"/>
              <a:chOff x="10520313" y="4034672"/>
              <a:chExt cx="1404594" cy="1404594"/>
            </a:xfrm>
          </p:grpSpPr>
          <p:sp>
            <p:nvSpPr>
              <p:cNvPr id="71" name="Google Shape;71;p7"/>
              <p:cNvSpPr/>
              <p:nvPr/>
            </p:nvSpPr>
            <p:spPr>
              <a:xfrm>
                <a:off x="10520313" y="4034672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-5400000">
                <a:off x="11153971" y="4668330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3" name="Google Shape;73;p7"/>
          <p:cNvSpPr txBox="1"/>
          <p:nvPr/>
        </p:nvSpPr>
        <p:spPr>
          <a:xfrm>
            <a:off x="2818725" y="4847175"/>
            <a:ext cx="198675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https://github.com/reactjs/rfcs/blob/useevent/text/0000-useevent.md#functions-called-during-render-still-use-usecallback</a:t>
            </a: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2818179" y="4222250"/>
            <a:ext cx="12635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Functions called during render still use useCallback</a:t>
            </a:r>
            <a:endParaRPr sz="4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571025" y="4346738"/>
            <a:ext cx="822474" cy="746982"/>
          </a:xfrm>
          <a:custGeom>
            <a:rect b="b" l="l" r="r" t="t"/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626998" y="6413500"/>
            <a:ext cx="710532" cy="788724"/>
          </a:xfrm>
          <a:custGeom>
            <a:rect b="b" l="l" r="r" t="t"/>
            <a:pathLst>
              <a:path extrusionOk="0" h="21600" w="2160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9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2818724" y="6979875"/>
            <a:ext cx="17344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https://github.com/reactjs/rfcs/blob/useevent/text/0000-useevent.md#not-all-functions-in-effect-dependencies-are-events</a:t>
            </a: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2818694" y="6309861"/>
            <a:ext cx="11389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Not all functions in effect dependencies are events</a:t>
            </a:r>
            <a:endParaRPr sz="4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2818724" y="9472613"/>
            <a:ext cx="183906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https://github.com/reactjs/rfcs/blob/useevent/text/0000-useevent.md#not-all-functions-extracted-from-effects-are-events</a:t>
            </a: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2818733" y="8899300"/>
            <a:ext cx="14018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Not all functions extracted from effects are events</a:t>
            </a:r>
            <a:endParaRPr sz="48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1626990" y="8899304"/>
            <a:ext cx="822474" cy="746982"/>
          </a:xfrm>
          <a:custGeom>
            <a:rect b="b" l="l" r="r" t="t"/>
            <a:pathLst>
              <a:path extrusionOk="0" h="21600" w="2160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0" y="0"/>
            <a:ext cx="24377649" cy="137097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4664776" y="4533997"/>
            <a:ext cx="15048098" cy="3362930"/>
            <a:chOff x="5515390" y="4553458"/>
            <a:chExt cx="15048098" cy="3362930"/>
          </a:xfrm>
        </p:grpSpPr>
        <p:sp>
          <p:nvSpPr>
            <p:cNvPr id="89" name="Google Shape;89;p8"/>
            <p:cNvSpPr txBox="1"/>
            <p:nvPr/>
          </p:nvSpPr>
          <p:spPr>
            <a:xfrm>
              <a:off x="5515390" y="5977396"/>
              <a:ext cx="150480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“HOW TO IMPLEMENT IN React v16.8</a:t>
              </a:r>
              <a:endParaRPr/>
            </a:p>
          </p:txBody>
        </p:sp>
        <p:grpSp>
          <p:nvGrpSpPr>
            <p:cNvPr id="90" name="Google Shape;90;p8"/>
            <p:cNvGrpSpPr/>
            <p:nvPr/>
          </p:nvGrpSpPr>
          <p:grpSpPr>
            <a:xfrm rot="8100000">
              <a:off x="12762600" y="4668129"/>
              <a:ext cx="553682" cy="553682"/>
              <a:chOff x="10520313" y="4034672"/>
              <a:chExt cx="1404594" cy="1404594"/>
            </a:xfrm>
          </p:grpSpPr>
          <p:sp>
            <p:nvSpPr>
              <p:cNvPr id="91" name="Google Shape;91;p8"/>
              <p:cNvSpPr/>
              <p:nvPr/>
            </p:nvSpPr>
            <p:spPr>
              <a:xfrm>
                <a:off x="10520313" y="4034672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 rot="-5400000">
                <a:off x="11153971" y="4668330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12010" l="0" r="0" t="3412"/>
          <a:stretch/>
        </p:blipFill>
        <p:spPr>
          <a:xfrm>
            <a:off x="52252" y="-1"/>
            <a:ext cx="24325397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3277974" y="5408697"/>
            <a:ext cx="17441750" cy="2898606"/>
            <a:chOff x="4559871" y="5477947"/>
            <a:chExt cx="17441750" cy="2898606"/>
          </a:xfrm>
        </p:grpSpPr>
        <p:grpSp>
          <p:nvGrpSpPr>
            <p:cNvPr id="101" name="Google Shape;101;p9"/>
            <p:cNvGrpSpPr/>
            <p:nvPr/>
          </p:nvGrpSpPr>
          <p:grpSpPr>
            <a:xfrm rot="2700000">
              <a:off x="4939822" y="5961980"/>
              <a:ext cx="1834566" cy="1834566"/>
              <a:chOff x="10520313" y="4034672"/>
              <a:chExt cx="1404594" cy="1404594"/>
            </a:xfrm>
          </p:grpSpPr>
          <p:sp>
            <p:nvSpPr>
              <p:cNvPr id="102" name="Google Shape;102;p9"/>
              <p:cNvSpPr/>
              <p:nvPr/>
            </p:nvSpPr>
            <p:spPr>
              <a:xfrm>
                <a:off x="10520313" y="4034672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 rot="-5400000">
                <a:off x="11153971" y="4668330"/>
                <a:ext cx="1404594" cy="137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9"/>
            <p:cNvGrpSpPr/>
            <p:nvPr/>
          </p:nvGrpSpPr>
          <p:grpSpPr>
            <a:xfrm>
              <a:off x="7716065" y="5477947"/>
              <a:ext cx="14285557" cy="2898606"/>
              <a:chOff x="7716065" y="5477947"/>
              <a:chExt cx="14285557" cy="2898606"/>
            </a:xfrm>
          </p:grpSpPr>
          <p:sp>
            <p:nvSpPr>
              <p:cNvPr id="105" name="Google Shape;105;p9"/>
              <p:cNvSpPr txBox="1"/>
              <p:nvPr/>
            </p:nvSpPr>
            <p:spPr>
              <a:xfrm>
                <a:off x="7716065" y="6042392"/>
                <a:ext cx="14285557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THANKS FOR COMING</a:t>
                </a:r>
                <a:endParaRPr/>
              </a:p>
            </p:txBody>
          </p:sp>
          <p:sp>
            <p:nvSpPr>
              <p:cNvPr id="106" name="Google Shape;106;p9"/>
              <p:cNvSpPr txBox="1"/>
              <p:nvPr/>
            </p:nvSpPr>
            <p:spPr>
              <a:xfrm>
                <a:off x="7835986" y="7976443"/>
                <a:ext cx="60356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  Powerful and Easy-to Edit Presentation Template</a:t>
                </a:r>
                <a:endParaRPr/>
              </a:p>
            </p:txBody>
          </p:sp>
          <p:sp>
            <p:nvSpPr>
              <p:cNvPr id="107" name="Google Shape;107;p9"/>
              <p:cNvSpPr txBox="1"/>
              <p:nvPr/>
            </p:nvSpPr>
            <p:spPr>
              <a:xfrm>
                <a:off x="7835986" y="5477947"/>
                <a:ext cx="60170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WRITE SOMETHING HERE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">
      <a:dk1>
        <a:srgbClr val="7F7F7F"/>
      </a:dk1>
      <a:lt1>
        <a:srgbClr val="FFFFFF"/>
      </a:lt1>
      <a:dk2>
        <a:srgbClr val="166080"/>
      </a:dk2>
      <a:lt2>
        <a:srgbClr val="FFFFFF"/>
      </a:lt2>
      <a:accent1>
        <a:srgbClr val="27AEE1"/>
      </a:accent1>
      <a:accent2>
        <a:srgbClr val="166080"/>
      </a:accent2>
      <a:accent3>
        <a:srgbClr val="A6CF38"/>
      </a:accent3>
      <a:accent4>
        <a:srgbClr val="FDB913"/>
      </a:accent4>
      <a:accent5>
        <a:srgbClr val="B6D6E6"/>
      </a:accent5>
      <a:accent6>
        <a:srgbClr val="4F5A6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