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4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35056-D3B0-488C-8641-FFD7795DEEF2}" v="4" dt="2020-11-04T12:12:38.3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6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4796-E554-4AF5-A31F-8C55D7FD2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D4991-CC91-4D9B-8A11-E1A8E9681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F6BAB-35E0-4D8E-B0A5-95034BB0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171E-6E87-4D01-91A6-9AC9BBE84A49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4469B-D49A-4E65-8323-E331CD15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6B779-E088-49EA-8910-C844221E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DBB6-D55D-4604-AD4D-13187A538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9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7D5EA-29E2-47E9-98B1-DAD58424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77AA9-81B1-42C9-A47B-817989D9F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D18B5-3515-442B-86A8-0BF2057C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171E-6E87-4D01-91A6-9AC9BBE84A49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9329A-4CB5-4E51-B9F9-040772788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47F56-2FE3-4041-A89B-2FB447DC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DBB6-D55D-4604-AD4D-13187A538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0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E02944-C63C-47A6-A7AE-C2DC7465B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7EBE2-CDAE-49BA-94CE-2255B0978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E04A5-30C6-461C-8CD3-D61FC7E4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171E-6E87-4D01-91A6-9AC9BBE84A49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877DC-28A9-4CB0-B616-D84F18534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9133D-B1FF-4D9E-B43C-AE9DF6B5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DBB6-D55D-4604-AD4D-13187A538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67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218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8701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A526-4A5F-4CE0-8CA2-7193732DE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1778F-55B5-4B82-9E71-EED3868B7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14134-3290-41D2-930E-A8E4882A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171E-6E87-4D01-91A6-9AC9BBE84A49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71CEC-4EE3-41E4-8922-D19B8048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6A785-7DC3-49DA-9F15-4B55309D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DBB6-D55D-4604-AD4D-13187A538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2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3548-30F2-4BBD-98BC-638467014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94AA7-04E2-4FA7-B780-6BC7A96DB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7C5EB-474D-41F6-884B-B7ACA0BC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171E-6E87-4D01-91A6-9AC9BBE84A49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3B38C-17D2-4848-A7BF-2AF14543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D99A6-AD7A-43FF-BA79-AFAC1D68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DBB6-D55D-4604-AD4D-13187A538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BD4D6-C7BD-40A7-B0C2-42B0BAA4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1D83D-E241-4863-BADE-24F6EC47F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71FEC-4E4E-4464-8530-3C9E09715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8D80D-E2CC-4731-80B7-A7763491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171E-6E87-4D01-91A6-9AC9BBE84A49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B5319-CA46-4756-8BF9-3BBACCF7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04A4F-7767-47A6-8FD4-DDD0BF32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DBB6-D55D-4604-AD4D-13187A538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3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67918-8684-4DE2-88C2-4D3D6670A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AADCE-771D-4FC5-82EF-0A094CB55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54536-138B-4560-903A-ADC2B1F6C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767FA-2245-4C63-9B65-0ED1CEFC2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453AA-31B9-4B54-BFEB-6E05C936D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614CFC-CBB4-4904-86A0-DCB9108E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171E-6E87-4D01-91A6-9AC9BBE84A49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D4555-4F5E-4E54-81A5-FBFC5FC37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65B90-A083-4F14-B216-D9B0D4BB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DBB6-D55D-4604-AD4D-13187A538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0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71E6D-1475-4EA8-9976-894899B9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DAD28-7670-47B4-B6DF-8BF1B124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171E-6E87-4D01-91A6-9AC9BBE84A49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27738-B2DA-47AE-B16D-0DD6D986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AD5DF-2751-4AA2-94DF-59BCBF8B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DBB6-D55D-4604-AD4D-13187A538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3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07469-44A4-41EB-88C4-B960592DA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171E-6E87-4D01-91A6-9AC9BBE84A49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6AF223-3438-4E66-B135-44FD7FA7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241D6-13DC-4032-8A9F-53DF3924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DBB6-D55D-4604-AD4D-13187A538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4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6C0F4-3CF3-4933-99EA-25919CBF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4DECF-8A8C-465C-B72A-9950ABEDD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2139F-2549-42E7-9917-3F0FA896E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53543-AD55-4CF0-BA92-B53C572B9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171E-6E87-4D01-91A6-9AC9BBE84A49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084CA-4236-46E2-A4AB-F581C6B32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1ECF4-B8C8-4A52-8842-00B8D6D6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DBB6-D55D-4604-AD4D-13187A538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8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0826-ABB8-450A-81DC-6FBB2942B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2EB86C-F1F5-471B-9CEC-CA61A91BC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7B0F9-D81E-4081-BFBE-9FD990DFA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AA656-E18E-460A-A8CB-9DB431F0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171E-6E87-4D01-91A6-9AC9BBE84A49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BD8A1-EF55-4B01-A7A8-3B5ABEE6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E3DD-7C60-4149-91DC-8B1F8631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DBB6-D55D-4604-AD4D-13187A538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8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E0EE4D-6A85-43AD-9093-469694D19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F916A-47B8-4C89-9F4F-57986D858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A02D0-413A-49BF-9045-0B832E0CF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4171E-6E87-4D01-91A6-9AC9BBE84A49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B79DA-9F77-4393-93B4-A8F84B606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68EF2-EA8D-413E-BC01-263CFA93C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CDBB6-D55D-4604-AD4D-13187A538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8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8B42739C-A220-45FD-BD0B-6782333A9539}"/>
              </a:ext>
            </a:extLst>
          </p:cNvPr>
          <p:cNvGrpSpPr/>
          <p:nvPr/>
        </p:nvGrpSpPr>
        <p:grpSpPr>
          <a:xfrm>
            <a:off x="927007" y="924397"/>
            <a:ext cx="1483573" cy="2389772"/>
            <a:chOff x="885166" y="3186393"/>
            <a:chExt cx="1319766" cy="21259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0EBDACC-590C-4AE3-A5D7-32B75124B27F}"/>
                </a:ext>
              </a:extLst>
            </p:cNvPr>
            <p:cNvSpPr/>
            <p:nvPr/>
          </p:nvSpPr>
          <p:spPr>
            <a:xfrm>
              <a:off x="885166" y="3186393"/>
              <a:ext cx="1319766" cy="2125908"/>
            </a:xfrm>
            <a:custGeom>
              <a:avLst/>
              <a:gdLst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69955 w 1537011"/>
                <a:gd name="connsiteY16" fmla="*/ 2463220 h 2480745"/>
                <a:gd name="connsiteX17" fmla="*/ 500911 w 1537011"/>
                <a:gd name="connsiteY17" fmla="*/ 2459508 h 2480745"/>
                <a:gd name="connsiteX18" fmla="*/ 447457 w 1537011"/>
                <a:gd name="connsiteY18" fmla="*/ 2446887 h 2480745"/>
                <a:gd name="connsiteX19" fmla="*/ 391775 w 1537011"/>
                <a:gd name="connsiteY19" fmla="*/ 2352600 h 2480745"/>
                <a:gd name="connsiteX20" fmla="*/ 470472 w 1537011"/>
                <a:gd name="connsiteY20" fmla="*/ 2270192 h 2480745"/>
                <a:gd name="connsiteX21" fmla="*/ 460819 w 1537011"/>
                <a:gd name="connsiteY21" fmla="*/ 2117997 h 2480745"/>
                <a:gd name="connsiteX22" fmla="*/ 417759 w 1537011"/>
                <a:gd name="connsiteY22" fmla="*/ 2125420 h 2480745"/>
                <a:gd name="connsiteX23" fmla="*/ 390290 w 1537011"/>
                <a:gd name="connsiteY23" fmla="*/ 2156602 h 2480745"/>
                <a:gd name="connsiteX24" fmla="*/ 414047 w 1537011"/>
                <a:gd name="connsiteY24" fmla="*/ 2190753 h 2480745"/>
                <a:gd name="connsiteX25" fmla="*/ 458592 w 1537011"/>
                <a:gd name="connsiteY25" fmla="*/ 2201147 h 2480745"/>
                <a:gd name="connsiteX26" fmla="*/ 763724 w 1537011"/>
                <a:gd name="connsiteY26" fmla="*/ 2210798 h 2480745"/>
                <a:gd name="connsiteX27" fmla="*/ 1054751 w 1537011"/>
                <a:gd name="connsiteY27" fmla="*/ 2220450 h 2480745"/>
                <a:gd name="connsiteX28" fmla="*/ 1106721 w 1537011"/>
                <a:gd name="connsiteY28" fmla="*/ 2215253 h 2480745"/>
                <a:gd name="connsiteX29" fmla="*/ 1136417 w 1537011"/>
                <a:gd name="connsiteY29" fmla="*/ 2182586 h 2480745"/>
                <a:gd name="connsiteX30" fmla="*/ 1110433 w 1537011"/>
                <a:gd name="connsiteY30" fmla="*/ 2146950 h 2480745"/>
                <a:gd name="connsiteX31" fmla="*/ 1045100 w 1537011"/>
                <a:gd name="connsiteY31" fmla="*/ 2136557 h 2480745"/>
                <a:gd name="connsiteX32" fmla="*/ 460819 w 1537011"/>
                <a:gd name="connsiteY32" fmla="*/ 2117997 h 2480745"/>
                <a:gd name="connsiteX33" fmla="*/ 425926 w 1537011"/>
                <a:gd name="connsiteY33" fmla="*/ 2063800 h 2480745"/>
                <a:gd name="connsiteX34" fmla="*/ 465274 w 1537011"/>
                <a:gd name="connsiteY34" fmla="*/ 2065285 h 2480745"/>
                <a:gd name="connsiteX35" fmla="*/ 506849 w 1537011"/>
                <a:gd name="connsiteY35" fmla="*/ 2066770 h 2480745"/>
                <a:gd name="connsiteX36" fmla="*/ 526151 w 1537011"/>
                <a:gd name="connsiteY36" fmla="*/ 2066770 h 2480745"/>
                <a:gd name="connsiteX37" fmla="*/ 1096326 w 1537011"/>
                <a:gd name="connsiteY37" fmla="*/ 2083845 h 2480745"/>
                <a:gd name="connsiteX38" fmla="*/ 1137159 w 1537011"/>
                <a:gd name="connsiteY38" fmla="*/ 2097209 h 2480745"/>
                <a:gd name="connsiteX39" fmla="*/ 1192840 w 1537011"/>
                <a:gd name="connsiteY39" fmla="*/ 2187041 h 2480745"/>
                <a:gd name="connsiteX40" fmla="*/ 1128251 w 1537011"/>
                <a:gd name="connsiteY40" fmla="*/ 2267964 h 2480745"/>
                <a:gd name="connsiteX41" fmla="*/ 1097811 w 1537011"/>
                <a:gd name="connsiteY41" fmla="*/ 2276131 h 2480745"/>
                <a:gd name="connsiteX42" fmla="*/ 443001 w 1537011"/>
                <a:gd name="connsiteY42" fmla="*/ 2256828 h 2480745"/>
                <a:gd name="connsiteX43" fmla="*/ 338320 w 1537011"/>
                <a:gd name="connsiteY43" fmla="*/ 2126163 h 2480745"/>
                <a:gd name="connsiteX44" fmla="*/ 425926 w 1537011"/>
                <a:gd name="connsiteY44" fmla="*/ 2063800 h 2480745"/>
                <a:gd name="connsiteX45" fmla="*/ 446713 w 1537011"/>
                <a:gd name="connsiteY45" fmla="*/ 1916802 h 2480745"/>
                <a:gd name="connsiteX46" fmla="*/ 390289 w 1537011"/>
                <a:gd name="connsiteY46" fmla="*/ 1927939 h 2480745"/>
                <a:gd name="connsiteX47" fmla="*/ 388062 w 1537011"/>
                <a:gd name="connsiteY47" fmla="*/ 1982877 h 2480745"/>
                <a:gd name="connsiteX48" fmla="*/ 440773 w 1537011"/>
                <a:gd name="connsiteY48" fmla="*/ 1996983 h 2480745"/>
                <a:gd name="connsiteX49" fmla="*/ 1098555 w 1537011"/>
                <a:gd name="connsiteY49" fmla="*/ 2018513 h 2480745"/>
                <a:gd name="connsiteX50" fmla="*/ 1149038 w 1537011"/>
                <a:gd name="connsiteY50" fmla="*/ 2008119 h 2480745"/>
                <a:gd name="connsiteX51" fmla="*/ 1151266 w 1537011"/>
                <a:gd name="connsiteY51" fmla="*/ 1952438 h 2480745"/>
                <a:gd name="connsiteX52" fmla="*/ 1098555 w 1537011"/>
                <a:gd name="connsiteY52" fmla="*/ 1937590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00911 w 1537011"/>
                <a:gd name="connsiteY16" fmla="*/ 2459508 h 2480745"/>
                <a:gd name="connsiteX17" fmla="*/ 447457 w 1537011"/>
                <a:gd name="connsiteY17" fmla="*/ 2446887 h 2480745"/>
                <a:gd name="connsiteX18" fmla="*/ 391775 w 1537011"/>
                <a:gd name="connsiteY18" fmla="*/ 2352600 h 2480745"/>
                <a:gd name="connsiteX19" fmla="*/ 470472 w 1537011"/>
                <a:gd name="connsiteY19" fmla="*/ 2270192 h 2480745"/>
                <a:gd name="connsiteX20" fmla="*/ 460819 w 1537011"/>
                <a:gd name="connsiteY20" fmla="*/ 2117997 h 2480745"/>
                <a:gd name="connsiteX21" fmla="*/ 417759 w 1537011"/>
                <a:gd name="connsiteY21" fmla="*/ 2125420 h 2480745"/>
                <a:gd name="connsiteX22" fmla="*/ 390290 w 1537011"/>
                <a:gd name="connsiteY22" fmla="*/ 2156602 h 2480745"/>
                <a:gd name="connsiteX23" fmla="*/ 414047 w 1537011"/>
                <a:gd name="connsiteY23" fmla="*/ 2190753 h 2480745"/>
                <a:gd name="connsiteX24" fmla="*/ 458592 w 1537011"/>
                <a:gd name="connsiteY24" fmla="*/ 2201147 h 2480745"/>
                <a:gd name="connsiteX25" fmla="*/ 763724 w 1537011"/>
                <a:gd name="connsiteY25" fmla="*/ 2210798 h 2480745"/>
                <a:gd name="connsiteX26" fmla="*/ 1054751 w 1537011"/>
                <a:gd name="connsiteY26" fmla="*/ 2220450 h 2480745"/>
                <a:gd name="connsiteX27" fmla="*/ 1106721 w 1537011"/>
                <a:gd name="connsiteY27" fmla="*/ 2215253 h 2480745"/>
                <a:gd name="connsiteX28" fmla="*/ 1136417 w 1537011"/>
                <a:gd name="connsiteY28" fmla="*/ 2182586 h 2480745"/>
                <a:gd name="connsiteX29" fmla="*/ 1110433 w 1537011"/>
                <a:gd name="connsiteY29" fmla="*/ 2146950 h 2480745"/>
                <a:gd name="connsiteX30" fmla="*/ 1045100 w 1537011"/>
                <a:gd name="connsiteY30" fmla="*/ 2136557 h 2480745"/>
                <a:gd name="connsiteX31" fmla="*/ 460819 w 1537011"/>
                <a:gd name="connsiteY31" fmla="*/ 2117997 h 2480745"/>
                <a:gd name="connsiteX32" fmla="*/ 425926 w 1537011"/>
                <a:gd name="connsiteY32" fmla="*/ 2063800 h 2480745"/>
                <a:gd name="connsiteX33" fmla="*/ 465274 w 1537011"/>
                <a:gd name="connsiteY33" fmla="*/ 2065285 h 2480745"/>
                <a:gd name="connsiteX34" fmla="*/ 506849 w 1537011"/>
                <a:gd name="connsiteY34" fmla="*/ 2066770 h 2480745"/>
                <a:gd name="connsiteX35" fmla="*/ 526151 w 1537011"/>
                <a:gd name="connsiteY35" fmla="*/ 2066770 h 2480745"/>
                <a:gd name="connsiteX36" fmla="*/ 1096326 w 1537011"/>
                <a:gd name="connsiteY36" fmla="*/ 2083845 h 2480745"/>
                <a:gd name="connsiteX37" fmla="*/ 1137159 w 1537011"/>
                <a:gd name="connsiteY37" fmla="*/ 2097209 h 2480745"/>
                <a:gd name="connsiteX38" fmla="*/ 1192840 w 1537011"/>
                <a:gd name="connsiteY38" fmla="*/ 2187041 h 2480745"/>
                <a:gd name="connsiteX39" fmla="*/ 1128251 w 1537011"/>
                <a:gd name="connsiteY39" fmla="*/ 2267964 h 2480745"/>
                <a:gd name="connsiteX40" fmla="*/ 1097811 w 1537011"/>
                <a:gd name="connsiteY40" fmla="*/ 2276131 h 2480745"/>
                <a:gd name="connsiteX41" fmla="*/ 443001 w 1537011"/>
                <a:gd name="connsiteY41" fmla="*/ 2256828 h 2480745"/>
                <a:gd name="connsiteX42" fmla="*/ 338320 w 1537011"/>
                <a:gd name="connsiteY42" fmla="*/ 2126163 h 2480745"/>
                <a:gd name="connsiteX43" fmla="*/ 425926 w 1537011"/>
                <a:gd name="connsiteY43" fmla="*/ 2063800 h 2480745"/>
                <a:gd name="connsiteX44" fmla="*/ 446713 w 1537011"/>
                <a:gd name="connsiteY44" fmla="*/ 1916802 h 2480745"/>
                <a:gd name="connsiteX45" fmla="*/ 390289 w 1537011"/>
                <a:gd name="connsiteY45" fmla="*/ 1927939 h 2480745"/>
                <a:gd name="connsiteX46" fmla="*/ 388062 w 1537011"/>
                <a:gd name="connsiteY46" fmla="*/ 1982877 h 2480745"/>
                <a:gd name="connsiteX47" fmla="*/ 440773 w 1537011"/>
                <a:gd name="connsiteY47" fmla="*/ 1996983 h 2480745"/>
                <a:gd name="connsiteX48" fmla="*/ 1098555 w 1537011"/>
                <a:gd name="connsiteY48" fmla="*/ 2018513 h 2480745"/>
                <a:gd name="connsiteX49" fmla="*/ 1149038 w 1537011"/>
                <a:gd name="connsiteY49" fmla="*/ 2008119 h 2480745"/>
                <a:gd name="connsiteX50" fmla="*/ 1151266 w 1537011"/>
                <a:gd name="connsiteY50" fmla="*/ 1952438 h 2480745"/>
                <a:gd name="connsiteX51" fmla="*/ 1098555 w 1537011"/>
                <a:gd name="connsiteY51" fmla="*/ 1937590 h 2480745"/>
                <a:gd name="connsiteX52" fmla="*/ 446713 w 1537011"/>
                <a:gd name="connsiteY52" fmla="*/ 1916802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00911 w 1537011"/>
                <a:gd name="connsiteY15" fmla="*/ 2459508 h 2480745"/>
                <a:gd name="connsiteX16" fmla="*/ 447457 w 1537011"/>
                <a:gd name="connsiteY16" fmla="*/ 2446887 h 2480745"/>
                <a:gd name="connsiteX17" fmla="*/ 391775 w 1537011"/>
                <a:gd name="connsiteY17" fmla="*/ 2352600 h 2480745"/>
                <a:gd name="connsiteX18" fmla="*/ 470472 w 1537011"/>
                <a:gd name="connsiteY18" fmla="*/ 2270192 h 2480745"/>
                <a:gd name="connsiteX19" fmla="*/ 460819 w 1537011"/>
                <a:gd name="connsiteY19" fmla="*/ 2117997 h 2480745"/>
                <a:gd name="connsiteX20" fmla="*/ 417759 w 1537011"/>
                <a:gd name="connsiteY20" fmla="*/ 2125420 h 2480745"/>
                <a:gd name="connsiteX21" fmla="*/ 390290 w 1537011"/>
                <a:gd name="connsiteY21" fmla="*/ 2156602 h 2480745"/>
                <a:gd name="connsiteX22" fmla="*/ 414047 w 1537011"/>
                <a:gd name="connsiteY22" fmla="*/ 2190753 h 2480745"/>
                <a:gd name="connsiteX23" fmla="*/ 458592 w 1537011"/>
                <a:gd name="connsiteY23" fmla="*/ 2201147 h 2480745"/>
                <a:gd name="connsiteX24" fmla="*/ 763724 w 1537011"/>
                <a:gd name="connsiteY24" fmla="*/ 2210798 h 2480745"/>
                <a:gd name="connsiteX25" fmla="*/ 1054751 w 1537011"/>
                <a:gd name="connsiteY25" fmla="*/ 2220450 h 2480745"/>
                <a:gd name="connsiteX26" fmla="*/ 1106721 w 1537011"/>
                <a:gd name="connsiteY26" fmla="*/ 2215253 h 2480745"/>
                <a:gd name="connsiteX27" fmla="*/ 1136417 w 1537011"/>
                <a:gd name="connsiteY27" fmla="*/ 2182586 h 2480745"/>
                <a:gd name="connsiteX28" fmla="*/ 1110433 w 1537011"/>
                <a:gd name="connsiteY28" fmla="*/ 2146950 h 2480745"/>
                <a:gd name="connsiteX29" fmla="*/ 1045100 w 1537011"/>
                <a:gd name="connsiteY29" fmla="*/ 2136557 h 2480745"/>
                <a:gd name="connsiteX30" fmla="*/ 460819 w 1537011"/>
                <a:gd name="connsiteY30" fmla="*/ 2117997 h 2480745"/>
                <a:gd name="connsiteX31" fmla="*/ 425926 w 1537011"/>
                <a:gd name="connsiteY31" fmla="*/ 2063800 h 2480745"/>
                <a:gd name="connsiteX32" fmla="*/ 465274 w 1537011"/>
                <a:gd name="connsiteY32" fmla="*/ 2065285 h 2480745"/>
                <a:gd name="connsiteX33" fmla="*/ 506849 w 1537011"/>
                <a:gd name="connsiteY33" fmla="*/ 2066770 h 2480745"/>
                <a:gd name="connsiteX34" fmla="*/ 526151 w 1537011"/>
                <a:gd name="connsiteY34" fmla="*/ 2066770 h 2480745"/>
                <a:gd name="connsiteX35" fmla="*/ 1096326 w 1537011"/>
                <a:gd name="connsiteY35" fmla="*/ 2083845 h 2480745"/>
                <a:gd name="connsiteX36" fmla="*/ 1137159 w 1537011"/>
                <a:gd name="connsiteY36" fmla="*/ 2097209 h 2480745"/>
                <a:gd name="connsiteX37" fmla="*/ 1192840 w 1537011"/>
                <a:gd name="connsiteY37" fmla="*/ 2187041 h 2480745"/>
                <a:gd name="connsiteX38" fmla="*/ 1128251 w 1537011"/>
                <a:gd name="connsiteY38" fmla="*/ 2267964 h 2480745"/>
                <a:gd name="connsiteX39" fmla="*/ 1097811 w 1537011"/>
                <a:gd name="connsiteY39" fmla="*/ 2276131 h 2480745"/>
                <a:gd name="connsiteX40" fmla="*/ 443001 w 1537011"/>
                <a:gd name="connsiteY40" fmla="*/ 2256828 h 2480745"/>
                <a:gd name="connsiteX41" fmla="*/ 338320 w 1537011"/>
                <a:gd name="connsiteY41" fmla="*/ 2126163 h 2480745"/>
                <a:gd name="connsiteX42" fmla="*/ 425926 w 1537011"/>
                <a:gd name="connsiteY42" fmla="*/ 2063800 h 2480745"/>
                <a:gd name="connsiteX43" fmla="*/ 446713 w 1537011"/>
                <a:gd name="connsiteY43" fmla="*/ 1916802 h 2480745"/>
                <a:gd name="connsiteX44" fmla="*/ 390289 w 1537011"/>
                <a:gd name="connsiteY44" fmla="*/ 1927939 h 2480745"/>
                <a:gd name="connsiteX45" fmla="*/ 388062 w 1537011"/>
                <a:gd name="connsiteY45" fmla="*/ 1982877 h 2480745"/>
                <a:gd name="connsiteX46" fmla="*/ 440773 w 1537011"/>
                <a:gd name="connsiteY46" fmla="*/ 1996983 h 2480745"/>
                <a:gd name="connsiteX47" fmla="*/ 1098555 w 1537011"/>
                <a:gd name="connsiteY47" fmla="*/ 2018513 h 2480745"/>
                <a:gd name="connsiteX48" fmla="*/ 1149038 w 1537011"/>
                <a:gd name="connsiteY48" fmla="*/ 2008119 h 2480745"/>
                <a:gd name="connsiteX49" fmla="*/ 1151266 w 1537011"/>
                <a:gd name="connsiteY49" fmla="*/ 1952438 h 2480745"/>
                <a:gd name="connsiteX50" fmla="*/ 1098555 w 1537011"/>
                <a:gd name="connsiteY50" fmla="*/ 1937590 h 2480745"/>
                <a:gd name="connsiteX51" fmla="*/ 446713 w 1537011"/>
                <a:gd name="connsiteY51" fmla="*/ 1916802 h 2480745"/>
                <a:gd name="connsiteX52" fmla="*/ 523923 w 1537011"/>
                <a:gd name="connsiteY52" fmla="*/ 192914 h 2480745"/>
                <a:gd name="connsiteX53" fmla="*/ 408107 w 1537011"/>
                <a:gd name="connsiteY53" fmla="*/ 273095 h 2480745"/>
                <a:gd name="connsiteX54" fmla="*/ 183898 w 1537011"/>
                <a:gd name="connsiteY54" fmla="*/ 552985 h 2480745"/>
                <a:gd name="connsiteX55" fmla="*/ 150488 w 1537011"/>
                <a:gd name="connsiteY55" fmla="*/ 820997 h 2480745"/>
                <a:gd name="connsiteX56" fmla="*/ 244033 w 1537011"/>
                <a:gd name="connsiteY56" fmla="*/ 1149145 h 2480745"/>
                <a:gd name="connsiteX57" fmla="*/ 242548 w 1537011"/>
                <a:gd name="connsiteY57" fmla="*/ 1156569 h 2480745"/>
                <a:gd name="connsiteX58" fmla="*/ 154200 w 1537011"/>
                <a:gd name="connsiteY58" fmla="*/ 950920 h 2480745"/>
                <a:gd name="connsiteX59" fmla="*/ 131186 w 1537011"/>
                <a:gd name="connsiteY59" fmla="*/ 648757 h 2480745"/>
                <a:gd name="connsiteX60" fmla="*/ 215821 w 1537011"/>
                <a:gd name="connsiteY60" fmla="*/ 443851 h 2480745"/>
                <a:gd name="connsiteX61" fmla="*/ 500165 w 1537011"/>
                <a:gd name="connsiteY61" fmla="*/ 201081 h 2480745"/>
                <a:gd name="connsiteX62" fmla="*/ 523923 w 1537011"/>
                <a:gd name="connsiteY62" fmla="*/ 192914 h 2480745"/>
                <a:gd name="connsiteX63" fmla="*/ 800630 w 1537011"/>
                <a:gd name="connsiteY63" fmla="*/ 46764 h 2480745"/>
                <a:gd name="connsiteX64" fmla="*/ 713588 w 1537011"/>
                <a:gd name="connsiteY64" fmla="*/ 47343 h 2480745"/>
                <a:gd name="connsiteX65" fmla="*/ 595938 w 1537011"/>
                <a:gd name="connsiteY65" fmla="*/ 67446 h 2480745"/>
                <a:gd name="connsiteX66" fmla="*/ 175732 w 1537011"/>
                <a:gd name="connsiteY66" fmla="*/ 344366 h 2480745"/>
                <a:gd name="connsiteX67" fmla="*/ 49521 w 1537011"/>
                <a:gd name="connsiteY67" fmla="*/ 655438 h 2480745"/>
                <a:gd name="connsiteX68" fmla="*/ 137126 w 1537011"/>
                <a:gd name="connsiteY68" fmla="*/ 1109796 h 2480745"/>
                <a:gd name="connsiteX69" fmla="*/ 310109 w 1537011"/>
                <a:gd name="connsiteY69" fmla="*/ 1387460 h 2480745"/>
                <a:gd name="connsiteX70" fmla="*/ 440773 w 1537011"/>
                <a:gd name="connsiteY70" fmla="*/ 1695562 h 2480745"/>
                <a:gd name="connsiteX71" fmla="*/ 460819 w 1537011"/>
                <a:gd name="connsiteY71" fmla="*/ 1792076 h 2480745"/>
                <a:gd name="connsiteX72" fmla="*/ 492743 w 1537011"/>
                <a:gd name="connsiteY72" fmla="*/ 1817318 h 2480745"/>
                <a:gd name="connsiteX73" fmla="*/ 1065146 w 1537011"/>
                <a:gd name="connsiteY73" fmla="*/ 1836621 h 2480745"/>
                <a:gd name="connsiteX74" fmla="*/ 1089645 w 1537011"/>
                <a:gd name="connsiteY74" fmla="*/ 1818803 h 2480745"/>
                <a:gd name="connsiteX75" fmla="*/ 1116372 w 1537011"/>
                <a:gd name="connsiteY75" fmla="*/ 1688138 h 2480745"/>
                <a:gd name="connsiteX76" fmla="*/ 1268567 w 1537011"/>
                <a:gd name="connsiteY76" fmla="*/ 1319900 h 2480745"/>
                <a:gd name="connsiteX77" fmla="*/ 1376960 w 1537011"/>
                <a:gd name="connsiteY77" fmla="*/ 1166220 h 2480745"/>
                <a:gd name="connsiteX78" fmla="*/ 1468276 w 1537011"/>
                <a:gd name="connsiteY78" fmla="*/ 916026 h 2480745"/>
                <a:gd name="connsiteX79" fmla="*/ 1468276 w 1537011"/>
                <a:gd name="connsiteY79" fmla="*/ 599015 h 2480745"/>
                <a:gd name="connsiteX80" fmla="*/ 1056236 w 1537011"/>
                <a:gd name="connsiteY80" fmla="*/ 110506 h 2480745"/>
                <a:gd name="connsiteX81" fmla="*/ 800630 w 1537011"/>
                <a:gd name="connsiteY81" fmla="*/ 46764 h 2480745"/>
                <a:gd name="connsiteX82" fmla="*/ 794163 w 1537011"/>
                <a:gd name="connsiteY82" fmla="*/ 814 h 2480745"/>
                <a:gd name="connsiteX83" fmla="*/ 1036191 w 1537011"/>
                <a:gd name="connsiteY83" fmla="*/ 52598 h 2480745"/>
                <a:gd name="connsiteX84" fmla="*/ 1503912 w 1537011"/>
                <a:gd name="connsiteY84" fmla="*/ 551500 h 2480745"/>
                <a:gd name="connsiteX85" fmla="*/ 1518761 w 1537011"/>
                <a:gd name="connsiteY85" fmla="*/ 910830 h 2480745"/>
                <a:gd name="connsiteX86" fmla="*/ 1377702 w 1537011"/>
                <a:gd name="connsiteY86" fmla="*/ 1250855 h 2480745"/>
                <a:gd name="connsiteX87" fmla="*/ 1264855 w 1537011"/>
                <a:gd name="connsiteY87" fmla="*/ 1406020 h 2480745"/>
                <a:gd name="connsiteX88" fmla="*/ 1163144 w 1537011"/>
                <a:gd name="connsiteY88" fmla="*/ 1694078 h 2480745"/>
                <a:gd name="connsiteX89" fmla="*/ 1115630 w 1537011"/>
                <a:gd name="connsiteY89" fmla="*/ 1876711 h 2480745"/>
                <a:gd name="connsiteX90" fmla="*/ 1149781 w 1537011"/>
                <a:gd name="connsiteY90" fmla="*/ 1887848 h 2480745"/>
                <a:gd name="connsiteX91" fmla="*/ 1229961 w 1537011"/>
                <a:gd name="connsiteY91" fmla="*/ 1991044 h 2480745"/>
                <a:gd name="connsiteX92" fmla="*/ 1126023 w 1537011"/>
                <a:gd name="connsiteY92" fmla="*/ 2077164 h 2480745"/>
                <a:gd name="connsiteX93" fmla="*/ 1100038 w 1537011"/>
                <a:gd name="connsiteY93" fmla="*/ 2077906 h 2480745"/>
                <a:gd name="connsiteX94" fmla="*/ 423698 w 1537011"/>
                <a:gd name="connsiteY94" fmla="*/ 2054891 h 2480745"/>
                <a:gd name="connsiteX95" fmla="*/ 368017 w 1537011"/>
                <a:gd name="connsiteY95" fmla="*/ 2039300 h 2480745"/>
                <a:gd name="connsiteX96" fmla="*/ 311594 w 1537011"/>
                <a:gd name="connsiteY96" fmla="*/ 1951695 h 2480745"/>
                <a:gd name="connsiteX97" fmla="*/ 382123 w 1537011"/>
                <a:gd name="connsiteY97" fmla="*/ 1867803 h 2480745"/>
                <a:gd name="connsiteX98" fmla="*/ 434092 w 1537011"/>
                <a:gd name="connsiteY98" fmla="*/ 1854439 h 2480745"/>
                <a:gd name="connsiteX99" fmla="*/ 387320 w 1537011"/>
                <a:gd name="connsiteY99" fmla="*/ 1655472 h 2480745"/>
                <a:gd name="connsiteX100" fmla="*/ 301199 w 1537011"/>
                <a:gd name="connsiteY100" fmla="*/ 1459474 h 2480745"/>
                <a:gd name="connsiteX101" fmla="*/ 137869 w 1537011"/>
                <a:gd name="connsiteY101" fmla="*/ 1212992 h 2480745"/>
                <a:gd name="connsiteX102" fmla="*/ 2748 w 1537011"/>
                <a:gd name="connsiteY102" fmla="*/ 664348 h 2480745"/>
                <a:gd name="connsiteX103" fmla="*/ 145292 w 1537011"/>
                <a:gd name="connsiteY103" fmla="*/ 308730 h 2480745"/>
                <a:gd name="connsiteX104" fmla="*/ 549909 w 1537011"/>
                <a:gd name="connsiteY104" fmla="*/ 32552 h 2480745"/>
                <a:gd name="connsiteX105" fmla="*/ 794163 w 1537011"/>
                <a:gd name="connsiteY105" fmla="*/ 814 h 2480745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608445 w 1537011"/>
                <a:gd name="connsiteY13" fmla="*/ 2467907 h 2475850"/>
                <a:gd name="connsiteX14" fmla="*/ 500911 w 1537011"/>
                <a:gd name="connsiteY14" fmla="*/ 2459508 h 2475850"/>
                <a:gd name="connsiteX15" fmla="*/ 447457 w 1537011"/>
                <a:gd name="connsiteY15" fmla="*/ 2446887 h 2475850"/>
                <a:gd name="connsiteX16" fmla="*/ 391775 w 1537011"/>
                <a:gd name="connsiteY16" fmla="*/ 2352600 h 2475850"/>
                <a:gd name="connsiteX17" fmla="*/ 470472 w 1537011"/>
                <a:gd name="connsiteY17" fmla="*/ 2270192 h 2475850"/>
                <a:gd name="connsiteX18" fmla="*/ 460819 w 1537011"/>
                <a:gd name="connsiteY18" fmla="*/ 2117997 h 2475850"/>
                <a:gd name="connsiteX19" fmla="*/ 417759 w 1537011"/>
                <a:gd name="connsiteY19" fmla="*/ 2125420 h 2475850"/>
                <a:gd name="connsiteX20" fmla="*/ 390290 w 1537011"/>
                <a:gd name="connsiteY20" fmla="*/ 2156602 h 2475850"/>
                <a:gd name="connsiteX21" fmla="*/ 414047 w 1537011"/>
                <a:gd name="connsiteY21" fmla="*/ 2190753 h 2475850"/>
                <a:gd name="connsiteX22" fmla="*/ 458592 w 1537011"/>
                <a:gd name="connsiteY22" fmla="*/ 2201147 h 2475850"/>
                <a:gd name="connsiteX23" fmla="*/ 763724 w 1537011"/>
                <a:gd name="connsiteY23" fmla="*/ 2210798 h 2475850"/>
                <a:gd name="connsiteX24" fmla="*/ 1054751 w 1537011"/>
                <a:gd name="connsiteY24" fmla="*/ 2220450 h 2475850"/>
                <a:gd name="connsiteX25" fmla="*/ 1106721 w 1537011"/>
                <a:gd name="connsiteY25" fmla="*/ 2215253 h 2475850"/>
                <a:gd name="connsiteX26" fmla="*/ 1136417 w 1537011"/>
                <a:gd name="connsiteY26" fmla="*/ 2182586 h 2475850"/>
                <a:gd name="connsiteX27" fmla="*/ 1110433 w 1537011"/>
                <a:gd name="connsiteY27" fmla="*/ 2146950 h 2475850"/>
                <a:gd name="connsiteX28" fmla="*/ 1045100 w 1537011"/>
                <a:gd name="connsiteY28" fmla="*/ 2136557 h 2475850"/>
                <a:gd name="connsiteX29" fmla="*/ 460819 w 1537011"/>
                <a:gd name="connsiteY29" fmla="*/ 2117997 h 2475850"/>
                <a:gd name="connsiteX30" fmla="*/ 425926 w 1537011"/>
                <a:gd name="connsiteY30" fmla="*/ 2063800 h 2475850"/>
                <a:gd name="connsiteX31" fmla="*/ 465274 w 1537011"/>
                <a:gd name="connsiteY31" fmla="*/ 2065285 h 2475850"/>
                <a:gd name="connsiteX32" fmla="*/ 506849 w 1537011"/>
                <a:gd name="connsiteY32" fmla="*/ 2066770 h 2475850"/>
                <a:gd name="connsiteX33" fmla="*/ 526151 w 1537011"/>
                <a:gd name="connsiteY33" fmla="*/ 2066770 h 2475850"/>
                <a:gd name="connsiteX34" fmla="*/ 1096326 w 1537011"/>
                <a:gd name="connsiteY34" fmla="*/ 2083845 h 2475850"/>
                <a:gd name="connsiteX35" fmla="*/ 1137159 w 1537011"/>
                <a:gd name="connsiteY35" fmla="*/ 2097209 h 2475850"/>
                <a:gd name="connsiteX36" fmla="*/ 1192840 w 1537011"/>
                <a:gd name="connsiteY36" fmla="*/ 2187041 h 2475850"/>
                <a:gd name="connsiteX37" fmla="*/ 1128251 w 1537011"/>
                <a:gd name="connsiteY37" fmla="*/ 2267964 h 2475850"/>
                <a:gd name="connsiteX38" fmla="*/ 1097811 w 1537011"/>
                <a:gd name="connsiteY38" fmla="*/ 2276131 h 2475850"/>
                <a:gd name="connsiteX39" fmla="*/ 443001 w 1537011"/>
                <a:gd name="connsiteY39" fmla="*/ 2256828 h 2475850"/>
                <a:gd name="connsiteX40" fmla="*/ 338320 w 1537011"/>
                <a:gd name="connsiteY40" fmla="*/ 2126163 h 2475850"/>
                <a:gd name="connsiteX41" fmla="*/ 425926 w 1537011"/>
                <a:gd name="connsiteY41" fmla="*/ 2063800 h 2475850"/>
                <a:gd name="connsiteX42" fmla="*/ 446713 w 1537011"/>
                <a:gd name="connsiteY42" fmla="*/ 1916802 h 2475850"/>
                <a:gd name="connsiteX43" fmla="*/ 390289 w 1537011"/>
                <a:gd name="connsiteY43" fmla="*/ 1927939 h 2475850"/>
                <a:gd name="connsiteX44" fmla="*/ 388062 w 1537011"/>
                <a:gd name="connsiteY44" fmla="*/ 1982877 h 2475850"/>
                <a:gd name="connsiteX45" fmla="*/ 440773 w 1537011"/>
                <a:gd name="connsiteY45" fmla="*/ 1996983 h 2475850"/>
                <a:gd name="connsiteX46" fmla="*/ 1098555 w 1537011"/>
                <a:gd name="connsiteY46" fmla="*/ 2018513 h 2475850"/>
                <a:gd name="connsiteX47" fmla="*/ 1149038 w 1537011"/>
                <a:gd name="connsiteY47" fmla="*/ 2008119 h 2475850"/>
                <a:gd name="connsiteX48" fmla="*/ 1151266 w 1537011"/>
                <a:gd name="connsiteY48" fmla="*/ 1952438 h 2475850"/>
                <a:gd name="connsiteX49" fmla="*/ 1098555 w 1537011"/>
                <a:gd name="connsiteY49" fmla="*/ 1937590 h 2475850"/>
                <a:gd name="connsiteX50" fmla="*/ 446713 w 1537011"/>
                <a:gd name="connsiteY50" fmla="*/ 1916802 h 2475850"/>
                <a:gd name="connsiteX51" fmla="*/ 523923 w 1537011"/>
                <a:gd name="connsiteY51" fmla="*/ 192914 h 2475850"/>
                <a:gd name="connsiteX52" fmla="*/ 408107 w 1537011"/>
                <a:gd name="connsiteY52" fmla="*/ 273095 h 2475850"/>
                <a:gd name="connsiteX53" fmla="*/ 183898 w 1537011"/>
                <a:gd name="connsiteY53" fmla="*/ 552985 h 2475850"/>
                <a:gd name="connsiteX54" fmla="*/ 150488 w 1537011"/>
                <a:gd name="connsiteY54" fmla="*/ 820997 h 2475850"/>
                <a:gd name="connsiteX55" fmla="*/ 244033 w 1537011"/>
                <a:gd name="connsiteY55" fmla="*/ 1149145 h 2475850"/>
                <a:gd name="connsiteX56" fmla="*/ 242548 w 1537011"/>
                <a:gd name="connsiteY56" fmla="*/ 1156569 h 2475850"/>
                <a:gd name="connsiteX57" fmla="*/ 154200 w 1537011"/>
                <a:gd name="connsiteY57" fmla="*/ 950920 h 2475850"/>
                <a:gd name="connsiteX58" fmla="*/ 131186 w 1537011"/>
                <a:gd name="connsiteY58" fmla="*/ 648757 h 2475850"/>
                <a:gd name="connsiteX59" fmla="*/ 215821 w 1537011"/>
                <a:gd name="connsiteY59" fmla="*/ 443851 h 2475850"/>
                <a:gd name="connsiteX60" fmla="*/ 500165 w 1537011"/>
                <a:gd name="connsiteY60" fmla="*/ 201081 h 2475850"/>
                <a:gd name="connsiteX61" fmla="*/ 523923 w 1537011"/>
                <a:gd name="connsiteY61" fmla="*/ 192914 h 2475850"/>
                <a:gd name="connsiteX62" fmla="*/ 800630 w 1537011"/>
                <a:gd name="connsiteY62" fmla="*/ 46764 h 2475850"/>
                <a:gd name="connsiteX63" fmla="*/ 713588 w 1537011"/>
                <a:gd name="connsiteY63" fmla="*/ 47343 h 2475850"/>
                <a:gd name="connsiteX64" fmla="*/ 595938 w 1537011"/>
                <a:gd name="connsiteY64" fmla="*/ 67446 h 2475850"/>
                <a:gd name="connsiteX65" fmla="*/ 175732 w 1537011"/>
                <a:gd name="connsiteY65" fmla="*/ 344366 h 2475850"/>
                <a:gd name="connsiteX66" fmla="*/ 49521 w 1537011"/>
                <a:gd name="connsiteY66" fmla="*/ 655438 h 2475850"/>
                <a:gd name="connsiteX67" fmla="*/ 137126 w 1537011"/>
                <a:gd name="connsiteY67" fmla="*/ 1109796 h 2475850"/>
                <a:gd name="connsiteX68" fmla="*/ 310109 w 1537011"/>
                <a:gd name="connsiteY68" fmla="*/ 1387460 h 2475850"/>
                <a:gd name="connsiteX69" fmla="*/ 440773 w 1537011"/>
                <a:gd name="connsiteY69" fmla="*/ 1695562 h 2475850"/>
                <a:gd name="connsiteX70" fmla="*/ 460819 w 1537011"/>
                <a:gd name="connsiteY70" fmla="*/ 1792076 h 2475850"/>
                <a:gd name="connsiteX71" fmla="*/ 492743 w 1537011"/>
                <a:gd name="connsiteY71" fmla="*/ 1817318 h 2475850"/>
                <a:gd name="connsiteX72" fmla="*/ 1065146 w 1537011"/>
                <a:gd name="connsiteY72" fmla="*/ 1836621 h 2475850"/>
                <a:gd name="connsiteX73" fmla="*/ 1089645 w 1537011"/>
                <a:gd name="connsiteY73" fmla="*/ 1818803 h 2475850"/>
                <a:gd name="connsiteX74" fmla="*/ 1116372 w 1537011"/>
                <a:gd name="connsiteY74" fmla="*/ 1688138 h 2475850"/>
                <a:gd name="connsiteX75" fmla="*/ 1268567 w 1537011"/>
                <a:gd name="connsiteY75" fmla="*/ 1319900 h 2475850"/>
                <a:gd name="connsiteX76" fmla="*/ 1376960 w 1537011"/>
                <a:gd name="connsiteY76" fmla="*/ 1166220 h 2475850"/>
                <a:gd name="connsiteX77" fmla="*/ 1468276 w 1537011"/>
                <a:gd name="connsiteY77" fmla="*/ 916026 h 2475850"/>
                <a:gd name="connsiteX78" fmla="*/ 1468276 w 1537011"/>
                <a:gd name="connsiteY78" fmla="*/ 599015 h 2475850"/>
                <a:gd name="connsiteX79" fmla="*/ 1056236 w 1537011"/>
                <a:gd name="connsiteY79" fmla="*/ 110506 h 2475850"/>
                <a:gd name="connsiteX80" fmla="*/ 800630 w 1537011"/>
                <a:gd name="connsiteY80" fmla="*/ 46764 h 2475850"/>
                <a:gd name="connsiteX81" fmla="*/ 794163 w 1537011"/>
                <a:gd name="connsiteY81" fmla="*/ 814 h 2475850"/>
                <a:gd name="connsiteX82" fmla="*/ 1036191 w 1537011"/>
                <a:gd name="connsiteY82" fmla="*/ 52598 h 2475850"/>
                <a:gd name="connsiteX83" fmla="*/ 1503912 w 1537011"/>
                <a:gd name="connsiteY83" fmla="*/ 551500 h 2475850"/>
                <a:gd name="connsiteX84" fmla="*/ 1518761 w 1537011"/>
                <a:gd name="connsiteY84" fmla="*/ 910830 h 2475850"/>
                <a:gd name="connsiteX85" fmla="*/ 1377702 w 1537011"/>
                <a:gd name="connsiteY85" fmla="*/ 1250855 h 2475850"/>
                <a:gd name="connsiteX86" fmla="*/ 1264855 w 1537011"/>
                <a:gd name="connsiteY86" fmla="*/ 1406020 h 2475850"/>
                <a:gd name="connsiteX87" fmla="*/ 1163144 w 1537011"/>
                <a:gd name="connsiteY87" fmla="*/ 1694078 h 2475850"/>
                <a:gd name="connsiteX88" fmla="*/ 1115630 w 1537011"/>
                <a:gd name="connsiteY88" fmla="*/ 1876711 h 2475850"/>
                <a:gd name="connsiteX89" fmla="*/ 1149781 w 1537011"/>
                <a:gd name="connsiteY89" fmla="*/ 1887848 h 2475850"/>
                <a:gd name="connsiteX90" fmla="*/ 1229961 w 1537011"/>
                <a:gd name="connsiteY90" fmla="*/ 1991044 h 2475850"/>
                <a:gd name="connsiteX91" fmla="*/ 1126023 w 1537011"/>
                <a:gd name="connsiteY91" fmla="*/ 2077164 h 2475850"/>
                <a:gd name="connsiteX92" fmla="*/ 1100038 w 1537011"/>
                <a:gd name="connsiteY92" fmla="*/ 2077906 h 2475850"/>
                <a:gd name="connsiteX93" fmla="*/ 423698 w 1537011"/>
                <a:gd name="connsiteY93" fmla="*/ 2054891 h 2475850"/>
                <a:gd name="connsiteX94" fmla="*/ 368017 w 1537011"/>
                <a:gd name="connsiteY94" fmla="*/ 2039300 h 2475850"/>
                <a:gd name="connsiteX95" fmla="*/ 311594 w 1537011"/>
                <a:gd name="connsiteY95" fmla="*/ 1951695 h 2475850"/>
                <a:gd name="connsiteX96" fmla="*/ 382123 w 1537011"/>
                <a:gd name="connsiteY96" fmla="*/ 1867803 h 2475850"/>
                <a:gd name="connsiteX97" fmla="*/ 434092 w 1537011"/>
                <a:gd name="connsiteY97" fmla="*/ 1854439 h 2475850"/>
                <a:gd name="connsiteX98" fmla="*/ 387320 w 1537011"/>
                <a:gd name="connsiteY98" fmla="*/ 1655472 h 2475850"/>
                <a:gd name="connsiteX99" fmla="*/ 301199 w 1537011"/>
                <a:gd name="connsiteY99" fmla="*/ 1459474 h 2475850"/>
                <a:gd name="connsiteX100" fmla="*/ 137869 w 1537011"/>
                <a:gd name="connsiteY100" fmla="*/ 1212992 h 2475850"/>
                <a:gd name="connsiteX101" fmla="*/ 2748 w 1537011"/>
                <a:gd name="connsiteY101" fmla="*/ 664348 h 2475850"/>
                <a:gd name="connsiteX102" fmla="*/ 145292 w 1537011"/>
                <a:gd name="connsiteY102" fmla="*/ 308730 h 2475850"/>
                <a:gd name="connsiteX103" fmla="*/ 549909 w 1537011"/>
                <a:gd name="connsiteY103" fmla="*/ 32552 h 2475850"/>
                <a:gd name="connsiteX104" fmla="*/ 794163 w 1537011"/>
                <a:gd name="connsiteY104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500911 w 1537011"/>
                <a:gd name="connsiteY13" fmla="*/ 2459508 h 2475850"/>
                <a:gd name="connsiteX14" fmla="*/ 447457 w 1537011"/>
                <a:gd name="connsiteY14" fmla="*/ 2446887 h 2475850"/>
                <a:gd name="connsiteX15" fmla="*/ 391775 w 1537011"/>
                <a:gd name="connsiteY15" fmla="*/ 2352600 h 2475850"/>
                <a:gd name="connsiteX16" fmla="*/ 470472 w 1537011"/>
                <a:gd name="connsiteY16" fmla="*/ 2270192 h 2475850"/>
                <a:gd name="connsiteX17" fmla="*/ 460819 w 1537011"/>
                <a:gd name="connsiteY17" fmla="*/ 2117997 h 2475850"/>
                <a:gd name="connsiteX18" fmla="*/ 417759 w 1537011"/>
                <a:gd name="connsiteY18" fmla="*/ 2125420 h 2475850"/>
                <a:gd name="connsiteX19" fmla="*/ 390290 w 1537011"/>
                <a:gd name="connsiteY19" fmla="*/ 2156602 h 2475850"/>
                <a:gd name="connsiteX20" fmla="*/ 414047 w 1537011"/>
                <a:gd name="connsiteY20" fmla="*/ 2190753 h 2475850"/>
                <a:gd name="connsiteX21" fmla="*/ 458592 w 1537011"/>
                <a:gd name="connsiteY21" fmla="*/ 2201147 h 2475850"/>
                <a:gd name="connsiteX22" fmla="*/ 763724 w 1537011"/>
                <a:gd name="connsiteY22" fmla="*/ 2210798 h 2475850"/>
                <a:gd name="connsiteX23" fmla="*/ 1054751 w 1537011"/>
                <a:gd name="connsiteY23" fmla="*/ 2220450 h 2475850"/>
                <a:gd name="connsiteX24" fmla="*/ 1106721 w 1537011"/>
                <a:gd name="connsiteY24" fmla="*/ 2215253 h 2475850"/>
                <a:gd name="connsiteX25" fmla="*/ 1136417 w 1537011"/>
                <a:gd name="connsiteY25" fmla="*/ 2182586 h 2475850"/>
                <a:gd name="connsiteX26" fmla="*/ 1110433 w 1537011"/>
                <a:gd name="connsiteY26" fmla="*/ 2146950 h 2475850"/>
                <a:gd name="connsiteX27" fmla="*/ 1045100 w 1537011"/>
                <a:gd name="connsiteY27" fmla="*/ 2136557 h 2475850"/>
                <a:gd name="connsiteX28" fmla="*/ 460819 w 1537011"/>
                <a:gd name="connsiteY28" fmla="*/ 2117997 h 2475850"/>
                <a:gd name="connsiteX29" fmla="*/ 425926 w 1537011"/>
                <a:gd name="connsiteY29" fmla="*/ 2063800 h 2475850"/>
                <a:gd name="connsiteX30" fmla="*/ 465274 w 1537011"/>
                <a:gd name="connsiteY30" fmla="*/ 2065285 h 2475850"/>
                <a:gd name="connsiteX31" fmla="*/ 506849 w 1537011"/>
                <a:gd name="connsiteY31" fmla="*/ 2066770 h 2475850"/>
                <a:gd name="connsiteX32" fmla="*/ 526151 w 1537011"/>
                <a:gd name="connsiteY32" fmla="*/ 2066770 h 2475850"/>
                <a:gd name="connsiteX33" fmla="*/ 1096326 w 1537011"/>
                <a:gd name="connsiteY33" fmla="*/ 2083845 h 2475850"/>
                <a:gd name="connsiteX34" fmla="*/ 1137159 w 1537011"/>
                <a:gd name="connsiteY34" fmla="*/ 2097209 h 2475850"/>
                <a:gd name="connsiteX35" fmla="*/ 1192840 w 1537011"/>
                <a:gd name="connsiteY35" fmla="*/ 2187041 h 2475850"/>
                <a:gd name="connsiteX36" fmla="*/ 1128251 w 1537011"/>
                <a:gd name="connsiteY36" fmla="*/ 2267964 h 2475850"/>
                <a:gd name="connsiteX37" fmla="*/ 1097811 w 1537011"/>
                <a:gd name="connsiteY37" fmla="*/ 2276131 h 2475850"/>
                <a:gd name="connsiteX38" fmla="*/ 443001 w 1537011"/>
                <a:gd name="connsiteY38" fmla="*/ 2256828 h 2475850"/>
                <a:gd name="connsiteX39" fmla="*/ 338320 w 1537011"/>
                <a:gd name="connsiteY39" fmla="*/ 2126163 h 2475850"/>
                <a:gd name="connsiteX40" fmla="*/ 425926 w 1537011"/>
                <a:gd name="connsiteY40" fmla="*/ 2063800 h 2475850"/>
                <a:gd name="connsiteX41" fmla="*/ 446713 w 1537011"/>
                <a:gd name="connsiteY41" fmla="*/ 1916802 h 2475850"/>
                <a:gd name="connsiteX42" fmla="*/ 390289 w 1537011"/>
                <a:gd name="connsiteY42" fmla="*/ 1927939 h 2475850"/>
                <a:gd name="connsiteX43" fmla="*/ 388062 w 1537011"/>
                <a:gd name="connsiteY43" fmla="*/ 1982877 h 2475850"/>
                <a:gd name="connsiteX44" fmla="*/ 440773 w 1537011"/>
                <a:gd name="connsiteY44" fmla="*/ 1996983 h 2475850"/>
                <a:gd name="connsiteX45" fmla="*/ 1098555 w 1537011"/>
                <a:gd name="connsiteY45" fmla="*/ 2018513 h 2475850"/>
                <a:gd name="connsiteX46" fmla="*/ 1149038 w 1537011"/>
                <a:gd name="connsiteY46" fmla="*/ 2008119 h 2475850"/>
                <a:gd name="connsiteX47" fmla="*/ 1151266 w 1537011"/>
                <a:gd name="connsiteY47" fmla="*/ 1952438 h 2475850"/>
                <a:gd name="connsiteX48" fmla="*/ 1098555 w 1537011"/>
                <a:gd name="connsiteY48" fmla="*/ 1937590 h 2475850"/>
                <a:gd name="connsiteX49" fmla="*/ 446713 w 1537011"/>
                <a:gd name="connsiteY49" fmla="*/ 1916802 h 2475850"/>
                <a:gd name="connsiteX50" fmla="*/ 523923 w 1537011"/>
                <a:gd name="connsiteY50" fmla="*/ 192914 h 2475850"/>
                <a:gd name="connsiteX51" fmla="*/ 408107 w 1537011"/>
                <a:gd name="connsiteY51" fmla="*/ 273095 h 2475850"/>
                <a:gd name="connsiteX52" fmla="*/ 183898 w 1537011"/>
                <a:gd name="connsiteY52" fmla="*/ 552985 h 2475850"/>
                <a:gd name="connsiteX53" fmla="*/ 150488 w 1537011"/>
                <a:gd name="connsiteY53" fmla="*/ 820997 h 2475850"/>
                <a:gd name="connsiteX54" fmla="*/ 244033 w 1537011"/>
                <a:gd name="connsiteY54" fmla="*/ 1149145 h 2475850"/>
                <a:gd name="connsiteX55" fmla="*/ 242548 w 1537011"/>
                <a:gd name="connsiteY55" fmla="*/ 1156569 h 2475850"/>
                <a:gd name="connsiteX56" fmla="*/ 154200 w 1537011"/>
                <a:gd name="connsiteY56" fmla="*/ 950920 h 2475850"/>
                <a:gd name="connsiteX57" fmla="*/ 131186 w 1537011"/>
                <a:gd name="connsiteY57" fmla="*/ 648757 h 2475850"/>
                <a:gd name="connsiteX58" fmla="*/ 215821 w 1537011"/>
                <a:gd name="connsiteY58" fmla="*/ 443851 h 2475850"/>
                <a:gd name="connsiteX59" fmla="*/ 500165 w 1537011"/>
                <a:gd name="connsiteY59" fmla="*/ 201081 h 2475850"/>
                <a:gd name="connsiteX60" fmla="*/ 523923 w 1537011"/>
                <a:gd name="connsiteY60" fmla="*/ 192914 h 2475850"/>
                <a:gd name="connsiteX61" fmla="*/ 800630 w 1537011"/>
                <a:gd name="connsiteY61" fmla="*/ 46764 h 2475850"/>
                <a:gd name="connsiteX62" fmla="*/ 713588 w 1537011"/>
                <a:gd name="connsiteY62" fmla="*/ 47343 h 2475850"/>
                <a:gd name="connsiteX63" fmla="*/ 595938 w 1537011"/>
                <a:gd name="connsiteY63" fmla="*/ 67446 h 2475850"/>
                <a:gd name="connsiteX64" fmla="*/ 175732 w 1537011"/>
                <a:gd name="connsiteY64" fmla="*/ 344366 h 2475850"/>
                <a:gd name="connsiteX65" fmla="*/ 49521 w 1537011"/>
                <a:gd name="connsiteY65" fmla="*/ 655438 h 2475850"/>
                <a:gd name="connsiteX66" fmla="*/ 137126 w 1537011"/>
                <a:gd name="connsiteY66" fmla="*/ 1109796 h 2475850"/>
                <a:gd name="connsiteX67" fmla="*/ 310109 w 1537011"/>
                <a:gd name="connsiteY67" fmla="*/ 1387460 h 2475850"/>
                <a:gd name="connsiteX68" fmla="*/ 440773 w 1537011"/>
                <a:gd name="connsiteY68" fmla="*/ 1695562 h 2475850"/>
                <a:gd name="connsiteX69" fmla="*/ 460819 w 1537011"/>
                <a:gd name="connsiteY69" fmla="*/ 1792076 h 2475850"/>
                <a:gd name="connsiteX70" fmla="*/ 492743 w 1537011"/>
                <a:gd name="connsiteY70" fmla="*/ 1817318 h 2475850"/>
                <a:gd name="connsiteX71" fmla="*/ 1065146 w 1537011"/>
                <a:gd name="connsiteY71" fmla="*/ 1836621 h 2475850"/>
                <a:gd name="connsiteX72" fmla="*/ 1089645 w 1537011"/>
                <a:gd name="connsiteY72" fmla="*/ 1818803 h 2475850"/>
                <a:gd name="connsiteX73" fmla="*/ 1116372 w 1537011"/>
                <a:gd name="connsiteY73" fmla="*/ 1688138 h 2475850"/>
                <a:gd name="connsiteX74" fmla="*/ 1268567 w 1537011"/>
                <a:gd name="connsiteY74" fmla="*/ 1319900 h 2475850"/>
                <a:gd name="connsiteX75" fmla="*/ 1376960 w 1537011"/>
                <a:gd name="connsiteY75" fmla="*/ 1166220 h 2475850"/>
                <a:gd name="connsiteX76" fmla="*/ 1468276 w 1537011"/>
                <a:gd name="connsiteY76" fmla="*/ 916026 h 2475850"/>
                <a:gd name="connsiteX77" fmla="*/ 1468276 w 1537011"/>
                <a:gd name="connsiteY77" fmla="*/ 599015 h 2475850"/>
                <a:gd name="connsiteX78" fmla="*/ 1056236 w 1537011"/>
                <a:gd name="connsiteY78" fmla="*/ 110506 h 2475850"/>
                <a:gd name="connsiteX79" fmla="*/ 800630 w 1537011"/>
                <a:gd name="connsiteY79" fmla="*/ 46764 h 2475850"/>
                <a:gd name="connsiteX80" fmla="*/ 794163 w 1537011"/>
                <a:gd name="connsiteY80" fmla="*/ 814 h 2475850"/>
                <a:gd name="connsiteX81" fmla="*/ 1036191 w 1537011"/>
                <a:gd name="connsiteY81" fmla="*/ 52598 h 2475850"/>
                <a:gd name="connsiteX82" fmla="*/ 1503912 w 1537011"/>
                <a:gd name="connsiteY82" fmla="*/ 551500 h 2475850"/>
                <a:gd name="connsiteX83" fmla="*/ 1518761 w 1537011"/>
                <a:gd name="connsiteY83" fmla="*/ 910830 h 2475850"/>
                <a:gd name="connsiteX84" fmla="*/ 1377702 w 1537011"/>
                <a:gd name="connsiteY84" fmla="*/ 1250855 h 2475850"/>
                <a:gd name="connsiteX85" fmla="*/ 1264855 w 1537011"/>
                <a:gd name="connsiteY85" fmla="*/ 1406020 h 2475850"/>
                <a:gd name="connsiteX86" fmla="*/ 1163144 w 1537011"/>
                <a:gd name="connsiteY86" fmla="*/ 1694078 h 2475850"/>
                <a:gd name="connsiteX87" fmla="*/ 1115630 w 1537011"/>
                <a:gd name="connsiteY87" fmla="*/ 1876711 h 2475850"/>
                <a:gd name="connsiteX88" fmla="*/ 1149781 w 1537011"/>
                <a:gd name="connsiteY88" fmla="*/ 1887848 h 2475850"/>
                <a:gd name="connsiteX89" fmla="*/ 1229961 w 1537011"/>
                <a:gd name="connsiteY89" fmla="*/ 1991044 h 2475850"/>
                <a:gd name="connsiteX90" fmla="*/ 1126023 w 1537011"/>
                <a:gd name="connsiteY90" fmla="*/ 2077164 h 2475850"/>
                <a:gd name="connsiteX91" fmla="*/ 1100038 w 1537011"/>
                <a:gd name="connsiteY91" fmla="*/ 2077906 h 2475850"/>
                <a:gd name="connsiteX92" fmla="*/ 423698 w 1537011"/>
                <a:gd name="connsiteY92" fmla="*/ 2054891 h 2475850"/>
                <a:gd name="connsiteX93" fmla="*/ 368017 w 1537011"/>
                <a:gd name="connsiteY93" fmla="*/ 2039300 h 2475850"/>
                <a:gd name="connsiteX94" fmla="*/ 311594 w 1537011"/>
                <a:gd name="connsiteY94" fmla="*/ 1951695 h 2475850"/>
                <a:gd name="connsiteX95" fmla="*/ 382123 w 1537011"/>
                <a:gd name="connsiteY95" fmla="*/ 1867803 h 2475850"/>
                <a:gd name="connsiteX96" fmla="*/ 434092 w 1537011"/>
                <a:gd name="connsiteY96" fmla="*/ 1854439 h 2475850"/>
                <a:gd name="connsiteX97" fmla="*/ 387320 w 1537011"/>
                <a:gd name="connsiteY97" fmla="*/ 1655472 h 2475850"/>
                <a:gd name="connsiteX98" fmla="*/ 301199 w 1537011"/>
                <a:gd name="connsiteY98" fmla="*/ 1459474 h 2475850"/>
                <a:gd name="connsiteX99" fmla="*/ 137869 w 1537011"/>
                <a:gd name="connsiteY99" fmla="*/ 1212992 h 2475850"/>
                <a:gd name="connsiteX100" fmla="*/ 2748 w 1537011"/>
                <a:gd name="connsiteY100" fmla="*/ 664348 h 2475850"/>
                <a:gd name="connsiteX101" fmla="*/ 145292 w 1537011"/>
                <a:gd name="connsiteY101" fmla="*/ 308730 h 2475850"/>
                <a:gd name="connsiteX102" fmla="*/ 549909 w 1537011"/>
                <a:gd name="connsiteY102" fmla="*/ 32552 h 2475850"/>
                <a:gd name="connsiteX103" fmla="*/ 794163 w 1537011"/>
                <a:gd name="connsiteY103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500911 w 1537011"/>
                <a:gd name="connsiteY12" fmla="*/ 2459508 h 2475850"/>
                <a:gd name="connsiteX13" fmla="*/ 447457 w 1537011"/>
                <a:gd name="connsiteY13" fmla="*/ 2446887 h 2475850"/>
                <a:gd name="connsiteX14" fmla="*/ 391775 w 1537011"/>
                <a:gd name="connsiteY14" fmla="*/ 2352600 h 2475850"/>
                <a:gd name="connsiteX15" fmla="*/ 470472 w 1537011"/>
                <a:gd name="connsiteY15" fmla="*/ 2270192 h 2475850"/>
                <a:gd name="connsiteX16" fmla="*/ 460819 w 1537011"/>
                <a:gd name="connsiteY16" fmla="*/ 2117997 h 2475850"/>
                <a:gd name="connsiteX17" fmla="*/ 417759 w 1537011"/>
                <a:gd name="connsiteY17" fmla="*/ 2125420 h 2475850"/>
                <a:gd name="connsiteX18" fmla="*/ 390290 w 1537011"/>
                <a:gd name="connsiteY18" fmla="*/ 2156602 h 2475850"/>
                <a:gd name="connsiteX19" fmla="*/ 414047 w 1537011"/>
                <a:gd name="connsiteY19" fmla="*/ 2190753 h 2475850"/>
                <a:gd name="connsiteX20" fmla="*/ 458592 w 1537011"/>
                <a:gd name="connsiteY20" fmla="*/ 2201147 h 2475850"/>
                <a:gd name="connsiteX21" fmla="*/ 763724 w 1537011"/>
                <a:gd name="connsiteY21" fmla="*/ 2210798 h 2475850"/>
                <a:gd name="connsiteX22" fmla="*/ 1054751 w 1537011"/>
                <a:gd name="connsiteY22" fmla="*/ 2220450 h 2475850"/>
                <a:gd name="connsiteX23" fmla="*/ 1106721 w 1537011"/>
                <a:gd name="connsiteY23" fmla="*/ 2215253 h 2475850"/>
                <a:gd name="connsiteX24" fmla="*/ 1136417 w 1537011"/>
                <a:gd name="connsiteY24" fmla="*/ 2182586 h 2475850"/>
                <a:gd name="connsiteX25" fmla="*/ 1110433 w 1537011"/>
                <a:gd name="connsiteY25" fmla="*/ 2146950 h 2475850"/>
                <a:gd name="connsiteX26" fmla="*/ 1045100 w 1537011"/>
                <a:gd name="connsiteY26" fmla="*/ 2136557 h 2475850"/>
                <a:gd name="connsiteX27" fmla="*/ 460819 w 1537011"/>
                <a:gd name="connsiteY27" fmla="*/ 2117997 h 2475850"/>
                <a:gd name="connsiteX28" fmla="*/ 425926 w 1537011"/>
                <a:gd name="connsiteY28" fmla="*/ 2063800 h 2475850"/>
                <a:gd name="connsiteX29" fmla="*/ 465274 w 1537011"/>
                <a:gd name="connsiteY29" fmla="*/ 2065285 h 2475850"/>
                <a:gd name="connsiteX30" fmla="*/ 506849 w 1537011"/>
                <a:gd name="connsiteY30" fmla="*/ 2066770 h 2475850"/>
                <a:gd name="connsiteX31" fmla="*/ 526151 w 1537011"/>
                <a:gd name="connsiteY31" fmla="*/ 2066770 h 2475850"/>
                <a:gd name="connsiteX32" fmla="*/ 1096326 w 1537011"/>
                <a:gd name="connsiteY32" fmla="*/ 2083845 h 2475850"/>
                <a:gd name="connsiteX33" fmla="*/ 1137159 w 1537011"/>
                <a:gd name="connsiteY33" fmla="*/ 2097209 h 2475850"/>
                <a:gd name="connsiteX34" fmla="*/ 1192840 w 1537011"/>
                <a:gd name="connsiteY34" fmla="*/ 2187041 h 2475850"/>
                <a:gd name="connsiteX35" fmla="*/ 1128251 w 1537011"/>
                <a:gd name="connsiteY35" fmla="*/ 2267964 h 2475850"/>
                <a:gd name="connsiteX36" fmla="*/ 1097811 w 1537011"/>
                <a:gd name="connsiteY36" fmla="*/ 2276131 h 2475850"/>
                <a:gd name="connsiteX37" fmla="*/ 443001 w 1537011"/>
                <a:gd name="connsiteY37" fmla="*/ 2256828 h 2475850"/>
                <a:gd name="connsiteX38" fmla="*/ 338320 w 1537011"/>
                <a:gd name="connsiteY38" fmla="*/ 2126163 h 2475850"/>
                <a:gd name="connsiteX39" fmla="*/ 425926 w 1537011"/>
                <a:gd name="connsiteY39" fmla="*/ 2063800 h 2475850"/>
                <a:gd name="connsiteX40" fmla="*/ 446713 w 1537011"/>
                <a:gd name="connsiteY40" fmla="*/ 1916802 h 2475850"/>
                <a:gd name="connsiteX41" fmla="*/ 390289 w 1537011"/>
                <a:gd name="connsiteY41" fmla="*/ 1927939 h 2475850"/>
                <a:gd name="connsiteX42" fmla="*/ 388062 w 1537011"/>
                <a:gd name="connsiteY42" fmla="*/ 1982877 h 2475850"/>
                <a:gd name="connsiteX43" fmla="*/ 440773 w 1537011"/>
                <a:gd name="connsiteY43" fmla="*/ 1996983 h 2475850"/>
                <a:gd name="connsiteX44" fmla="*/ 1098555 w 1537011"/>
                <a:gd name="connsiteY44" fmla="*/ 2018513 h 2475850"/>
                <a:gd name="connsiteX45" fmla="*/ 1149038 w 1537011"/>
                <a:gd name="connsiteY45" fmla="*/ 2008119 h 2475850"/>
                <a:gd name="connsiteX46" fmla="*/ 1151266 w 1537011"/>
                <a:gd name="connsiteY46" fmla="*/ 1952438 h 2475850"/>
                <a:gd name="connsiteX47" fmla="*/ 1098555 w 1537011"/>
                <a:gd name="connsiteY47" fmla="*/ 1937590 h 2475850"/>
                <a:gd name="connsiteX48" fmla="*/ 446713 w 1537011"/>
                <a:gd name="connsiteY48" fmla="*/ 1916802 h 2475850"/>
                <a:gd name="connsiteX49" fmla="*/ 523923 w 1537011"/>
                <a:gd name="connsiteY49" fmla="*/ 192914 h 2475850"/>
                <a:gd name="connsiteX50" fmla="*/ 408107 w 1537011"/>
                <a:gd name="connsiteY50" fmla="*/ 273095 h 2475850"/>
                <a:gd name="connsiteX51" fmla="*/ 183898 w 1537011"/>
                <a:gd name="connsiteY51" fmla="*/ 552985 h 2475850"/>
                <a:gd name="connsiteX52" fmla="*/ 150488 w 1537011"/>
                <a:gd name="connsiteY52" fmla="*/ 820997 h 2475850"/>
                <a:gd name="connsiteX53" fmla="*/ 244033 w 1537011"/>
                <a:gd name="connsiteY53" fmla="*/ 1149145 h 2475850"/>
                <a:gd name="connsiteX54" fmla="*/ 242548 w 1537011"/>
                <a:gd name="connsiteY54" fmla="*/ 1156569 h 2475850"/>
                <a:gd name="connsiteX55" fmla="*/ 154200 w 1537011"/>
                <a:gd name="connsiteY55" fmla="*/ 950920 h 2475850"/>
                <a:gd name="connsiteX56" fmla="*/ 131186 w 1537011"/>
                <a:gd name="connsiteY56" fmla="*/ 648757 h 2475850"/>
                <a:gd name="connsiteX57" fmla="*/ 215821 w 1537011"/>
                <a:gd name="connsiteY57" fmla="*/ 443851 h 2475850"/>
                <a:gd name="connsiteX58" fmla="*/ 500165 w 1537011"/>
                <a:gd name="connsiteY58" fmla="*/ 201081 h 2475850"/>
                <a:gd name="connsiteX59" fmla="*/ 523923 w 1537011"/>
                <a:gd name="connsiteY59" fmla="*/ 192914 h 2475850"/>
                <a:gd name="connsiteX60" fmla="*/ 800630 w 1537011"/>
                <a:gd name="connsiteY60" fmla="*/ 46764 h 2475850"/>
                <a:gd name="connsiteX61" fmla="*/ 713588 w 1537011"/>
                <a:gd name="connsiteY61" fmla="*/ 47343 h 2475850"/>
                <a:gd name="connsiteX62" fmla="*/ 595938 w 1537011"/>
                <a:gd name="connsiteY62" fmla="*/ 67446 h 2475850"/>
                <a:gd name="connsiteX63" fmla="*/ 175732 w 1537011"/>
                <a:gd name="connsiteY63" fmla="*/ 344366 h 2475850"/>
                <a:gd name="connsiteX64" fmla="*/ 49521 w 1537011"/>
                <a:gd name="connsiteY64" fmla="*/ 655438 h 2475850"/>
                <a:gd name="connsiteX65" fmla="*/ 137126 w 1537011"/>
                <a:gd name="connsiteY65" fmla="*/ 1109796 h 2475850"/>
                <a:gd name="connsiteX66" fmla="*/ 310109 w 1537011"/>
                <a:gd name="connsiteY66" fmla="*/ 1387460 h 2475850"/>
                <a:gd name="connsiteX67" fmla="*/ 440773 w 1537011"/>
                <a:gd name="connsiteY67" fmla="*/ 1695562 h 2475850"/>
                <a:gd name="connsiteX68" fmla="*/ 460819 w 1537011"/>
                <a:gd name="connsiteY68" fmla="*/ 1792076 h 2475850"/>
                <a:gd name="connsiteX69" fmla="*/ 492743 w 1537011"/>
                <a:gd name="connsiteY69" fmla="*/ 1817318 h 2475850"/>
                <a:gd name="connsiteX70" fmla="*/ 1065146 w 1537011"/>
                <a:gd name="connsiteY70" fmla="*/ 1836621 h 2475850"/>
                <a:gd name="connsiteX71" fmla="*/ 1089645 w 1537011"/>
                <a:gd name="connsiteY71" fmla="*/ 1818803 h 2475850"/>
                <a:gd name="connsiteX72" fmla="*/ 1116372 w 1537011"/>
                <a:gd name="connsiteY72" fmla="*/ 1688138 h 2475850"/>
                <a:gd name="connsiteX73" fmla="*/ 1268567 w 1537011"/>
                <a:gd name="connsiteY73" fmla="*/ 1319900 h 2475850"/>
                <a:gd name="connsiteX74" fmla="*/ 1376960 w 1537011"/>
                <a:gd name="connsiteY74" fmla="*/ 1166220 h 2475850"/>
                <a:gd name="connsiteX75" fmla="*/ 1468276 w 1537011"/>
                <a:gd name="connsiteY75" fmla="*/ 916026 h 2475850"/>
                <a:gd name="connsiteX76" fmla="*/ 1468276 w 1537011"/>
                <a:gd name="connsiteY76" fmla="*/ 599015 h 2475850"/>
                <a:gd name="connsiteX77" fmla="*/ 1056236 w 1537011"/>
                <a:gd name="connsiteY77" fmla="*/ 110506 h 2475850"/>
                <a:gd name="connsiteX78" fmla="*/ 800630 w 1537011"/>
                <a:gd name="connsiteY78" fmla="*/ 46764 h 2475850"/>
                <a:gd name="connsiteX79" fmla="*/ 794163 w 1537011"/>
                <a:gd name="connsiteY79" fmla="*/ 814 h 2475850"/>
                <a:gd name="connsiteX80" fmla="*/ 1036191 w 1537011"/>
                <a:gd name="connsiteY80" fmla="*/ 52598 h 2475850"/>
                <a:gd name="connsiteX81" fmla="*/ 1503912 w 1537011"/>
                <a:gd name="connsiteY81" fmla="*/ 551500 h 2475850"/>
                <a:gd name="connsiteX82" fmla="*/ 1518761 w 1537011"/>
                <a:gd name="connsiteY82" fmla="*/ 910830 h 2475850"/>
                <a:gd name="connsiteX83" fmla="*/ 1377702 w 1537011"/>
                <a:gd name="connsiteY83" fmla="*/ 1250855 h 2475850"/>
                <a:gd name="connsiteX84" fmla="*/ 1264855 w 1537011"/>
                <a:gd name="connsiteY84" fmla="*/ 1406020 h 2475850"/>
                <a:gd name="connsiteX85" fmla="*/ 1163144 w 1537011"/>
                <a:gd name="connsiteY85" fmla="*/ 1694078 h 2475850"/>
                <a:gd name="connsiteX86" fmla="*/ 1115630 w 1537011"/>
                <a:gd name="connsiteY86" fmla="*/ 1876711 h 2475850"/>
                <a:gd name="connsiteX87" fmla="*/ 1149781 w 1537011"/>
                <a:gd name="connsiteY87" fmla="*/ 1887848 h 2475850"/>
                <a:gd name="connsiteX88" fmla="*/ 1229961 w 1537011"/>
                <a:gd name="connsiteY88" fmla="*/ 1991044 h 2475850"/>
                <a:gd name="connsiteX89" fmla="*/ 1126023 w 1537011"/>
                <a:gd name="connsiteY89" fmla="*/ 2077164 h 2475850"/>
                <a:gd name="connsiteX90" fmla="*/ 1100038 w 1537011"/>
                <a:gd name="connsiteY90" fmla="*/ 2077906 h 2475850"/>
                <a:gd name="connsiteX91" fmla="*/ 423698 w 1537011"/>
                <a:gd name="connsiteY91" fmla="*/ 2054891 h 2475850"/>
                <a:gd name="connsiteX92" fmla="*/ 368017 w 1537011"/>
                <a:gd name="connsiteY92" fmla="*/ 2039300 h 2475850"/>
                <a:gd name="connsiteX93" fmla="*/ 311594 w 1537011"/>
                <a:gd name="connsiteY93" fmla="*/ 1951695 h 2475850"/>
                <a:gd name="connsiteX94" fmla="*/ 382123 w 1537011"/>
                <a:gd name="connsiteY94" fmla="*/ 1867803 h 2475850"/>
                <a:gd name="connsiteX95" fmla="*/ 434092 w 1537011"/>
                <a:gd name="connsiteY95" fmla="*/ 1854439 h 2475850"/>
                <a:gd name="connsiteX96" fmla="*/ 387320 w 1537011"/>
                <a:gd name="connsiteY96" fmla="*/ 1655472 h 2475850"/>
                <a:gd name="connsiteX97" fmla="*/ 301199 w 1537011"/>
                <a:gd name="connsiteY97" fmla="*/ 1459474 h 2475850"/>
                <a:gd name="connsiteX98" fmla="*/ 137869 w 1537011"/>
                <a:gd name="connsiteY98" fmla="*/ 1212992 h 2475850"/>
                <a:gd name="connsiteX99" fmla="*/ 2748 w 1537011"/>
                <a:gd name="connsiteY99" fmla="*/ 664348 h 2475850"/>
                <a:gd name="connsiteX100" fmla="*/ 145292 w 1537011"/>
                <a:gd name="connsiteY100" fmla="*/ 308730 h 2475850"/>
                <a:gd name="connsiteX101" fmla="*/ 549909 w 1537011"/>
                <a:gd name="connsiteY101" fmla="*/ 32552 h 2475850"/>
                <a:gd name="connsiteX102" fmla="*/ 794163 w 1537011"/>
                <a:gd name="connsiteY102" fmla="*/ 814 h 247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537011" h="2475850">
                  <a:moveTo>
                    <a:pt x="503138" y="2319191"/>
                  </a:moveTo>
                  <a:cubicBezTo>
                    <a:pt x="466017" y="2317706"/>
                    <a:pt x="444487" y="2334039"/>
                    <a:pt x="443744" y="2360024"/>
                  </a:cubicBezTo>
                  <a:cubicBezTo>
                    <a:pt x="443744" y="2385266"/>
                    <a:pt x="466017" y="2402342"/>
                    <a:pt x="501653" y="2403827"/>
                  </a:cubicBezTo>
                  <a:lnTo>
                    <a:pt x="1051782" y="2420160"/>
                  </a:lnTo>
                  <a:cubicBezTo>
                    <a:pt x="1074055" y="2418675"/>
                    <a:pt x="1094100" y="2407539"/>
                    <a:pt x="1097070" y="2383040"/>
                  </a:cubicBezTo>
                  <a:cubicBezTo>
                    <a:pt x="1099297" y="2357797"/>
                    <a:pt x="1080737" y="2345176"/>
                    <a:pt x="1058465" y="2339237"/>
                  </a:cubicBezTo>
                  <a:cubicBezTo>
                    <a:pt x="1047329" y="2336267"/>
                    <a:pt x="618212" y="2322161"/>
                    <a:pt x="503138" y="2319191"/>
                  </a:cubicBezTo>
                  <a:close/>
                  <a:moveTo>
                    <a:pt x="470472" y="2270192"/>
                  </a:moveTo>
                  <a:cubicBezTo>
                    <a:pt x="489032" y="2270192"/>
                    <a:pt x="506850" y="2269450"/>
                    <a:pt x="525411" y="2270192"/>
                  </a:cubicBezTo>
                  <a:lnTo>
                    <a:pt x="1067374" y="2287268"/>
                  </a:lnTo>
                  <a:cubicBezTo>
                    <a:pt x="1120828" y="2297661"/>
                    <a:pt x="1155721" y="2339237"/>
                    <a:pt x="1152751" y="2388236"/>
                  </a:cubicBezTo>
                  <a:cubicBezTo>
                    <a:pt x="1149782" y="2435751"/>
                    <a:pt x="1106721" y="2476583"/>
                    <a:pt x="1054010" y="2475841"/>
                  </a:cubicBezTo>
                  <a:lnTo>
                    <a:pt x="500911" y="2459508"/>
                  </a:lnTo>
                  <a:cubicBezTo>
                    <a:pt x="468245" y="2456662"/>
                    <a:pt x="464532" y="2455053"/>
                    <a:pt x="447457" y="2446887"/>
                  </a:cubicBezTo>
                  <a:cubicBezTo>
                    <a:pt x="410336" y="2428327"/>
                    <a:pt x="385837" y="2388978"/>
                    <a:pt x="391775" y="2352600"/>
                  </a:cubicBezTo>
                  <a:cubicBezTo>
                    <a:pt x="398457" y="2308055"/>
                    <a:pt x="425926" y="2280586"/>
                    <a:pt x="470472" y="2270192"/>
                  </a:cubicBezTo>
                  <a:close/>
                  <a:moveTo>
                    <a:pt x="460819" y="2117997"/>
                  </a:moveTo>
                  <a:cubicBezTo>
                    <a:pt x="445229" y="2117997"/>
                    <a:pt x="431123" y="2119481"/>
                    <a:pt x="417759" y="2125420"/>
                  </a:cubicBezTo>
                  <a:cubicBezTo>
                    <a:pt x="404395" y="2131360"/>
                    <a:pt x="391774" y="2140269"/>
                    <a:pt x="390290" y="2156602"/>
                  </a:cubicBezTo>
                  <a:cubicBezTo>
                    <a:pt x="388805" y="2173678"/>
                    <a:pt x="401425" y="2183329"/>
                    <a:pt x="414047" y="2190753"/>
                  </a:cubicBezTo>
                  <a:cubicBezTo>
                    <a:pt x="427411" y="2198919"/>
                    <a:pt x="443001" y="2201147"/>
                    <a:pt x="458592" y="2201147"/>
                  </a:cubicBezTo>
                  <a:lnTo>
                    <a:pt x="763724" y="2210798"/>
                  </a:lnTo>
                  <a:lnTo>
                    <a:pt x="1054751" y="2220450"/>
                  </a:lnTo>
                  <a:cubicBezTo>
                    <a:pt x="1072569" y="2221192"/>
                    <a:pt x="1090387" y="2221935"/>
                    <a:pt x="1106721" y="2215253"/>
                  </a:cubicBezTo>
                  <a:cubicBezTo>
                    <a:pt x="1121569" y="2209314"/>
                    <a:pt x="1134932" y="2201147"/>
                    <a:pt x="1136417" y="2182586"/>
                  </a:cubicBezTo>
                  <a:cubicBezTo>
                    <a:pt x="1137159" y="2163283"/>
                    <a:pt x="1124538" y="2154375"/>
                    <a:pt x="1110433" y="2146950"/>
                  </a:cubicBezTo>
                  <a:cubicBezTo>
                    <a:pt x="1090387" y="2136557"/>
                    <a:pt x="1067372" y="2137299"/>
                    <a:pt x="1045100" y="2136557"/>
                  </a:cubicBezTo>
                  <a:lnTo>
                    <a:pt x="460819" y="2117997"/>
                  </a:lnTo>
                  <a:close/>
                  <a:moveTo>
                    <a:pt x="425926" y="2063800"/>
                  </a:moveTo>
                  <a:cubicBezTo>
                    <a:pt x="438546" y="2064543"/>
                    <a:pt x="451910" y="2064543"/>
                    <a:pt x="465274" y="2065285"/>
                  </a:cubicBezTo>
                  <a:cubicBezTo>
                    <a:pt x="479379" y="2066770"/>
                    <a:pt x="493485" y="2066770"/>
                    <a:pt x="506849" y="2066770"/>
                  </a:cubicBezTo>
                  <a:lnTo>
                    <a:pt x="526151" y="2066770"/>
                  </a:lnTo>
                  <a:lnTo>
                    <a:pt x="1096326" y="2083845"/>
                  </a:lnTo>
                  <a:cubicBezTo>
                    <a:pt x="1109690" y="2090528"/>
                    <a:pt x="1123796" y="2089785"/>
                    <a:pt x="1137159" y="2097209"/>
                  </a:cubicBezTo>
                  <a:cubicBezTo>
                    <a:pt x="1172795" y="2117254"/>
                    <a:pt x="1195810" y="2143981"/>
                    <a:pt x="1192840" y="2187041"/>
                  </a:cubicBezTo>
                  <a:cubicBezTo>
                    <a:pt x="1190613" y="2229358"/>
                    <a:pt x="1164628" y="2253116"/>
                    <a:pt x="1128251" y="2267964"/>
                  </a:cubicBezTo>
                  <a:cubicBezTo>
                    <a:pt x="1118599" y="2272419"/>
                    <a:pt x="1108205" y="2273904"/>
                    <a:pt x="1097811" y="2276131"/>
                  </a:cubicBezTo>
                  <a:cubicBezTo>
                    <a:pt x="1078508" y="2276131"/>
                    <a:pt x="492000" y="2253116"/>
                    <a:pt x="443001" y="2256828"/>
                  </a:cubicBezTo>
                  <a:cubicBezTo>
                    <a:pt x="366532" y="2253858"/>
                    <a:pt x="313078" y="2187784"/>
                    <a:pt x="338320" y="2126163"/>
                  </a:cubicBezTo>
                  <a:cubicBezTo>
                    <a:pt x="353911" y="2088299"/>
                    <a:pt x="386577" y="2070482"/>
                    <a:pt x="425926" y="2063800"/>
                  </a:cubicBezTo>
                  <a:close/>
                  <a:moveTo>
                    <a:pt x="446713" y="1916802"/>
                  </a:moveTo>
                  <a:cubicBezTo>
                    <a:pt x="426668" y="1916059"/>
                    <a:pt x="407365" y="1919029"/>
                    <a:pt x="390289" y="1927939"/>
                  </a:cubicBezTo>
                  <a:cubicBezTo>
                    <a:pt x="364305" y="1941302"/>
                    <a:pt x="363563" y="1966543"/>
                    <a:pt x="388062" y="1982877"/>
                  </a:cubicBezTo>
                  <a:cubicBezTo>
                    <a:pt x="404395" y="1992528"/>
                    <a:pt x="421471" y="1996241"/>
                    <a:pt x="440773" y="1996983"/>
                  </a:cubicBezTo>
                  <a:lnTo>
                    <a:pt x="1098555" y="2018513"/>
                  </a:lnTo>
                  <a:cubicBezTo>
                    <a:pt x="1116372" y="2019255"/>
                    <a:pt x="1133448" y="2017029"/>
                    <a:pt x="1149038" y="2008119"/>
                  </a:cubicBezTo>
                  <a:cubicBezTo>
                    <a:pt x="1176507" y="1993271"/>
                    <a:pt x="1177992" y="1969513"/>
                    <a:pt x="1151266" y="1952438"/>
                  </a:cubicBezTo>
                  <a:cubicBezTo>
                    <a:pt x="1135674" y="1942787"/>
                    <a:pt x="1117115" y="1938332"/>
                    <a:pt x="1098555" y="1937590"/>
                  </a:cubicBezTo>
                  <a:lnTo>
                    <a:pt x="446713" y="1916802"/>
                  </a:lnTo>
                  <a:close/>
                  <a:moveTo>
                    <a:pt x="523923" y="192914"/>
                  </a:moveTo>
                  <a:cubicBezTo>
                    <a:pt x="480864" y="222610"/>
                    <a:pt x="443743" y="246368"/>
                    <a:pt x="408107" y="273095"/>
                  </a:cubicBezTo>
                  <a:cubicBezTo>
                    <a:pt x="311592" y="348079"/>
                    <a:pt x="229927" y="436426"/>
                    <a:pt x="183898" y="552985"/>
                  </a:cubicBezTo>
                  <a:cubicBezTo>
                    <a:pt x="149004" y="639105"/>
                    <a:pt x="140095" y="728938"/>
                    <a:pt x="150488" y="820997"/>
                  </a:cubicBezTo>
                  <a:cubicBezTo>
                    <a:pt x="163110" y="935329"/>
                    <a:pt x="194291" y="1044464"/>
                    <a:pt x="244033" y="1149145"/>
                  </a:cubicBezTo>
                  <a:cubicBezTo>
                    <a:pt x="244775" y="1149887"/>
                    <a:pt x="243290" y="1152114"/>
                    <a:pt x="242548" y="1156569"/>
                  </a:cubicBezTo>
                  <a:cubicBezTo>
                    <a:pt x="201715" y="1091237"/>
                    <a:pt x="174988" y="1022191"/>
                    <a:pt x="154200" y="950920"/>
                  </a:cubicBezTo>
                  <a:cubicBezTo>
                    <a:pt x="125989" y="852179"/>
                    <a:pt x="115595" y="751210"/>
                    <a:pt x="131186" y="648757"/>
                  </a:cubicBezTo>
                  <a:cubicBezTo>
                    <a:pt x="142322" y="573773"/>
                    <a:pt x="173503" y="506213"/>
                    <a:pt x="215821" y="443851"/>
                  </a:cubicBezTo>
                  <a:cubicBezTo>
                    <a:pt x="288578" y="336943"/>
                    <a:pt x="387319" y="260474"/>
                    <a:pt x="500165" y="201081"/>
                  </a:cubicBezTo>
                  <a:cubicBezTo>
                    <a:pt x="505363" y="198111"/>
                    <a:pt x="510560" y="197369"/>
                    <a:pt x="523923" y="192914"/>
                  </a:cubicBezTo>
                  <a:close/>
                  <a:moveTo>
                    <a:pt x="800630" y="46764"/>
                  </a:moveTo>
                  <a:cubicBezTo>
                    <a:pt x="771780" y="44996"/>
                    <a:pt x="742769" y="45142"/>
                    <a:pt x="713588" y="47343"/>
                  </a:cubicBezTo>
                  <a:cubicBezTo>
                    <a:pt x="674681" y="50278"/>
                    <a:pt x="635472" y="56866"/>
                    <a:pt x="595938" y="67446"/>
                  </a:cubicBezTo>
                  <a:cubicBezTo>
                    <a:pt x="425183" y="112734"/>
                    <a:pt x="287836" y="210732"/>
                    <a:pt x="175732" y="344366"/>
                  </a:cubicBezTo>
                  <a:cubicBezTo>
                    <a:pt x="100748" y="434199"/>
                    <a:pt x="62142" y="540364"/>
                    <a:pt x="49521" y="655438"/>
                  </a:cubicBezTo>
                  <a:cubicBezTo>
                    <a:pt x="32446" y="815058"/>
                    <a:pt x="71793" y="965026"/>
                    <a:pt x="137126" y="1109796"/>
                  </a:cubicBezTo>
                  <a:cubicBezTo>
                    <a:pt x="182413" y="1210023"/>
                    <a:pt x="249230" y="1296886"/>
                    <a:pt x="310109" y="1387460"/>
                  </a:cubicBezTo>
                  <a:cubicBezTo>
                    <a:pt x="373956" y="1482489"/>
                    <a:pt x="427410" y="1581972"/>
                    <a:pt x="440773" y="1695562"/>
                  </a:cubicBezTo>
                  <a:cubicBezTo>
                    <a:pt x="445228" y="1727486"/>
                    <a:pt x="454138" y="1759410"/>
                    <a:pt x="460819" y="1792076"/>
                  </a:cubicBezTo>
                  <a:cubicBezTo>
                    <a:pt x="464531" y="1810636"/>
                    <a:pt x="462764" y="1817754"/>
                    <a:pt x="492743" y="1817318"/>
                  </a:cubicBezTo>
                  <a:cubicBezTo>
                    <a:pt x="593727" y="1815849"/>
                    <a:pt x="965662" y="1836373"/>
                    <a:pt x="1065146" y="1836621"/>
                  </a:cubicBezTo>
                  <a:cubicBezTo>
                    <a:pt x="1079251" y="1838106"/>
                    <a:pt x="1085190" y="1832167"/>
                    <a:pt x="1089645" y="1818803"/>
                  </a:cubicBezTo>
                  <a:cubicBezTo>
                    <a:pt x="1103008" y="1776485"/>
                    <a:pt x="1111175" y="1731941"/>
                    <a:pt x="1116372" y="1688138"/>
                  </a:cubicBezTo>
                  <a:cubicBezTo>
                    <a:pt x="1132705" y="1550791"/>
                    <a:pt x="1179477" y="1427550"/>
                    <a:pt x="1268567" y="1319900"/>
                  </a:cubicBezTo>
                  <a:cubicBezTo>
                    <a:pt x="1307915" y="1271643"/>
                    <a:pt x="1343551" y="1219674"/>
                    <a:pt x="1376960" y="1166220"/>
                  </a:cubicBezTo>
                  <a:cubicBezTo>
                    <a:pt x="1425217" y="1089752"/>
                    <a:pt x="1448232" y="1002889"/>
                    <a:pt x="1468276" y="916026"/>
                  </a:cubicBezTo>
                  <a:cubicBezTo>
                    <a:pt x="1493519" y="809861"/>
                    <a:pt x="1500201" y="703696"/>
                    <a:pt x="1468276" y="599015"/>
                  </a:cubicBezTo>
                  <a:cubicBezTo>
                    <a:pt x="1401459" y="377775"/>
                    <a:pt x="1275248" y="204792"/>
                    <a:pt x="1056236" y="110506"/>
                  </a:cubicBezTo>
                  <a:cubicBezTo>
                    <a:pt x="972297" y="74592"/>
                    <a:pt x="887183" y="52067"/>
                    <a:pt x="800630" y="46764"/>
                  </a:cubicBezTo>
                  <a:close/>
                  <a:moveTo>
                    <a:pt x="794163" y="814"/>
                  </a:moveTo>
                  <a:cubicBezTo>
                    <a:pt x="875086" y="4712"/>
                    <a:pt x="955638" y="22530"/>
                    <a:pt x="1036191" y="52598"/>
                  </a:cubicBezTo>
                  <a:cubicBezTo>
                    <a:pt x="1275248" y="140945"/>
                    <a:pt x="1421504" y="317640"/>
                    <a:pt x="1503912" y="551500"/>
                  </a:cubicBezTo>
                  <a:cubicBezTo>
                    <a:pt x="1544745" y="668802"/>
                    <a:pt x="1545488" y="789816"/>
                    <a:pt x="1518761" y="910830"/>
                  </a:cubicBezTo>
                  <a:cubicBezTo>
                    <a:pt x="1492034" y="1032586"/>
                    <a:pt x="1457140" y="1149887"/>
                    <a:pt x="1377702" y="1250855"/>
                  </a:cubicBezTo>
                  <a:cubicBezTo>
                    <a:pt x="1337612" y="1300597"/>
                    <a:pt x="1301233" y="1354051"/>
                    <a:pt x="1264855" y="1406020"/>
                  </a:cubicBezTo>
                  <a:cubicBezTo>
                    <a:pt x="1203977" y="1492140"/>
                    <a:pt x="1177250" y="1590882"/>
                    <a:pt x="1163144" y="1694078"/>
                  </a:cubicBezTo>
                  <a:cubicBezTo>
                    <a:pt x="1154235" y="1756440"/>
                    <a:pt x="1146811" y="1819546"/>
                    <a:pt x="1115630" y="1876711"/>
                  </a:cubicBezTo>
                  <a:cubicBezTo>
                    <a:pt x="1125281" y="1884878"/>
                    <a:pt x="1138644" y="1884136"/>
                    <a:pt x="1149781" y="1887848"/>
                  </a:cubicBezTo>
                  <a:cubicBezTo>
                    <a:pt x="1203235" y="1904923"/>
                    <a:pt x="1235158" y="1945757"/>
                    <a:pt x="1229961" y="1991044"/>
                  </a:cubicBezTo>
                  <a:cubicBezTo>
                    <a:pt x="1224022" y="2034846"/>
                    <a:pt x="1177992" y="2073451"/>
                    <a:pt x="1126023" y="2077164"/>
                  </a:cubicBezTo>
                  <a:cubicBezTo>
                    <a:pt x="1117857" y="2077906"/>
                    <a:pt x="1108948" y="2077906"/>
                    <a:pt x="1100038" y="2077906"/>
                  </a:cubicBezTo>
                  <a:cubicBezTo>
                    <a:pt x="1038418" y="2074936"/>
                    <a:pt x="496455" y="2056376"/>
                    <a:pt x="423698" y="2054891"/>
                  </a:cubicBezTo>
                  <a:cubicBezTo>
                    <a:pt x="403653" y="2055633"/>
                    <a:pt x="385093" y="2048210"/>
                    <a:pt x="368017" y="2039300"/>
                  </a:cubicBezTo>
                  <a:cubicBezTo>
                    <a:pt x="333866" y="2020740"/>
                    <a:pt x="309366" y="1994013"/>
                    <a:pt x="311594" y="1951695"/>
                  </a:cubicBezTo>
                  <a:cubicBezTo>
                    <a:pt x="314565" y="1907151"/>
                    <a:pt x="344260" y="1882651"/>
                    <a:pt x="382123" y="1867803"/>
                  </a:cubicBezTo>
                  <a:cubicBezTo>
                    <a:pt x="397714" y="1861121"/>
                    <a:pt x="415532" y="1858893"/>
                    <a:pt x="434092" y="1854439"/>
                  </a:cubicBezTo>
                  <a:cubicBezTo>
                    <a:pt x="408107" y="1790591"/>
                    <a:pt x="400684" y="1722289"/>
                    <a:pt x="387320" y="1655472"/>
                  </a:cubicBezTo>
                  <a:cubicBezTo>
                    <a:pt x="372471" y="1584200"/>
                    <a:pt x="337578" y="1521837"/>
                    <a:pt x="301199" y="1459474"/>
                  </a:cubicBezTo>
                  <a:cubicBezTo>
                    <a:pt x="251458" y="1374096"/>
                    <a:pt x="185383" y="1299855"/>
                    <a:pt x="137869" y="1212992"/>
                  </a:cubicBezTo>
                  <a:cubicBezTo>
                    <a:pt x="44324" y="1041494"/>
                    <a:pt x="-13585" y="861830"/>
                    <a:pt x="2748" y="664348"/>
                  </a:cubicBezTo>
                  <a:cubicBezTo>
                    <a:pt x="13885" y="531456"/>
                    <a:pt x="57687" y="409699"/>
                    <a:pt x="145292" y="308730"/>
                  </a:cubicBezTo>
                  <a:cubicBezTo>
                    <a:pt x="254428" y="180293"/>
                    <a:pt x="387320" y="83779"/>
                    <a:pt x="549909" y="32552"/>
                  </a:cubicBezTo>
                  <a:cubicBezTo>
                    <a:pt x="631946" y="6939"/>
                    <a:pt x="713240" y="-3084"/>
                    <a:pt x="794163" y="814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2E7F029-00F7-4635-850A-DF967B355FCC}"/>
                </a:ext>
              </a:extLst>
            </p:cNvPr>
            <p:cNvSpPr/>
            <p:nvPr/>
          </p:nvSpPr>
          <p:spPr>
            <a:xfrm rot="628173">
              <a:off x="1123596" y="3654235"/>
              <a:ext cx="804614" cy="1101019"/>
            </a:xfrm>
            <a:custGeom>
              <a:avLst/>
              <a:gdLst>
                <a:gd name="connsiteX0" fmla="*/ 72231 w 937061"/>
                <a:gd name="connsiteY0" fmla="*/ 508194 h 1282256"/>
                <a:gd name="connsiteX1" fmla="*/ 139689 w 937061"/>
                <a:gd name="connsiteY1" fmla="*/ 559080 h 1282256"/>
                <a:gd name="connsiteX2" fmla="*/ 137581 w 937061"/>
                <a:gd name="connsiteY2" fmla="*/ 579636 h 1282256"/>
                <a:gd name="connsiteX3" fmla="*/ 173595 w 937061"/>
                <a:gd name="connsiteY3" fmla="*/ 561778 h 1282256"/>
                <a:gd name="connsiteX4" fmla="*/ 235622 w 937061"/>
                <a:gd name="connsiteY4" fmla="*/ 562333 h 1282256"/>
                <a:gd name="connsiteX5" fmla="*/ 265212 w 937061"/>
                <a:gd name="connsiteY5" fmla="*/ 596791 h 1282256"/>
                <a:gd name="connsiteX6" fmla="*/ 264188 w 937061"/>
                <a:gd name="connsiteY6" fmla="*/ 602277 h 1282256"/>
                <a:gd name="connsiteX7" fmla="*/ 251467 w 937061"/>
                <a:gd name="connsiteY7" fmla="*/ 657997 h 1282256"/>
                <a:gd name="connsiteX8" fmla="*/ 248802 w 937061"/>
                <a:gd name="connsiteY8" fmla="*/ 665620 h 1282256"/>
                <a:gd name="connsiteX9" fmla="*/ 226702 w 937061"/>
                <a:gd name="connsiteY9" fmla="*/ 731221 h 1282256"/>
                <a:gd name="connsiteX10" fmla="*/ 292287 w 937061"/>
                <a:gd name="connsiteY10" fmla="*/ 797322 h 1282256"/>
                <a:gd name="connsiteX11" fmla="*/ 318540 w 937061"/>
                <a:gd name="connsiteY11" fmla="*/ 799397 h 1282256"/>
                <a:gd name="connsiteX12" fmla="*/ 386587 w 937061"/>
                <a:gd name="connsiteY12" fmla="*/ 855674 h 1282256"/>
                <a:gd name="connsiteX13" fmla="*/ 391213 w 937061"/>
                <a:gd name="connsiteY13" fmla="*/ 832209 h 1282256"/>
                <a:gd name="connsiteX14" fmla="*/ 339010 w 937061"/>
                <a:gd name="connsiteY14" fmla="*/ 777893 h 1282256"/>
                <a:gd name="connsiteX15" fmla="*/ 374294 w 937061"/>
                <a:gd name="connsiteY15" fmla="*/ 724114 h 1282256"/>
                <a:gd name="connsiteX16" fmla="*/ 365526 w 937061"/>
                <a:gd name="connsiteY16" fmla="*/ 703124 h 1282256"/>
                <a:gd name="connsiteX17" fmla="*/ 314275 w 937061"/>
                <a:gd name="connsiteY17" fmla="*/ 774111 h 1282256"/>
                <a:gd name="connsiteX18" fmla="*/ 255752 w 937061"/>
                <a:gd name="connsiteY18" fmla="*/ 746224 h 1282256"/>
                <a:gd name="connsiteX19" fmla="*/ 257804 w 937061"/>
                <a:gd name="connsiteY19" fmla="*/ 700011 h 1282256"/>
                <a:gd name="connsiteX20" fmla="*/ 281358 w 937061"/>
                <a:gd name="connsiteY20" fmla="*/ 666529 h 1282256"/>
                <a:gd name="connsiteX21" fmla="*/ 276069 w 937061"/>
                <a:gd name="connsiteY21" fmla="*/ 646729 h 1282256"/>
                <a:gd name="connsiteX22" fmla="*/ 315725 w 937061"/>
                <a:gd name="connsiteY22" fmla="*/ 605586 h 1282256"/>
                <a:gd name="connsiteX23" fmla="*/ 348811 w 937061"/>
                <a:gd name="connsiteY23" fmla="*/ 615972 h 1282256"/>
                <a:gd name="connsiteX24" fmla="*/ 355707 w 937061"/>
                <a:gd name="connsiteY24" fmla="*/ 609198 h 1282256"/>
                <a:gd name="connsiteX25" fmla="*/ 423989 w 937061"/>
                <a:gd name="connsiteY25" fmla="*/ 603914 h 1282256"/>
                <a:gd name="connsiteX26" fmla="*/ 462978 w 937061"/>
                <a:gd name="connsiteY26" fmla="*/ 667189 h 1282256"/>
                <a:gd name="connsiteX27" fmla="*/ 447498 w 937061"/>
                <a:gd name="connsiteY27" fmla="*/ 742160 h 1282256"/>
                <a:gd name="connsiteX28" fmla="*/ 444272 w 937061"/>
                <a:gd name="connsiteY28" fmla="*/ 747849 h 1282256"/>
                <a:gd name="connsiteX29" fmla="*/ 468977 w 937061"/>
                <a:gd name="connsiteY29" fmla="*/ 772413 h 1282256"/>
                <a:gd name="connsiteX30" fmla="*/ 495847 w 937061"/>
                <a:gd name="connsiteY30" fmla="*/ 863799 h 1282256"/>
                <a:gd name="connsiteX31" fmla="*/ 444271 w 937061"/>
                <a:gd name="connsiteY31" fmla="*/ 922014 h 1282256"/>
                <a:gd name="connsiteX32" fmla="*/ 431747 w 937061"/>
                <a:gd name="connsiteY32" fmla="*/ 921551 h 1282256"/>
                <a:gd name="connsiteX33" fmla="*/ 442410 w 937061"/>
                <a:gd name="connsiteY33" fmla="*/ 937592 h 1282256"/>
                <a:gd name="connsiteX34" fmla="*/ 543619 w 937061"/>
                <a:gd name="connsiteY34" fmla="*/ 1186492 h 1282256"/>
                <a:gd name="connsiteX35" fmla="*/ 566594 w 937061"/>
                <a:gd name="connsiteY35" fmla="*/ 1273228 h 1282256"/>
                <a:gd name="connsiteX36" fmla="*/ 531195 w 937061"/>
                <a:gd name="connsiteY36" fmla="*/ 1282256 h 1282256"/>
                <a:gd name="connsiteX37" fmla="*/ 510987 w 937061"/>
                <a:gd name="connsiteY37" fmla="*/ 1183176 h 1282256"/>
                <a:gd name="connsiteX38" fmla="*/ 419465 w 937061"/>
                <a:gd name="connsiteY38" fmla="*/ 965735 h 1282256"/>
                <a:gd name="connsiteX39" fmla="*/ 380666 w 937061"/>
                <a:gd name="connsiteY39" fmla="*/ 911088 h 1282256"/>
                <a:gd name="connsiteX40" fmla="*/ 370913 w 937061"/>
                <a:gd name="connsiteY40" fmla="*/ 906441 h 1282256"/>
                <a:gd name="connsiteX41" fmla="*/ 360466 w 937061"/>
                <a:gd name="connsiteY41" fmla="*/ 906130 h 1282256"/>
                <a:gd name="connsiteX42" fmla="*/ 314518 w 937061"/>
                <a:gd name="connsiteY42" fmla="*/ 920936 h 1282256"/>
                <a:gd name="connsiteX43" fmla="*/ 256927 w 937061"/>
                <a:gd name="connsiteY43" fmla="*/ 880449 h 1282256"/>
                <a:gd name="connsiteX44" fmla="*/ 248732 w 937061"/>
                <a:gd name="connsiteY44" fmla="*/ 847130 h 1282256"/>
                <a:gd name="connsiteX45" fmla="*/ 247889 w 937061"/>
                <a:gd name="connsiteY45" fmla="*/ 840361 h 1282256"/>
                <a:gd name="connsiteX46" fmla="*/ 220304 w 937061"/>
                <a:gd name="connsiteY46" fmla="*/ 848717 h 1282256"/>
                <a:gd name="connsiteX47" fmla="*/ 136302 w 937061"/>
                <a:gd name="connsiteY47" fmla="*/ 795389 h 1282256"/>
                <a:gd name="connsiteX48" fmla="*/ 132240 w 937061"/>
                <a:gd name="connsiteY48" fmla="*/ 772306 h 1282256"/>
                <a:gd name="connsiteX49" fmla="*/ 132030 w 937061"/>
                <a:gd name="connsiteY49" fmla="*/ 749123 h 1282256"/>
                <a:gd name="connsiteX50" fmla="*/ 118944 w 937061"/>
                <a:gd name="connsiteY50" fmla="*/ 746653 h 1282256"/>
                <a:gd name="connsiteX51" fmla="*/ 28110 w 937061"/>
                <a:gd name="connsiteY51" fmla="*/ 666272 h 1282256"/>
                <a:gd name="connsiteX52" fmla="*/ 18430 w 937061"/>
                <a:gd name="connsiteY52" fmla="*/ 570895 h 1282256"/>
                <a:gd name="connsiteX53" fmla="*/ 72231 w 937061"/>
                <a:gd name="connsiteY53" fmla="*/ 508194 h 1282256"/>
                <a:gd name="connsiteX54" fmla="*/ 828778 w 937061"/>
                <a:gd name="connsiteY54" fmla="*/ 368188 h 1282256"/>
                <a:gd name="connsiteX55" fmla="*/ 903402 w 937061"/>
                <a:gd name="connsiteY55" fmla="*/ 393916 h 1282256"/>
                <a:gd name="connsiteX56" fmla="*/ 921670 w 937061"/>
                <a:gd name="connsiteY56" fmla="*/ 560021 h 1282256"/>
                <a:gd name="connsiteX57" fmla="*/ 873673 w 937061"/>
                <a:gd name="connsiteY57" fmla="*/ 610037 h 1282256"/>
                <a:gd name="connsiteX58" fmla="*/ 870382 w 937061"/>
                <a:gd name="connsiteY58" fmla="*/ 612071 h 1282256"/>
                <a:gd name="connsiteX59" fmla="*/ 881183 w 937061"/>
                <a:gd name="connsiteY59" fmla="*/ 655093 h 1282256"/>
                <a:gd name="connsiteX60" fmla="*/ 811085 w 937061"/>
                <a:gd name="connsiteY60" fmla="*/ 738732 h 1282256"/>
                <a:gd name="connsiteX61" fmla="*/ 793636 w 937061"/>
                <a:gd name="connsiteY61" fmla="*/ 739105 h 1282256"/>
                <a:gd name="connsiteX62" fmla="*/ 799023 w 937061"/>
                <a:gd name="connsiteY62" fmla="*/ 768256 h 1282256"/>
                <a:gd name="connsiteX63" fmla="*/ 794668 w 937061"/>
                <a:gd name="connsiteY63" fmla="*/ 805320 h 1282256"/>
                <a:gd name="connsiteX64" fmla="*/ 736637 w 937061"/>
                <a:gd name="connsiteY64" fmla="*/ 842933 h 1282256"/>
                <a:gd name="connsiteX65" fmla="*/ 711441 w 937061"/>
                <a:gd name="connsiteY65" fmla="*/ 841070 h 1282256"/>
                <a:gd name="connsiteX66" fmla="*/ 702708 w 937061"/>
                <a:gd name="connsiteY66" fmla="*/ 844516 h 1282256"/>
                <a:gd name="connsiteX67" fmla="*/ 683025 w 937061"/>
                <a:gd name="connsiteY67" fmla="*/ 866563 h 1282256"/>
                <a:gd name="connsiteX68" fmla="*/ 657843 w 937061"/>
                <a:gd name="connsiteY68" fmla="*/ 881435 h 1282256"/>
                <a:gd name="connsiteX69" fmla="*/ 694319 w 937061"/>
                <a:gd name="connsiteY69" fmla="*/ 1016214 h 1282256"/>
                <a:gd name="connsiteX70" fmla="*/ 713201 w 937061"/>
                <a:gd name="connsiteY70" fmla="*/ 1156998 h 1282256"/>
                <a:gd name="connsiteX71" fmla="*/ 720960 w 937061"/>
                <a:gd name="connsiteY71" fmla="*/ 1258622 h 1282256"/>
                <a:gd name="connsiteX72" fmla="*/ 679557 w 937061"/>
                <a:gd name="connsiteY72" fmla="*/ 1261399 h 1282256"/>
                <a:gd name="connsiteX73" fmla="*/ 677437 w 937061"/>
                <a:gd name="connsiteY73" fmla="*/ 1146560 h 1282256"/>
                <a:gd name="connsiteX74" fmla="*/ 658812 w 937061"/>
                <a:gd name="connsiteY74" fmla="*/ 1013559 h 1282256"/>
                <a:gd name="connsiteX75" fmla="*/ 620096 w 937061"/>
                <a:gd name="connsiteY75" fmla="*/ 884815 h 1282256"/>
                <a:gd name="connsiteX76" fmla="*/ 617487 w 937061"/>
                <a:gd name="connsiteY76" fmla="*/ 885041 h 1282256"/>
                <a:gd name="connsiteX77" fmla="*/ 582656 w 937061"/>
                <a:gd name="connsiteY77" fmla="*/ 865072 h 1282256"/>
                <a:gd name="connsiteX78" fmla="*/ 558217 w 937061"/>
                <a:gd name="connsiteY78" fmla="*/ 771403 h 1282256"/>
                <a:gd name="connsiteX79" fmla="*/ 575867 w 937061"/>
                <a:gd name="connsiteY79" fmla="*/ 722513 h 1282256"/>
                <a:gd name="connsiteX80" fmla="*/ 560670 w 937061"/>
                <a:gd name="connsiteY80" fmla="*/ 708618 h 1282256"/>
                <a:gd name="connsiteX81" fmla="*/ 534291 w 937061"/>
                <a:gd name="connsiteY81" fmla="*/ 600031 h 1282256"/>
                <a:gd name="connsiteX82" fmla="*/ 572231 w 937061"/>
                <a:gd name="connsiteY82" fmla="*/ 560631 h 1282256"/>
                <a:gd name="connsiteX83" fmla="*/ 603475 w 937061"/>
                <a:gd name="connsiteY83" fmla="*/ 559950 h 1282256"/>
                <a:gd name="connsiteX84" fmla="*/ 618559 w 937061"/>
                <a:gd name="connsiteY84" fmla="*/ 565514 h 1282256"/>
                <a:gd name="connsiteX85" fmla="*/ 649454 w 937061"/>
                <a:gd name="connsiteY85" fmla="*/ 543101 h 1282256"/>
                <a:gd name="connsiteX86" fmla="*/ 697970 w 937061"/>
                <a:gd name="connsiteY86" fmla="*/ 567543 h 1282256"/>
                <a:gd name="connsiteX87" fmla="*/ 700456 w 937061"/>
                <a:gd name="connsiteY87" fmla="*/ 590917 h 1282256"/>
                <a:gd name="connsiteX88" fmla="*/ 720550 w 937061"/>
                <a:gd name="connsiteY88" fmla="*/ 600445 h 1282256"/>
                <a:gd name="connsiteX89" fmla="*/ 751604 w 937061"/>
                <a:gd name="connsiteY89" fmla="*/ 639520 h 1282256"/>
                <a:gd name="connsiteX90" fmla="*/ 738347 w 937061"/>
                <a:gd name="connsiteY90" fmla="*/ 683525 h 1282256"/>
                <a:gd name="connsiteX91" fmla="*/ 707956 w 937061"/>
                <a:gd name="connsiteY91" fmla="*/ 700956 h 1282256"/>
                <a:gd name="connsiteX92" fmla="*/ 634896 w 937061"/>
                <a:gd name="connsiteY92" fmla="*/ 651717 h 1282256"/>
                <a:gd name="connsiteX93" fmla="*/ 633997 w 937061"/>
                <a:gd name="connsiteY93" fmla="*/ 675512 h 1282256"/>
                <a:gd name="connsiteX94" fmla="*/ 687058 w 937061"/>
                <a:gd name="connsiteY94" fmla="*/ 716835 h 1282256"/>
                <a:gd name="connsiteX95" fmla="*/ 656986 w 937061"/>
                <a:gd name="connsiteY95" fmla="*/ 782282 h 1282256"/>
                <a:gd name="connsiteX96" fmla="*/ 669532 w 937061"/>
                <a:gd name="connsiteY96" fmla="*/ 802778 h 1282256"/>
                <a:gd name="connsiteX97" fmla="*/ 712109 w 937061"/>
                <a:gd name="connsiteY97" fmla="*/ 736651 h 1282256"/>
                <a:gd name="connsiteX98" fmla="*/ 723692 w 937061"/>
                <a:gd name="connsiteY98" fmla="*/ 721066 h 1282256"/>
                <a:gd name="connsiteX99" fmla="*/ 776459 w 937061"/>
                <a:gd name="connsiteY99" fmla="*/ 653872 h 1282256"/>
                <a:gd name="connsiteX100" fmla="*/ 733368 w 937061"/>
                <a:gd name="connsiteY100" fmla="*/ 578317 h 1282256"/>
                <a:gd name="connsiteX101" fmla="*/ 723890 w 937061"/>
                <a:gd name="connsiteY101" fmla="*/ 565605 h 1282256"/>
                <a:gd name="connsiteX102" fmla="*/ 694098 w 937061"/>
                <a:gd name="connsiteY102" fmla="*/ 523444 h 1282256"/>
                <a:gd name="connsiteX103" fmla="*/ 690243 w 937061"/>
                <a:gd name="connsiteY103" fmla="*/ 515805 h 1282256"/>
                <a:gd name="connsiteX104" fmla="*/ 698774 w 937061"/>
                <a:gd name="connsiteY104" fmla="*/ 485914 h 1282256"/>
                <a:gd name="connsiteX105" fmla="*/ 755797 w 937061"/>
                <a:gd name="connsiteY105" fmla="*/ 452765 h 1282256"/>
                <a:gd name="connsiteX106" fmla="*/ 802978 w 937061"/>
                <a:gd name="connsiteY106" fmla="*/ 455658 h 1282256"/>
                <a:gd name="connsiteX107" fmla="*/ 792796 w 937061"/>
                <a:gd name="connsiteY107" fmla="*/ 434725 h 1282256"/>
                <a:gd name="connsiteX108" fmla="*/ 828778 w 937061"/>
                <a:gd name="connsiteY108" fmla="*/ 368188 h 1282256"/>
                <a:gd name="connsiteX109" fmla="*/ 80732 w 937061"/>
                <a:gd name="connsiteY109" fmla="*/ 236718 h 1282256"/>
                <a:gd name="connsiteX110" fmla="*/ 85733 w 937061"/>
                <a:gd name="connsiteY110" fmla="*/ 243941 h 1282256"/>
                <a:gd name="connsiteX111" fmla="*/ 165483 w 937061"/>
                <a:gd name="connsiteY111" fmla="*/ 295204 h 1282256"/>
                <a:gd name="connsiteX112" fmla="*/ 199590 w 937061"/>
                <a:gd name="connsiteY112" fmla="*/ 324345 h 1282256"/>
                <a:gd name="connsiteX113" fmla="*/ 183395 w 937061"/>
                <a:gd name="connsiteY113" fmla="*/ 381115 h 1282256"/>
                <a:gd name="connsiteX114" fmla="*/ 167577 w 937061"/>
                <a:gd name="connsiteY114" fmla="*/ 388113 h 1282256"/>
                <a:gd name="connsiteX115" fmla="*/ 179565 w 937061"/>
                <a:gd name="connsiteY115" fmla="*/ 401175 h 1282256"/>
                <a:gd name="connsiteX116" fmla="*/ 179992 w 937061"/>
                <a:gd name="connsiteY116" fmla="*/ 449781 h 1282256"/>
                <a:gd name="connsiteX117" fmla="*/ 108044 w 937061"/>
                <a:gd name="connsiteY117" fmla="*/ 482632 h 1282256"/>
                <a:gd name="connsiteX118" fmla="*/ 27201 w 937061"/>
                <a:gd name="connsiteY118" fmla="*/ 505923 h 1282256"/>
                <a:gd name="connsiteX119" fmla="*/ 570 w 937061"/>
                <a:gd name="connsiteY119" fmla="*/ 441177 h 1282256"/>
                <a:gd name="connsiteX120" fmla="*/ 70413 w 937061"/>
                <a:gd name="connsiteY120" fmla="*/ 361661 h 1282256"/>
                <a:gd name="connsiteX121" fmla="*/ 65724 w 937061"/>
                <a:gd name="connsiteY121" fmla="*/ 357231 h 1282256"/>
                <a:gd name="connsiteX122" fmla="*/ 36050 w 937061"/>
                <a:gd name="connsiteY122" fmla="*/ 293659 h 1282256"/>
                <a:gd name="connsiteX123" fmla="*/ 80732 w 937061"/>
                <a:gd name="connsiteY123" fmla="*/ 236718 h 1282256"/>
                <a:gd name="connsiteX124" fmla="*/ 734063 w 937061"/>
                <a:gd name="connsiteY124" fmla="*/ 115786 h 1282256"/>
                <a:gd name="connsiteX125" fmla="*/ 800039 w 937061"/>
                <a:gd name="connsiteY125" fmla="*/ 168575 h 1282256"/>
                <a:gd name="connsiteX126" fmla="*/ 790133 w 937061"/>
                <a:gd name="connsiteY126" fmla="*/ 225202 h 1282256"/>
                <a:gd name="connsiteX127" fmla="*/ 788636 w 937061"/>
                <a:gd name="connsiteY127" fmla="*/ 228126 h 1282256"/>
                <a:gd name="connsiteX128" fmla="*/ 788782 w 937061"/>
                <a:gd name="connsiteY128" fmla="*/ 228914 h 1282256"/>
                <a:gd name="connsiteX129" fmla="*/ 879477 w 937061"/>
                <a:gd name="connsiteY129" fmla="*/ 273265 h 1282256"/>
                <a:gd name="connsiteX130" fmla="*/ 880462 w 937061"/>
                <a:gd name="connsiteY130" fmla="*/ 348046 h 1282256"/>
                <a:gd name="connsiteX131" fmla="*/ 875371 w 937061"/>
                <a:gd name="connsiteY131" fmla="*/ 346949 h 1282256"/>
                <a:gd name="connsiteX132" fmla="*/ 802289 w 937061"/>
                <a:gd name="connsiteY132" fmla="*/ 352714 h 1282256"/>
                <a:gd name="connsiteX133" fmla="*/ 731227 w 937061"/>
                <a:gd name="connsiteY133" fmla="*/ 357290 h 1282256"/>
                <a:gd name="connsiteX134" fmla="*/ 699035 w 937061"/>
                <a:gd name="connsiteY134" fmla="*/ 320868 h 1282256"/>
                <a:gd name="connsiteX135" fmla="*/ 705546 w 937061"/>
                <a:gd name="connsiteY135" fmla="*/ 292165 h 1282256"/>
                <a:gd name="connsiteX136" fmla="*/ 707611 w 937061"/>
                <a:gd name="connsiteY136" fmla="*/ 287913 h 1282256"/>
                <a:gd name="connsiteX137" fmla="*/ 691898 w 937061"/>
                <a:gd name="connsiteY137" fmla="*/ 287761 h 1282256"/>
                <a:gd name="connsiteX138" fmla="*/ 656836 w 937061"/>
                <a:gd name="connsiteY138" fmla="*/ 256759 h 1282256"/>
                <a:gd name="connsiteX139" fmla="*/ 657076 w 937061"/>
                <a:gd name="connsiteY139" fmla="*/ 221678 h 1282256"/>
                <a:gd name="connsiteX140" fmla="*/ 672162 w 937061"/>
                <a:gd name="connsiteY140" fmla="*/ 203002 h 1282256"/>
                <a:gd name="connsiteX141" fmla="*/ 732996 w 937061"/>
                <a:gd name="connsiteY141" fmla="*/ 118834 h 1282256"/>
                <a:gd name="connsiteX142" fmla="*/ 734063 w 937061"/>
                <a:gd name="connsiteY142" fmla="*/ 115786 h 1282256"/>
                <a:gd name="connsiteX143" fmla="*/ 234805 w 937061"/>
                <a:gd name="connsiteY143" fmla="*/ 54681 h 1282256"/>
                <a:gd name="connsiteX144" fmla="*/ 265378 w 937061"/>
                <a:gd name="connsiteY144" fmla="*/ 49820 h 1282256"/>
                <a:gd name="connsiteX145" fmla="*/ 314937 w 937061"/>
                <a:gd name="connsiteY145" fmla="*/ 75496 h 1282256"/>
                <a:gd name="connsiteX146" fmla="*/ 345601 w 937061"/>
                <a:gd name="connsiteY146" fmla="*/ 197347 h 1282256"/>
                <a:gd name="connsiteX147" fmla="*/ 334083 w 937061"/>
                <a:gd name="connsiteY147" fmla="*/ 235327 h 1282256"/>
                <a:gd name="connsiteX148" fmla="*/ 353353 w 937061"/>
                <a:gd name="connsiteY148" fmla="*/ 413468 h 1282256"/>
                <a:gd name="connsiteX149" fmla="*/ 418223 w 937061"/>
                <a:gd name="connsiteY149" fmla="*/ 498850 h 1282256"/>
                <a:gd name="connsiteX150" fmla="*/ 414075 w 937061"/>
                <a:gd name="connsiteY150" fmla="*/ 570097 h 1282256"/>
                <a:gd name="connsiteX151" fmla="*/ 374791 w 937061"/>
                <a:gd name="connsiteY151" fmla="*/ 572468 h 1282256"/>
                <a:gd name="connsiteX152" fmla="*/ 347212 w 937061"/>
                <a:gd name="connsiteY152" fmla="*/ 583064 h 1282256"/>
                <a:gd name="connsiteX153" fmla="*/ 340945 w 937061"/>
                <a:gd name="connsiteY153" fmla="*/ 584425 h 1282256"/>
                <a:gd name="connsiteX154" fmla="*/ 286621 w 937061"/>
                <a:gd name="connsiteY154" fmla="*/ 583668 h 1282256"/>
                <a:gd name="connsiteX155" fmla="*/ 233948 w 937061"/>
                <a:gd name="connsiteY155" fmla="*/ 534531 h 1282256"/>
                <a:gd name="connsiteX156" fmla="*/ 162779 w 937061"/>
                <a:gd name="connsiteY156" fmla="*/ 538517 h 1282256"/>
                <a:gd name="connsiteX157" fmla="*/ 146371 w 937061"/>
                <a:gd name="connsiteY157" fmla="*/ 502641 h 1282256"/>
                <a:gd name="connsiteX158" fmla="*/ 196829 w 937061"/>
                <a:gd name="connsiteY158" fmla="*/ 467040 h 1282256"/>
                <a:gd name="connsiteX159" fmla="*/ 291634 w 937061"/>
                <a:gd name="connsiteY159" fmla="*/ 464187 h 1282256"/>
                <a:gd name="connsiteX160" fmla="*/ 339848 w 937061"/>
                <a:gd name="connsiteY160" fmla="*/ 495814 h 1282256"/>
                <a:gd name="connsiteX161" fmla="*/ 344709 w 937061"/>
                <a:gd name="connsiteY161" fmla="*/ 472509 h 1282256"/>
                <a:gd name="connsiteX162" fmla="*/ 302160 w 937061"/>
                <a:gd name="connsiteY162" fmla="*/ 429650 h 1282256"/>
                <a:gd name="connsiteX163" fmla="*/ 317151 w 937061"/>
                <a:gd name="connsiteY163" fmla="*/ 371880 h 1282256"/>
                <a:gd name="connsiteX164" fmla="*/ 300153 w 937061"/>
                <a:gd name="connsiteY164" fmla="*/ 354855 h 1282256"/>
                <a:gd name="connsiteX165" fmla="*/ 275979 w 937061"/>
                <a:gd name="connsiteY165" fmla="*/ 409229 h 1282256"/>
                <a:gd name="connsiteX166" fmla="*/ 278835 w 937061"/>
                <a:gd name="connsiteY166" fmla="*/ 436812 h 1282256"/>
                <a:gd name="connsiteX167" fmla="*/ 277330 w 937061"/>
                <a:gd name="connsiteY167" fmla="*/ 442997 h 1282256"/>
                <a:gd name="connsiteX168" fmla="*/ 211427 w 937061"/>
                <a:gd name="connsiteY168" fmla="*/ 446824 h 1282256"/>
                <a:gd name="connsiteX169" fmla="*/ 209401 w 937061"/>
                <a:gd name="connsiteY169" fmla="*/ 440273 h 1282256"/>
                <a:gd name="connsiteX170" fmla="*/ 206434 w 937061"/>
                <a:gd name="connsiteY170" fmla="*/ 398858 h 1282256"/>
                <a:gd name="connsiteX171" fmla="*/ 207223 w 937061"/>
                <a:gd name="connsiteY171" fmla="*/ 393213 h 1282256"/>
                <a:gd name="connsiteX172" fmla="*/ 213263 w 937061"/>
                <a:gd name="connsiteY172" fmla="*/ 300227 h 1282256"/>
                <a:gd name="connsiteX173" fmla="*/ 210849 w 937061"/>
                <a:gd name="connsiteY173" fmla="*/ 295987 h 1282256"/>
                <a:gd name="connsiteX174" fmla="*/ 230359 w 937061"/>
                <a:gd name="connsiteY174" fmla="*/ 289124 h 1282256"/>
                <a:gd name="connsiteX175" fmla="*/ 278448 w 937061"/>
                <a:gd name="connsiteY175" fmla="*/ 208737 h 1282256"/>
                <a:gd name="connsiteX176" fmla="*/ 283559 w 937061"/>
                <a:gd name="connsiteY176" fmla="*/ 197812 h 1282256"/>
                <a:gd name="connsiteX177" fmla="*/ 314933 w 937061"/>
                <a:gd name="connsiteY177" fmla="*/ 142718 h 1282256"/>
                <a:gd name="connsiteX178" fmla="*/ 291729 w 937061"/>
                <a:gd name="connsiteY178" fmla="*/ 141710 h 1282256"/>
                <a:gd name="connsiteX179" fmla="*/ 204653 w 937061"/>
                <a:gd name="connsiteY179" fmla="*/ 172059 h 1282256"/>
                <a:gd name="connsiteX180" fmla="*/ 190282 w 937061"/>
                <a:gd name="connsiteY180" fmla="*/ 190196 h 1282256"/>
                <a:gd name="connsiteX181" fmla="*/ 254302 w 937061"/>
                <a:gd name="connsiteY181" fmla="*/ 210348 h 1282256"/>
                <a:gd name="connsiteX182" fmla="*/ 206445 w 937061"/>
                <a:gd name="connsiteY182" fmla="*/ 272154 h 1282256"/>
                <a:gd name="connsiteX183" fmla="*/ 114462 w 937061"/>
                <a:gd name="connsiteY183" fmla="*/ 240670 h 1282256"/>
                <a:gd name="connsiteX184" fmla="*/ 120246 w 937061"/>
                <a:gd name="connsiteY184" fmla="*/ 146306 h 1282256"/>
                <a:gd name="connsiteX185" fmla="*/ 159117 w 937061"/>
                <a:gd name="connsiteY185" fmla="*/ 137290 h 1282256"/>
                <a:gd name="connsiteX186" fmla="*/ 166880 w 937061"/>
                <a:gd name="connsiteY186" fmla="*/ 133004 h 1282256"/>
                <a:gd name="connsiteX187" fmla="*/ 208914 w 937061"/>
                <a:gd name="connsiteY187" fmla="*/ 71662 h 1282256"/>
                <a:gd name="connsiteX188" fmla="*/ 234805 w 937061"/>
                <a:gd name="connsiteY188" fmla="*/ 54681 h 1282256"/>
                <a:gd name="connsiteX189" fmla="*/ 518054 w 937061"/>
                <a:gd name="connsiteY189" fmla="*/ 685 h 1282256"/>
                <a:gd name="connsiteX190" fmla="*/ 567481 w 937061"/>
                <a:gd name="connsiteY190" fmla="*/ 11310 h 1282256"/>
                <a:gd name="connsiteX191" fmla="*/ 617166 w 937061"/>
                <a:gd name="connsiteY191" fmla="*/ 49796 h 1282256"/>
                <a:gd name="connsiteX192" fmla="*/ 624803 w 937061"/>
                <a:gd name="connsiteY192" fmla="*/ 51439 h 1282256"/>
                <a:gd name="connsiteX193" fmla="*/ 685335 w 937061"/>
                <a:gd name="connsiteY193" fmla="*/ 54921 h 1282256"/>
                <a:gd name="connsiteX194" fmla="*/ 709531 w 937061"/>
                <a:gd name="connsiteY194" fmla="*/ 114208 h 1282256"/>
                <a:gd name="connsiteX195" fmla="*/ 661812 w 937061"/>
                <a:gd name="connsiteY195" fmla="*/ 180063 h 1282256"/>
                <a:gd name="connsiteX196" fmla="*/ 610202 w 937061"/>
                <a:gd name="connsiteY196" fmla="*/ 195099 h 1282256"/>
                <a:gd name="connsiteX197" fmla="*/ 562692 w 937061"/>
                <a:gd name="connsiteY197" fmla="*/ 152954 h 1282256"/>
                <a:gd name="connsiteX198" fmla="*/ 615624 w 937061"/>
                <a:gd name="connsiteY198" fmla="*/ 112005 h 1282256"/>
                <a:gd name="connsiteX199" fmla="*/ 594985 w 937061"/>
                <a:gd name="connsiteY199" fmla="*/ 99523 h 1282256"/>
                <a:gd name="connsiteX200" fmla="*/ 549403 w 937061"/>
                <a:gd name="connsiteY200" fmla="*/ 129539 h 1282256"/>
                <a:gd name="connsiteX201" fmla="*/ 503638 w 937061"/>
                <a:gd name="connsiteY201" fmla="*/ 102348 h 1282256"/>
                <a:gd name="connsiteX202" fmla="*/ 481968 w 937061"/>
                <a:gd name="connsiteY202" fmla="*/ 111852 h 1282256"/>
                <a:gd name="connsiteX203" fmla="*/ 529275 w 937061"/>
                <a:gd name="connsiteY203" fmla="*/ 151795 h 1282256"/>
                <a:gd name="connsiteX204" fmla="*/ 540380 w 937061"/>
                <a:gd name="connsiteY204" fmla="*/ 163391 h 1282256"/>
                <a:gd name="connsiteX205" fmla="*/ 586552 w 937061"/>
                <a:gd name="connsiteY205" fmla="*/ 213729 h 1282256"/>
                <a:gd name="connsiteX206" fmla="*/ 633128 w 937061"/>
                <a:gd name="connsiteY206" fmla="*/ 217751 h 1282256"/>
                <a:gd name="connsiteX207" fmla="*/ 631375 w 937061"/>
                <a:gd name="connsiteY207" fmla="*/ 243538 h 1282256"/>
                <a:gd name="connsiteX208" fmla="*/ 670400 w 937061"/>
                <a:gd name="connsiteY208" fmla="*/ 307011 h 1282256"/>
                <a:gd name="connsiteX209" fmla="*/ 674359 w 937061"/>
                <a:gd name="connsiteY209" fmla="*/ 313002 h 1282256"/>
                <a:gd name="connsiteX210" fmla="*/ 686366 w 937061"/>
                <a:gd name="connsiteY210" fmla="*/ 351523 h 1282256"/>
                <a:gd name="connsiteX211" fmla="*/ 686786 w 937061"/>
                <a:gd name="connsiteY211" fmla="*/ 360408 h 1282256"/>
                <a:gd name="connsiteX212" fmla="*/ 624276 w 937061"/>
                <a:gd name="connsiteY212" fmla="*/ 379293 h 1282256"/>
                <a:gd name="connsiteX213" fmla="*/ 620186 w 937061"/>
                <a:gd name="connsiteY213" fmla="*/ 371494 h 1282256"/>
                <a:gd name="connsiteX214" fmla="*/ 577039 w 937061"/>
                <a:gd name="connsiteY214" fmla="*/ 307763 h 1282256"/>
                <a:gd name="connsiteX215" fmla="*/ 571263 w 937061"/>
                <a:gd name="connsiteY215" fmla="*/ 305164 h 1282256"/>
                <a:gd name="connsiteX216" fmla="*/ 561472 w 937061"/>
                <a:gd name="connsiteY216" fmla="*/ 327139 h 1282256"/>
                <a:gd name="connsiteX217" fmla="*/ 596193 w 937061"/>
                <a:gd name="connsiteY217" fmla="*/ 376131 h 1282256"/>
                <a:gd name="connsiteX218" fmla="*/ 571697 w 937061"/>
                <a:gd name="connsiteY218" fmla="*/ 430972 h 1282256"/>
                <a:gd name="connsiteX219" fmla="*/ 584565 w 937061"/>
                <a:gd name="connsiteY219" fmla="*/ 451001 h 1282256"/>
                <a:gd name="connsiteX220" fmla="*/ 618292 w 937061"/>
                <a:gd name="connsiteY220" fmla="*/ 404232 h 1282256"/>
                <a:gd name="connsiteX221" fmla="*/ 707017 w 937061"/>
                <a:gd name="connsiteY221" fmla="*/ 373985 h 1282256"/>
                <a:gd name="connsiteX222" fmla="*/ 737381 w 937061"/>
                <a:gd name="connsiteY222" fmla="*/ 385077 h 1282256"/>
                <a:gd name="connsiteX223" fmla="*/ 767814 w 937061"/>
                <a:gd name="connsiteY223" fmla="*/ 388823 h 1282256"/>
                <a:gd name="connsiteX224" fmla="*/ 765487 w 937061"/>
                <a:gd name="connsiteY224" fmla="*/ 426939 h 1282256"/>
                <a:gd name="connsiteX225" fmla="*/ 665711 w 937061"/>
                <a:gd name="connsiteY225" fmla="*/ 514227 h 1282256"/>
                <a:gd name="connsiteX226" fmla="*/ 615799 w 937061"/>
                <a:gd name="connsiteY226" fmla="*/ 534043 h 1282256"/>
                <a:gd name="connsiteX227" fmla="*/ 611378 w 937061"/>
                <a:gd name="connsiteY227" fmla="*/ 535471 h 1282256"/>
                <a:gd name="connsiteX228" fmla="*/ 545354 w 937061"/>
                <a:gd name="connsiteY228" fmla="*/ 547467 h 1282256"/>
                <a:gd name="connsiteX229" fmla="*/ 543618 w 937061"/>
                <a:gd name="connsiteY229" fmla="*/ 547992 h 1282256"/>
                <a:gd name="connsiteX230" fmla="*/ 543114 w 937061"/>
                <a:gd name="connsiteY230" fmla="*/ 378809 h 1282256"/>
                <a:gd name="connsiteX231" fmla="*/ 481297 w 937061"/>
                <a:gd name="connsiteY231" fmla="*/ 302233 h 1282256"/>
                <a:gd name="connsiteX232" fmla="*/ 497521 w 937061"/>
                <a:gd name="connsiteY232" fmla="*/ 205940 h 1282256"/>
                <a:gd name="connsiteX233" fmla="*/ 471375 w 937061"/>
                <a:gd name="connsiteY233" fmla="*/ 172476 h 1282256"/>
                <a:gd name="connsiteX234" fmla="*/ 460261 w 937061"/>
                <a:gd name="connsiteY234" fmla="*/ 46197 h 1282256"/>
                <a:gd name="connsiteX235" fmla="*/ 518054 w 937061"/>
                <a:gd name="connsiteY235" fmla="*/ 685 h 128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937061" h="1282256">
                  <a:moveTo>
                    <a:pt x="72231" y="508194"/>
                  </a:moveTo>
                  <a:cubicBezTo>
                    <a:pt x="110176" y="495275"/>
                    <a:pt x="141455" y="519031"/>
                    <a:pt x="139689" y="559080"/>
                  </a:cubicBezTo>
                  <a:cubicBezTo>
                    <a:pt x="139351" y="566068"/>
                    <a:pt x="138225" y="573202"/>
                    <a:pt x="137581" y="579636"/>
                  </a:cubicBezTo>
                  <a:cubicBezTo>
                    <a:pt x="149335" y="573797"/>
                    <a:pt x="161104" y="566938"/>
                    <a:pt x="173595" y="561778"/>
                  </a:cubicBezTo>
                  <a:cubicBezTo>
                    <a:pt x="194067" y="553512"/>
                    <a:pt x="215165" y="550836"/>
                    <a:pt x="235622" y="562333"/>
                  </a:cubicBezTo>
                  <a:cubicBezTo>
                    <a:pt x="249692" y="570123"/>
                    <a:pt x="258507" y="582549"/>
                    <a:pt x="265212" y="596791"/>
                  </a:cubicBezTo>
                  <a:cubicBezTo>
                    <a:pt x="265897" y="598294"/>
                    <a:pt x="265188" y="601073"/>
                    <a:pt x="264188" y="602277"/>
                  </a:cubicBezTo>
                  <a:cubicBezTo>
                    <a:pt x="251373" y="618904"/>
                    <a:pt x="247251" y="637387"/>
                    <a:pt x="251467" y="657997"/>
                  </a:cubicBezTo>
                  <a:cubicBezTo>
                    <a:pt x="251904" y="660360"/>
                    <a:pt x="250479" y="663679"/>
                    <a:pt x="248802" y="665620"/>
                  </a:cubicBezTo>
                  <a:cubicBezTo>
                    <a:pt x="232301" y="684354"/>
                    <a:pt x="223028" y="705826"/>
                    <a:pt x="226702" y="731221"/>
                  </a:cubicBezTo>
                  <a:cubicBezTo>
                    <a:pt x="231605" y="766574"/>
                    <a:pt x="256814" y="791656"/>
                    <a:pt x="292287" y="797322"/>
                  </a:cubicBezTo>
                  <a:cubicBezTo>
                    <a:pt x="300478" y="798661"/>
                    <a:pt x="309043" y="798708"/>
                    <a:pt x="318540" y="799397"/>
                  </a:cubicBezTo>
                  <a:cubicBezTo>
                    <a:pt x="330434" y="829589"/>
                    <a:pt x="353581" y="847922"/>
                    <a:pt x="386587" y="855674"/>
                  </a:cubicBezTo>
                  <a:cubicBezTo>
                    <a:pt x="388158" y="847643"/>
                    <a:pt x="389605" y="840043"/>
                    <a:pt x="391213" y="832209"/>
                  </a:cubicBezTo>
                  <a:cubicBezTo>
                    <a:pt x="363044" y="824173"/>
                    <a:pt x="342646" y="808591"/>
                    <a:pt x="339010" y="777893"/>
                  </a:cubicBezTo>
                  <a:cubicBezTo>
                    <a:pt x="336531" y="756758"/>
                    <a:pt x="346844" y="742020"/>
                    <a:pt x="374294" y="724114"/>
                  </a:cubicBezTo>
                  <a:cubicBezTo>
                    <a:pt x="371371" y="717117"/>
                    <a:pt x="368449" y="710120"/>
                    <a:pt x="365526" y="703124"/>
                  </a:cubicBezTo>
                  <a:cubicBezTo>
                    <a:pt x="339298" y="710007"/>
                    <a:pt x="321614" y="734460"/>
                    <a:pt x="314275" y="774111"/>
                  </a:cubicBezTo>
                  <a:cubicBezTo>
                    <a:pt x="290368" y="778122"/>
                    <a:pt x="265358" y="766244"/>
                    <a:pt x="255752" y="746224"/>
                  </a:cubicBezTo>
                  <a:cubicBezTo>
                    <a:pt x="248361" y="730477"/>
                    <a:pt x="249498" y="714583"/>
                    <a:pt x="257804" y="700011"/>
                  </a:cubicBezTo>
                  <a:cubicBezTo>
                    <a:pt x="263879" y="687685"/>
                    <a:pt x="272863" y="677876"/>
                    <a:pt x="281358" y="666529"/>
                  </a:cubicBezTo>
                  <a:cubicBezTo>
                    <a:pt x="279908" y="660889"/>
                    <a:pt x="277416" y="654017"/>
                    <a:pt x="276069" y="646729"/>
                  </a:cubicBezTo>
                  <a:cubicBezTo>
                    <a:pt x="271404" y="619276"/>
                    <a:pt x="288248" y="601294"/>
                    <a:pt x="315725" y="605586"/>
                  </a:cubicBezTo>
                  <a:cubicBezTo>
                    <a:pt x="326623" y="607240"/>
                    <a:pt x="337119" y="612225"/>
                    <a:pt x="348811" y="615972"/>
                  </a:cubicBezTo>
                  <a:cubicBezTo>
                    <a:pt x="350168" y="614499"/>
                    <a:pt x="352920" y="611750"/>
                    <a:pt x="355707" y="609198"/>
                  </a:cubicBezTo>
                  <a:cubicBezTo>
                    <a:pt x="375418" y="591297"/>
                    <a:pt x="401497" y="589125"/>
                    <a:pt x="423989" y="603914"/>
                  </a:cubicBezTo>
                  <a:cubicBezTo>
                    <a:pt x="446911" y="618826"/>
                    <a:pt x="458728" y="640883"/>
                    <a:pt x="462978" y="667189"/>
                  </a:cubicBezTo>
                  <a:cubicBezTo>
                    <a:pt x="467140" y="694123"/>
                    <a:pt x="460690" y="718741"/>
                    <a:pt x="447498" y="742160"/>
                  </a:cubicBezTo>
                  <a:cubicBezTo>
                    <a:pt x="446251" y="744224"/>
                    <a:pt x="445200" y="746252"/>
                    <a:pt x="444272" y="747849"/>
                  </a:cubicBezTo>
                  <a:cubicBezTo>
                    <a:pt x="452753" y="756263"/>
                    <a:pt x="461679" y="763780"/>
                    <a:pt x="468977" y="772413"/>
                  </a:cubicBezTo>
                  <a:cubicBezTo>
                    <a:pt x="491574" y="798793"/>
                    <a:pt x="503038" y="828859"/>
                    <a:pt x="495847" y="863799"/>
                  </a:cubicBezTo>
                  <a:cubicBezTo>
                    <a:pt x="489963" y="892589"/>
                    <a:pt x="473198" y="913206"/>
                    <a:pt x="444271" y="922014"/>
                  </a:cubicBezTo>
                  <a:lnTo>
                    <a:pt x="431747" y="921551"/>
                  </a:lnTo>
                  <a:lnTo>
                    <a:pt x="442410" y="937592"/>
                  </a:lnTo>
                  <a:cubicBezTo>
                    <a:pt x="487480" y="1016676"/>
                    <a:pt x="529845" y="1122313"/>
                    <a:pt x="543619" y="1186492"/>
                  </a:cubicBezTo>
                  <a:cubicBezTo>
                    <a:pt x="550598" y="1215224"/>
                    <a:pt x="555819" y="1248481"/>
                    <a:pt x="566594" y="1273228"/>
                  </a:cubicBezTo>
                  <a:lnTo>
                    <a:pt x="531195" y="1282256"/>
                  </a:lnTo>
                  <a:cubicBezTo>
                    <a:pt x="524459" y="1249229"/>
                    <a:pt x="517723" y="1216203"/>
                    <a:pt x="510987" y="1183176"/>
                  </a:cubicBezTo>
                  <a:cubicBezTo>
                    <a:pt x="491057" y="1106410"/>
                    <a:pt x="461690" y="1033323"/>
                    <a:pt x="419465" y="965735"/>
                  </a:cubicBezTo>
                  <a:lnTo>
                    <a:pt x="380666" y="911088"/>
                  </a:lnTo>
                  <a:lnTo>
                    <a:pt x="370913" y="906441"/>
                  </a:lnTo>
                  <a:cubicBezTo>
                    <a:pt x="367054" y="904302"/>
                    <a:pt x="364509" y="903754"/>
                    <a:pt x="360466" y="906130"/>
                  </a:cubicBezTo>
                  <a:cubicBezTo>
                    <a:pt x="346392" y="914842"/>
                    <a:pt x="331143" y="920512"/>
                    <a:pt x="314518" y="920936"/>
                  </a:cubicBezTo>
                  <a:cubicBezTo>
                    <a:pt x="287950" y="921567"/>
                    <a:pt x="267107" y="906882"/>
                    <a:pt x="256927" y="880449"/>
                  </a:cubicBezTo>
                  <a:cubicBezTo>
                    <a:pt x="252918" y="869783"/>
                    <a:pt x="251397" y="858249"/>
                    <a:pt x="248732" y="847130"/>
                  </a:cubicBezTo>
                  <a:cubicBezTo>
                    <a:pt x="248098" y="844804"/>
                    <a:pt x="248092" y="842563"/>
                    <a:pt x="247889" y="840361"/>
                  </a:cubicBezTo>
                  <a:cubicBezTo>
                    <a:pt x="238455" y="843325"/>
                    <a:pt x="229525" y="846809"/>
                    <a:pt x="220304" y="848717"/>
                  </a:cubicBezTo>
                  <a:cubicBezTo>
                    <a:pt x="180981" y="856390"/>
                    <a:pt x="146339" y="834274"/>
                    <a:pt x="136302" y="795389"/>
                  </a:cubicBezTo>
                  <a:cubicBezTo>
                    <a:pt x="134291" y="787816"/>
                    <a:pt x="132872" y="780134"/>
                    <a:pt x="132240" y="772306"/>
                  </a:cubicBezTo>
                  <a:cubicBezTo>
                    <a:pt x="131484" y="764909"/>
                    <a:pt x="131910" y="757293"/>
                    <a:pt x="132030" y="749123"/>
                  </a:cubicBezTo>
                  <a:cubicBezTo>
                    <a:pt x="127799" y="748275"/>
                    <a:pt x="123408" y="747660"/>
                    <a:pt x="118944" y="746653"/>
                  </a:cubicBezTo>
                  <a:cubicBezTo>
                    <a:pt x="74070" y="736407"/>
                    <a:pt x="44624" y="708238"/>
                    <a:pt x="28110" y="666272"/>
                  </a:cubicBezTo>
                  <a:cubicBezTo>
                    <a:pt x="15910" y="635527"/>
                    <a:pt x="10210" y="603580"/>
                    <a:pt x="18430" y="570895"/>
                  </a:cubicBezTo>
                  <a:cubicBezTo>
                    <a:pt x="25779" y="541222"/>
                    <a:pt x="42144" y="518440"/>
                    <a:pt x="72231" y="508194"/>
                  </a:cubicBezTo>
                  <a:close/>
                  <a:moveTo>
                    <a:pt x="828778" y="368188"/>
                  </a:moveTo>
                  <a:cubicBezTo>
                    <a:pt x="858645" y="362262"/>
                    <a:pt x="883627" y="370681"/>
                    <a:pt x="903402" y="393916"/>
                  </a:cubicBezTo>
                  <a:cubicBezTo>
                    <a:pt x="939823" y="436686"/>
                    <a:pt x="947900" y="510155"/>
                    <a:pt x="921670" y="560021"/>
                  </a:cubicBezTo>
                  <a:cubicBezTo>
                    <a:pt x="910516" y="581230"/>
                    <a:pt x="894205" y="597688"/>
                    <a:pt x="873673" y="610037"/>
                  </a:cubicBezTo>
                  <a:cubicBezTo>
                    <a:pt x="872564" y="610650"/>
                    <a:pt x="871455" y="611263"/>
                    <a:pt x="870382" y="612071"/>
                  </a:cubicBezTo>
                  <a:cubicBezTo>
                    <a:pt x="874134" y="626859"/>
                    <a:pt x="879155" y="640802"/>
                    <a:pt x="881183" y="655093"/>
                  </a:cubicBezTo>
                  <a:cubicBezTo>
                    <a:pt x="888104" y="700259"/>
                    <a:pt x="856642" y="737240"/>
                    <a:pt x="811085" y="738732"/>
                  </a:cubicBezTo>
                  <a:cubicBezTo>
                    <a:pt x="805423" y="738963"/>
                    <a:pt x="799923" y="738961"/>
                    <a:pt x="793636" y="739105"/>
                  </a:cubicBezTo>
                  <a:cubicBezTo>
                    <a:pt x="795456" y="748953"/>
                    <a:pt x="797633" y="758532"/>
                    <a:pt x="799023" y="768256"/>
                  </a:cubicBezTo>
                  <a:cubicBezTo>
                    <a:pt x="800761" y="780973"/>
                    <a:pt x="799166" y="793286"/>
                    <a:pt x="794668" y="805320"/>
                  </a:cubicBezTo>
                  <a:cubicBezTo>
                    <a:pt x="785846" y="828135"/>
                    <a:pt x="763672" y="842622"/>
                    <a:pt x="736637" y="842933"/>
                  </a:cubicBezTo>
                  <a:cubicBezTo>
                    <a:pt x="728307" y="843046"/>
                    <a:pt x="719830" y="842371"/>
                    <a:pt x="711441" y="841070"/>
                  </a:cubicBezTo>
                  <a:cubicBezTo>
                    <a:pt x="707480" y="840580"/>
                    <a:pt x="705153" y="841213"/>
                    <a:pt x="702708" y="844516"/>
                  </a:cubicBezTo>
                  <a:cubicBezTo>
                    <a:pt x="696891" y="852721"/>
                    <a:pt x="690436" y="860229"/>
                    <a:pt x="683025" y="866563"/>
                  </a:cubicBezTo>
                  <a:lnTo>
                    <a:pt x="657843" y="881435"/>
                  </a:lnTo>
                  <a:lnTo>
                    <a:pt x="694319" y="1016214"/>
                  </a:lnTo>
                  <a:cubicBezTo>
                    <a:pt x="705217" y="1069419"/>
                    <a:pt x="712131" y="1119734"/>
                    <a:pt x="713201" y="1156998"/>
                  </a:cubicBezTo>
                  <a:cubicBezTo>
                    <a:pt x="715065" y="1190532"/>
                    <a:pt x="714032" y="1228757"/>
                    <a:pt x="720960" y="1258622"/>
                  </a:cubicBezTo>
                  <a:lnTo>
                    <a:pt x="679557" y="1261399"/>
                  </a:lnTo>
                  <a:cubicBezTo>
                    <a:pt x="678850" y="1223119"/>
                    <a:pt x="678143" y="1184840"/>
                    <a:pt x="677437" y="1146560"/>
                  </a:cubicBezTo>
                  <a:cubicBezTo>
                    <a:pt x="674228" y="1101631"/>
                    <a:pt x="668194" y="1057242"/>
                    <a:pt x="658812" y="1013559"/>
                  </a:cubicBezTo>
                  <a:lnTo>
                    <a:pt x="620096" y="884815"/>
                  </a:lnTo>
                  <a:lnTo>
                    <a:pt x="617487" y="885041"/>
                  </a:lnTo>
                  <a:cubicBezTo>
                    <a:pt x="604917" y="882194"/>
                    <a:pt x="593230" y="875442"/>
                    <a:pt x="582656" y="865072"/>
                  </a:cubicBezTo>
                  <a:cubicBezTo>
                    <a:pt x="556244" y="838990"/>
                    <a:pt x="550041" y="806525"/>
                    <a:pt x="558217" y="771403"/>
                  </a:cubicBezTo>
                  <a:cubicBezTo>
                    <a:pt x="562112" y="754999"/>
                    <a:pt x="569609" y="739354"/>
                    <a:pt x="575867" y="722513"/>
                  </a:cubicBezTo>
                  <a:cubicBezTo>
                    <a:pt x="571718" y="718798"/>
                    <a:pt x="565774" y="714192"/>
                    <a:pt x="560670" y="708618"/>
                  </a:cubicBezTo>
                  <a:cubicBezTo>
                    <a:pt x="531466" y="677348"/>
                    <a:pt x="519772" y="641620"/>
                    <a:pt x="534291" y="600031"/>
                  </a:cubicBezTo>
                  <a:cubicBezTo>
                    <a:pt x="540848" y="581504"/>
                    <a:pt x="552919" y="567458"/>
                    <a:pt x="572231" y="560631"/>
                  </a:cubicBezTo>
                  <a:cubicBezTo>
                    <a:pt x="582540" y="556892"/>
                    <a:pt x="593183" y="557167"/>
                    <a:pt x="603475" y="559950"/>
                  </a:cubicBezTo>
                  <a:cubicBezTo>
                    <a:pt x="609267" y="561527"/>
                    <a:pt x="614846" y="564164"/>
                    <a:pt x="618559" y="565514"/>
                  </a:cubicBezTo>
                  <a:cubicBezTo>
                    <a:pt x="629322" y="557618"/>
                    <a:pt x="638415" y="548400"/>
                    <a:pt x="649454" y="543101"/>
                  </a:cubicBezTo>
                  <a:cubicBezTo>
                    <a:pt x="672605" y="531694"/>
                    <a:pt x="692487" y="542279"/>
                    <a:pt x="697970" y="567543"/>
                  </a:cubicBezTo>
                  <a:cubicBezTo>
                    <a:pt x="699586" y="575189"/>
                    <a:pt x="699788" y="582892"/>
                    <a:pt x="700456" y="590917"/>
                  </a:cubicBezTo>
                  <a:cubicBezTo>
                    <a:pt x="706933" y="593998"/>
                    <a:pt x="713927" y="596576"/>
                    <a:pt x="720550" y="600445"/>
                  </a:cubicBezTo>
                  <a:cubicBezTo>
                    <a:pt x="735858" y="609431"/>
                    <a:pt x="747467" y="621545"/>
                    <a:pt x="751604" y="639520"/>
                  </a:cubicBezTo>
                  <a:cubicBezTo>
                    <a:pt x="755595" y="656708"/>
                    <a:pt x="750549" y="671289"/>
                    <a:pt x="738347" y="683525"/>
                  </a:cubicBezTo>
                  <a:cubicBezTo>
                    <a:pt x="729932" y="692006"/>
                    <a:pt x="719754" y="697554"/>
                    <a:pt x="707956" y="700956"/>
                  </a:cubicBezTo>
                  <a:cubicBezTo>
                    <a:pt x="693641" y="669787"/>
                    <a:pt x="669443" y="653481"/>
                    <a:pt x="634896" y="651717"/>
                  </a:cubicBezTo>
                  <a:cubicBezTo>
                    <a:pt x="634543" y="659726"/>
                    <a:pt x="634350" y="667503"/>
                    <a:pt x="633997" y="675512"/>
                  </a:cubicBezTo>
                  <a:cubicBezTo>
                    <a:pt x="660271" y="678805"/>
                    <a:pt x="681371" y="689369"/>
                    <a:pt x="687058" y="716835"/>
                  </a:cubicBezTo>
                  <a:cubicBezTo>
                    <a:pt x="692854" y="744894"/>
                    <a:pt x="679387" y="765716"/>
                    <a:pt x="656986" y="782282"/>
                  </a:cubicBezTo>
                  <a:cubicBezTo>
                    <a:pt x="661091" y="789060"/>
                    <a:pt x="665158" y="795641"/>
                    <a:pt x="669532" y="802778"/>
                  </a:cubicBezTo>
                  <a:cubicBezTo>
                    <a:pt x="693852" y="786673"/>
                    <a:pt x="709290" y="765487"/>
                    <a:pt x="712109" y="736651"/>
                  </a:cubicBezTo>
                  <a:cubicBezTo>
                    <a:pt x="712907" y="727745"/>
                    <a:pt x="715710" y="724171"/>
                    <a:pt x="723692" y="721066"/>
                  </a:cubicBezTo>
                  <a:cubicBezTo>
                    <a:pt x="753809" y="708779"/>
                    <a:pt x="773689" y="687383"/>
                    <a:pt x="776459" y="653872"/>
                  </a:cubicBezTo>
                  <a:cubicBezTo>
                    <a:pt x="779084" y="619572"/>
                    <a:pt x="762709" y="594895"/>
                    <a:pt x="733368" y="578317"/>
                  </a:cubicBezTo>
                  <a:cubicBezTo>
                    <a:pt x="727912" y="575252"/>
                    <a:pt x="725127" y="572303"/>
                    <a:pt x="723890" y="565605"/>
                  </a:cubicBezTo>
                  <a:cubicBezTo>
                    <a:pt x="720505" y="547287"/>
                    <a:pt x="710304" y="532876"/>
                    <a:pt x="694098" y="523444"/>
                  </a:cubicBezTo>
                  <a:cubicBezTo>
                    <a:pt x="690671" y="521430"/>
                    <a:pt x="689446" y="519211"/>
                    <a:pt x="690243" y="515805"/>
                  </a:cubicBezTo>
                  <a:cubicBezTo>
                    <a:pt x="692866" y="505747"/>
                    <a:pt x="694394" y="495279"/>
                    <a:pt x="698774" y="485914"/>
                  </a:cubicBezTo>
                  <a:cubicBezTo>
                    <a:pt x="710120" y="462428"/>
                    <a:pt x="731075" y="453464"/>
                    <a:pt x="755797" y="452765"/>
                  </a:cubicBezTo>
                  <a:cubicBezTo>
                    <a:pt x="771597" y="452290"/>
                    <a:pt x="787712" y="454610"/>
                    <a:pt x="802978" y="455658"/>
                  </a:cubicBezTo>
                  <a:cubicBezTo>
                    <a:pt x="800042" y="449682"/>
                    <a:pt x="795827" y="442313"/>
                    <a:pt x="792796" y="434725"/>
                  </a:cubicBezTo>
                  <a:cubicBezTo>
                    <a:pt x="780108" y="402441"/>
                    <a:pt x="795007" y="375039"/>
                    <a:pt x="828778" y="368188"/>
                  </a:cubicBezTo>
                  <a:close/>
                  <a:moveTo>
                    <a:pt x="80732" y="236718"/>
                  </a:moveTo>
                  <a:cubicBezTo>
                    <a:pt x="82386" y="239060"/>
                    <a:pt x="84041" y="241402"/>
                    <a:pt x="85733" y="243941"/>
                  </a:cubicBezTo>
                  <a:cubicBezTo>
                    <a:pt x="105038" y="272355"/>
                    <a:pt x="132213" y="289334"/>
                    <a:pt x="165483" y="295204"/>
                  </a:cubicBezTo>
                  <a:cubicBezTo>
                    <a:pt x="183391" y="298413"/>
                    <a:pt x="193256" y="308813"/>
                    <a:pt x="199590" y="324345"/>
                  </a:cubicBezTo>
                  <a:cubicBezTo>
                    <a:pt x="208088" y="344979"/>
                    <a:pt x="200922" y="370136"/>
                    <a:pt x="183395" y="381115"/>
                  </a:cubicBezTo>
                  <a:cubicBezTo>
                    <a:pt x="178799" y="383798"/>
                    <a:pt x="173231" y="385642"/>
                    <a:pt x="167577" y="388113"/>
                  </a:cubicBezTo>
                  <a:cubicBezTo>
                    <a:pt x="171406" y="392294"/>
                    <a:pt x="175861" y="396564"/>
                    <a:pt x="179565" y="401175"/>
                  </a:cubicBezTo>
                  <a:cubicBezTo>
                    <a:pt x="191398" y="416711"/>
                    <a:pt x="191808" y="434357"/>
                    <a:pt x="179992" y="449781"/>
                  </a:cubicBezTo>
                  <a:cubicBezTo>
                    <a:pt x="161928" y="473286"/>
                    <a:pt x="138040" y="484014"/>
                    <a:pt x="108044" y="482632"/>
                  </a:cubicBezTo>
                  <a:cubicBezTo>
                    <a:pt x="70199" y="480662"/>
                    <a:pt x="58475" y="484458"/>
                    <a:pt x="27201" y="505923"/>
                  </a:cubicBezTo>
                  <a:cubicBezTo>
                    <a:pt x="7335" y="488816"/>
                    <a:pt x="-2562" y="467219"/>
                    <a:pt x="570" y="441177"/>
                  </a:cubicBezTo>
                  <a:cubicBezTo>
                    <a:pt x="5466" y="399329"/>
                    <a:pt x="29111" y="372959"/>
                    <a:pt x="70413" y="361661"/>
                  </a:cubicBezTo>
                  <a:cubicBezTo>
                    <a:pt x="68706" y="360143"/>
                    <a:pt x="67197" y="358588"/>
                    <a:pt x="65724" y="357231"/>
                  </a:cubicBezTo>
                  <a:cubicBezTo>
                    <a:pt x="47471" y="340029"/>
                    <a:pt x="37055" y="318936"/>
                    <a:pt x="36050" y="293659"/>
                  </a:cubicBezTo>
                  <a:cubicBezTo>
                    <a:pt x="35113" y="266537"/>
                    <a:pt x="51607" y="245563"/>
                    <a:pt x="80732" y="236718"/>
                  </a:cubicBezTo>
                  <a:close/>
                  <a:moveTo>
                    <a:pt x="734063" y="115786"/>
                  </a:moveTo>
                  <a:cubicBezTo>
                    <a:pt x="769312" y="112531"/>
                    <a:pt x="794903" y="133062"/>
                    <a:pt x="800039" y="168575"/>
                  </a:cubicBezTo>
                  <a:cubicBezTo>
                    <a:pt x="802927" y="188615"/>
                    <a:pt x="799667" y="207347"/>
                    <a:pt x="790133" y="225202"/>
                  </a:cubicBezTo>
                  <a:cubicBezTo>
                    <a:pt x="789688" y="226098"/>
                    <a:pt x="789279" y="227193"/>
                    <a:pt x="788636" y="228126"/>
                  </a:cubicBezTo>
                  <a:cubicBezTo>
                    <a:pt x="788673" y="228323"/>
                    <a:pt x="788709" y="228520"/>
                    <a:pt x="788782" y="228914"/>
                  </a:cubicBezTo>
                  <a:cubicBezTo>
                    <a:pt x="828453" y="224231"/>
                    <a:pt x="859115" y="239140"/>
                    <a:pt x="879477" y="273265"/>
                  </a:cubicBezTo>
                  <a:cubicBezTo>
                    <a:pt x="893897" y="297285"/>
                    <a:pt x="893683" y="322583"/>
                    <a:pt x="880462" y="348046"/>
                  </a:cubicBezTo>
                  <a:cubicBezTo>
                    <a:pt x="878741" y="347548"/>
                    <a:pt x="877093" y="347446"/>
                    <a:pt x="875371" y="346949"/>
                  </a:cubicBezTo>
                  <a:cubicBezTo>
                    <a:pt x="850156" y="338368"/>
                    <a:pt x="825797" y="341036"/>
                    <a:pt x="802289" y="352714"/>
                  </a:cubicBezTo>
                  <a:cubicBezTo>
                    <a:pt x="779174" y="364318"/>
                    <a:pt x="755458" y="366052"/>
                    <a:pt x="731227" y="357290"/>
                  </a:cubicBezTo>
                  <a:cubicBezTo>
                    <a:pt x="714189" y="351067"/>
                    <a:pt x="701420" y="340390"/>
                    <a:pt x="699035" y="320868"/>
                  </a:cubicBezTo>
                  <a:cubicBezTo>
                    <a:pt x="697732" y="310516"/>
                    <a:pt x="701091" y="301136"/>
                    <a:pt x="705546" y="292165"/>
                  </a:cubicBezTo>
                  <a:cubicBezTo>
                    <a:pt x="706115" y="290837"/>
                    <a:pt x="706882" y="289474"/>
                    <a:pt x="707611" y="287913"/>
                  </a:cubicBezTo>
                  <a:cubicBezTo>
                    <a:pt x="702111" y="287911"/>
                    <a:pt x="696917" y="288463"/>
                    <a:pt x="691898" y="287761"/>
                  </a:cubicBezTo>
                  <a:cubicBezTo>
                    <a:pt x="673669" y="285018"/>
                    <a:pt x="662761" y="273386"/>
                    <a:pt x="656836" y="256759"/>
                  </a:cubicBezTo>
                  <a:cubicBezTo>
                    <a:pt x="652880" y="245268"/>
                    <a:pt x="652504" y="233319"/>
                    <a:pt x="657076" y="221678"/>
                  </a:cubicBezTo>
                  <a:cubicBezTo>
                    <a:pt x="660099" y="213786"/>
                    <a:pt x="664631" y="207448"/>
                    <a:pt x="672162" y="203002"/>
                  </a:cubicBezTo>
                  <a:cubicBezTo>
                    <a:pt x="704464" y="183791"/>
                    <a:pt x="725615" y="156050"/>
                    <a:pt x="732996" y="118834"/>
                  </a:cubicBezTo>
                  <a:cubicBezTo>
                    <a:pt x="733405" y="117741"/>
                    <a:pt x="733851" y="116844"/>
                    <a:pt x="734063" y="115786"/>
                  </a:cubicBezTo>
                  <a:close/>
                  <a:moveTo>
                    <a:pt x="234805" y="54681"/>
                  </a:moveTo>
                  <a:cubicBezTo>
                    <a:pt x="244119" y="50796"/>
                    <a:pt x="254214" y="48930"/>
                    <a:pt x="265378" y="49820"/>
                  </a:cubicBezTo>
                  <a:cubicBezTo>
                    <a:pt x="285431" y="51412"/>
                    <a:pt x="301834" y="60807"/>
                    <a:pt x="314937" y="75496"/>
                  </a:cubicBezTo>
                  <a:cubicBezTo>
                    <a:pt x="346284" y="110647"/>
                    <a:pt x="354358" y="152137"/>
                    <a:pt x="345601" y="197347"/>
                  </a:cubicBezTo>
                  <a:cubicBezTo>
                    <a:pt x="343095" y="210236"/>
                    <a:pt x="338042" y="222577"/>
                    <a:pt x="334083" y="235327"/>
                  </a:cubicBezTo>
                  <a:cubicBezTo>
                    <a:pt x="396552" y="283468"/>
                    <a:pt x="397932" y="358175"/>
                    <a:pt x="353353" y="413468"/>
                  </a:cubicBezTo>
                  <a:cubicBezTo>
                    <a:pt x="386181" y="433475"/>
                    <a:pt x="408834" y="461271"/>
                    <a:pt x="418223" y="498850"/>
                  </a:cubicBezTo>
                  <a:cubicBezTo>
                    <a:pt x="424422" y="523575"/>
                    <a:pt x="422771" y="547713"/>
                    <a:pt x="414075" y="570097"/>
                  </a:cubicBezTo>
                  <a:cubicBezTo>
                    <a:pt x="400353" y="570800"/>
                    <a:pt x="387201" y="570175"/>
                    <a:pt x="374791" y="572468"/>
                  </a:cubicBezTo>
                  <a:cubicBezTo>
                    <a:pt x="365336" y="574215"/>
                    <a:pt x="356339" y="579545"/>
                    <a:pt x="347212" y="583064"/>
                  </a:cubicBezTo>
                  <a:cubicBezTo>
                    <a:pt x="345118" y="583858"/>
                    <a:pt x="342703" y="585119"/>
                    <a:pt x="340945" y="584425"/>
                  </a:cubicBezTo>
                  <a:cubicBezTo>
                    <a:pt x="320158" y="576656"/>
                    <a:pt x="306706" y="577716"/>
                    <a:pt x="286621" y="583668"/>
                  </a:cubicBezTo>
                  <a:cubicBezTo>
                    <a:pt x="275089" y="560947"/>
                    <a:pt x="258734" y="542988"/>
                    <a:pt x="233948" y="534531"/>
                  </a:cubicBezTo>
                  <a:cubicBezTo>
                    <a:pt x="209361" y="526039"/>
                    <a:pt x="185309" y="529261"/>
                    <a:pt x="162779" y="538517"/>
                  </a:cubicBezTo>
                  <a:cubicBezTo>
                    <a:pt x="157261" y="526295"/>
                    <a:pt x="151853" y="514665"/>
                    <a:pt x="146371" y="502641"/>
                  </a:cubicBezTo>
                  <a:cubicBezTo>
                    <a:pt x="166223" y="496529"/>
                    <a:pt x="183874" y="485119"/>
                    <a:pt x="196829" y="467040"/>
                  </a:cubicBezTo>
                  <a:cubicBezTo>
                    <a:pt x="227102" y="489760"/>
                    <a:pt x="261161" y="489985"/>
                    <a:pt x="291634" y="464187"/>
                  </a:cubicBezTo>
                  <a:cubicBezTo>
                    <a:pt x="303898" y="479847"/>
                    <a:pt x="319250" y="491269"/>
                    <a:pt x="339848" y="495814"/>
                  </a:cubicBezTo>
                  <a:cubicBezTo>
                    <a:pt x="341456" y="487981"/>
                    <a:pt x="343137" y="480540"/>
                    <a:pt x="344709" y="472509"/>
                  </a:cubicBezTo>
                  <a:cubicBezTo>
                    <a:pt x="322528" y="466016"/>
                    <a:pt x="308439" y="451508"/>
                    <a:pt x="302160" y="429650"/>
                  </a:cubicBezTo>
                  <a:cubicBezTo>
                    <a:pt x="295916" y="407989"/>
                    <a:pt x="301505" y="388623"/>
                    <a:pt x="317151" y="371880"/>
                  </a:cubicBezTo>
                  <a:cubicBezTo>
                    <a:pt x="311383" y="366020"/>
                    <a:pt x="305921" y="360715"/>
                    <a:pt x="300153" y="354855"/>
                  </a:cubicBezTo>
                  <a:cubicBezTo>
                    <a:pt x="284879" y="370308"/>
                    <a:pt x="276797" y="388301"/>
                    <a:pt x="275979" y="409229"/>
                  </a:cubicBezTo>
                  <a:cubicBezTo>
                    <a:pt x="275646" y="418457"/>
                    <a:pt x="277948" y="427606"/>
                    <a:pt x="278835" y="436812"/>
                  </a:cubicBezTo>
                  <a:cubicBezTo>
                    <a:pt x="279002" y="438818"/>
                    <a:pt x="278688" y="441524"/>
                    <a:pt x="277330" y="442997"/>
                  </a:cubicBezTo>
                  <a:cubicBezTo>
                    <a:pt x="260099" y="463292"/>
                    <a:pt x="230451" y="464901"/>
                    <a:pt x="211427" y="446824"/>
                  </a:cubicBezTo>
                  <a:cubicBezTo>
                    <a:pt x="209954" y="445467"/>
                    <a:pt x="208941" y="442191"/>
                    <a:pt x="209401" y="440273"/>
                  </a:cubicBezTo>
                  <a:cubicBezTo>
                    <a:pt x="212477" y="426056"/>
                    <a:pt x="211775" y="412334"/>
                    <a:pt x="206434" y="398858"/>
                  </a:cubicBezTo>
                  <a:cubicBezTo>
                    <a:pt x="205748" y="397356"/>
                    <a:pt x="205990" y="394255"/>
                    <a:pt x="207223" y="393213"/>
                  </a:cubicBezTo>
                  <a:cubicBezTo>
                    <a:pt x="231524" y="370389"/>
                    <a:pt x="232881" y="331435"/>
                    <a:pt x="213263" y="300227"/>
                  </a:cubicBezTo>
                  <a:cubicBezTo>
                    <a:pt x="212417" y="298958"/>
                    <a:pt x="211768" y="297651"/>
                    <a:pt x="210849" y="295987"/>
                  </a:cubicBezTo>
                  <a:cubicBezTo>
                    <a:pt x="217525" y="293531"/>
                    <a:pt x="224114" y="291704"/>
                    <a:pt x="230359" y="289124"/>
                  </a:cubicBezTo>
                  <a:cubicBezTo>
                    <a:pt x="263644" y="275232"/>
                    <a:pt x="282205" y="244506"/>
                    <a:pt x="278448" y="208737"/>
                  </a:cubicBezTo>
                  <a:cubicBezTo>
                    <a:pt x="277932" y="203741"/>
                    <a:pt x="278998" y="200692"/>
                    <a:pt x="283559" y="197812"/>
                  </a:cubicBezTo>
                  <a:cubicBezTo>
                    <a:pt x="302800" y="185089"/>
                    <a:pt x="313049" y="166696"/>
                    <a:pt x="314933" y="142718"/>
                  </a:cubicBezTo>
                  <a:cubicBezTo>
                    <a:pt x="306726" y="142401"/>
                    <a:pt x="299111" y="141975"/>
                    <a:pt x="291729" y="141710"/>
                  </a:cubicBezTo>
                  <a:cubicBezTo>
                    <a:pt x="288305" y="184917"/>
                    <a:pt x="240257" y="198277"/>
                    <a:pt x="204653" y="172059"/>
                  </a:cubicBezTo>
                  <a:cubicBezTo>
                    <a:pt x="199850" y="178039"/>
                    <a:pt x="195085" y="184217"/>
                    <a:pt x="190282" y="190196"/>
                  </a:cubicBezTo>
                  <a:cubicBezTo>
                    <a:pt x="203291" y="203274"/>
                    <a:pt x="223160" y="209381"/>
                    <a:pt x="254302" y="210348"/>
                  </a:cubicBezTo>
                  <a:cubicBezTo>
                    <a:pt x="258834" y="241492"/>
                    <a:pt x="238558" y="268460"/>
                    <a:pt x="206445" y="272154"/>
                  </a:cubicBezTo>
                  <a:cubicBezTo>
                    <a:pt x="171144" y="276232"/>
                    <a:pt x="139743" y="266146"/>
                    <a:pt x="114462" y="240670"/>
                  </a:cubicBezTo>
                  <a:cubicBezTo>
                    <a:pt x="86234" y="212479"/>
                    <a:pt x="89402" y="167894"/>
                    <a:pt x="120246" y="146306"/>
                  </a:cubicBezTo>
                  <a:cubicBezTo>
                    <a:pt x="131958" y="138030"/>
                    <a:pt x="145083" y="135198"/>
                    <a:pt x="159117" y="137290"/>
                  </a:cubicBezTo>
                  <a:cubicBezTo>
                    <a:pt x="163311" y="137940"/>
                    <a:pt x="165136" y="136789"/>
                    <a:pt x="166880" y="133004"/>
                  </a:cubicBezTo>
                  <a:cubicBezTo>
                    <a:pt x="177313" y="110095"/>
                    <a:pt x="189847" y="88630"/>
                    <a:pt x="208914" y="71662"/>
                  </a:cubicBezTo>
                  <a:cubicBezTo>
                    <a:pt x="216957" y="64472"/>
                    <a:pt x="225490" y="58567"/>
                    <a:pt x="234805" y="54681"/>
                  </a:cubicBezTo>
                  <a:close/>
                  <a:moveTo>
                    <a:pt x="518054" y="685"/>
                  </a:moveTo>
                  <a:cubicBezTo>
                    <a:pt x="535695" y="-1964"/>
                    <a:pt x="551960" y="3383"/>
                    <a:pt x="567481" y="11310"/>
                  </a:cubicBezTo>
                  <a:cubicBezTo>
                    <a:pt x="586392" y="21056"/>
                    <a:pt x="602181" y="34843"/>
                    <a:pt x="617166" y="49796"/>
                  </a:cubicBezTo>
                  <a:cubicBezTo>
                    <a:pt x="619412" y="52029"/>
                    <a:pt x="621119" y="53546"/>
                    <a:pt x="624803" y="51439"/>
                  </a:cubicBezTo>
                  <a:cubicBezTo>
                    <a:pt x="645553" y="40272"/>
                    <a:pt x="666213" y="40732"/>
                    <a:pt x="685335" y="54921"/>
                  </a:cubicBezTo>
                  <a:cubicBezTo>
                    <a:pt x="704960" y="69628"/>
                    <a:pt x="713618" y="90027"/>
                    <a:pt x="709531" y="114208"/>
                  </a:cubicBezTo>
                  <a:cubicBezTo>
                    <a:pt x="704617" y="143838"/>
                    <a:pt x="686008" y="164388"/>
                    <a:pt x="661812" y="180063"/>
                  </a:cubicBezTo>
                  <a:cubicBezTo>
                    <a:pt x="646343" y="190051"/>
                    <a:pt x="629358" y="196244"/>
                    <a:pt x="610202" y="195099"/>
                  </a:cubicBezTo>
                  <a:cubicBezTo>
                    <a:pt x="586961" y="193894"/>
                    <a:pt x="565244" y="174481"/>
                    <a:pt x="562692" y="152954"/>
                  </a:cubicBezTo>
                  <a:cubicBezTo>
                    <a:pt x="585571" y="146688"/>
                    <a:pt x="602749" y="132718"/>
                    <a:pt x="615624" y="112005"/>
                  </a:cubicBezTo>
                  <a:cubicBezTo>
                    <a:pt x="608733" y="107779"/>
                    <a:pt x="602074" y="103714"/>
                    <a:pt x="594985" y="99523"/>
                  </a:cubicBezTo>
                  <a:cubicBezTo>
                    <a:pt x="584014" y="116217"/>
                    <a:pt x="569428" y="127672"/>
                    <a:pt x="549403" y="129539"/>
                  </a:cubicBezTo>
                  <a:cubicBezTo>
                    <a:pt x="528196" y="131624"/>
                    <a:pt x="513136" y="121778"/>
                    <a:pt x="503638" y="102348"/>
                  </a:cubicBezTo>
                  <a:cubicBezTo>
                    <a:pt x="496480" y="105504"/>
                    <a:pt x="489322" y="108659"/>
                    <a:pt x="481968" y="111852"/>
                  </a:cubicBezTo>
                  <a:cubicBezTo>
                    <a:pt x="491757" y="132858"/>
                    <a:pt x="507348" y="146680"/>
                    <a:pt x="529275" y="151795"/>
                  </a:cubicBezTo>
                  <a:cubicBezTo>
                    <a:pt x="536517" y="153512"/>
                    <a:pt x="538661" y="157394"/>
                    <a:pt x="540380" y="163391"/>
                  </a:cubicBezTo>
                  <a:cubicBezTo>
                    <a:pt x="547848" y="187270"/>
                    <a:pt x="562876" y="204659"/>
                    <a:pt x="586552" y="213729"/>
                  </a:cubicBezTo>
                  <a:cubicBezTo>
                    <a:pt x="601672" y="219490"/>
                    <a:pt x="617458" y="220036"/>
                    <a:pt x="633128" y="217751"/>
                  </a:cubicBezTo>
                  <a:cubicBezTo>
                    <a:pt x="632490" y="226425"/>
                    <a:pt x="631028" y="235047"/>
                    <a:pt x="631375" y="243538"/>
                  </a:cubicBezTo>
                  <a:cubicBezTo>
                    <a:pt x="632531" y="271842"/>
                    <a:pt x="644151" y="293936"/>
                    <a:pt x="670400" y="307011"/>
                  </a:cubicBezTo>
                  <a:cubicBezTo>
                    <a:pt x="672391" y="307865"/>
                    <a:pt x="674389" y="310959"/>
                    <a:pt x="674359" y="313002"/>
                  </a:cubicBezTo>
                  <a:cubicBezTo>
                    <a:pt x="674507" y="327029"/>
                    <a:pt x="678128" y="340009"/>
                    <a:pt x="686366" y="351523"/>
                  </a:cubicBezTo>
                  <a:cubicBezTo>
                    <a:pt x="688597" y="354777"/>
                    <a:pt x="688444" y="357250"/>
                    <a:pt x="686786" y="360408"/>
                  </a:cubicBezTo>
                  <a:cubicBezTo>
                    <a:pt x="674346" y="383485"/>
                    <a:pt x="647586" y="391893"/>
                    <a:pt x="624276" y="379293"/>
                  </a:cubicBezTo>
                  <a:cubicBezTo>
                    <a:pt x="622212" y="378045"/>
                    <a:pt x="620696" y="374251"/>
                    <a:pt x="620186" y="371494"/>
                  </a:cubicBezTo>
                  <a:cubicBezTo>
                    <a:pt x="616003" y="343340"/>
                    <a:pt x="601859" y="321918"/>
                    <a:pt x="577039" y="307763"/>
                  </a:cubicBezTo>
                  <a:cubicBezTo>
                    <a:pt x="575443" y="306837"/>
                    <a:pt x="573488" y="306179"/>
                    <a:pt x="571263" y="305164"/>
                  </a:cubicBezTo>
                  <a:cubicBezTo>
                    <a:pt x="567934" y="312501"/>
                    <a:pt x="564766" y="319605"/>
                    <a:pt x="561472" y="327139"/>
                  </a:cubicBezTo>
                  <a:cubicBezTo>
                    <a:pt x="582070" y="337186"/>
                    <a:pt x="594443" y="353436"/>
                    <a:pt x="596193" y="376131"/>
                  </a:cubicBezTo>
                  <a:cubicBezTo>
                    <a:pt x="598066" y="398396"/>
                    <a:pt x="590093" y="416979"/>
                    <a:pt x="571697" y="430972"/>
                  </a:cubicBezTo>
                  <a:cubicBezTo>
                    <a:pt x="575998" y="437714"/>
                    <a:pt x="580263" y="444259"/>
                    <a:pt x="584565" y="451001"/>
                  </a:cubicBezTo>
                  <a:cubicBezTo>
                    <a:pt x="602215" y="439591"/>
                    <a:pt x="612471" y="423437"/>
                    <a:pt x="618292" y="404232"/>
                  </a:cubicBezTo>
                  <a:cubicBezTo>
                    <a:pt x="656636" y="417720"/>
                    <a:pt x="688185" y="404353"/>
                    <a:pt x="707017" y="373985"/>
                  </a:cubicBezTo>
                  <a:cubicBezTo>
                    <a:pt x="717097" y="377826"/>
                    <a:pt x="726965" y="382724"/>
                    <a:pt x="737381" y="385077"/>
                  </a:cubicBezTo>
                  <a:cubicBezTo>
                    <a:pt x="747600" y="387467"/>
                    <a:pt x="758243" y="387740"/>
                    <a:pt x="767814" y="388823"/>
                  </a:cubicBezTo>
                  <a:cubicBezTo>
                    <a:pt x="767007" y="400991"/>
                    <a:pt x="766309" y="413750"/>
                    <a:pt x="765487" y="426939"/>
                  </a:cubicBezTo>
                  <a:cubicBezTo>
                    <a:pt x="708784" y="427639"/>
                    <a:pt x="673764" y="455296"/>
                    <a:pt x="665711" y="514227"/>
                  </a:cubicBezTo>
                  <a:cubicBezTo>
                    <a:pt x="646576" y="514301"/>
                    <a:pt x="629861" y="520852"/>
                    <a:pt x="615799" y="534043"/>
                  </a:cubicBezTo>
                  <a:cubicBezTo>
                    <a:pt x="614762" y="535049"/>
                    <a:pt x="612633" y="535647"/>
                    <a:pt x="611378" y="535471"/>
                  </a:cubicBezTo>
                  <a:cubicBezTo>
                    <a:pt x="587569" y="530093"/>
                    <a:pt x="565924" y="535315"/>
                    <a:pt x="545354" y="547467"/>
                  </a:cubicBezTo>
                  <a:cubicBezTo>
                    <a:pt x="544800" y="547774"/>
                    <a:pt x="544172" y="547686"/>
                    <a:pt x="543618" y="547992"/>
                  </a:cubicBezTo>
                  <a:cubicBezTo>
                    <a:pt x="504751" y="508527"/>
                    <a:pt x="497966" y="435430"/>
                    <a:pt x="543114" y="378809"/>
                  </a:cubicBezTo>
                  <a:cubicBezTo>
                    <a:pt x="513284" y="360692"/>
                    <a:pt x="490336" y="336822"/>
                    <a:pt x="481297" y="302233"/>
                  </a:cubicBezTo>
                  <a:cubicBezTo>
                    <a:pt x="471988" y="267287"/>
                    <a:pt x="479922" y="235266"/>
                    <a:pt x="497521" y="205940"/>
                  </a:cubicBezTo>
                  <a:cubicBezTo>
                    <a:pt x="488494" y="194571"/>
                    <a:pt x="478826" y="184135"/>
                    <a:pt x="471375" y="172476"/>
                  </a:cubicBezTo>
                  <a:cubicBezTo>
                    <a:pt x="446267" y="132505"/>
                    <a:pt x="440053" y="90061"/>
                    <a:pt x="460261" y="46197"/>
                  </a:cubicBezTo>
                  <a:cubicBezTo>
                    <a:pt x="471621" y="21691"/>
                    <a:pt x="490099" y="4833"/>
                    <a:pt x="518054" y="685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38F7E8B-57C9-4ED9-B7B7-92FBF59185E4}"/>
              </a:ext>
            </a:extLst>
          </p:cNvPr>
          <p:cNvSpPr txBox="1"/>
          <p:nvPr/>
        </p:nvSpPr>
        <p:spPr>
          <a:xfrm>
            <a:off x="72092" y="2529501"/>
            <a:ext cx="4193761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>
                <a:solidFill>
                  <a:schemeClr val="bg1"/>
                </a:solidFill>
                <a:latin typeface="+mj-lt"/>
                <a:cs typeface="Arial" pitchFamily="34" charset="0"/>
              </a:rPr>
              <a:t>		</a:t>
            </a:r>
            <a:r>
              <a:rPr lang="en-US" altLang="ko-KR" sz="4000" i="1">
                <a:solidFill>
                  <a:schemeClr val="bg1"/>
                </a:solidFill>
                <a:latin typeface="+mj-lt"/>
                <a:cs typeface="Arial" pitchFamily="34" charset="0"/>
              </a:rPr>
              <a:t>BÁO CÁO</a:t>
            </a:r>
          </a:p>
          <a:p>
            <a:pPr algn="r"/>
            <a:r>
              <a:rPr lang="en-US" altLang="ko-KR" sz="4000" err="1">
                <a:solidFill>
                  <a:schemeClr val="bg1"/>
                </a:solidFill>
                <a:latin typeface="+mj-lt"/>
                <a:cs typeface="Arial" pitchFamily="34" charset="0"/>
              </a:rPr>
              <a:t>Tiến</a:t>
            </a:r>
            <a:r>
              <a:rPr lang="en-US" altLang="ko-KR" sz="400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000" err="1">
                <a:solidFill>
                  <a:schemeClr val="bg1"/>
                </a:solidFill>
                <a:latin typeface="+mj-lt"/>
                <a:cs typeface="Arial" pitchFamily="34" charset="0"/>
              </a:rPr>
              <a:t>Độ</a:t>
            </a:r>
            <a:endParaRPr lang="en-US" altLang="ko-KR" sz="400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algn="r"/>
            <a:r>
              <a:rPr lang="en-US" altLang="ko-KR" sz="4000" err="1">
                <a:solidFill>
                  <a:schemeClr val="bg1"/>
                </a:solidFill>
                <a:latin typeface="+mj-lt"/>
                <a:cs typeface="Arial" pitchFamily="34" charset="0"/>
              </a:rPr>
              <a:t>Đồ</a:t>
            </a:r>
            <a:r>
              <a:rPr lang="en-US" altLang="ko-KR" sz="400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000" err="1">
                <a:solidFill>
                  <a:schemeClr val="bg1"/>
                </a:solidFill>
                <a:latin typeface="+mj-lt"/>
                <a:cs typeface="Arial" pitchFamily="34" charset="0"/>
              </a:rPr>
              <a:t>Án</a:t>
            </a:r>
            <a:r>
              <a:rPr lang="en-US" altLang="ko-KR" sz="400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000" err="1">
                <a:solidFill>
                  <a:schemeClr val="bg1"/>
                </a:solidFill>
                <a:latin typeface="+mj-lt"/>
                <a:cs typeface="Arial" pitchFamily="34" charset="0"/>
              </a:rPr>
              <a:t>Môn</a:t>
            </a:r>
            <a:r>
              <a:rPr lang="en-US" altLang="ko-KR" sz="400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000" err="1">
                <a:solidFill>
                  <a:schemeClr val="bg1"/>
                </a:solidFill>
                <a:latin typeface="+mj-lt"/>
                <a:cs typeface="Arial" pitchFamily="34" charset="0"/>
              </a:rPr>
              <a:t>Học</a:t>
            </a:r>
            <a:endParaRPr lang="ko-KR" altLang="en-US" sz="400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521AAE-ED6D-4EC7-8D03-044FD9F27918}"/>
              </a:ext>
            </a:extLst>
          </p:cNvPr>
          <p:cNvGrpSpPr/>
          <p:nvPr/>
        </p:nvGrpSpPr>
        <p:grpSpPr>
          <a:xfrm>
            <a:off x="4442110" y="873772"/>
            <a:ext cx="6734932" cy="1562104"/>
            <a:chOff x="3846616" y="872817"/>
            <a:chExt cx="3366475" cy="1196361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1DBEADA4-2BCE-4833-94FE-E9D5C6637633}"/>
                </a:ext>
              </a:extLst>
            </p:cNvPr>
            <p:cNvSpPr/>
            <p:nvPr/>
          </p:nvSpPr>
          <p:spPr>
            <a:xfrm>
              <a:off x="3846616" y="872817"/>
              <a:ext cx="799368" cy="799366"/>
            </a:xfrm>
            <a:prstGeom prst="diamond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E8FD17-C66D-4952-8635-D7BA6745963D}"/>
                </a:ext>
              </a:extLst>
            </p:cNvPr>
            <p:cNvSpPr txBox="1"/>
            <p:nvPr/>
          </p:nvSpPr>
          <p:spPr>
            <a:xfrm>
              <a:off x="4760242" y="1041668"/>
              <a:ext cx="2411120" cy="353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>
                  <a:solidFill>
                    <a:schemeClr val="bg1"/>
                  </a:solidFill>
                  <a:cs typeface="Arial" pitchFamily="34" charset="0"/>
                </a:rPr>
                <a:t>NỘI DUNG</a:t>
              </a:r>
              <a:endParaRPr lang="ko-KR" altLang="en-US" sz="2400" b="1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5FEEC3-C759-4303-9F9F-F44D299BA414}"/>
                </a:ext>
              </a:extLst>
            </p:cNvPr>
            <p:cNvSpPr txBox="1"/>
            <p:nvPr/>
          </p:nvSpPr>
          <p:spPr>
            <a:xfrm>
              <a:off x="4573455" y="1668462"/>
              <a:ext cx="2639636" cy="400716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171450" indent="-171450">
                <a:buFont typeface="Wingdings" pitchFamily="2" charset="2"/>
                <a:buChar char="ü"/>
              </a:pPr>
              <a:r>
                <a:rPr lang="en-US" sz="2800" err="1">
                  <a:solidFill>
                    <a:schemeClr val="bg1"/>
                  </a:solidFill>
                </a:rPr>
                <a:t>Địa</a:t>
              </a:r>
              <a:r>
                <a:rPr lang="en-US" sz="2800">
                  <a:solidFill>
                    <a:schemeClr val="bg1"/>
                  </a:solidFill>
                </a:rPr>
                <a:t> </a:t>
              </a:r>
              <a:r>
                <a:rPr lang="en-US" sz="2800" err="1">
                  <a:solidFill>
                    <a:schemeClr val="bg1"/>
                  </a:solidFill>
                </a:rPr>
                <a:t>điểm</a:t>
              </a:r>
              <a:r>
                <a:rPr lang="en-US" sz="2800">
                  <a:solidFill>
                    <a:schemeClr val="bg1"/>
                  </a:solidFill>
                </a:rPr>
                <a:t> </a:t>
              </a:r>
              <a:r>
                <a:rPr lang="en-US" sz="2800" err="1">
                  <a:solidFill>
                    <a:schemeClr val="bg1"/>
                  </a:solidFill>
                </a:rPr>
                <a:t>học</a:t>
              </a:r>
              <a:r>
                <a:rPr lang="en-US" sz="2800">
                  <a:solidFill>
                    <a:schemeClr val="bg1"/>
                  </a:solidFill>
                </a:rPr>
                <a:t> </a:t>
              </a:r>
              <a:r>
                <a:rPr lang="en-US" sz="2800" err="1">
                  <a:solidFill>
                    <a:schemeClr val="bg1"/>
                  </a:solidFill>
                </a:rPr>
                <a:t>thêm</a:t>
              </a:r>
              <a:r>
                <a:rPr lang="en-US" sz="2800">
                  <a:solidFill>
                    <a:schemeClr val="bg1"/>
                  </a:solidFill>
                </a:rPr>
                <a:t> AV ở </a:t>
              </a:r>
              <a:r>
                <a:rPr lang="en-US" sz="2800" err="1">
                  <a:solidFill>
                    <a:schemeClr val="bg1"/>
                  </a:solidFill>
                </a:rPr>
                <a:t>Thủ</a:t>
              </a:r>
              <a:r>
                <a:rPr lang="en-US" sz="2800">
                  <a:solidFill>
                    <a:schemeClr val="bg1"/>
                  </a:solidFill>
                </a:rPr>
                <a:t> </a:t>
              </a:r>
              <a:r>
                <a:rPr lang="en-US" sz="2800" err="1">
                  <a:solidFill>
                    <a:schemeClr val="bg1"/>
                  </a:solidFill>
                </a:rPr>
                <a:t>Đức</a:t>
              </a:r>
              <a:r>
                <a:rPr lang="en-US" sz="2800">
                  <a:solidFill>
                    <a:schemeClr val="bg1"/>
                  </a:solidFill>
                </a:rPr>
                <a:t> </a:t>
              </a:r>
              <a:endParaRPr lang="en-US" altLang="ko-KR" sz="2800"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70C52A-E40E-46E7-B2AF-990C01B34284}"/>
                </a:ext>
              </a:extLst>
            </p:cNvPr>
            <p:cNvSpPr txBox="1"/>
            <p:nvPr/>
          </p:nvSpPr>
          <p:spPr>
            <a:xfrm>
              <a:off x="3960874" y="1041668"/>
              <a:ext cx="57085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150B335-E5C6-4EAC-A11F-2F09D111E623}"/>
              </a:ext>
            </a:extLst>
          </p:cNvPr>
          <p:cNvGrpSpPr/>
          <p:nvPr/>
        </p:nvGrpSpPr>
        <p:grpSpPr>
          <a:xfrm>
            <a:off x="4419692" y="3062495"/>
            <a:ext cx="6827232" cy="2477513"/>
            <a:chOff x="3846616" y="872817"/>
            <a:chExt cx="3324746" cy="1940199"/>
          </a:xfrm>
        </p:grpSpPr>
        <p:sp>
          <p:nvSpPr>
            <p:cNvPr id="53" name="Diamond 52">
              <a:extLst>
                <a:ext uri="{FF2B5EF4-FFF2-40B4-BE49-F238E27FC236}">
                  <a16:creationId xmlns:a16="http://schemas.microsoft.com/office/drawing/2014/main" id="{13E025DE-1D91-439B-9A97-7D148D1B8004}"/>
                </a:ext>
              </a:extLst>
            </p:cNvPr>
            <p:cNvSpPr/>
            <p:nvPr/>
          </p:nvSpPr>
          <p:spPr>
            <a:xfrm>
              <a:off x="3846616" y="872817"/>
              <a:ext cx="799368" cy="799366"/>
            </a:xfrm>
            <a:prstGeom prst="diamond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8FE47D2-C5DA-4F82-9F85-EDD78275A858}"/>
                </a:ext>
              </a:extLst>
            </p:cNvPr>
            <p:cNvSpPr txBox="1"/>
            <p:nvPr/>
          </p:nvSpPr>
          <p:spPr>
            <a:xfrm>
              <a:off x="4760242" y="1041668"/>
              <a:ext cx="2411120" cy="36481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>
                  <a:solidFill>
                    <a:schemeClr val="bg1"/>
                  </a:solidFill>
                  <a:cs typeface="Arial" pitchFamily="34" charset="0"/>
                </a:rPr>
                <a:t>PHÂN CÔNG</a:t>
              </a:r>
              <a:endParaRPr lang="ko-KR" altLang="en-US" sz="2400" b="1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E3D40C6-414F-4630-8B6A-D8B2BC9CBF9F}"/>
                </a:ext>
              </a:extLst>
            </p:cNvPr>
            <p:cNvSpPr txBox="1"/>
            <p:nvPr/>
          </p:nvSpPr>
          <p:spPr>
            <a:xfrm>
              <a:off x="4531726" y="1656085"/>
              <a:ext cx="2639636" cy="11569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Bùi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Ngọc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Phát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tạo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form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khảo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sát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qua Google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biểu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mẫu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Lê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Đức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Trung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và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Nguyễn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Văn Tín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phụ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trách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phỏng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vấn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và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khảo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sát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trực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tiếp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Nguyễn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Võ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Hữu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Phúc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thiết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kế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slide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báo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cáo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và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thuyết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trình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.  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541001-1A80-40CE-818B-CF21DBBB4D2F}"/>
                </a:ext>
              </a:extLst>
            </p:cNvPr>
            <p:cNvSpPr txBox="1"/>
            <p:nvPr/>
          </p:nvSpPr>
          <p:spPr>
            <a:xfrm>
              <a:off x="3960874" y="1041668"/>
              <a:ext cx="57085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3E183A-8E39-43CC-989E-06F3566EE608}"/>
              </a:ext>
            </a:extLst>
          </p:cNvPr>
          <p:cNvGrpSpPr/>
          <p:nvPr/>
        </p:nvGrpSpPr>
        <p:grpSpPr>
          <a:xfrm flipH="1">
            <a:off x="119195" y="225466"/>
            <a:ext cx="3099195" cy="6177405"/>
            <a:chOff x="1525348" y="1579815"/>
            <a:chExt cx="6070988" cy="13942596"/>
          </a:xfrm>
        </p:grpSpPr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22C1503C-435D-499A-9ACA-0C3A35F94C88}"/>
                </a:ext>
              </a:extLst>
            </p:cNvPr>
            <p:cNvSpPr/>
            <p:nvPr/>
          </p:nvSpPr>
          <p:spPr>
            <a:xfrm>
              <a:off x="3268738" y="2309739"/>
              <a:ext cx="2598977" cy="2031775"/>
            </a:xfrm>
            <a:custGeom>
              <a:avLst/>
              <a:gdLst>
                <a:gd name="connsiteX0" fmla="*/ 0 w 2897024"/>
                <a:gd name="connsiteY0" fmla="*/ 0 h 2264776"/>
                <a:gd name="connsiteX1" fmla="*/ 2897024 w 2897024"/>
                <a:gd name="connsiteY1" fmla="*/ 0 h 2264776"/>
                <a:gd name="connsiteX2" fmla="*/ 2897024 w 2897024"/>
                <a:gd name="connsiteY2" fmla="*/ 1891127 h 2264776"/>
                <a:gd name="connsiteX3" fmla="*/ 2606215 w 2897024"/>
                <a:gd name="connsiteY3" fmla="*/ 1863893 h 2264776"/>
                <a:gd name="connsiteX4" fmla="*/ 1449884 w 2897024"/>
                <a:gd name="connsiteY4" fmla="*/ 2264776 h 2264776"/>
                <a:gd name="connsiteX5" fmla="*/ 462219 w 2897024"/>
                <a:gd name="connsiteY5" fmla="*/ 1863893 h 2264776"/>
                <a:gd name="connsiteX6" fmla="*/ 0 w 2897024"/>
                <a:gd name="connsiteY6" fmla="*/ 1931001 h 2264776"/>
                <a:gd name="connsiteX7" fmla="*/ 0 w 2897024"/>
                <a:gd name="connsiteY7" fmla="*/ 0 h 22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847405" y="1801618"/>
                    <a:pt x="2606215" y="1863893"/>
                  </a:cubicBezTo>
                  <a:cubicBezTo>
                    <a:pt x="2365025" y="1926168"/>
                    <a:pt x="1736930" y="2014603"/>
                    <a:pt x="1449884" y="2264776"/>
                  </a:cubicBezTo>
                  <a:cubicBezTo>
                    <a:pt x="1164010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76F48300-FCD3-4E60-BD9D-5534635ECAA1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D9783271-0C06-40FC-B794-21318E279C25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223A0A-28A7-4390-BE61-0FC043A7C4F3}"/>
                </a:ext>
              </a:extLst>
            </p:cNvPr>
            <p:cNvCxnSpPr>
              <a:cxnSpLocks/>
            </p:cNvCxnSpPr>
            <p:nvPr/>
          </p:nvCxnSpPr>
          <p:spPr>
            <a:xfrm>
              <a:off x="4662701" y="2187505"/>
              <a:ext cx="1695374" cy="652907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8BF22D9-B275-45EE-80EF-176A0493B4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8075" y="2816616"/>
              <a:ext cx="6617" cy="12705795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B50F87-B224-4D7B-9BE1-81DCAA02EFFF}"/>
              </a:ext>
            </a:extLst>
          </p:cNvPr>
          <p:cNvCxnSpPr>
            <a:cxnSpLocks/>
          </p:cNvCxnSpPr>
          <p:nvPr/>
        </p:nvCxnSpPr>
        <p:spPr>
          <a:xfrm flipH="1" flipV="1">
            <a:off x="3969916" y="576056"/>
            <a:ext cx="7726785" cy="10582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72FEC449-1B88-4A6D-AB31-941DA8EE5CA7}"/>
              </a:ext>
            </a:extLst>
          </p:cNvPr>
          <p:cNvSpPr/>
          <p:nvPr/>
        </p:nvSpPr>
        <p:spPr>
          <a:xfrm flipH="1">
            <a:off x="3852369" y="2038055"/>
            <a:ext cx="235095" cy="429805"/>
          </a:xfrm>
          <a:custGeom>
            <a:avLst/>
            <a:gdLst>
              <a:gd name="connsiteX0" fmla="*/ 235095 w 235095"/>
              <a:gd name="connsiteY0" fmla="*/ 429805 h 429805"/>
              <a:gd name="connsiteX1" fmla="*/ 142960 w 235095"/>
              <a:gd name="connsiteY1" fmla="*/ 109986 h 429805"/>
              <a:gd name="connsiteX2" fmla="*/ 160155 w 235095"/>
              <a:gd name="connsiteY2" fmla="*/ 102863 h 429805"/>
              <a:gd name="connsiteX3" fmla="*/ 177804 w 235095"/>
              <a:gd name="connsiteY3" fmla="*/ 60256 h 429805"/>
              <a:gd name="connsiteX4" fmla="*/ 117548 w 235095"/>
              <a:gd name="connsiteY4" fmla="*/ 0 h 429805"/>
              <a:gd name="connsiteX5" fmla="*/ 57292 w 235095"/>
              <a:gd name="connsiteY5" fmla="*/ 60256 h 429805"/>
              <a:gd name="connsiteX6" fmla="*/ 74941 w 235095"/>
              <a:gd name="connsiteY6" fmla="*/ 102863 h 429805"/>
              <a:gd name="connsiteX7" fmla="*/ 92135 w 235095"/>
              <a:gd name="connsiteY7" fmla="*/ 109985 h 429805"/>
              <a:gd name="connsiteX8" fmla="*/ 0 w 235095"/>
              <a:gd name="connsiteY8" fmla="*/ 429805 h 429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095" h="429805">
                <a:moveTo>
                  <a:pt x="235095" y="429805"/>
                </a:moveTo>
                <a:lnTo>
                  <a:pt x="142960" y="109986"/>
                </a:lnTo>
                <a:lnTo>
                  <a:pt x="160155" y="102863"/>
                </a:lnTo>
                <a:cubicBezTo>
                  <a:pt x="171060" y="91959"/>
                  <a:pt x="177804" y="76895"/>
                  <a:pt x="177804" y="60256"/>
                </a:cubicBezTo>
                <a:cubicBezTo>
                  <a:pt x="177804" y="26978"/>
                  <a:pt x="150826" y="0"/>
                  <a:pt x="117548" y="0"/>
                </a:cubicBezTo>
                <a:cubicBezTo>
                  <a:pt x="84270" y="0"/>
                  <a:pt x="57292" y="26978"/>
                  <a:pt x="57292" y="60256"/>
                </a:cubicBezTo>
                <a:cubicBezTo>
                  <a:pt x="57292" y="76895"/>
                  <a:pt x="64037" y="91959"/>
                  <a:pt x="74941" y="102863"/>
                </a:cubicBezTo>
                <a:lnTo>
                  <a:pt x="92135" y="109985"/>
                </a:lnTo>
                <a:lnTo>
                  <a:pt x="0" y="42980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8868CC-DBF1-4BBA-B2B6-435B2C4AB141}"/>
              </a:ext>
            </a:extLst>
          </p:cNvPr>
          <p:cNvCxnSpPr>
            <a:cxnSpLocks/>
          </p:cNvCxnSpPr>
          <p:nvPr/>
        </p:nvCxnSpPr>
        <p:spPr>
          <a:xfrm flipH="1">
            <a:off x="792644" y="6407989"/>
            <a:ext cx="10954512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249D88A-9C39-4C00-B90A-4806B6B00545}"/>
              </a:ext>
            </a:extLst>
          </p:cNvPr>
          <p:cNvCxnSpPr>
            <a:cxnSpLocks/>
          </p:cNvCxnSpPr>
          <p:nvPr/>
        </p:nvCxnSpPr>
        <p:spPr>
          <a:xfrm>
            <a:off x="11696700" y="586638"/>
            <a:ext cx="0" cy="5806986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C75DAE8-427A-4958-8199-CE6C0E8671E3}"/>
              </a:ext>
            </a:extLst>
          </p:cNvPr>
          <p:cNvCxnSpPr>
            <a:cxnSpLocks/>
          </p:cNvCxnSpPr>
          <p:nvPr/>
        </p:nvCxnSpPr>
        <p:spPr>
          <a:xfrm>
            <a:off x="3969916" y="586598"/>
            <a:ext cx="0" cy="1460982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3164DE1-41DF-4482-B1A8-ACFD4B28CE90}"/>
              </a:ext>
            </a:extLst>
          </p:cNvPr>
          <p:cNvSpPr txBox="1"/>
          <p:nvPr/>
        </p:nvSpPr>
        <p:spPr>
          <a:xfrm>
            <a:off x="846692" y="4580578"/>
            <a:ext cx="4530070" cy="129266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u="sng">
                <a:solidFill>
                  <a:schemeClr val="bg1"/>
                </a:solidFill>
                <a:cs typeface="Arial" pitchFamily="34" charset="0"/>
              </a:rPr>
              <a:t>LEADER</a:t>
            </a:r>
            <a:r>
              <a:rPr lang="en-US" altLang="ko-KR">
                <a:solidFill>
                  <a:schemeClr val="bg1"/>
                </a:solidFill>
                <a:cs typeface="Arial" pitchFamily="34" charset="0"/>
              </a:rPr>
              <a:t> : </a:t>
            </a:r>
            <a:r>
              <a:rPr lang="en-US" altLang="ko-KR" sz="1400">
                <a:solidFill>
                  <a:schemeClr val="bg1"/>
                </a:solidFill>
                <a:cs typeface="Arial" pitchFamily="34" charset="0"/>
              </a:rPr>
              <a:t>Nguyễn Võ Hữu Phúc 	</a:t>
            </a:r>
            <a:r>
              <a:rPr lang="en-US" sz="1400"/>
              <a:t>19522043</a:t>
            </a:r>
            <a:endParaRPr lang="en-US">
              <a:latin typeface="Calibri" panose="020F0502020204030204" pitchFamily="34" charset="0"/>
            </a:endParaRPr>
          </a:p>
          <a:p>
            <a:pPr marL="0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600" u="sng">
                <a:solidFill>
                  <a:schemeClr val="bg1"/>
                </a:solidFill>
                <a:cs typeface="Arial" pitchFamily="34" charset="0"/>
              </a:rPr>
              <a:t>Member</a:t>
            </a:r>
            <a:r>
              <a:rPr lang="en-US" altLang="ko-KR">
                <a:solidFill>
                  <a:schemeClr val="bg1"/>
                </a:solidFill>
                <a:cs typeface="Arial" pitchFamily="34" charset="0"/>
              </a:rPr>
              <a:t> :  </a:t>
            </a:r>
            <a:r>
              <a:rPr lang="en-US" sz="1200" b="0" i="0" u="none" strike="noStrike" kern="120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Bùi</a:t>
            </a:r>
            <a:r>
              <a:rPr lang="en-US" sz="1200" b="0" i="0" u="none" strike="noStrike" kern="120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kern="120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Ngọc</a:t>
            </a:r>
            <a:r>
              <a:rPr lang="en-US" sz="1200" b="0" i="0" u="none" strike="noStrike" kern="120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kern="120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Phát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</a:rPr>
              <a:t> 	</a:t>
            </a:r>
            <a:r>
              <a:rPr lang="en-US" sz="1200" b="0" i="0" u="none" strike="noStrike" kern="1200">
                <a:effectLst/>
                <a:latin typeface="Calibri" panose="020F0502020204030204" pitchFamily="34" charset="0"/>
              </a:rPr>
              <a:t>19521989</a:t>
            </a:r>
            <a:endParaRPr lang="en-US" sz="1200">
              <a:latin typeface="Arial" panose="020B0604020202020204" pitchFamily="34" charset="0"/>
            </a:endParaRPr>
          </a:p>
          <a:p>
            <a:pPr marL="0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sz="1200" b="0" i="0" u="none" strike="noStrike" kern="120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Nguyễn </a:t>
            </a:r>
            <a:r>
              <a:rPr lang="en-US" sz="1200" b="0" i="0" u="none" strike="noStrike" kern="120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Văn</a:t>
            </a:r>
            <a:r>
              <a:rPr lang="en-US" sz="1200" b="0" i="0" u="none" strike="noStrike" kern="120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kern="120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Tín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</a:rPr>
              <a:t> 	</a:t>
            </a:r>
            <a:r>
              <a:rPr lang="en-US" sz="1200" b="0" i="0" u="none" strike="noStrike" kern="1200">
                <a:effectLst/>
                <a:latin typeface="Calibri" panose="020F0502020204030204" pitchFamily="34" charset="0"/>
              </a:rPr>
              <a:t>19521021</a:t>
            </a:r>
            <a:endParaRPr lang="en-US" sz="1200">
              <a:latin typeface="Arial" panose="020B0604020202020204" pitchFamily="34" charset="0"/>
            </a:endParaRPr>
          </a:p>
          <a:p>
            <a:pPr marL="0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sz="1200" b="0" i="0" u="none" strike="noStrike" kern="120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Lê </a:t>
            </a:r>
            <a:r>
              <a:rPr lang="en-US" sz="1200" b="0" i="0" u="none" strike="noStrike" kern="120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Đức</a:t>
            </a:r>
            <a:r>
              <a:rPr lang="en-US" sz="1200" b="0" i="0" u="none" strike="noStrike" kern="120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kern="120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Trung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</a:rPr>
              <a:t> 		</a:t>
            </a:r>
            <a:r>
              <a:rPr lang="en-US" sz="1200" b="0" i="0" u="none" strike="noStrike" kern="1200">
                <a:effectLst/>
                <a:latin typeface="Calibri" panose="020F0502020204030204" pitchFamily="34" charset="0"/>
              </a:rPr>
              <a:t>19522423</a:t>
            </a:r>
            <a:endParaRPr lang="en-US" sz="1200" b="0" i="0" u="none" strike="noStrike">
              <a:effectLst/>
              <a:latin typeface="Arial" panose="020B0604020202020204" pitchFamily="34" charset="0"/>
            </a:endParaRPr>
          </a:p>
          <a:p>
            <a:endParaRPr lang="en-US" altLang="ko-KR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90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7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6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8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err="1"/>
              <a:t>Tiến</a:t>
            </a:r>
            <a:r>
              <a:rPr lang="en-US"/>
              <a:t> </a:t>
            </a:r>
            <a:r>
              <a:rPr lang="en-US" err="1"/>
              <a:t>Độ</a:t>
            </a:r>
            <a:endParaRPr lang="en-US"/>
          </a:p>
        </p:txBody>
      </p:sp>
      <p:sp>
        <p:nvSpPr>
          <p:cNvPr id="3" name="Block Arc 2">
            <a:extLst>
              <a:ext uri="{FF2B5EF4-FFF2-40B4-BE49-F238E27FC236}">
                <a16:creationId xmlns:a16="http://schemas.microsoft.com/office/drawing/2014/main" id="{CD18691E-4522-434C-A7A0-16569F7D7F17}"/>
              </a:ext>
            </a:extLst>
          </p:cNvPr>
          <p:cNvSpPr/>
          <p:nvPr/>
        </p:nvSpPr>
        <p:spPr>
          <a:xfrm>
            <a:off x="9435991" y="1863734"/>
            <a:ext cx="2050586" cy="2050586"/>
          </a:xfrm>
          <a:prstGeom prst="blockArc">
            <a:avLst>
              <a:gd name="adj1" fmla="val 16132277"/>
              <a:gd name="adj2" fmla="val 5439486"/>
              <a:gd name="adj3" fmla="val 397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3C190-B237-4216-A305-5CE78B207721}"/>
              </a:ext>
            </a:extLst>
          </p:cNvPr>
          <p:cNvSpPr/>
          <p:nvPr/>
        </p:nvSpPr>
        <p:spPr>
          <a:xfrm>
            <a:off x="1654515" y="1860729"/>
            <a:ext cx="8793559" cy="81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84C6B-B53C-4596-9E14-B7689A8C86C2}"/>
              </a:ext>
            </a:extLst>
          </p:cNvPr>
          <p:cNvSpPr/>
          <p:nvPr/>
        </p:nvSpPr>
        <p:spPr>
          <a:xfrm>
            <a:off x="1654515" y="3832839"/>
            <a:ext cx="8812839" cy="81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692ECC-EC2C-4C6F-A38F-6A2F460E16CE}"/>
              </a:ext>
            </a:extLst>
          </p:cNvPr>
          <p:cNvSpPr/>
          <p:nvPr/>
        </p:nvSpPr>
        <p:spPr>
          <a:xfrm>
            <a:off x="1654515" y="5810035"/>
            <a:ext cx="9052560" cy="81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C529F251-7513-4E74-84B2-ECF457CE084D}"/>
              </a:ext>
            </a:extLst>
          </p:cNvPr>
          <p:cNvSpPr/>
          <p:nvPr/>
        </p:nvSpPr>
        <p:spPr>
          <a:xfrm flipH="1">
            <a:off x="629222" y="3832838"/>
            <a:ext cx="2050586" cy="2050586"/>
          </a:xfrm>
          <a:prstGeom prst="blockArc">
            <a:avLst>
              <a:gd name="adj1" fmla="val 16132277"/>
              <a:gd name="adj2" fmla="val 5439486"/>
              <a:gd name="adj3" fmla="val 397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EA159119-02E1-4B50-8E81-FA4250F8C422}"/>
              </a:ext>
            </a:extLst>
          </p:cNvPr>
          <p:cNvSpPr/>
          <p:nvPr/>
        </p:nvSpPr>
        <p:spPr>
          <a:xfrm>
            <a:off x="10487579" y="5450049"/>
            <a:ext cx="438991" cy="438991"/>
          </a:xfrm>
          <a:prstGeom prst="blockArc">
            <a:avLst>
              <a:gd name="adj1" fmla="val 228339"/>
              <a:gd name="adj2" fmla="val 5553148"/>
              <a:gd name="adj3" fmla="val 1820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A2F3AC-2A11-4A12-9D80-A5507A707422}"/>
              </a:ext>
            </a:extLst>
          </p:cNvPr>
          <p:cNvGrpSpPr/>
          <p:nvPr/>
        </p:nvGrpSpPr>
        <p:grpSpPr>
          <a:xfrm>
            <a:off x="10066995" y="4036106"/>
            <a:ext cx="1596435" cy="1661152"/>
            <a:chOff x="219453" y="2580615"/>
            <a:chExt cx="2625263" cy="273168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11EC6BF-952D-4390-8F32-88FBA5D46974}"/>
                </a:ext>
              </a:extLst>
            </p:cNvPr>
            <p:cNvGrpSpPr/>
            <p:nvPr/>
          </p:nvGrpSpPr>
          <p:grpSpPr>
            <a:xfrm>
              <a:off x="885166" y="3186393"/>
              <a:ext cx="1319766" cy="2125908"/>
              <a:chOff x="7271291" y="1882249"/>
              <a:chExt cx="1537011" cy="2475850"/>
            </a:xfrm>
            <a:solidFill>
              <a:schemeClr val="bg1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8440D19-06B8-4E92-914C-10F954506180}"/>
                  </a:ext>
                </a:extLst>
              </p:cNvPr>
              <p:cNvSpPr/>
              <p:nvPr/>
            </p:nvSpPr>
            <p:spPr>
              <a:xfrm>
                <a:off x="7271291" y="1882249"/>
                <a:ext cx="1537011" cy="2475850"/>
              </a:xfrm>
              <a:custGeom>
                <a:avLst/>
                <a:gdLst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69955 w 1537011"/>
                  <a:gd name="connsiteY16" fmla="*/ 2463220 h 2480745"/>
                  <a:gd name="connsiteX17" fmla="*/ 500911 w 1537011"/>
                  <a:gd name="connsiteY17" fmla="*/ 2459508 h 2480745"/>
                  <a:gd name="connsiteX18" fmla="*/ 447457 w 1537011"/>
                  <a:gd name="connsiteY18" fmla="*/ 2446887 h 2480745"/>
                  <a:gd name="connsiteX19" fmla="*/ 391775 w 1537011"/>
                  <a:gd name="connsiteY19" fmla="*/ 2352600 h 2480745"/>
                  <a:gd name="connsiteX20" fmla="*/ 470472 w 1537011"/>
                  <a:gd name="connsiteY20" fmla="*/ 2270192 h 2480745"/>
                  <a:gd name="connsiteX21" fmla="*/ 460819 w 1537011"/>
                  <a:gd name="connsiteY21" fmla="*/ 2117997 h 2480745"/>
                  <a:gd name="connsiteX22" fmla="*/ 417759 w 1537011"/>
                  <a:gd name="connsiteY22" fmla="*/ 2125420 h 2480745"/>
                  <a:gd name="connsiteX23" fmla="*/ 390290 w 1537011"/>
                  <a:gd name="connsiteY23" fmla="*/ 2156602 h 2480745"/>
                  <a:gd name="connsiteX24" fmla="*/ 414047 w 1537011"/>
                  <a:gd name="connsiteY24" fmla="*/ 2190753 h 2480745"/>
                  <a:gd name="connsiteX25" fmla="*/ 458592 w 1537011"/>
                  <a:gd name="connsiteY25" fmla="*/ 2201147 h 2480745"/>
                  <a:gd name="connsiteX26" fmla="*/ 763724 w 1537011"/>
                  <a:gd name="connsiteY26" fmla="*/ 2210798 h 2480745"/>
                  <a:gd name="connsiteX27" fmla="*/ 1054751 w 1537011"/>
                  <a:gd name="connsiteY27" fmla="*/ 2220450 h 2480745"/>
                  <a:gd name="connsiteX28" fmla="*/ 1106721 w 1537011"/>
                  <a:gd name="connsiteY28" fmla="*/ 2215253 h 2480745"/>
                  <a:gd name="connsiteX29" fmla="*/ 1136417 w 1537011"/>
                  <a:gd name="connsiteY29" fmla="*/ 2182586 h 2480745"/>
                  <a:gd name="connsiteX30" fmla="*/ 1110433 w 1537011"/>
                  <a:gd name="connsiteY30" fmla="*/ 2146950 h 2480745"/>
                  <a:gd name="connsiteX31" fmla="*/ 1045100 w 1537011"/>
                  <a:gd name="connsiteY31" fmla="*/ 2136557 h 2480745"/>
                  <a:gd name="connsiteX32" fmla="*/ 460819 w 1537011"/>
                  <a:gd name="connsiteY32" fmla="*/ 2117997 h 2480745"/>
                  <a:gd name="connsiteX33" fmla="*/ 425926 w 1537011"/>
                  <a:gd name="connsiteY33" fmla="*/ 2063800 h 2480745"/>
                  <a:gd name="connsiteX34" fmla="*/ 465274 w 1537011"/>
                  <a:gd name="connsiteY34" fmla="*/ 2065285 h 2480745"/>
                  <a:gd name="connsiteX35" fmla="*/ 506849 w 1537011"/>
                  <a:gd name="connsiteY35" fmla="*/ 2066770 h 2480745"/>
                  <a:gd name="connsiteX36" fmla="*/ 526151 w 1537011"/>
                  <a:gd name="connsiteY36" fmla="*/ 2066770 h 2480745"/>
                  <a:gd name="connsiteX37" fmla="*/ 1096326 w 1537011"/>
                  <a:gd name="connsiteY37" fmla="*/ 2083845 h 2480745"/>
                  <a:gd name="connsiteX38" fmla="*/ 1137159 w 1537011"/>
                  <a:gd name="connsiteY38" fmla="*/ 2097209 h 2480745"/>
                  <a:gd name="connsiteX39" fmla="*/ 1192840 w 1537011"/>
                  <a:gd name="connsiteY39" fmla="*/ 2187041 h 2480745"/>
                  <a:gd name="connsiteX40" fmla="*/ 1128251 w 1537011"/>
                  <a:gd name="connsiteY40" fmla="*/ 2267964 h 2480745"/>
                  <a:gd name="connsiteX41" fmla="*/ 1097811 w 1537011"/>
                  <a:gd name="connsiteY41" fmla="*/ 2276131 h 2480745"/>
                  <a:gd name="connsiteX42" fmla="*/ 443001 w 1537011"/>
                  <a:gd name="connsiteY42" fmla="*/ 2256828 h 2480745"/>
                  <a:gd name="connsiteX43" fmla="*/ 338320 w 1537011"/>
                  <a:gd name="connsiteY43" fmla="*/ 2126163 h 2480745"/>
                  <a:gd name="connsiteX44" fmla="*/ 425926 w 1537011"/>
                  <a:gd name="connsiteY44" fmla="*/ 2063800 h 2480745"/>
                  <a:gd name="connsiteX45" fmla="*/ 446713 w 1537011"/>
                  <a:gd name="connsiteY45" fmla="*/ 1916802 h 2480745"/>
                  <a:gd name="connsiteX46" fmla="*/ 390289 w 1537011"/>
                  <a:gd name="connsiteY46" fmla="*/ 1927939 h 2480745"/>
                  <a:gd name="connsiteX47" fmla="*/ 388062 w 1537011"/>
                  <a:gd name="connsiteY47" fmla="*/ 1982877 h 2480745"/>
                  <a:gd name="connsiteX48" fmla="*/ 440773 w 1537011"/>
                  <a:gd name="connsiteY48" fmla="*/ 1996983 h 2480745"/>
                  <a:gd name="connsiteX49" fmla="*/ 1098555 w 1537011"/>
                  <a:gd name="connsiteY49" fmla="*/ 2018513 h 2480745"/>
                  <a:gd name="connsiteX50" fmla="*/ 1149038 w 1537011"/>
                  <a:gd name="connsiteY50" fmla="*/ 2008119 h 2480745"/>
                  <a:gd name="connsiteX51" fmla="*/ 1151266 w 1537011"/>
                  <a:gd name="connsiteY51" fmla="*/ 1952438 h 2480745"/>
                  <a:gd name="connsiteX52" fmla="*/ 1098555 w 1537011"/>
                  <a:gd name="connsiteY52" fmla="*/ 1937590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00911 w 1537011"/>
                  <a:gd name="connsiteY16" fmla="*/ 2459508 h 2480745"/>
                  <a:gd name="connsiteX17" fmla="*/ 447457 w 1537011"/>
                  <a:gd name="connsiteY17" fmla="*/ 2446887 h 2480745"/>
                  <a:gd name="connsiteX18" fmla="*/ 391775 w 1537011"/>
                  <a:gd name="connsiteY18" fmla="*/ 2352600 h 2480745"/>
                  <a:gd name="connsiteX19" fmla="*/ 470472 w 1537011"/>
                  <a:gd name="connsiteY19" fmla="*/ 2270192 h 2480745"/>
                  <a:gd name="connsiteX20" fmla="*/ 460819 w 1537011"/>
                  <a:gd name="connsiteY20" fmla="*/ 2117997 h 2480745"/>
                  <a:gd name="connsiteX21" fmla="*/ 417759 w 1537011"/>
                  <a:gd name="connsiteY21" fmla="*/ 2125420 h 2480745"/>
                  <a:gd name="connsiteX22" fmla="*/ 390290 w 1537011"/>
                  <a:gd name="connsiteY22" fmla="*/ 2156602 h 2480745"/>
                  <a:gd name="connsiteX23" fmla="*/ 414047 w 1537011"/>
                  <a:gd name="connsiteY23" fmla="*/ 2190753 h 2480745"/>
                  <a:gd name="connsiteX24" fmla="*/ 458592 w 1537011"/>
                  <a:gd name="connsiteY24" fmla="*/ 2201147 h 2480745"/>
                  <a:gd name="connsiteX25" fmla="*/ 763724 w 1537011"/>
                  <a:gd name="connsiteY25" fmla="*/ 2210798 h 2480745"/>
                  <a:gd name="connsiteX26" fmla="*/ 1054751 w 1537011"/>
                  <a:gd name="connsiteY26" fmla="*/ 2220450 h 2480745"/>
                  <a:gd name="connsiteX27" fmla="*/ 1106721 w 1537011"/>
                  <a:gd name="connsiteY27" fmla="*/ 2215253 h 2480745"/>
                  <a:gd name="connsiteX28" fmla="*/ 1136417 w 1537011"/>
                  <a:gd name="connsiteY28" fmla="*/ 2182586 h 2480745"/>
                  <a:gd name="connsiteX29" fmla="*/ 1110433 w 1537011"/>
                  <a:gd name="connsiteY29" fmla="*/ 2146950 h 2480745"/>
                  <a:gd name="connsiteX30" fmla="*/ 1045100 w 1537011"/>
                  <a:gd name="connsiteY30" fmla="*/ 2136557 h 2480745"/>
                  <a:gd name="connsiteX31" fmla="*/ 460819 w 1537011"/>
                  <a:gd name="connsiteY31" fmla="*/ 2117997 h 2480745"/>
                  <a:gd name="connsiteX32" fmla="*/ 425926 w 1537011"/>
                  <a:gd name="connsiteY32" fmla="*/ 2063800 h 2480745"/>
                  <a:gd name="connsiteX33" fmla="*/ 465274 w 1537011"/>
                  <a:gd name="connsiteY33" fmla="*/ 2065285 h 2480745"/>
                  <a:gd name="connsiteX34" fmla="*/ 506849 w 1537011"/>
                  <a:gd name="connsiteY34" fmla="*/ 2066770 h 2480745"/>
                  <a:gd name="connsiteX35" fmla="*/ 526151 w 1537011"/>
                  <a:gd name="connsiteY35" fmla="*/ 2066770 h 2480745"/>
                  <a:gd name="connsiteX36" fmla="*/ 1096326 w 1537011"/>
                  <a:gd name="connsiteY36" fmla="*/ 2083845 h 2480745"/>
                  <a:gd name="connsiteX37" fmla="*/ 1137159 w 1537011"/>
                  <a:gd name="connsiteY37" fmla="*/ 2097209 h 2480745"/>
                  <a:gd name="connsiteX38" fmla="*/ 1192840 w 1537011"/>
                  <a:gd name="connsiteY38" fmla="*/ 2187041 h 2480745"/>
                  <a:gd name="connsiteX39" fmla="*/ 1128251 w 1537011"/>
                  <a:gd name="connsiteY39" fmla="*/ 2267964 h 2480745"/>
                  <a:gd name="connsiteX40" fmla="*/ 1097811 w 1537011"/>
                  <a:gd name="connsiteY40" fmla="*/ 2276131 h 2480745"/>
                  <a:gd name="connsiteX41" fmla="*/ 443001 w 1537011"/>
                  <a:gd name="connsiteY41" fmla="*/ 2256828 h 2480745"/>
                  <a:gd name="connsiteX42" fmla="*/ 338320 w 1537011"/>
                  <a:gd name="connsiteY42" fmla="*/ 2126163 h 2480745"/>
                  <a:gd name="connsiteX43" fmla="*/ 425926 w 1537011"/>
                  <a:gd name="connsiteY43" fmla="*/ 2063800 h 2480745"/>
                  <a:gd name="connsiteX44" fmla="*/ 446713 w 1537011"/>
                  <a:gd name="connsiteY44" fmla="*/ 1916802 h 2480745"/>
                  <a:gd name="connsiteX45" fmla="*/ 390289 w 1537011"/>
                  <a:gd name="connsiteY45" fmla="*/ 1927939 h 2480745"/>
                  <a:gd name="connsiteX46" fmla="*/ 388062 w 1537011"/>
                  <a:gd name="connsiteY46" fmla="*/ 1982877 h 2480745"/>
                  <a:gd name="connsiteX47" fmla="*/ 440773 w 1537011"/>
                  <a:gd name="connsiteY47" fmla="*/ 1996983 h 2480745"/>
                  <a:gd name="connsiteX48" fmla="*/ 1098555 w 1537011"/>
                  <a:gd name="connsiteY48" fmla="*/ 2018513 h 2480745"/>
                  <a:gd name="connsiteX49" fmla="*/ 1149038 w 1537011"/>
                  <a:gd name="connsiteY49" fmla="*/ 2008119 h 2480745"/>
                  <a:gd name="connsiteX50" fmla="*/ 1151266 w 1537011"/>
                  <a:gd name="connsiteY50" fmla="*/ 1952438 h 2480745"/>
                  <a:gd name="connsiteX51" fmla="*/ 1098555 w 1537011"/>
                  <a:gd name="connsiteY51" fmla="*/ 1937590 h 2480745"/>
                  <a:gd name="connsiteX52" fmla="*/ 446713 w 1537011"/>
                  <a:gd name="connsiteY52" fmla="*/ 1916802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00911 w 1537011"/>
                  <a:gd name="connsiteY15" fmla="*/ 2459508 h 2480745"/>
                  <a:gd name="connsiteX16" fmla="*/ 447457 w 1537011"/>
                  <a:gd name="connsiteY16" fmla="*/ 2446887 h 2480745"/>
                  <a:gd name="connsiteX17" fmla="*/ 391775 w 1537011"/>
                  <a:gd name="connsiteY17" fmla="*/ 2352600 h 2480745"/>
                  <a:gd name="connsiteX18" fmla="*/ 470472 w 1537011"/>
                  <a:gd name="connsiteY18" fmla="*/ 2270192 h 2480745"/>
                  <a:gd name="connsiteX19" fmla="*/ 460819 w 1537011"/>
                  <a:gd name="connsiteY19" fmla="*/ 2117997 h 2480745"/>
                  <a:gd name="connsiteX20" fmla="*/ 417759 w 1537011"/>
                  <a:gd name="connsiteY20" fmla="*/ 2125420 h 2480745"/>
                  <a:gd name="connsiteX21" fmla="*/ 390290 w 1537011"/>
                  <a:gd name="connsiteY21" fmla="*/ 2156602 h 2480745"/>
                  <a:gd name="connsiteX22" fmla="*/ 414047 w 1537011"/>
                  <a:gd name="connsiteY22" fmla="*/ 2190753 h 2480745"/>
                  <a:gd name="connsiteX23" fmla="*/ 458592 w 1537011"/>
                  <a:gd name="connsiteY23" fmla="*/ 2201147 h 2480745"/>
                  <a:gd name="connsiteX24" fmla="*/ 763724 w 1537011"/>
                  <a:gd name="connsiteY24" fmla="*/ 2210798 h 2480745"/>
                  <a:gd name="connsiteX25" fmla="*/ 1054751 w 1537011"/>
                  <a:gd name="connsiteY25" fmla="*/ 2220450 h 2480745"/>
                  <a:gd name="connsiteX26" fmla="*/ 1106721 w 1537011"/>
                  <a:gd name="connsiteY26" fmla="*/ 2215253 h 2480745"/>
                  <a:gd name="connsiteX27" fmla="*/ 1136417 w 1537011"/>
                  <a:gd name="connsiteY27" fmla="*/ 2182586 h 2480745"/>
                  <a:gd name="connsiteX28" fmla="*/ 1110433 w 1537011"/>
                  <a:gd name="connsiteY28" fmla="*/ 2146950 h 2480745"/>
                  <a:gd name="connsiteX29" fmla="*/ 1045100 w 1537011"/>
                  <a:gd name="connsiteY29" fmla="*/ 2136557 h 2480745"/>
                  <a:gd name="connsiteX30" fmla="*/ 460819 w 1537011"/>
                  <a:gd name="connsiteY30" fmla="*/ 2117997 h 2480745"/>
                  <a:gd name="connsiteX31" fmla="*/ 425926 w 1537011"/>
                  <a:gd name="connsiteY31" fmla="*/ 2063800 h 2480745"/>
                  <a:gd name="connsiteX32" fmla="*/ 465274 w 1537011"/>
                  <a:gd name="connsiteY32" fmla="*/ 2065285 h 2480745"/>
                  <a:gd name="connsiteX33" fmla="*/ 506849 w 1537011"/>
                  <a:gd name="connsiteY33" fmla="*/ 2066770 h 2480745"/>
                  <a:gd name="connsiteX34" fmla="*/ 526151 w 1537011"/>
                  <a:gd name="connsiteY34" fmla="*/ 2066770 h 2480745"/>
                  <a:gd name="connsiteX35" fmla="*/ 1096326 w 1537011"/>
                  <a:gd name="connsiteY35" fmla="*/ 2083845 h 2480745"/>
                  <a:gd name="connsiteX36" fmla="*/ 1137159 w 1537011"/>
                  <a:gd name="connsiteY36" fmla="*/ 2097209 h 2480745"/>
                  <a:gd name="connsiteX37" fmla="*/ 1192840 w 1537011"/>
                  <a:gd name="connsiteY37" fmla="*/ 2187041 h 2480745"/>
                  <a:gd name="connsiteX38" fmla="*/ 1128251 w 1537011"/>
                  <a:gd name="connsiteY38" fmla="*/ 2267964 h 2480745"/>
                  <a:gd name="connsiteX39" fmla="*/ 1097811 w 1537011"/>
                  <a:gd name="connsiteY39" fmla="*/ 2276131 h 2480745"/>
                  <a:gd name="connsiteX40" fmla="*/ 443001 w 1537011"/>
                  <a:gd name="connsiteY40" fmla="*/ 2256828 h 2480745"/>
                  <a:gd name="connsiteX41" fmla="*/ 338320 w 1537011"/>
                  <a:gd name="connsiteY41" fmla="*/ 2126163 h 2480745"/>
                  <a:gd name="connsiteX42" fmla="*/ 425926 w 1537011"/>
                  <a:gd name="connsiteY42" fmla="*/ 2063800 h 2480745"/>
                  <a:gd name="connsiteX43" fmla="*/ 446713 w 1537011"/>
                  <a:gd name="connsiteY43" fmla="*/ 1916802 h 2480745"/>
                  <a:gd name="connsiteX44" fmla="*/ 390289 w 1537011"/>
                  <a:gd name="connsiteY44" fmla="*/ 1927939 h 2480745"/>
                  <a:gd name="connsiteX45" fmla="*/ 388062 w 1537011"/>
                  <a:gd name="connsiteY45" fmla="*/ 1982877 h 2480745"/>
                  <a:gd name="connsiteX46" fmla="*/ 440773 w 1537011"/>
                  <a:gd name="connsiteY46" fmla="*/ 1996983 h 2480745"/>
                  <a:gd name="connsiteX47" fmla="*/ 1098555 w 1537011"/>
                  <a:gd name="connsiteY47" fmla="*/ 2018513 h 2480745"/>
                  <a:gd name="connsiteX48" fmla="*/ 1149038 w 1537011"/>
                  <a:gd name="connsiteY48" fmla="*/ 2008119 h 2480745"/>
                  <a:gd name="connsiteX49" fmla="*/ 1151266 w 1537011"/>
                  <a:gd name="connsiteY49" fmla="*/ 1952438 h 2480745"/>
                  <a:gd name="connsiteX50" fmla="*/ 1098555 w 1537011"/>
                  <a:gd name="connsiteY50" fmla="*/ 1937590 h 2480745"/>
                  <a:gd name="connsiteX51" fmla="*/ 446713 w 1537011"/>
                  <a:gd name="connsiteY51" fmla="*/ 1916802 h 2480745"/>
                  <a:gd name="connsiteX52" fmla="*/ 523923 w 1537011"/>
                  <a:gd name="connsiteY52" fmla="*/ 192914 h 2480745"/>
                  <a:gd name="connsiteX53" fmla="*/ 408107 w 1537011"/>
                  <a:gd name="connsiteY53" fmla="*/ 273095 h 2480745"/>
                  <a:gd name="connsiteX54" fmla="*/ 183898 w 1537011"/>
                  <a:gd name="connsiteY54" fmla="*/ 552985 h 2480745"/>
                  <a:gd name="connsiteX55" fmla="*/ 150488 w 1537011"/>
                  <a:gd name="connsiteY55" fmla="*/ 820997 h 2480745"/>
                  <a:gd name="connsiteX56" fmla="*/ 244033 w 1537011"/>
                  <a:gd name="connsiteY56" fmla="*/ 1149145 h 2480745"/>
                  <a:gd name="connsiteX57" fmla="*/ 242548 w 1537011"/>
                  <a:gd name="connsiteY57" fmla="*/ 1156569 h 2480745"/>
                  <a:gd name="connsiteX58" fmla="*/ 154200 w 1537011"/>
                  <a:gd name="connsiteY58" fmla="*/ 950920 h 2480745"/>
                  <a:gd name="connsiteX59" fmla="*/ 131186 w 1537011"/>
                  <a:gd name="connsiteY59" fmla="*/ 648757 h 2480745"/>
                  <a:gd name="connsiteX60" fmla="*/ 215821 w 1537011"/>
                  <a:gd name="connsiteY60" fmla="*/ 443851 h 2480745"/>
                  <a:gd name="connsiteX61" fmla="*/ 500165 w 1537011"/>
                  <a:gd name="connsiteY61" fmla="*/ 201081 h 2480745"/>
                  <a:gd name="connsiteX62" fmla="*/ 523923 w 1537011"/>
                  <a:gd name="connsiteY62" fmla="*/ 192914 h 2480745"/>
                  <a:gd name="connsiteX63" fmla="*/ 800630 w 1537011"/>
                  <a:gd name="connsiteY63" fmla="*/ 46764 h 2480745"/>
                  <a:gd name="connsiteX64" fmla="*/ 713588 w 1537011"/>
                  <a:gd name="connsiteY64" fmla="*/ 47343 h 2480745"/>
                  <a:gd name="connsiteX65" fmla="*/ 595938 w 1537011"/>
                  <a:gd name="connsiteY65" fmla="*/ 67446 h 2480745"/>
                  <a:gd name="connsiteX66" fmla="*/ 175732 w 1537011"/>
                  <a:gd name="connsiteY66" fmla="*/ 344366 h 2480745"/>
                  <a:gd name="connsiteX67" fmla="*/ 49521 w 1537011"/>
                  <a:gd name="connsiteY67" fmla="*/ 655438 h 2480745"/>
                  <a:gd name="connsiteX68" fmla="*/ 137126 w 1537011"/>
                  <a:gd name="connsiteY68" fmla="*/ 1109796 h 2480745"/>
                  <a:gd name="connsiteX69" fmla="*/ 310109 w 1537011"/>
                  <a:gd name="connsiteY69" fmla="*/ 1387460 h 2480745"/>
                  <a:gd name="connsiteX70" fmla="*/ 440773 w 1537011"/>
                  <a:gd name="connsiteY70" fmla="*/ 1695562 h 2480745"/>
                  <a:gd name="connsiteX71" fmla="*/ 460819 w 1537011"/>
                  <a:gd name="connsiteY71" fmla="*/ 1792076 h 2480745"/>
                  <a:gd name="connsiteX72" fmla="*/ 492743 w 1537011"/>
                  <a:gd name="connsiteY72" fmla="*/ 1817318 h 2480745"/>
                  <a:gd name="connsiteX73" fmla="*/ 1065146 w 1537011"/>
                  <a:gd name="connsiteY73" fmla="*/ 1836621 h 2480745"/>
                  <a:gd name="connsiteX74" fmla="*/ 1089645 w 1537011"/>
                  <a:gd name="connsiteY74" fmla="*/ 1818803 h 2480745"/>
                  <a:gd name="connsiteX75" fmla="*/ 1116372 w 1537011"/>
                  <a:gd name="connsiteY75" fmla="*/ 1688138 h 2480745"/>
                  <a:gd name="connsiteX76" fmla="*/ 1268567 w 1537011"/>
                  <a:gd name="connsiteY76" fmla="*/ 1319900 h 2480745"/>
                  <a:gd name="connsiteX77" fmla="*/ 1376960 w 1537011"/>
                  <a:gd name="connsiteY77" fmla="*/ 1166220 h 2480745"/>
                  <a:gd name="connsiteX78" fmla="*/ 1468276 w 1537011"/>
                  <a:gd name="connsiteY78" fmla="*/ 916026 h 2480745"/>
                  <a:gd name="connsiteX79" fmla="*/ 1468276 w 1537011"/>
                  <a:gd name="connsiteY79" fmla="*/ 599015 h 2480745"/>
                  <a:gd name="connsiteX80" fmla="*/ 1056236 w 1537011"/>
                  <a:gd name="connsiteY80" fmla="*/ 110506 h 2480745"/>
                  <a:gd name="connsiteX81" fmla="*/ 800630 w 1537011"/>
                  <a:gd name="connsiteY81" fmla="*/ 46764 h 2480745"/>
                  <a:gd name="connsiteX82" fmla="*/ 794163 w 1537011"/>
                  <a:gd name="connsiteY82" fmla="*/ 814 h 2480745"/>
                  <a:gd name="connsiteX83" fmla="*/ 1036191 w 1537011"/>
                  <a:gd name="connsiteY83" fmla="*/ 52598 h 2480745"/>
                  <a:gd name="connsiteX84" fmla="*/ 1503912 w 1537011"/>
                  <a:gd name="connsiteY84" fmla="*/ 551500 h 2480745"/>
                  <a:gd name="connsiteX85" fmla="*/ 1518761 w 1537011"/>
                  <a:gd name="connsiteY85" fmla="*/ 910830 h 2480745"/>
                  <a:gd name="connsiteX86" fmla="*/ 1377702 w 1537011"/>
                  <a:gd name="connsiteY86" fmla="*/ 1250855 h 2480745"/>
                  <a:gd name="connsiteX87" fmla="*/ 1264855 w 1537011"/>
                  <a:gd name="connsiteY87" fmla="*/ 1406020 h 2480745"/>
                  <a:gd name="connsiteX88" fmla="*/ 1163144 w 1537011"/>
                  <a:gd name="connsiteY88" fmla="*/ 1694078 h 2480745"/>
                  <a:gd name="connsiteX89" fmla="*/ 1115630 w 1537011"/>
                  <a:gd name="connsiteY89" fmla="*/ 1876711 h 2480745"/>
                  <a:gd name="connsiteX90" fmla="*/ 1149781 w 1537011"/>
                  <a:gd name="connsiteY90" fmla="*/ 1887848 h 2480745"/>
                  <a:gd name="connsiteX91" fmla="*/ 1229961 w 1537011"/>
                  <a:gd name="connsiteY91" fmla="*/ 1991044 h 2480745"/>
                  <a:gd name="connsiteX92" fmla="*/ 1126023 w 1537011"/>
                  <a:gd name="connsiteY92" fmla="*/ 2077164 h 2480745"/>
                  <a:gd name="connsiteX93" fmla="*/ 1100038 w 1537011"/>
                  <a:gd name="connsiteY93" fmla="*/ 2077906 h 2480745"/>
                  <a:gd name="connsiteX94" fmla="*/ 423698 w 1537011"/>
                  <a:gd name="connsiteY94" fmla="*/ 2054891 h 2480745"/>
                  <a:gd name="connsiteX95" fmla="*/ 368017 w 1537011"/>
                  <a:gd name="connsiteY95" fmla="*/ 2039300 h 2480745"/>
                  <a:gd name="connsiteX96" fmla="*/ 311594 w 1537011"/>
                  <a:gd name="connsiteY96" fmla="*/ 1951695 h 2480745"/>
                  <a:gd name="connsiteX97" fmla="*/ 382123 w 1537011"/>
                  <a:gd name="connsiteY97" fmla="*/ 1867803 h 2480745"/>
                  <a:gd name="connsiteX98" fmla="*/ 434092 w 1537011"/>
                  <a:gd name="connsiteY98" fmla="*/ 1854439 h 2480745"/>
                  <a:gd name="connsiteX99" fmla="*/ 387320 w 1537011"/>
                  <a:gd name="connsiteY99" fmla="*/ 1655472 h 2480745"/>
                  <a:gd name="connsiteX100" fmla="*/ 301199 w 1537011"/>
                  <a:gd name="connsiteY100" fmla="*/ 1459474 h 2480745"/>
                  <a:gd name="connsiteX101" fmla="*/ 137869 w 1537011"/>
                  <a:gd name="connsiteY101" fmla="*/ 1212992 h 2480745"/>
                  <a:gd name="connsiteX102" fmla="*/ 2748 w 1537011"/>
                  <a:gd name="connsiteY102" fmla="*/ 664348 h 2480745"/>
                  <a:gd name="connsiteX103" fmla="*/ 145292 w 1537011"/>
                  <a:gd name="connsiteY103" fmla="*/ 308730 h 2480745"/>
                  <a:gd name="connsiteX104" fmla="*/ 549909 w 1537011"/>
                  <a:gd name="connsiteY104" fmla="*/ 32552 h 2480745"/>
                  <a:gd name="connsiteX105" fmla="*/ 794163 w 1537011"/>
                  <a:gd name="connsiteY105" fmla="*/ 814 h 2480745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608445 w 1537011"/>
                  <a:gd name="connsiteY13" fmla="*/ 2467907 h 2475850"/>
                  <a:gd name="connsiteX14" fmla="*/ 500911 w 1537011"/>
                  <a:gd name="connsiteY14" fmla="*/ 2459508 h 2475850"/>
                  <a:gd name="connsiteX15" fmla="*/ 447457 w 1537011"/>
                  <a:gd name="connsiteY15" fmla="*/ 2446887 h 2475850"/>
                  <a:gd name="connsiteX16" fmla="*/ 391775 w 1537011"/>
                  <a:gd name="connsiteY16" fmla="*/ 2352600 h 2475850"/>
                  <a:gd name="connsiteX17" fmla="*/ 470472 w 1537011"/>
                  <a:gd name="connsiteY17" fmla="*/ 2270192 h 2475850"/>
                  <a:gd name="connsiteX18" fmla="*/ 460819 w 1537011"/>
                  <a:gd name="connsiteY18" fmla="*/ 2117997 h 2475850"/>
                  <a:gd name="connsiteX19" fmla="*/ 417759 w 1537011"/>
                  <a:gd name="connsiteY19" fmla="*/ 2125420 h 2475850"/>
                  <a:gd name="connsiteX20" fmla="*/ 390290 w 1537011"/>
                  <a:gd name="connsiteY20" fmla="*/ 2156602 h 2475850"/>
                  <a:gd name="connsiteX21" fmla="*/ 414047 w 1537011"/>
                  <a:gd name="connsiteY21" fmla="*/ 2190753 h 2475850"/>
                  <a:gd name="connsiteX22" fmla="*/ 458592 w 1537011"/>
                  <a:gd name="connsiteY22" fmla="*/ 2201147 h 2475850"/>
                  <a:gd name="connsiteX23" fmla="*/ 763724 w 1537011"/>
                  <a:gd name="connsiteY23" fmla="*/ 2210798 h 2475850"/>
                  <a:gd name="connsiteX24" fmla="*/ 1054751 w 1537011"/>
                  <a:gd name="connsiteY24" fmla="*/ 2220450 h 2475850"/>
                  <a:gd name="connsiteX25" fmla="*/ 1106721 w 1537011"/>
                  <a:gd name="connsiteY25" fmla="*/ 2215253 h 2475850"/>
                  <a:gd name="connsiteX26" fmla="*/ 1136417 w 1537011"/>
                  <a:gd name="connsiteY26" fmla="*/ 2182586 h 2475850"/>
                  <a:gd name="connsiteX27" fmla="*/ 1110433 w 1537011"/>
                  <a:gd name="connsiteY27" fmla="*/ 2146950 h 2475850"/>
                  <a:gd name="connsiteX28" fmla="*/ 1045100 w 1537011"/>
                  <a:gd name="connsiteY28" fmla="*/ 2136557 h 2475850"/>
                  <a:gd name="connsiteX29" fmla="*/ 460819 w 1537011"/>
                  <a:gd name="connsiteY29" fmla="*/ 2117997 h 2475850"/>
                  <a:gd name="connsiteX30" fmla="*/ 425926 w 1537011"/>
                  <a:gd name="connsiteY30" fmla="*/ 2063800 h 2475850"/>
                  <a:gd name="connsiteX31" fmla="*/ 465274 w 1537011"/>
                  <a:gd name="connsiteY31" fmla="*/ 2065285 h 2475850"/>
                  <a:gd name="connsiteX32" fmla="*/ 506849 w 1537011"/>
                  <a:gd name="connsiteY32" fmla="*/ 2066770 h 2475850"/>
                  <a:gd name="connsiteX33" fmla="*/ 526151 w 1537011"/>
                  <a:gd name="connsiteY33" fmla="*/ 2066770 h 2475850"/>
                  <a:gd name="connsiteX34" fmla="*/ 1096326 w 1537011"/>
                  <a:gd name="connsiteY34" fmla="*/ 2083845 h 2475850"/>
                  <a:gd name="connsiteX35" fmla="*/ 1137159 w 1537011"/>
                  <a:gd name="connsiteY35" fmla="*/ 2097209 h 2475850"/>
                  <a:gd name="connsiteX36" fmla="*/ 1192840 w 1537011"/>
                  <a:gd name="connsiteY36" fmla="*/ 2187041 h 2475850"/>
                  <a:gd name="connsiteX37" fmla="*/ 1128251 w 1537011"/>
                  <a:gd name="connsiteY37" fmla="*/ 2267964 h 2475850"/>
                  <a:gd name="connsiteX38" fmla="*/ 1097811 w 1537011"/>
                  <a:gd name="connsiteY38" fmla="*/ 2276131 h 2475850"/>
                  <a:gd name="connsiteX39" fmla="*/ 443001 w 1537011"/>
                  <a:gd name="connsiteY39" fmla="*/ 2256828 h 2475850"/>
                  <a:gd name="connsiteX40" fmla="*/ 338320 w 1537011"/>
                  <a:gd name="connsiteY40" fmla="*/ 2126163 h 2475850"/>
                  <a:gd name="connsiteX41" fmla="*/ 425926 w 1537011"/>
                  <a:gd name="connsiteY41" fmla="*/ 2063800 h 2475850"/>
                  <a:gd name="connsiteX42" fmla="*/ 446713 w 1537011"/>
                  <a:gd name="connsiteY42" fmla="*/ 1916802 h 2475850"/>
                  <a:gd name="connsiteX43" fmla="*/ 390289 w 1537011"/>
                  <a:gd name="connsiteY43" fmla="*/ 1927939 h 2475850"/>
                  <a:gd name="connsiteX44" fmla="*/ 388062 w 1537011"/>
                  <a:gd name="connsiteY44" fmla="*/ 1982877 h 2475850"/>
                  <a:gd name="connsiteX45" fmla="*/ 440773 w 1537011"/>
                  <a:gd name="connsiteY45" fmla="*/ 1996983 h 2475850"/>
                  <a:gd name="connsiteX46" fmla="*/ 1098555 w 1537011"/>
                  <a:gd name="connsiteY46" fmla="*/ 2018513 h 2475850"/>
                  <a:gd name="connsiteX47" fmla="*/ 1149038 w 1537011"/>
                  <a:gd name="connsiteY47" fmla="*/ 2008119 h 2475850"/>
                  <a:gd name="connsiteX48" fmla="*/ 1151266 w 1537011"/>
                  <a:gd name="connsiteY48" fmla="*/ 1952438 h 2475850"/>
                  <a:gd name="connsiteX49" fmla="*/ 1098555 w 1537011"/>
                  <a:gd name="connsiteY49" fmla="*/ 1937590 h 2475850"/>
                  <a:gd name="connsiteX50" fmla="*/ 446713 w 1537011"/>
                  <a:gd name="connsiteY50" fmla="*/ 1916802 h 2475850"/>
                  <a:gd name="connsiteX51" fmla="*/ 523923 w 1537011"/>
                  <a:gd name="connsiteY51" fmla="*/ 192914 h 2475850"/>
                  <a:gd name="connsiteX52" fmla="*/ 408107 w 1537011"/>
                  <a:gd name="connsiteY52" fmla="*/ 273095 h 2475850"/>
                  <a:gd name="connsiteX53" fmla="*/ 183898 w 1537011"/>
                  <a:gd name="connsiteY53" fmla="*/ 552985 h 2475850"/>
                  <a:gd name="connsiteX54" fmla="*/ 150488 w 1537011"/>
                  <a:gd name="connsiteY54" fmla="*/ 820997 h 2475850"/>
                  <a:gd name="connsiteX55" fmla="*/ 244033 w 1537011"/>
                  <a:gd name="connsiteY55" fmla="*/ 1149145 h 2475850"/>
                  <a:gd name="connsiteX56" fmla="*/ 242548 w 1537011"/>
                  <a:gd name="connsiteY56" fmla="*/ 1156569 h 2475850"/>
                  <a:gd name="connsiteX57" fmla="*/ 154200 w 1537011"/>
                  <a:gd name="connsiteY57" fmla="*/ 950920 h 2475850"/>
                  <a:gd name="connsiteX58" fmla="*/ 131186 w 1537011"/>
                  <a:gd name="connsiteY58" fmla="*/ 648757 h 2475850"/>
                  <a:gd name="connsiteX59" fmla="*/ 215821 w 1537011"/>
                  <a:gd name="connsiteY59" fmla="*/ 443851 h 2475850"/>
                  <a:gd name="connsiteX60" fmla="*/ 500165 w 1537011"/>
                  <a:gd name="connsiteY60" fmla="*/ 201081 h 2475850"/>
                  <a:gd name="connsiteX61" fmla="*/ 523923 w 1537011"/>
                  <a:gd name="connsiteY61" fmla="*/ 192914 h 2475850"/>
                  <a:gd name="connsiteX62" fmla="*/ 800630 w 1537011"/>
                  <a:gd name="connsiteY62" fmla="*/ 46764 h 2475850"/>
                  <a:gd name="connsiteX63" fmla="*/ 713588 w 1537011"/>
                  <a:gd name="connsiteY63" fmla="*/ 47343 h 2475850"/>
                  <a:gd name="connsiteX64" fmla="*/ 595938 w 1537011"/>
                  <a:gd name="connsiteY64" fmla="*/ 67446 h 2475850"/>
                  <a:gd name="connsiteX65" fmla="*/ 175732 w 1537011"/>
                  <a:gd name="connsiteY65" fmla="*/ 344366 h 2475850"/>
                  <a:gd name="connsiteX66" fmla="*/ 49521 w 1537011"/>
                  <a:gd name="connsiteY66" fmla="*/ 655438 h 2475850"/>
                  <a:gd name="connsiteX67" fmla="*/ 137126 w 1537011"/>
                  <a:gd name="connsiteY67" fmla="*/ 1109796 h 2475850"/>
                  <a:gd name="connsiteX68" fmla="*/ 310109 w 1537011"/>
                  <a:gd name="connsiteY68" fmla="*/ 1387460 h 2475850"/>
                  <a:gd name="connsiteX69" fmla="*/ 440773 w 1537011"/>
                  <a:gd name="connsiteY69" fmla="*/ 1695562 h 2475850"/>
                  <a:gd name="connsiteX70" fmla="*/ 460819 w 1537011"/>
                  <a:gd name="connsiteY70" fmla="*/ 1792076 h 2475850"/>
                  <a:gd name="connsiteX71" fmla="*/ 492743 w 1537011"/>
                  <a:gd name="connsiteY71" fmla="*/ 1817318 h 2475850"/>
                  <a:gd name="connsiteX72" fmla="*/ 1065146 w 1537011"/>
                  <a:gd name="connsiteY72" fmla="*/ 1836621 h 2475850"/>
                  <a:gd name="connsiteX73" fmla="*/ 1089645 w 1537011"/>
                  <a:gd name="connsiteY73" fmla="*/ 1818803 h 2475850"/>
                  <a:gd name="connsiteX74" fmla="*/ 1116372 w 1537011"/>
                  <a:gd name="connsiteY74" fmla="*/ 1688138 h 2475850"/>
                  <a:gd name="connsiteX75" fmla="*/ 1268567 w 1537011"/>
                  <a:gd name="connsiteY75" fmla="*/ 1319900 h 2475850"/>
                  <a:gd name="connsiteX76" fmla="*/ 1376960 w 1537011"/>
                  <a:gd name="connsiteY76" fmla="*/ 1166220 h 2475850"/>
                  <a:gd name="connsiteX77" fmla="*/ 1468276 w 1537011"/>
                  <a:gd name="connsiteY77" fmla="*/ 916026 h 2475850"/>
                  <a:gd name="connsiteX78" fmla="*/ 1468276 w 1537011"/>
                  <a:gd name="connsiteY78" fmla="*/ 599015 h 2475850"/>
                  <a:gd name="connsiteX79" fmla="*/ 1056236 w 1537011"/>
                  <a:gd name="connsiteY79" fmla="*/ 110506 h 2475850"/>
                  <a:gd name="connsiteX80" fmla="*/ 800630 w 1537011"/>
                  <a:gd name="connsiteY80" fmla="*/ 46764 h 2475850"/>
                  <a:gd name="connsiteX81" fmla="*/ 794163 w 1537011"/>
                  <a:gd name="connsiteY81" fmla="*/ 814 h 2475850"/>
                  <a:gd name="connsiteX82" fmla="*/ 1036191 w 1537011"/>
                  <a:gd name="connsiteY82" fmla="*/ 52598 h 2475850"/>
                  <a:gd name="connsiteX83" fmla="*/ 1503912 w 1537011"/>
                  <a:gd name="connsiteY83" fmla="*/ 551500 h 2475850"/>
                  <a:gd name="connsiteX84" fmla="*/ 1518761 w 1537011"/>
                  <a:gd name="connsiteY84" fmla="*/ 910830 h 2475850"/>
                  <a:gd name="connsiteX85" fmla="*/ 1377702 w 1537011"/>
                  <a:gd name="connsiteY85" fmla="*/ 1250855 h 2475850"/>
                  <a:gd name="connsiteX86" fmla="*/ 1264855 w 1537011"/>
                  <a:gd name="connsiteY86" fmla="*/ 1406020 h 2475850"/>
                  <a:gd name="connsiteX87" fmla="*/ 1163144 w 1537011"/>
                  <a:gd name="connsiteY87" fmla="*/ 1694078 h 2475850"/>
                  <a:gd name="connsiteX88" fmla="*/ 1115630 w 1537011"/>
                  <a:gd name="connsiteY88" fmla="*/ 1876711 h 2475850"/>
                  <a:gd name="connsiteX89" fmla="*/ 1149781 w 1537011"/>
                  <a:gd name="connsiteY89" fmla="*/ 1887848 h 2475850"/>
                  <a:gd name="connsiteX90" fmla="*/ 1229961 w 1537011"/>
                  <a:gd name="connsiteY90" fmla="*/ 1991044 h 2475850"/>
                  <a:gd name="connsiteX91" fmla="*/ 1126023 w 1537011"/>
                  <a:gd name="connsiteY91" fmla="*/ 2077164 h 2475850"/>
                  <a:gd name="connsiteX92" fmla="*/ 1100038 w 1537011"/>
                  <a:gd name="connsiteY92" fmla="*/ 2077906 h 2475850"/>
                  <a:gd name="connsiteX93" fmla="*/ 423698 w 1537011"/>
                  <a:gd name="connsiteY93" fmla="*/ 2054891 h 2475850"/>
                  <a:gd name="connsiteX94" fmla="*/ 368017 w 1537011"/>
                  <a:gd name="connsiteY94" fmla="*/ 2039300 h 2475850"/>
                  <a:gd name="connsiteX95" fmla="*/ 311594 w 1537011"/>
                  <a:gd name="connsiteY95" fmla="*/ 1951695 h 2475850"/>
                  <a:gd name="connsiteX96" fmla="*/ 382123 w 1537011"/>
                  <a:gd name="connsiteY96" fmla="*/ 1867803 h 2475850"/>
                  <a:gd name="connsiteX97" fmla="*/ 434092 w 1537011"/>
                  <a:gd name="connsiteY97" fmla="*/ 1854439 h 2475850"/>
                  <a:gd name="connsiteX98" fmla="*/ 387320 w 1537011"/>
                  <a:gd name="connsiteY98" fmla="*/ 1655472 h 2475850"/>
                  <a:gd name="connsiteX99" fmla="*/ 301199 w 1537011"/>
                  <a:gd name="connsiteY99" fmla="*/ 1459474 h 2475850"/>
                  <a:gd name="connsiteX100" fmla="*/ 137869 w 1537011"/>
                  <a:gd name="connsiteY100" fmla="*/ 1212992 h 2475850"/>
                  <a:gd name="connsiteX101" fmla="*/ 2748 w 1537011"/>
                  <a:gd name="connsiteY101" fmla="*/ 664348 h 2475850"/>
                  <a:gd name="connsiteX102" fmla="*/ 145292 w 1537011"/>
                  <a:gd name="connsiteY102" fmla="*/ 308730 h 2475850"/>
                  <a:gd name="connsiteX103" fmla="*/ 549909 w 1537011"/>
                  <a:gd name="connsiteY103" fmla="*/ 32552 h 2475850"/>
                  <a:gd name="connsiteX104" fmla="*/ 794163 w 1537011"/>
                  <a:gd name="connsiteY104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500911 w 1537011"/>
                  <a:gd name="connsiteY13" fmla="*/ 2459508 h 2475850"/>
                  <a:gd name="connsiteX14" fmla="*/ 447457 w 1537011"/>
                  <a:gd name="connsiteY14" fmla="*/ 2446887 h 2475850"/>
                  <a:gd name="connsiteX15" fmla="*/ 391775 w 1537011"/>
                  <a:gd name="connsiteY15" fmla="*/ 2352600 h 2475850"/>
                  <a:gd name="connsiteX16" fmla="*/ 470472 w 1537011"/>
                  <a:gd name="connsiteY16" fmla="*/ 2270192 h 2475850"/>
                  <a:gd name="connsiteX17" fmla="*/ 460819 w 1537011"/>
                  <a:gd name="connsiteY17" fmla="*/ 2117997 h 2475850"/>
                  <a:gd name="connsiteX18" fmla="*/ 417759 w 1537011"/>
                  <a:gd name="connsiteY18" fmla="*/ 2125420 h 2475850"/>
                  <a:gd name="connsiteX19" fmla="*/ 390290 w 1537011"/>
                  <a:gd name="connsiteY19" fmla="*/ 2156602 h 2475850"/>
                  <a:gd name="connsiteX20" fmla="*/ 414047 w 1537011"/>
                  <a:gd name="connsiteY20" fmla="*/ 2190753 h 2475850"/>
                  <a:gd name="connsiteX21" fmla="*/ 458592 w 1537011"/>
                  <a:gd name="connsiteY21" fmla="*/ 2201147 h 2475850"/>
                  <a:gd name="connsiteX22" fmla="*/ 763724 w 1537011"/>
                  <a:gd name="connsiteY22" fmla="*/ 2210798 h 2475850"/>
                  <a:gd name="connsiteX23" fmla="*/ 1054751 w 1537011"/>
                  <a:gd name="connsiteY23" fmla="*/ 2220450 h 2475850"/>
                  <a:gd name="connsiteX24" fmla="*/ 1106721 w 1537011"/>
                  <a:gd name="connsiteY24" fmla="*/ 2215253 h 2475850"/>
                  <a:gd name="connsiteX25" fmla="*/ 1136417 w 1537011"/>
                  <a:gd name="connsiteY25" fmla="*/ 2182586 h 2475850"/>
                  <a:gd name="connsiteX26" fmla="*/ 1110433 w 1537011"/>
                  <a:gd name="connsiteY26" fmla="*/ 2146950 h 2475850"/>
                  <a:gd name="connsiteX27" fmla="*/ 1045100 w 1537011"/>
                  <a:gd name="connsiteY27" fmla="*/ 2136557 h 2475850"/>
                  <a:gd name="connsiteX28" fmla="*/ 460819 w 1537011"/>
                  <a:gd name="connsiteY28" fmla="*/ 2117997 h 2475850"/>
                  <a:gd name="connsiteX29" fmla="*/ 425926 w 1537011"/>
                  <a:gd name="connsiteY29" fmla="*/ 2063800 h 2475850"/>
                  <a:gd name="connsiteX30" fmla="*/ 465274 w 1537011"/>
                  <a:gd name="connsiteY30" fmla="*/ 2065285 h 2475850"/>
                  <a:gd name="connsiteX31" fmla="*/ 506849 w 1537011"/>
                  <a:gd name="connsiteY31" fmla="*/ 2066770 h 2475850"/>
                  <a:gd name="connsiteX32" fmla="*/ 526151 w 1537011"/>
                  <a:gd name="connsiteY32" fmla="*/ 2066770 h 2475850"/>
                  <a:gd name="connsiteX33" fmla="*/ 1096326 w 1537011"/>
                  <a:gd name="connsiteY33" fmla="*/ 2083845 h 2475850"/>
                  <a:gd name="connsiteX34" fmla="*/ 1137159 w 1537011"/>
                  <a:gd name="connsiteY34" fmla="*/ 2097209 h 2475850"/>
                  <a:gd name="connsiteX35" fmla="*/ 1192840 w 1537011"/>
                  <a:gd name="connsiteY35" fmla="*/ 2187041 h 2475850"/>
                  <a:gd name="connsiteX36" fmla="*/ 1128251 w 1537011"/>
                  <a:gd name="connsiteY36" fmla="*/ 2267964 h 2475850"/>
                  <a:gd name="connsiteX37" fmla="*/ 1097811 w 1537011"/>
                  <a:gd name="connsiteY37" fmla="*/ 2276131 h 2475850"/>
                  <a:gd name="connsiteX38" fmla="*/ 443001 w 1537011"/>
                  <a:gd name="connsiteY38" fmla="*/ 2256828 h 2475850"/>
                  <a:gd name="connsiteX39" fmla="*/ 338320 w 1537011"/>
                  <a:gd name="connsiteY39" fmla="*/ 2126163 h 2475850"/>
                  <a:gd name="connsiteX40" fmla="*/ 425926 w 1537011"/>
                  <a:gd name="connsiteY40" fmla="*/ 2063800 h 2475850"/>
                  <a:gd name="connsiteX41" fmla="*/ 446713 w 1537011"/>
                  <a:gd name="connsiteY41" fmla="*/ 1916802 h 2475850"/>
                  <a:gd name="connsiteX42" fmla="*/ 390289 w 1537011"/>
                  <a:gd name="connsiteY42" fmla="*/ 1927939 h 2475850"/>
                  <a:gd name="connsiteX43" fmla="*/ 388062 w 1537011"/>
                  <a:gd name="connsiteY43" fmla="*/ 1982877 h 2475850"/>
                  <a:gd name="connsiteX44" fmla="*/ 440773 w 1537011"/>
                  <a:gd name="connsiteY44" fmla="*/ 1996983 h 2475850"/>
                  <a:gd name="connsiteX45" fmla="*/ 1098555 w 1537011"/>
                  <a:gd name="connsiteY45" fmla="*/ 2018513 h 2475850"/>
                  <a:gd name="connsiteX46" fmla="*/ 1149038 w 1537011"/>
                  <a:gd name="connsiteY46" fmla="*/ 2008119 h 2475850"/>
                  <a:gd name="connsiteX47" fmla="*/ 1151266 w 1537011"/>
                  <a:gd name="connsiteY47" fmla="*/ 1952438 h 2475850"/>
                  <a:gd name="connsiteX48" fmla="*/ 1098555 w 1537011"/>
                  <a:gd name="connsiteY48" fmla="*/ 1937590 h 2475850"/>
                  <a:gd name="connsiteX49" fmla="*/ 446713 w 1537011"/>
                  <a:gd name="connsiteY49" fmla="*/ 1916802 h 2475850"/>
                  <a:gd name="connsiteX50" fmla="*/ 523923 w 1537011"/>
                  <a:gd name="connsiteY50" fmla="*/ 192914 h 2475850"/>
                  <a:gd name="connsiteX51" fmla="*/ 408107 w 1537011"/>
                  <a:gd name="connsiteY51" fmla="*/ 273095 h 2475850"/>
                  <a:gd name="connsiteX52" fmla="*/ 183898 w 1537011"/>
                  <a:gd name="connsiteY52" fmla="*/ 552985 h 2475850"/>
                  <a:gd name="connsiteX53" fmla="*/ 150488 w 1537011"/>
                  <a:gd name="connsiteY53" fmla="*/ 820997 h 2475850"/>
                  <a:gd name="connsiteX54" fmla="*/ 244033 w 1537011"/>
                  <a:gd name="connsiteY54" fmla="*/ 1149145 h 2475850"/>
                  <a:gd name="connsiteX55" fmla="*/ 242548 w 1537011"/>
                  <a:gd name="connsiteY55" fmla="*/ 1156569 h 2475850"/>
                  <a:gd name="connsiteX56" fmla="*/ 154200 w 1537011"/>
                  <a:gd name="connsiteY56" fmla="*/ 950920 h 2475850"/>
                  <a:gd name="connsiteX57" fmla="*/ 131186 w 1537011"/>
                  <a:gd name="connsiteY57" fmla="*/ 648757 h 2475850"/>
                  <a:gd name="connsiteX58" fmla="*/ 215821 w 1537011"/>
                  <a:gd name="connsiteY58" fmla="*/ 443851 h 2475850"/>
                  <a:gd name="connsiteX59" fmla="*/ 500165 w 1537011"/>
                  <a:gd name="connsiteY59" fmla="*/ 201081 h 2475850"/>
                  <a:gd name="connsiteX60" fmla="*/ 523923 w 1537011"/>
                  <a:gd name="connsiteY60" fmla="*/ 192914 h 2475850"/>
                  <a:gd name="connsiteX61" fmla="*/ 800630 w 1537011"/>
                  <a:gd name="connsiteY61" fmla="*/ 46764 h 2475850"/>
                  <a:gd name="connsiteX62" fmla="*/ 713588 w 1537011"/>
                  <a:gd name="connsiteY62" fmla="*/ 47343 h 2475850"/>
                  <a:gd name="connsiteX63" fmla="*/ 595938 w 1537011"/>
                  <a:gd name="connsiteY63" fmla="*/ 67446 h 2475850"/>
                  <a:gd name="connsiteX64" fmla="*/ 175732 w 1537011"/>
                  <a:gd name="connsiteY64" fmla="*/ 344366 h 2475850"/>
                  <a:gd name="connsiteX65" fmla="*/ 49521 w 1537011"/>
                  <a:gd name="connsiteY65" fmla="*/ 655438 h 2475850"/>
                  <a:gd name="connsiteX66" fmla="*/ 137126 w 1537011"/>
                  <a:gd name="connsiteY66" fmla="*/ 1109796 h 2475850"/>
                  <a:gd name="connsiteX67" fmla="*/ 310109 w 1537011"/>
                  <a:gd name="connsiteY67" fmla="*/ 1387460 h 2475850"/>
                  <a:gd name="connsiteX68" fmla="*/ 440773 w 1537011"/>
                  <a:gd name="connsiteY68" fmla="*/ 1695562 h 2475850"/>
                  <a:gd name="connsiteX69" fmla="*/ 460819 w 1537011"/>
                  <a:gd name="connsiteY69" fmla="*/ 1792076 h 2475850"/>
                  <a:gd name="connsiteX70" fmla="*/ 492743 w 1537011"/>
                  <a:gd name="connsiteY70" fmla="*/ 1817318 h 2475850"/>
                  <a:gd name="connsiteX71" fmla="*/ 1065146 w 1537011"/>
                  <a:gd name="connsiteY71" fmla="*/ 1836621 h 2475850"/>
                  <a:gd name="connsiteX72" fmla="*/ 1089645 w 1537011"/>
                  <a:gd name="connsiteY72" fmla="*/ 1818803 h 2475850"/>
                  <a:gd name="connsiteX73" fmla="*/ 1116372 w 1537011"/>
                  <a:gd name="connsiteY73" fmla="*/ 1688138 h 2475850"/>
                  <a:gd name="connsiteX74" fmla="*/ 1268567 w 1537011"/>
                  <a:gd name="connsiteY74" fmla="*/ 1319900 h 2475850"/>
                  <a:gd name="connsiteX75" fmla="*/ 1376960 w 1537011"/>
                  <a:gd name="connsiteY75" fmla="*/ 1166220 h 2475850"/>
                  <a:gd name="connsiteX76" fmla="*/ 1468276 w 1537011"/>
                  <a:gd name="connsiteY76" fmla="*/ 916026 h 2475850"/>
                  <a:gd name="connsiteX77" fmla="*/ 1468276 w 1537011"/>
                  <a:gd name="connsiteY77" fmla="*/ 599015 h 2475850"/>
                  <a:gd name="connsiteX78" fmla="*/ 1056236 w 1537011"/>
                  <a:gd name="connsiteY78" fmla="*/ 110506 h 2475850"/>
                  <a:gd name="connsiteX79" fmla="*/ 800630 w 1537011"/>
                  <a:gd name="connsiteY79" fmla="*/ 46764 h 2475850"/>
                  <a:gd name="connsiteX80" fmla="*/ 794163 w 1537011"/>
                  <a:gd name="connsiteY80" fmla="*/ 814 h 2475850"/>
                  <a:gd name="connsiteX81" fmla="*/ 1036191 w 1537011"/>
                  <a:gd name="connsiteY81" fmla="*/ 52598 h 2475850"/>
                  <a:gd name="connsiteX82" fmla="*/ 1503912 w 1537011"/>
                  <a:gd name="connsiteY82" fmla="*/ 551500 h 2475850"/>
                  <a:gd name="connsiteX83" fmla="*/ 1518761 w 1537011"/>
                  <a:gd name="connsiteY83" fmla="*/ 910830 h 2475850"/>
                  <a:gd name="connsiteX84" fmla="*/ 1377702 w 1537011"/>
                  <a:gd name="connsiteY84" fmla="*/ 1250855 h 2475850"/>
                  <a:gd name="connsiteX85" fmla="*/ 1264855 w 1537011"/>
                  <a:gd name="connsiteY85" fmla="*/ 1406020 h 2475850"/>
                  <a:gd name="connsiteX86" fmla="*/ 1163144 w 1537011"/>
                  <a:gd name="connsiteY86" fmla="*/ 1694078 h 2475850"/>
                  <a:gd name="connsiteX87" fmla="*/ 1115630 w 1537011"/>
                  <a:gd name="connsiteY87" fmla="*/ 1876711 h 2475850"/>
                  <a:gd name="connsiteX88" fmla="*/ 1149781 w 1537011"/>
                  <a:gd name="connsiteY88" fmla="*/ 1887848 h 2475850"/>
                  <a:gd name="connsiteX89" fmla="*/ 1229961 w 1537011"/>
                  <a:gd name="connsiteY89" fmla="*/ 1991044 h 2475850"/>
                  <a:gd name="connsiteX90" fmla="*/ 1126023 w 1537011"/>
                  <a:gd name="connsiteY90" fmla="*/ 2077164 h 2475850"/>
                  <a:gd name="connsiteX91" fmla="*/ 1100038 w 1537011"/>
                  <a:gd name="connsiteY91" fmla="*/ 2077906 h 2475850"/>
                  <a:gd name="connsiteX92" fmla="*/ 423698 w 1537011"/>
                  <a:gd name="connsiteY92" fmla="*/ 2054891 h 2475850"/>
                  <a:gd name="connsiteX93" fmla="*/ 368017 w 1537011"/>
                  <a:gd name="connsiteY93" fmla="*/ 2039300 h 2475850"/>
                  <a:gd name="connsiteX94" fmla="*/ 311594 w 1537011"/>
                  <a:gd name="connsiteY94" fmla="*/ 1951695 h 2475850"/>
                  <a:gd name="connsiteX95" fmla="*/ 382123 w 1537011"/>
                  <a:gd name="connsiteY95" fmla="*/ 1867803 h 2475850"/>
                  <a:gd name="connsiteX96" fmla="*/ 434092 w 1537011"/>
                  <a:gd name="connsiteY96" fmla="*/ 1854439 h 2475850"/>
                  <a:gd name="connsiteX97" fmla="*/ 387320 w 1537011"/>
                  <a:gd name="connsiteY97" fmla="*/ 1655472 h 2475850"/>
                  <a:gd name="connsiteX98" fmla="*/ 301199 w 1537011"/>
                  <a:gd name="connsiteY98" fmla="*/ 1459474 h 2475850"/>
                  <a:gd name="connsiteX99" fmla="*/ 137869 w 1537011"/>
                  <a:gd name="connsiteY99" fmla="*/ 1212992 h 2475850"/>
                  <a:gd name="connsiteX100" fmla="*/ 2748 w 1537011"/>
                  <a:gd name="connsiteY100" fmla="*/ 664348 h 2475850"/>
                  <a:gd name="connsiteX101" fmla="*/ 145292 w 1537011"/>
                  <a:gd name="connsiteY101" fmla="*/ 308730 h 2475850"/>
                  <a:gd name="connsiteX102" fmla="*/ 549909 w 1537011"/>
                  <a:gd name="connsiteY102" fmla="*/ 32552 h 2475850"/>
                  <a:gd name="connsiteX103" fmla="*/ 794163 w 1537011"/>
                  <a:gd name="connsiteY103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500911 w 1537011"/>
                  <a:gd name="connsiteY12" fmla="*/ 2459508 h 2475850"/>
                  <a:gd name="connsiteX13" fmla="*/ 447457 w 1537011"/>
                  <a:gd name="connsiteY13" fmla="*/ 2446887 h 2475850"/>
                  <a:gd name="connsiteX14" fmla="*/ 391775 w 1537011"/>
                  <a:gd name="connsiteY14" fmla="*/ 2352600 h 2475850"/>
                  <a:gd name="connsiteX15" fmla="*/ 470472 w 1537011"/>
                  <a:gd name="connsiteY15" fmla="*/ 2270192 h 2475850"/>
                  <a:gd name="connsiteX16" fmla="*/ 460819 w 1537011"/>
                  <a:gd name="connsiteY16" fmla="*/ 2117997 h 2475850"/>
                  <a:gd name="connsiteX17" fmla="*/ 417759 w 1537011"/>
                  <a:gd name="connsiteY17" fmla="*/ 2125420 h 2475850"/>
                  <a:gd name="connsiteX18" fmla="*/ 390290 w 1537011"/>
                  <a:gd name="connsiteY18" fmla="*/ 2156602 h 2475850"/>
                  <a:gd name="connsiteX19" fmla="*/ 414047 w 1537011"/>
                  <a:gd name="connsiteY19" fmla="*/ 2190753 h 2475850"/>
                  <a:gd name="connsiteX20" fmla="*/ 458592 w 1537011"/>
                  <a:gd name="connsiteY20" fmla="*/ 2201147 h 2475850"/>
                  <a:gd name="connsiteX21" fmla="*/ 763724 w 1537011"/>
                  <a:gd name="connsiteY21" fmla="*/ 2210798 h 2475850"/>
                  <a:gd name="connsiteX22" fmla="*/ 1054751 w 1537011"/>
                  <a:gd name="connsiteY22" fmla="*/ 2220450 h 2475850"/>
                  <a:gd name="connsiteX23" fmla="*/ 1106721 w 1537011"/>
                  <a:gd name="connsiteY23" fmla="*/ 2215253 h 2475850"/>
                  <a:gd name="connsiteX24" fmla="*/ 1136417 w 1537011"/>
                  <a:gd name="connsiteY24" fmla="*/ 2182586 h 2475850"/>
                  <a:gd name="connsiteX25" fmla="*/ 1110433 w 1537011"/>
                  <a:gd name="connsiteY25" fmla="*/ 2146950 h 2475850"/>
                  <a:gd name="connsiteX26" fmla="*/ 1045100 w 1537011"/>
                  <a:gd name="connsiteY26" fmla="*/ 2136557 h 2475850"/>
                  <a:gd name="connsiteX27" fmla="*/ 460819 w 1537011"/>
                  <a:gd name="connsiteY27" fmla="*/ 2117997 h 2475850"/>
                  <a:gd name="connsiteX28" fmla="*/ 425926 w 1537011"/>
                  <a:gd name="connsiteY28" fmla="*/ 2063800 h 2475850"/>
                  <a:gd name="connsiteX29" fmla="*/ 465274 w 1537011"/>
                  <a:gd name="connsiteY29" fmla="*/ 2065285 h 2475850"/>
                  <a:gd name="connsiteX30" fmla="*/ 506849 w 1537011"/>
                  <a:gd name="connsiteY30" fmla="*/ 2066770 h 2475850"/>
                  <a:gd name="connsiteX31" fmla="*/ 526151 w 1537011"/>
                  <a:gd name="connsiteY31" fmla="*/ 2066770 h 2475850"/>
                  <a:gd name="connsiteX32" fmla="*/ 1096326 w 1537011"/>
                  <a:gd name="connsiteY32" fmla="*/ 2083845 h 2475850"/>
                  <a:gd name="connsiteX33" fmla="*/ 1137159 w 1537011"/>
                  <a:gd name="connsiteY33" fmla="*/ 2097209 h 2475850"/>
                  <a:gd name="connsiteX34" fmla="*/ 1192840 w 1537011"/>
                  <a:gd name="connsiteY34" fmla="*/ 2187041 h 2475850"/>
                  <a:gd name="connsiteX35" fmla="*/ 1128251 w 1537011"/>
                  <a:gd name="connsiteY35" fmla="*/ 2267964 h 2475850"/>
                  <a:gd name="connsiteX36" fmla="*/ 1097811 w 1537011"/>
                  <a:gd name="connsiteY36" fmla="*/ 2276131 h 2475850"/>
                  <a:gd name="connsiteX37" fmla="*/ 443001 w 1537011"/>
                  <a:gd name="connsiteY37" fmla="*/ 2256828 h 2475850"/>
                  <a:gd name="connsiteX38" fmla="*/ 338320 w 1537011"/>
                  <a:gd name="connsiteY38" fmla="*/ 2126163 h 2475850"/>
                  <a:gd name="connsiteX39" fmla="*/ 425926 w 1537011"/>
                  <a:gd name="connsiteY39" fmla="*/ 2063800 h 2475850"/>
                  <a:gd name="connsiteX40" fmla="*/ 446713 w 1537011"/>
                  <a:gd name="connsiteY40" fmla="*/ 1916802 h 2475850"/>
                  <a:gd name="connsiteX41" fmla="*/ 390289 w 1537011"/>
                  <a:gd name="connsiteY41" fmla="*/ 1927939 h 2475850"/>
                  <a:gd name="connsiteX42" fmla="*/ 388062 w 1537011"/>
                  <a:gd name="connsiteY42" fmla="*/ 1982877 h 2475850"/>
                  <a:gd name="connsiteX43" fmla="*/ 440773 w 1537011"/>
                  <a:gd name="connsiteY43" fmla="*/ 1996983 h 2475850"/>
                  <a:gd name="connsiteX44" fmla="*/ 1098555 w 1537011"/>
                  <a:gd name="connsiteY44" fmla="*/ 2018513 h 2475850"/>
                  <a:gd name="connsiteX45" fmla="*/ 1149038 w 1537011"/>
                  <a:gd name="connsiteY45" fmla="*/ 2008119 h 2475850"/>
                  <a:gd name="connsiteX46" fmla="*/ 1151266 w 1537011"/>
                  <a:gd name="connsiteY46" fmla="*/ 1952438 h 2475850"/>
                  <a:gd name="connsiteX47" fmla="*/ 1098555 w 1537011"/>
                  <a:gd name="connsiteY47" fmla="*/ 1937590 h 2475850"/>
                  <a:gd name="connsiteX48" fmla="*/ 446713 w 1537011"/>
                  <a:gd name="connsiteY48" fmla="*/ 1916802 h 2475850"/>
                  <a:gd name="connsiteX49" fmla="*/ 523923 w 1537011"/>
                  <a:gd name="connsiteY49" fmla="*/ 192914 h 2475850"/>
                  <a:gd name="connsiteX50" fmla="*/ 408107 w 1537011"/>
                  <a:gd name="connsiteY50" fmla="*/ 273095 h 2475850"/>
                  <a:gd name="connsiteX51" fmla="*/ 183898 w 1537011"/>
                  <a:gd name="connsiteY51" fmla="*/ 552985 h 2475850"/>
                  <a:gd name="connsiteX52" fmla="*/ 150488 w 1537011"/>
                  <a:gd name="connsiteY52" fmla="*/ 820997 h 2475850"/>
                  <a:gd name="connsiteX53" fmla="*/ 244033 w 1537011"/>
                  <a:gd name="connsiteY53" fmla="*/ 1149145 h 2475850"/>
                  <a:gd name="connsiteX54" fmla="*/ 242548 w 1537011"/>
                  <a:gd name="connsiteY54" fmla="*/ 1156569 h 2475850"/>
                  <a:gd name="connsiteX55" fmla="*/ 154200 w 1537011"/>
                  <a:gd name="connsiteY55" fmla="*/ 950920 h 2475850"/>
                  <a:gd name="connsiteX56" fmla="*/ 131186 w 1537011"/>
                  <a:gd name="connsiteY56" fmla="*/ 648757 h 2475850"/>
                  <a:gd name="connsiteX57" fmla="*/ 215821 w 1537011"/>
                  <a:gd name="connsiteY57" fmla="*/ 443851 h 2475850"/>
                  <a:gd name="connsiteX58" fmla="*/ 500165 w 1537011"/>
                  <a:gd name="connsiteY58" fmla="*/ 201081 h 2475850"/>
                  <a:gd name="connsiteX59" fmla="*/ 523923 w 1537011"/>
                  <a:gd name="connsiteY59" fmla="*/ 192914 h 2475850"/>
                  <a:gd name="connsiteX60" fmla="*/ 800630 w 1537011"/>
                  <a:gd name="connsiteY60" fmla="*/ 46764 h 2475850"/>
                  <a:gd name="connsiteX61" fmla="*/ 713588 w 1537011"/>
                  <a:gd name="connsiteY61" fmla="*/ 47343 h 2475850"/>
                  <a:gd name="connsiteX62" fmla="*/ 595938 w 1537011"/>
                  <a:gd name="connsiteY62" fmla="*/ 67446 h 2475850"/>
                  <a:gd name="connsiteX63" fmla="*/ 175732 w 1537011"/>
                  <a:gd name="connsiteY63" fmla="*/ 344366 h 2475850"/>
                  <a:gd name="connsiteX64" fmla="*/ 49521 w 1537011"/>
                  <a:gd name="connsiteY64" fmla="*/ 655438 h 2475850"/>
                  <a:gd name="connsiteX65" fmla="*/ 137126 w 1537011"/>
                  <a:gd name="connsiteY65" fmla="*/ 1109796 h 2475850"/>
                  <a:gd name="connsiteX66" fmla="*/ 310109 w 1537011"/>
                  <a:gd name="connsiteY66" fmla="*/ 1387460 h 2475850"/>
                  <a:gd name="connsiteX67" fmla="*/ 440773 w 1537011"/>
                  <a:gd name="connsiteY67" fmla="*/ 1695562 h 2475850"/>
                  <a:gd name="connsiteX68" fmla="*/ 460819 w 1537011"/>
                  <a:gd name="connsiteY68" fmla="*/ 1792076 h 2475850"/>
                  <a:gd name="connsiteX69" fmla="*/ 492743 w 1537011"/>
                  <a:gd name="connsiteY69" fmla="*/ 1817318 h 2475850"/>
                  <a:gd name="connsiteX70" fmla="*/ 1065146 w 1537011"/>
                  <a:gd name="connsiteY70" fmla="*/ 1836621 h 2475850"/>
                  <a:gd name="connsiteX71" fmla="*/ 1089645 w 1537011"/>
                  <a:gd name="connsiteY71" fmla="*/ 1818803 h 2475850"/>
                  <a:gd name="connsiteX72" fmla="*/ 1116372 w 1537011"/>
                  <a:gd name="connsiteY72" fmla="*/ 1688138 h 2475850"/>
                  <a:gd name="connsiteX73" fmla="*/ 1268567 w 1537011"/>
                  <a:gd name="connsiteY73" fmla="*/ 1319900 h 2475850"/>
                  <a:gd name="connsiteX74" fmla="*/ 1376960 w 1537011"/>
                  <a:gd name="connsiteY74" fmla="*/ 1166220 h 2475850"/>
                  <a:gd name="connsiteX75" fmla="*/ 1468276 w 1537011"/>
                  <a:gd name="connsiteY75" fmla="*/ 916026 h 2475850"/>
                  <a:gd name="connsiteX76" fmla="*/ 1468276 w 1537011"/>
                  <a:gd name="connsiteY76" fmla="*/ 599015 h 2475850"/>
                  <a:gd name="connsiteX77" fmla="*/ 1056236 w 1537011"/>
                  <a:gd name="connsiteY77" fmla="*/ 110506 h 2475850"/>
                  <a:gd name="connsiteX78" fmla="*/ 800630 w 1537011"/>
                  <a:gd name="connsiteY78" fmla="*/ 46764 h 2475850"/>
                  <a:gd name="connsiteX79" fmla="*/ 794163 w 1537011"/>
                  <a:gd name="connsiteY79" fmla="*/ 814 h 2475850"/>
                  <a:gd name="connsiteX80" fmla="*/ 1036191 w 1537011"/>
                  <a:gd name="connsiteY80" fmla="*/ 52598 h 2475850"/>
                  <a:gd name="connsiteX81" fmla="*/ 1503912 w 1537011"/>
                  <a:gd name="connsiteY81" fmla="*/ 551500 h 2475850"/>
                  <a:gd name="connsiteX82" fmla="*/ 1518761 w 1537011"/>
                  <a:gd name="connsiteY82" fmla="*/ 910830 h 2475850"/>
                  <a:gd name="connsiteX83" fmla="*/ 1377702 w 1537011"/>
                  <a:gd name="connsiteY83" fmla="*/ 1250855 h 2475850"/>
                  <a:gd name="connsiteX84" fmla="*/ 1264855 w 1537011"/>
                  <a:gd name="connsiteY84" fmla="*/ 1406020 h 2475850"/>
                  <a:gd name="connsiteX85" fmla="*/ 1163144 w 1537011"/>
                  <a:gd name="connsiteY85" fmla="*/ 1694078 h 2475850"/>
                  <a:gd name="connsiteX86" fmla="*/ 1115630 w 1537011"/>
                  <a:gd name="connsiteY86" fmla="*/ 1876711 h 2475850"/>
                  <a:gd name="connsiteX87" fmla="*/ 1149781 w 1537011"/>
                  <a:gd name="connsiteY87" fmla="*/ 1887848 h 2475850"/>
                  <a:gd name="connsiteX88" fmla="*/ 1229961 w 1537011"/>
                  <a:gd name="connsiteY88" fmla="*/ 1991044 h 2475850"/>
                  <a:gd name="connsiteX89" fmla="*/ 1126023 w 1537011"/>
                  <a:gd name="connsiteY89" fmla="*/ 2077164 h 2475850"/>
                  <a:gd name="connsiteX90" fmla="*/ 1100038 w 1537011"/>
                  <a:gd name="connsiteY90" fmla="*/ 2077906 h 2475850"/>
                  <a:gd name="connsiteX91" fmla="*/ 423698 w 1537011"/>
                  <a:gd name="connsiteY91" fmla="*/ 2054891 h 2475850"/>
                  <a:gd name="connsiteX92" fmla="*/ 368017 w 1537011"/>
                  <a:gd name="connsiteY92" fmla="*/ 2039300 h 2475850"/>
                  <a:gd name="connsiteX93" fmla="*/ 311594 w 1537011"/>
                  <a:gd name="connsiteY93" fmla="*/ 1951695 h 2475850"/>
                  <a:gd name="connsiteX94" fmla="*/ 382123 w 1537011"/>
                  <a:gd name="connsiteY94" fmla="*/ 1867803 h 2475850"/>
                  <a:gd name="connsiteX95" fmla="*/ 434092 w 1537011"/>
                  <a:gd name="connsiteY95" fmla="*/ 1854439 h 2475850"/>
                  <a:gd name="connsiteX96" fmla="*/ 387320 w 1537011"/>
                  <a:gd name="connsiteY96" fmla="*/ 1655472 h 2475850"/>
                  <a:gd name="connsiteX97" fmla="*/ 301199 w 1537011"/>
                  <a:gd name="connsiteY97" fmla="*/ 1459474 h 2475850"/>
                  <a:gd name="connsiteX98" fmla="*/ 137869 w 1537011"/>
                  <a:gd name="connsiteY98" fmla="*/ 1212992 h 2475850"/>
                  <a:gd name="connsiteX99" fmla="*/ 2748 w 1537011"/>
                  <a:gd name="connsiteY99" fmla="*/ 664348 h 2475850"/>
                  <a:gd name="connsiteX100" fmla="*/ 145292 w 1537011"/>
                  <a:gd name="connsiteY100" fmla="*/ 308730 h 2475850"/>
                  <a:gd name="connsiteX101" fmla="*/ 549909 w 1537011"/>
                  <a:gd name="connsiteY101" fmla="*/ 32552 h 2475850"/>
                  <a:gd name="connsiteX102" fmla="*/ 794163 w 1537011"/>
                  <a:gd name="connsiteY102" fmla="*/ 814 h 247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1537011" h="2475850">
                    <a:moveTo>
                      <a:pt x="503138" y="2319191"/>
                    </a:moveTo>
                    <a:cubicBezTo>
                      <a:pt x="466017" y="2317706"/>
                      <a:pt x="444487" y="2334039"/>
                      <a:pt x="443744" y="2360024"/>
                    </a:cubicBezTo>
                    <a:cubicBezTo>
                      <a:pt x="443744" y="2385266"/>
                      <a:pt x="466017" y="2402342"/>
                      <a:pt x="501653" y="2403827"/>
                    </a:cubicBezTo>
                    <a:lnTo>
                      <a:pt x="1051782" y="2420160"/>
                    </a:lnTo>
                    <a:cubicBezTo>
                      <a:pt x="1074055" y="2418675"/>
                      <a:pt x="1094100" y="2407539"/>
                      <a:pt x="1097070" y="2383040"/>
                    </a:cubicBezTo>
                    <a:cubicBezTo>
                      <a:pt x="1099297" y="2357797"/>
                      <a:pt x="1080737" y="2345176"/>
                      <a:pt x="1058465" y="2339237"/>
                    </a:cubicBezTo>
                    <a:cubicBezTo>
                      <a:pt x="1047329" y="2336267"/>
                      <a:pt x="618212" y="2322161"/>
                      <a:pt x="503138" y="2319191"/>
                    </a:cubicBezTo>
                    <a:close/>
                    <a:moveTo>
                      <a:pt x="470472" y="2270192"/>
                    </a:moveTo>
                    <a:cubicBezTo>
                      <a:pt x="489032" y="2270192"/>
                      <a:pt x="506850" y="2269450"/>
                      <a:pt x="525411" y="2270192"/>
                    </a:cubicBezTo>
                    <a:lnTo>
                      <a:pt x="1067374" y="2287268"/>
                    </a:lnTo>
                    <a:cubicBezTo>
                      <a:pt x="1120828" y="2297661"/>
                      <a:pt x="1155721" y="2339237"/>
                      <a:pt x="1152751" y="2388236"/>
                    </a:cubicBezTo>
                    <a:cubicBezTo>
                      <a:pt x="1149782" y="2435751"/>
                      <a:pt x="1106721" y="2476583"/>
                      <a:pt x="1054010" y="2475841"/>
                    </a:cubicBezTo>
                    <a:lnTo>
                      <a:pt x="500911" y="2459508"/>
                    </a:lnTo>
                    <a:cubicBezTo>
                      <a:pt x="468245" y="2456662"/>
                      <a:pt x="464532" y="2455053"/>
                      <a:pt x="447457" y="2446887"/>
                    </a:cubicBezTo>
                    <a:cubicBezTo>
                      <a:pt x="410336" y="2428327"/>
                      <a:pt x="385837" y="2388978"/>
                      <a:pt x="391775" y="2352600"/>
                    </a:cubicBezTo>
                    <a:cubicBezTo>
                      <a:pt x="398457" y="2308055"/>
                      <a:pt x="425926" y="2280586"/>
                      <a:pt x="470472" y="2270192"/>
                    </a:cubicBezTo>
                    <a:close/>
                    <a:moveTo>
                      <a:pt x="460819" y="2117997"/>
                    </a:moveTo>
                    <a:cubicBezTo>
                      <a:pt x="445229" y="2117997"/>
                      <a:pt x="431123" y="2119481"/>
                      <a:pt x="417759" y="2125420"/>
                    </a:cubicBezTo>
                    <a:cubicBezTo>
                      <a:pt x="404395" y="2131360"/>
                      <a:pt x="391774" y="2140269"/>
                      <a:pt x="390290" y="2156602"/>
                    </a:cubicBezTo>
                    <a:cubicBezTo>
                      <a:pt x="388805" y="2173678"/>
                      <a:pt x="401425" y="2183329"/>
                      <a:pt x="414047" y="2190753"/>
                    </a:cubicBezTo>
                    <a:cubicBezTo>
                      <a:pt x="427411" y="2198919"/>
                      <a:pt x="443001" y="2201147"/>
                      <a:pt x="458592" y="2201147"/>
                    </a:cubicBezTo>
                    <a:lnTo>
                      <a:pt x="763724" y="2210798"/>
                    </a:lnTo>
                    <a:lnTo>
                      <a:pt x="1054751" y="2220450"/>
                    </a:lnTo>
                    <a:cubicBezTo>
                      <a:pt x="1072569" y="2221192"/>
                      <a:pt x="1090387" y="2221935"/>
                      <a:pt x="1106721" y="2215253"/>
                    </a:cubicBezTo>
                    <a:cubicBezTo>
                      <a:pt x="1121569" y="2209314"/>
                      <a:pt x="1134932" y="2201147"/>
                      <a:pt x="1136417" y="2182586"/>
                    </a:cubicBezTo>
                    <a:cubicBezTo>
                      <a:pt x="1137159" y="2163283"/>
                      <a:pt x="1124538" y="2154375"/>
                      <a:pt x="1110433" y="2146950"/>
                    </a:cubicBezTo>
                    <a:cubicBezTo>
                      <a:pt x="1090387" y="2136557"/>
                      <a:pt x="1067372" y="2137299"/>
                      <a:pt x="1045100" y="2136557"/>
                    </a:cubicBezTo>
                    <a:lnTo>
                      <a:pt x="460819" y="2117997"/>
                    </a:lnTo>
                    <a:close/>
                    <a:moveTo>
                      <a:pt x="425926" y="2063800"/>
                    </a:moveTo>
                    <a:cubicBezTo>
                      <a:pt x="438546" y="2064543"/>
                      <a:pt x="451910" y="2064543"/>
                      <a:pt x="465274" y="2065285"/>
                    </a:cubicBezTo>
                    <a:cubicBezTo>
                      <a:pt x="479379" y="2066770"/>
                      <a:pt x="493485" y="2066770"/>
                      <a:pt x="506849" y="2066770"/>
                    </a:cubicBezTo>
                    <a:lnTo>
                      <a:pt x="526151" y="2066770"/>
                    </a:lnTo>
                    <a:lnTo>
                      <a:pt x="1096326" y="2083845"/>
                    </a:lnTo>
                    <a:cubicBezTo>
                      <a:pt x="1109690" y="2090528"/>
                      <a:pt x="1123796" y="2089785"/>
                      <a:pt x="1137159" y="2097209"/>
                    </a:cubicBezTo>
                    <a:cubicBezTo>
                      <a:pt x="1172795" y="2117254"/>
                      <a:pt x="1195810" y="2143981"/>
                      <a:pt x="1192840" y="2187041"/>
                    </a:cubicBezTo>
                    <a:cubicBezTo>
                      <a:pt x="1190613" y="2229358"/>
                      <a:pt x="1164628" y="2253116"/>
                      <a:pt x="1128251" y="2267964"/>
                    </a:cubicBezTo>
                    <a:cubicBezTo>
                      <a:pt x="1118599" y="2272419"/>
                      <a:pt x="1108205" y="2273904"/>
                      <a:pt x="1097811" y="2276131"/>
                    </a:cubicBezTo>
                    <a:cubicBezTo>
                      <a:pt x="1078508" y="2276131"/>
                      <a:pt x="492000" y="2253116"/>
                      <a:pt x="443001" y="2256828"/>
                    </a:cubicBezTo>
                    <a:cubicBezTo>
                      <a:pt x="366532" y="2253858"/>
                      <a:pt x="313078" y="2187784"/>
                      <a:pt x="338320" y="2126163"/>
                    </a:cubicBezTo>
                    <a:cubicBezTo>
                      <a:pt x="353911" y="2088299"/>
                      <a:pt x="386577" y="2070482"/>
                      <a:pt x="425926" y="2063800"/>
                    </a:cubicBezTo>
                    <a:close/>
                    <a:moveTo>
                      <a:pt x="446713" y="1916802"/>
                    </a:moveTo>
                    <a:cubicBezTo>
                      <a:pt x="426668" y="1916059"/>
                      <a:pt x="407365" y="1919029"/>
                      <a:pt x="390289" y="1927939"/>
                    </a:cubicBezTo>
                    <a:cubicBezTo>
                      <a:pt x="364305" y="1941302"/>
                      <a:pt x="363563" y="1966543"/>
                      <a:pt x="388062" y="1982877"/>
                    </a:cubicBezTo>
                    <a:cubicBezTo>
                      <a:pt x="404395" y="1992528"/>
                      <a:pt x="421471" y="1996241"/>
                      <a:pt x="440773" y="1996983"/>
                    </a:cubicBezTo>
                    <a:lnTo>
                      <a:pt x="1098555" y="2018513"/>
                    </a:lnTo>
                    <a:cubicBezTo>
                      <a:pt x="1116372" y="2019255"/>
                      <a:pt x="1133448" y="2017029"/>
                      <a:pt x="1149038" y="2008119"/>
                    </a:cubicBezTo>
                    <a:cubicBezTo>
                      <a:pt x="1176507" y="1993271"/>
                      <a:pt x="1177992" y="1969513"/>
                      <a:pt x="1151266" y="1952438"/>
                    </a:cubicBezTo>
                    <a:cubicBezTo>
                      <a:pt x="1135674" y="1942787"/>
                      <a:pt x="1117115" y="1938332"/>
                      <a:pt x="1098555" y="1937590"/>
                    </a:cubicBezTo>
                    <a:lnTo>
                      <a:pt x="446713" y="1916802"/>
                    </a:lnTo>
                    <a:close/>
                    <a:moveTo>
                      <a:pt x="523923" y="192914"/>
                    </a:moveTo>
                    <a:cubicBezTo>
                      <a:pt x="480864" y="222610"/>
                      <a:pt x="443743" y="246368"/>
                      <a:pt x="408107" y="273095"/>
                    </a:cubicBezTo>
                    <a:cubicBezTo>
                      <a:pt x="311592" y="348079"/>
                      <a:pt x="229927" y="436426"/>
                      <a:pt x="183898" y="552985"/>
                    </a:cubicBezTo>
                    <a:cubicBezTo>
                      <a:pt x="149004" y="639105"/>
                      <a:pt x="140095" y="728938"/>
                      <a:pt x="150488" y="820997"/>
                    </a:cubicBezTo>
                    <a:cubicBezTo>
                      <a:pt x="163110" y="935329"/>
                      <a:pt x="194291" y="1044464"/>
                      <a:pt x="244033" y="1149145"/>
                    </a:cubicBezTo>
                    <a:cubicBezTo>
                      <a:pt x="244775" y="1149887"/>
                      <a:pt x="243290" y="1152114"/>
                      <a:pt x="242548" y="1156569"/>
                    </a:cubicBezTo>
                    <a:cubicBezTo>
                      <a:pt x="201715" y="1091237"/>
                      <a:pt x="174988" y="1022191"/>
                      <a:pt x="154200" y="950920"/>
                    </a:cubicBezTo>
                    <a:cubicBezTo>
                      <a:pt x="125989" y="852179"/>
                      <a:pt x="115595" y="751210"/>
                      <a:pt x="131186" y="648757"/>
                    </a:cubicBezTo>
                    <a:cubicBezTo>
                      <a:pt x="142322" y="573773"/>
                      <a:pt x="173503" y="506213"/>
                      <a:pt x="215821" y="443851"/>
                    </a:cubicBezTo>
                    <a:cubicBezTo>
                      <a:pt x="288578" y="336943"/>
                      <a:pt x="387319" y="260474"/>
                      <a:pt x="500165" y="201081"/>
                    </a:cubicBezTo>
                    <a:cubicBezTo>
                      <a:pt x="505363" y="198111"/>
                      <a:pt x="510560" y="197369"/>
                      <a:pt x="523923" y="192914"/>
                    </a:cubicBezTo>
                    <a:close/>
                    <a:moveTo>
                      <a:pt x="800630" y="46764"/>
                    </a:moveTo>
                    <a:cubicBezTo>
                      <a:pt x="771780" y="44996"/>
                      <a:pt x="742769" y="45142"/>
                      <a:pt x="713588" y="47343"/>
                    </a:cubicBezTo>
                    <a:cubicBezTo>
                      <a:pt x="674681" y="50278"/>
                      <a:pt x="635472" y="56866"/>
                      <a:pt x="595938" y="67446"/>
                    </a:cubicBezTo>
                    <a:cubicBezTo>
                      <a:pt x="425183" y="112734"/>
                      <a:pt x="287836" y="210732"/>
                      <a:pt x="175732" y="344366"/>
                    </a:cubicBezTo>
                    <a:cubicBezTo>
                      <a:pt x="100748" y="434199"/>
                      <a:pt x="62142" y="540364"/>
                      <a:pt x="49521" y="655438"/>
                    </a:cubicBezTo>
                    <a:cubicBezTo>
                      <a:pt x="32446" y="815058"/>
                      <a:pt x="71793" y="965026"/>
                      <a:pt x="137126" y="1109796"/>
                    </a:cubicBezTo>
                    <a:cubicBezTo>
                      <a:pt x="182413" y="1210023"/>
                      <a:pt x="249230" y="1296886"/>
                      <a:pt x="310109" y="1387460"/>
                    </a:cubicBezTo>
                    <a:cubicBezTo>
                      <a:pt x="373956" y="1482489"/>
                      <a:pt x="427410" y="1581972"/>
                      <a:pt x="440773" y="1695562"/>
                    </a:cubicBezTo>
                    <a:cubicBezTo>
                      <a:pt x="445228" y="1727486"/>
                      <a:pt x="454138" y="1759410"/>
                      <a:pt x="460819" y="1792076"/>
                    </a:cubicBezTo>
                    <a:cubicBezTo>
                      <a:pt x="464531" y="1810636"/>
                      <a:pt x="462764" y="1817754"/>
                      <a:pt x="492743" y="1817318"/>
                    </a:cubicBezTo>
                    <a:cubicBezTo>
                      <a:pt x="593727" y="1815849"/>
                      <a:pt x="965662" y="1836373"/>
                      <a:pt x="1065146" y="1836621"/>
                    </a:cubicBezTo>
                    <a:cubicBezTo>
                      <a:pt x="1079251" y="1838106"/>
                      <a:pt x="1085190" y="1832167"/>
                      <a:pt x="1089645" y="1818803"/>
                    </a:cubicBezTo>
                    <a:cubicBezTo>
                      <a:pt x="1103008" y="1776485"/>
                      <a:pt x="1111175" y="1731941"/>
                      <a:pt x="1116372" y="1688138"/>
                    </a:cubicBezTo>
                    <a:cubicBezTo>
                      <a:pt x="1132705" y="1550791"/>
                      <a:pt x="1179477" y="1427550"/>
                      <a:pt x="1268567" y="1319900"/>
                    </a:cubicBezTo>
                    <a:cubicBezTo>
                      <a:pt x="1307915" y="1271643"/>
                      <a:pt x="1343551" y="1219674"/>
                      <a:pt x="1376960" y="1166220"/>
                    </a:cubicBezTo>
                    <a:cubicBezTo>
                      <a:pt x="1425217" y="1089752"/>
                      <a:pt x="1448232" y="1002889"/>
                      <a:pt x="1468276" y="916026"/>
                    </a:cubicBezTo>
                    <a:cubicBezTo>
                      <a:pt x="1493519" y="809861"/>
                      <a:pt x="1500201" y="703696"/>
                      <a:pt x="1468276" y="599015"/>
                    </a:cubicBezTo>
                    <a:cubicBezTo>
                      <a:pt x="1401459" y="377775"/>
                      <a:pt x="1275248" y="204792"/>
                      <a:pt x="1056236" y="110506"/>
                    </a:cubicBezTo>
                    <a:cubicBezTo>
                      <a:pt x="972297" y="74592"/>
                      <a:pt x="887183" y="52067"/>
                      <a:pt x="800630" y="46764"/>
                    </a:cubicBezTo>
                    <a:close/>
                    <a:moveTo>
                      <a:pt x="794163" y="814"/>
                    </a:moveTo>
                    <a:cubicBezTo>
                      <a:pt x="875086" y="4712"/>
                      <a:pt x="955638" y="22530"/>
                      <a:pt x="1036191" y="52598"/>
                    </a:cubicBezTo>
                    <a:cubicBezTo>
                      <a:pt x="1275248" y="140945"/>
                      <a:pt x="1421504" y="317640"/>
                      <a:pt x="1503912" y="551500"/>
                    </a:cubicBezTo>
                    <a:cubicBezTo>
                      <a:pt x="1544745" y="668802"/>
                      <a:pt x="1545488" y="789816"/>
                      <a:pt x="1518761" y="910830"/>
                    </a:cubicBezTo>
                    <a:cubicBezTo>
                      <a:pt x="1492034" y="1032586"/>
                      <a:pt x="1457140" y="1149887"/>
                      <a:pt x="1377702" y="1250855"/>
                    </a:cubicBezTo>
                    <a:cubicBezTo>
                      <a:pt x="1337612" y="1300597"/>
                      <a:pt x="1301233" y="1354051"/>
                      <a:pt x="1264855" y="1406020"/>
                    </a:cubicBezTo>
                    <a:cubicBezTo>
                      <a:pt x="1203977" y="1492140"/>
                      <a:pt x="1177250" y="1590882"/>
                      <a:pt x="1163144" y="1694078"/>
                    </a:cubicBezTo>
                    <a:cubicBezTo>
                      <a:pt x="1154235" y="1756440"/>
                      <a:pt x="1146811" y="1819546"/>
                      <a:pt x="1115630" y="1876711"/>
                    </a:cubicBezTo>
                    <a:cubicBezTo>
                      <a:pt x="1125281" y="1884878"/>
                      <a:pt x="1138644" y="1884136"/>
                      <a:pt x="1149781" y="1887848"/>
                    </a:cubicBezTo>
                    <a:cubicBezTo>
                      <a:pt x="1203235" y="1904923"/>
                      <a:pt x="1235158" y="1945757"/>
                      <a:pt x="1229961" y="1991044"/>
                    </a:cubicBezTo>
                    <a:cubicBezTo>
                      <a:pt x="1224022" y="2034846"/>
                      <a:pt x="1177992" y="2073451"/>
                      <a:pt x="1126023" y="2077164"/>
                    </a:cubicBezTo>
                    <a:cubicBezTo>
                      <a:pt x="1117857" y="2077906"/>
                      <a:pt x="1108948" y="2077906"/>
                      <a:pt x="1100038" y="2077906"/>
                    </a:cubicBezTo>
                    <a:cubicBezTo>
                      <a:pt x="1038418" y="2074936"/>
                      <a:pt x="496455" y="2056376"/>
                      <a:pt x="423698" y="2054891"/>
                    </a:cubicBezTo>
                    <a:cubicBezTo>
                      <a:pt x="403653" y="2055633"/>
                      <a:pt x="385093" y="2048210"/>
                      <a:pt x="368017" y="2039300"/>
                    </a:cubicBezTo>
                    <a:cubicBezTo>
                      <a:pt x="333866" y="2020740"/>
                      <a:pt x="309366" y="1994013"/>
                      <a:pt x="311594" y="1951695"/>
                    </a:cubicBezTo>
                    <a:cubicBezTo>
                      <a:pt x="314565" y="1907151"/>
                      <a:pt x="344260" y="1882651"/>
                      <a:pt x="382123" y="1867803"/>
                    </a:cubicBezTo>
                    <a:cubicBezTo>
                      <a:pt x="397714" y="1861121"/>
                      <a:pt x="415532" y="1858893"/>
                      <a:pt x="434092" y="1854439"/>
                    </a:cubicBezTo>
                    <a:cubicBezTo>
                      <a:pt x="408107" y="1790591"/>
                      <a:pt x="400684" y="1722289"/>
                      <a:pt x="387320" y="1655472"/>
                    </a:cubicBezTo>
                    <a:cubicBezTo>
                      <a:pt x="372471" y="1584200"/>
                      <a:pt x="337578" y="1521837"/>
                      <a:pt x="301199" y="1459474"/>
                    </a:cubicBezTo>
                    <a:cubicBezTo>
                      <a:pt x="251458" y="1374096"/>
                      <a:pt x="185383" y="1299855"/>
                      <a:pt x="137869" y="1212992"/>
                    </a:cubicBezTo>
                    <a:cubicBezTo>
                      <a:pt x="44324" y="1041494"/>
                      <a:pt x="-13585" y="861830"/>
                      <a:pt x="2748" y="664348"/>
                    </a:cubicBezTo>
                    <a:cubicBezTo>
                      <a:pt x="13885" y="531456"/>
                      <a:pt x="57687" y="409699"/>
                      <a:pt x="145292" y="308730"/>
                    </a:cubicBezTo>
                    <a:cubicBezTo>
                      <a:pt x="254428" y="180293"/>
                      <a:pt x="387320" y="83779"/>
                      <a:pt x="549909" y="32552"/>
                    </a:cubicBezTo>
                    <a:cubicBezTo>
                      <a:pt x="631946" y="6939"/>
                      <a:pt x="713240" y="-3084"/>
                      <a:pt x="794163" y="81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4BE3562-39C9-48FC-8ABB-A323C7684D1E}"/>
                  </a:ext>
                </a:extLst>
              </p:cNvPr>
              <p:cNvSpPr/>
              <p:nvPr/>
            </p:nvSpPr>
            <p:spPr>
              <a:xfrm rot="628173">
                <a:off x="7558838" y="2427102"/>
                <a:ext cx="937061" cy="1282256"/>
              </a:xfrm>
              <a:custGeom>
                <a:avLst/>
                <a:gdLst>
                  <a:gd name="connsiteX0" fmla="*/ 72231 w 937061"/>
                  <a:gd name="connsiteY0" fmla="*/ 508194 h 1282256"/>
                  <a:gd name="connsiteX1" fmla="*/ 139689 w 937061"/>
                  <a:gd name="connsiteY1" fmla="*/ 559080 h 1282256"/>
                  <a:gd name="connsiteX2" fmla="*/ 137581 w 937061"/>
                  <a:gd name="connsiteY2" fmla="*/ 579636 h 1282256"/>
                  <a:gd name="connsiteX3" fmla="*/ 173595 w 937061"/>
                  <a:gd name="connsiteY3" fmla="*/ 561778 h 1282256"/>
                  <a:gd name="connsiteX4" fmla="*/ 235622 w 937061"/>
                  <a:gd name="connsiteY4" fmla="*/ 562333 h 1282256"/>
                  <a:gd name="connsiteX5" fmla="*/ 265212 w 937061"/>
                  <a:gd name="connsiteY5" fmla="*/ 596791 h 1282256"/>
                  <a:gd name="connsiteX6" fmla="*/ 264188 w 937061"/>
                  <a:gd name="connsiteY6" fmla="*/ 602277 h 1282256"/>
                  <a:gd name="connsiteX7" fmla="*/ 251467 w 937061"/>
                  <a:gd name="connsiteY7" fmla="*/ 657997 h 1282256"/>
                  <a:gd name="connsiteX8" fmla="*/ 248802 w 937061"/>
                  <a:gd name="connsiteY8" fmla="*/ 665620 h 1282256"/>
                  <a:gd name="connsiteX9" fmla="*/ 226702 w 937061"/>
                  <a:gd name="connsiteY9" fmla="*/ 731221 h 1282256"/>
                  <a:gd name="connsiteX10" fmla="*/ 292287 w 937061"/>
                  <a:gd name="connsiteY10" fmla="*/ 797322 h 1282256"/>
                  <a:gd name="connsiteX11" fmla="*/ 318540 w 937061"/>
                  <a:gd name="connsiteY11" fmla="*/ 799397 h 1282256"/>
                  <a:gd name="connsiteX12" fmla="*/ 386587 w 937061"/>
                  <a:gd name="connsiteY12" fmla="*/ 855674 h 1282256"/>
                  <a:gd name="connsiteX13" fmla="*/ 391213 w 937061"/>
                  <a:gd name="connsiteY13" fmla="*/ 832209 h 1282256"/>
                  <a:gd name="connsiteX14" fmla="*/ 339010 w 937061"/>
                  <a:gd name="connsiteY14" fmla="*/ 777893 h 1282256"/>
                  <a:gd name="connsiteX15" fmla="*/ 374294 w 937061"/>
                  <a:gd name="connsiteY15" fmla="*/ 724114 h 1282256"/>
                  <a:gd name="connsiteX16" fmla="*/ 365526 w 937061"/>
                  <a:gd name="connsiteY16" fmla="*/ 703124 h 1282256"/>
                  <a:gd name="connsiteX17" fmla="*/ 314275 w 937061"/>
                  <a:gd name="connsiteY17" fmla="*/ 774111 h 1282256"/>
                  <a:gd name="connsiteX18" fmla="*/ 255752 w 937061"/>
                  <a:gd name="connsiteY18" fmla="*/ 746224 h 1282256"/>
                  <a:gd name="connsiteX19" fmla="*/ 257804 w 937061"/>
                  <a:gd name="connsiteY19" fmla="*/ 700011 h 1282256"/>
                  <a:gd name="connsiteX20" fmla="*/ 281358 w 937061"/>
                  <a:gd name="connsiteY20" fmla="*/ 666529 h 1282256"/>
                  <a:gd name="connsiteX21" fmla="*/ 276069 w 937061"/>
                  <a:gd name="connsiteY21" fmla="*/ 646729 h 1282256"/>
                  <a:gd name="connsiteX22" fmla="*/ 315725 w 937061"/>
                  <a:gd name="connsiteY22" fmla="*/ 605586 h 1282256"/>
                  <a:gd name="connsiteX23" fmla="*/ 348811 w 937061"/>
                  <a:gd name="connsiteY23" fmla="*/ 615972 h 1282256"/>
                  <a:gd name="connsiteX24" fmla="*/ 355707 w 937061"/>
                  <a:gd name="connsiteY24" fmla="*/ 609198 h 1282256"/>
                  <a:gd name="connsiteX25" fmla="*/ 423989 w 937061"/>
                  <a:gd name="connsiteY25" fmla="*/ 603914 h 1282256"/>
                  <a:gd name="connsiteX26" fmla="*/ 462978 w 937061"/>
                  <a:gd name="connsiteY26" fmla="*/ 667189 h 1282256"/>
                  <a:gd name="connsiteX27" fmla="*/ 447498 w 937061"/>
                  <a:gd name="connsiteY27" fmla="*/ 742160 h 1282256"/>
                  <a:gd name="connsiteX28" fmla="*/ 444272 w 937061"/>
                  <a:gd name="connsiteY28" fmla="*/ 747849 h 1282256"/>
                  <a:gd name="connsiteX29" fmla="*/ 468977 w 937061"/>
                  <a:gd name="connsiteY29" fmla="*/ 772413 h 1282256"/>
                  <a:gd name="connsiteX30" fmla="*/ 495847 w 937061"/>
                  <a:gd name="connsiteY30" fmla="*/ 863799 h 1282256"/>
                  <a:gd name="connsiteX31" fmla="*/ 444271 w 937061"/>
                  <a:gd name="connsiteY31" fmla="*/ 922014 h 1282256"/>
                  <a:gd name="connsiteX32" fmla="*/ 431747 w 937061"/>
                  <a:gd name="connsiteY32" fmla="*/ 921551 h 1282256"/>
                  <a:gd name="connsiteX33" fmla="*/ 442410 w 937061"/>
                  <a:gd name="connsiteY33" fmla="*/ 937592 h 1282256"/>
                  <a:gd name="connsiteX34" fmla="*/ 543619 w 937061"/>
                  <a:gd name="connsiteY34" fmla="*/ 1186492 h 1282256"/>
                  <a:gd name="connsiteX35" fmla="*/ 566594 w 937061"/>
                  <a:gd name="connsiteY35" fmla="*/ 1273228 h 1282256"/>
                  <a:gd name="connsiteX36" fmla="*/ 531195 w 937061"/>
                  <a:gd name="connsiteY36" fmla="*/ 1282256 h 1282256"/>
                  <a:gd name="connsiteX37" fmla="*/ 510987 w 937061"/>
                  <a:gd name="connsiteY37" fmla="*/ 1183176 h 1282256"/>
                  <a:gd name="connsiteX38" fmla="*/ 419465 w 937061"/>
                  <a:gd name="connsiteY38" fmla="*/ 965735 h 1282256"/>
                  <a:gd name="connsiteX39" fmla="*/ 380666 w 937061"/>
                  <a:gd name="connsiteY39" fmla="*/ 911088 h 1282256"/>
                  <a:gd name="connsiteX40" fmla="*/ 370913 w 937061"/>
                  <a:gd name="connsiteY40" fmla="*/ 906441 h 1282256"/>
                  <a:gd name="connsiteX41" fmla="*/ 360466 w 937061"/>
                  <a:gd name="connsiteY41" fmla="*/ 906130 h 1282256"/>
                  <a:gd name="connsiteX42" fmla="*/ 314518 w 937061"/>
                  <a:gd name="connsiteY42" fmla="*/ 920936 h 1282256"/>
                  <a:gd name="connsiteX43" fmla="*/ 256927 w 937061"/>
                  <a:gd name="connsiteY43" fmla="*/ 880449 h 1282256"/>
                  <a:gd name="connsiteX44" fmla="*/ 248732 w 937061"/>
                  <a:gd name="connsiteY44" fmla="*/ 847130 h 1282256"/>
                  <a:gd name="connsiteX45" fmla="*/ 247889 w 937061"/>
                  <a:gd name="connsiteY45" fmla="*/ 840361 h 1282256"/>
                  <a:gd name="connsiteX46" fmla="*/ 220304 w 937061"/>
                  <a:gd name="connsiteY46" fmla="*/ 848717 h 1282256"/>
                  <a:gd name="connsiteX47" fmla="*/ 136302 w 937061"/>
                  <a:gd name="connsiteY47" fmla="*/ 795389 h 1282256"/>
                  <a:gd name="connsiteX48" fmla="*/ 132240 w 937061"/>
                  <a:gd name="connsiteY48" fmla="*/ 772306 h 1282256"/>
                  <a:gd name="connsiteX49" fmla="*/ 132030 w 937061"/>
                  <a:gd name="connsiteY49" fmla="*/ 749123 h 1282256"/>
                  <a:gd name="connsiteX50" fmla="*/ 118944 w 937061"/>
                  <a:gd name="connsiteY50" fmla="*/ 746653 h 1282256"/>
                  <a:gd name="connsiteX51" fmla="*/ 28110 w 937061"/>
                  <a:gd name="connsiteY51" fmla="*/ 666272 h 1282256"/>
                  <a:gd name="connsiteX52" fmla="*/ 18430 w 937061"/>
                  <a:gd name="connsiteY52" fmla="*/ 570895 h 1282256"/>
                  <a:gd name="connsiteX53" fmla="*/ 72231 w 937061"/>
                  <a:gd name="connsiteY53" fmla="*/ 508194 h 1282256"/>
                  <a:gd name="connsiteX54" fmla="*/ 828778 w 937061"/>
                  <a:gd name="connsiteY54" fmla="*/ 368188 h 1282256"/>
                  <a:gd name="connsiteX55" fmla="*/ 903402 w 937061"/>
                  <a:gd name="connsiteY55" fmla="*/ 393916 h 1282256"/>
                  <a:gd name="connsiteX56" fmla="*/ 921670 w 937061"/>
                  <a:gd name="connsiteY56" fmla="*/ 560021 h 1282256"/>
                  <a:gd name="connsiteX57" fmla="*/ 873673 w 937061"/>
                  <a:gd name="connsiteY57" fmla="*/ 610037 h 1282256"/>
                  <a:gd name="connsiteX58" fmla="*/ 870382 w 937061"/>
                  <a:gd name="connsiteY58" fmla="*/ 612071 h 1282256"/>
                  <a:gd name="connsiteX59" fmla="*/ 881183 w 937061"/>
                  <a:gd name="connsiteY59" fmla="*/ 655093 h 1282256"/>
                  <a:gd name="connsiteX60" fmla="*/ 811085 w 937061"/>
                  <a:gd name="connsiteY60" fmla="*/ 738732 h 1282256"/>
                  <a:gd name="connsiteX61" fmla="*/ 793636 w 937061"/>
                  <a:gd name="connsiteY61" fmla="*/ 739105 h 1282256"/>
                  <a:gd name="connsiteX62" fmla="*/ 799023 w 937061"/>
                  <a:gd name="connsiteY62" fmla="*/ 768256 h 1282256"/>
                  <a:gd name="connsiteX63" fmla="*/ 794668 w 937061"/>
                  <a:gd name="connsiteY63" fmla="*/ 805320 h 1282256"/>
                  <a:gd name="connsiteX64" fmla="*/ 736637 w 937061"/>
                  <a:gd name="connsiteY64" fmla="*/ 842933 h 1282256"/>
                  <a:gd name="connsiteX65" fmla="*/ 711441 w 937061"/>
                  <a:gd name="connsiteY65" fmla="*/ 841070 h 1282256"/>
                  <a:gd name="connsiteX66" fmla="*/ 702708 w 937061"/>
                  <a:gd name="connsiteY66" fmla="*/ 844516 h 1282256"/>
                  <a:gd name="connsiteX67" fmla="*/ 683025 w 937061"/>
                  <a:gd name="connsiteY67" fmla="*/ 866563 h 1282256"/>
                  <a:gd name="connsiteX68" fmla="*/ 657843 w 937061"/>
                  <a:gd name="connsiteY68" fmla="*/ 881435 h 1282256"/>
                  <a:gd name="connsiteX69" fmla="*/ 694319 w 937061"/>
                  <a:gd name="connsiteY69" fmla="*/ 1016214 h 1282256"/>
                  <a:gd name="connsiteX70" fmla="*/ 713201 w 937061"/>
                  <a:gd name="connsiteY70" fmla="*/ 1156998 h 1282256"/>
                  <a:gd name="connsiteX71" fmla="*/ 720960 w 937061"/>
                  <a:gd name="connsiteY71" fmla="*/ 1258622 h 1282256"/>
                  <a:gd name="connsiteX72" fmla="*/ 679557 w 937061"/>
                  <a:gd name="connsiteY72" fmla="*/ 1261399 h 1282256"/>
                  <a:gd name="connsiteX73" fmla="*/ 677437 w 937061"/>
                  <a:gd name="connsiteY73" fmla="*/ 1146560 h 1282256"/>
                  <a:gd name="connsiteX74" fmla="*/ 658812 w 937061"/>
                  <a:gd name="connsiteY74" fmla="*/ 1013559 h 1282256"/>
                  <a:gd name="connsiteX75" fmla="*/ 620096 w 937061"/>
                  <a:gd name="connsiteY75" fmla="*/ 884815 h 1282256"/>
                  <a:gd name="connsiteX76" fmla="*/ 617487 w 937061"/>
                  <a:gd name="connsiteY76" fmla="*/ 885041 h 1282256"/>
                  <a:gd name="connsiteX77" fmla="*/ 582656 w 937061"/>
                  <a:gd name="connsiteY77" fmla="*/ 865072 h 1282256"/>
                  <a:gd name="connsiteX78" fmla="*/ 558217 w 937061"/>
                  <a:gd name="connsiteY78" fmla="*/ 771403 h 1282256"/>
                  <a:gd name="connsiteX79" fmla="*/ 575867 w 937061"/>
                  <a:gd name="connsiteY79" fmla="*/ 722513 h 1282256"/>
                  <a:gd name="connsiteX80" fmla="*/ 560670 w 937061"/>
                  <a:gd name="connsiteY80" fmla="*/ 708618 h 1282256"/>
                  <a:gd name="connsiteX81" fmla="*/ 534291 w 937061"/>
                  <a:gd name="connsiteY81" fmla="*/ 600031 h 1282256"/>
                  <a:gd name="connsiteX82" fmla="*/ 572231 w 937061"/>
                  <a:gd name="connsiteY82" fmla="*/ 560631 h 1282256"/>
                  <a:gd name="connsiteX83" fmla="*/ 603475 w 937061"/>
                  <a:gd name="connsiteY83" fmla="*/ 559950 h 1282256"/>
                  <a:gd name="connsiteX84" fmla="*/ 618559 w 937061"/>
                  <a:gd name="connsiteY84" fmla="*/ 565514 h 1282256"/>
                  <a:gd name="connsiteX85" fmla="*/ 649454 w 937061"/>
                  <a:gd name="connsiteY85" fmla="*/ 543101 h 1282256"/>
                  <a:gd name="connsiteX86" fmla="*/ 697970 w 937061"/>
                  <a:gd name="connsiteY86" fmla="*/ 567543 h 1282256"/>
                  <a:gd name="connsiteX87" fmla="*/ 700456 w 937061"/>
                  <a:gd name="connsiteY87" fmla="*/ 590917 h 1282256"/>
                  <a:gd name="connsiteX88" fmla="*/ 720550 w 937061"/>
                  <a:gd name="connsiteY88" fmla="*/ 600445 h 1282256"/>
                  <a:gd name="connsiteX89" fmla="*/ 751604 w 937061"/>
                  <a:gd name="connsiteY89" fmla="*/ 639520 h 1282256"/>
                  <a:gd name="connsiteX90" fmla="*/ 738347 w 937061"/>
                  <a:gd name="connsiteY90" fmla="*/ 683525 h 1282256"/>
                  <a:gd name="connsiteX91" fmla="*/ 707956 w 937061"/>
                  <a:gd name="connsiteY91" fmla="*/ 700956 h 1282256"/>
                  <a:gd name="connsiteX92" fmla="*/ 634896 w 937061"/>
                  <a:gd name="connsiteY92" fmla="*/ 651717 h 1282256"/>
                  <a:gd name="connsiteX93" fmla="*/ 633997 w 937061"/>
                  <a:gd name="connsiteY93" fmla="*/ 675512 h 1282256"/>
                  <a:gd name="connsiteX94" fmla="*/ 687058 w 937061"/>
                  <a:gd name="connsiteY94" fmla="*/ 716835 h 1282256"/>
                  <a:gd name="connsiteX95" fmla="*/ 656986 w 937061"/>
                  <a:gd name="connsiteY95" fmla="*/ 782282 h 1282256"/>
                  <a:gd name="connsiteX96" fmla="*/ 669532 w 937061"/>
                  <a:gd name="connsiteY96" fmla="*/ 802778 h 1282256"/>
                  <a:gd name="connsiteX97" fmla="*/ 712109 w 937061"/>
                  <a:gd name="connsiteY97" fmla="*/ 736651 h 1282256"/>
                  <a:gd name="connsiteX98" fmla="*/ 723692 w 937061"/>
                  <a:gd name="connsiteY98" fmla="*/ 721066 h 1282256"/>
                  <a:gd name="connsiteX99" fmla="*/ 776459 w 937061"/>
                  <a:gd name="connsiteY99" fmla="*/ 653872 h 1282256"/>
                  <a:gd name="connsiteX100" fmla="*/ 733368 w 937061"/>
                  <a:gd name="connsiteY100" fmla="*/ 578317 h 1282256"/>
                  <a:gd name="connsiteX101" fmla="*/ 723890 w 937061"/>
                  <a:gd name="connsiteY101" fmla="*/ 565605 h 1282256"/>
                  <a:gd name="connsiteX102" fmla="*/ 694098 w 937061"/>
                  <a:gd name="connsiteY102" fmla="*/ 523444 h 1282256"/>
                  <a:gd name="connsiteX103" fmla="*/ 690243 w 937061"/>
                  <a:gd name="connsiteY103" fmla="*/ 515805 h 1282256"/>
                  <a:gd name="connsiteX104" fmla="*/ 698774 w 937061"/>
                  <a:gd name="connsiteY104" fmla="*/ 485914 h 1282256"/>
                  <a:gd name="connsiteX105" fmla="*/ 755797 w 937061"/>
                  <a:gd name="connsiteY105" fmla="*/ 452765 h 1282256"/>
                  <a:gd name="connsiteX106" fmla="*/ 802978 w 937061"/>
                  <a:gd name="connsiteY106" fmla="*/ 455658 h 1282256"/>
                  <a:gd name="connsiteX107" fmla="*/ 792796 w 937061"/>
                  <a:gd name="connsiteY107" fmla="*/ 434725 h 1282256"/>
                  <a:gd name="connsiteX108" fmla="*/ 828778 w 937061"/>
                  <a:gd name="connsiteY108" fmla="*/ 368188 h 1282256"/>
                  <a:gd name="connsiteX109" fmla="*/ 80732 w 937061"/>
                  <a:gd name="connsiteY109" fmla="*/ 236718 h 1282256"/>
                  <a:gd name="connsiteX110" fmla="*/ 85733 w 937061"/>
                  <a:gd name="connsiteY110" fmla="*/ 243941 h 1282256"/>
                  <a:gd name="connsiteX111" fmla="*/ 165483 w 937061"/>
                  <a:gd name="connsiteY111" fmla="*/ 295204 h 1282256"/>
                  <a:gd name="connsiteX112" fmla="*/ 199590 w 937061"/>
                  <a:gd name="connsiteY112" fmla="*/ 324345 h 1282256"/>
                  <a:gd name="connsiteX113" fmla="*/ 183395 w 937061"/>
                  <a:gd name="connsiteY113" fmla="*/ 381115 h 1282256"/>
                  <a:gd name="connsiteX114" fmla="*/ 167577 w 937061"/>
                  <a:gd name="connsiteY114" fmla="*/ 388113 h 1282256"/>
                  <a:gd name="connsiteX115" fmla="*/ 179565 w 937061"/>
                  <a:gd name="connsiteY115" fmla="*/ 401175 h 1282256"/>
                  <a:gd name="connsiteX116" fmla="*/ 179992 w 937061"/>
                  <a:gd name="connsiteY116" fmla="*/ 449781 h 1282256"/>
                  <a:gd name="connsiteX117" fmla="*/ 108044 w 937061"/>
                  <a:gd name="connsiteY117" fmla="*/ 482632 h 1282256"/>
                  <a:gd name="connsiteX118" fmla="*/ 27201 w 937061"/>
                  <a:gd name="connsiteY118" fmla="*/ 505923 h 1282256"/>
                  <a:gd name="connsiteX119" fmla="*/ 570 w 937061"/>
                  <a:gd name="connsiteY119" fmla="*/ 441177 h 1282256"/>
                  <a:gd name="connsiteX120" fmla="*/ 70413 w 937061"/>
                  <a:gd name="connsiteY120" fmla="*/ 361661 h 1282256"/>
                  <a:gd name="connsiteX121" fmla="*/ 65724 w 937061"/>
                  <a:gd name="connsiteY121" fmla="*/ 357231 h 1282256"/>
                  <a:gd name="connsiteX122" fmla="*/ 36050 w 937061"/>
                  <a:gd name="connsiteY122" fmla="*/ 293659 h 1282256"/>
                  <a:gd name="connsiteX123" fmla="*/ 80732 w 937061"/>
                  <a:gd name="connsiteY123" fmla="*/ 236718 h 1282256"/>
                  <a:gd name="connsiteX124" fmla="*/ 734063 w 937061"/>
                  <a:gd name="connsiteY124" fmla="*/ 115786 h 1282256"/>
                  <a:gd name="connsiteX125" fmla="*/ 800039 w 937061"/>
                  <a:gd name="connsiteY125" fmla="*/ 168575 h 1282256"/>
                  <a:gd name="connsiteX126" fmla="*/ 790133 w 937061"/>
                  <a:gd name="connsiteY126" fmla="*/ 225202 h 1282256"/>
                  <a:gd name="connsiteX127" fmla="*/ 788636 w 937061"/>
                  <a:gd name="connsiteY127" fmla="*/ 228126 h 1282256"/>
                  <a:gd name="connsiteX128" fmla="*/ 788782 w 937061"/>
                  <a:gd name="connsiteY128" fmla="*/ 228914 h 1282256"/>
                  <a:gd name="connsiteX129" fmla="*/ 879477 w 937061"/>
                  <a:gd name="connsiteY129" fmla="*/ 273265 h 1282256"/>
                  <a:gd name="connsiteX130" fmla="*/ 880462 w 937061"/>
                  <a:gd name="connsiteY130" fmla="*/ 348046 h 1282256"/>
                  <a:gd name="connsiteX131" fmla="*/ 875371 w 937061"/>
                  <a:gd name="connsiteY131" fmla="*/ 346949 h 1282256"/>
                  <a:gd name="connsiteX132" fmla="*/ 802289 w 937061"/>
                  <a:gd name="connsiteY132" fmla="*/ 352714 h 1282256"/>
                  <a:gd name="connsiteX133" fmla="*/ 731227 w 937061"/>
                  <a:gd name="connsiteY133" fmla="*/ 357290 h 1282256"/>
                  <a:gd name="connsiteX134" fmla="*/ 699035 w 937061"/>
                  <a:gd name="connsiteY134" fmla="*/ 320868 h 1282256"/>
                  <a:gd name="connsiteX135" fmla="*/ 705546 w 937061"/>
                  <a:gd name="connsiteY135" fmla="*/ 292165 h 1282256"/>
                  <a:gd name="connsiteX136" fmla="*/ 707611 w 937061"/>
                  <a:gd name="connsiteY136" fmla="*/ 287913 h 1282256"/>
                  <a:gd name="connsiteX137" fmla="*/ 691898 w 937061"/>
                  <a:gd name="connsiteY137" fmla="*/ 287761 h 1282256"/>
                  <a:gd name="connsiteX138" fmla="*/ 656836 w 937061"/>
                  <a:gd name="connsiteY138" fmla="*/ 256759 h 1282256"/>
                  <a:gd name="connsiteX139" fmla="*/ 657076 w 937061"/>
                  <a:gd name="connsiteY139" fmla="*/ 221678 h 1282256"/>
                  <a:gd name="connsiteX140" fmla="*/ 672162 w 937061"/>
                  <a:gd name="connsiteY140" fmla="*/ 203002 h 1282256"/>
                  <a:gd name="connsiteX141" fmla="*/ 732996 w 937061"/>
                  <a:gd name="connsiteY141" fmla="*/ 118834 h 1282256"/>
                  <a:gd name="connsiteX142" fmla="*/ 734063 w 937061"/>
                  <a:gd name="connsiteY142" fmla="*/ 115786 h 1282256"/>
                  <a:gd name="connsiteX143" fmla="*/ 234805 w 937061"/>
                  <a:gd name="connsiteY143" fmla="*/ 54681 h 1282256"/>
                  <a:gd name="connsiteX144" fmla="*/ 265378 w 937061"/>
                  <a:gd name="connsiteY144" fmla="*/ 49820 h 1282256"/>
                  <a:gd name="connsiteX145" fmla="*/ 314937 w 937061"/>
                  <a:gd name="connsiteY145" fmla="*/ 75496 h 1282256"/>
                  <a:gd name="connsiteX146" fmla="*/ 345601 w 937061"/>
                  <a:gd name="connsiteY146" fmla="*/ 197347 h 1282256"/>
                  <a:gd name="connsiteX147" fmla="*/ 334083 w 937061"/>
                  <a:gd name="connsiteY147" fmla="*/ 235327 h 1282256"/>
                  <a:gd name="connsiteX148" fmla="*/ 353353 w 937061"/>
                  <a:gd name="connsiteY148" fmla="*/ 413468 h 1282256"/>
                  <a:gd name="connsiteX149" fmla="*/ 418223 w 937061"/>
                  <a:gd name="connsiteY149" fmla="*/ 498850 h 1282256"/>
                  <a:gd name="connsiteX150" fmla="*/ 414075 w 937061"/>
                  <a:gd name="connsiteY150" fmla="*/ 570097 h 1282256"/>
                  <a:gd name="connsiteX151" fmla="*/ 374791 w 937061"/>
                  <a:gd name="connsiteY151" fmla="*/ 572468 h 1282256"/>
                  <a:gd name="connsiteX152" fmla="*/ 347212 w 937061"/>
                  <a:gd name="connsiteY152" fmla="*/ 583064 h 1282256"/>
                  <a:gd name="connsiteX153" fmla="*/ 340945 w 937061"/>
                  <a:gd name="connsiteY153" fmla="*/ 584425 h 1282256"/>
                  <a:gd name="connsiteX154" fmla="*/ 286621 w 937061"/>
                  <a:gd name="connsiteY154" fmla="*/ 583668 h 1282256"/>
                  <a:gd name="connsiteX155" fmla="*/ 233948 w 937061"/>
                  <a:gd name="connsiteY155" fmla="*/ 534531 h 1282256"/>
                  <a:gd name="connsiteX156" fmla="*/ 162779 w 937061"/>
                  <a:gd name="connsiteY156" fmla="*/ 538517 h 1282256"/>
                  <a:gd name="connsiteX157" fmla="*/ 146371 w 937061"/>
                  <a:gd name="connsiteY157" fmla="*/ 502641 h 1282256"/>
                  <a:gd name="connsiteX158" fmla="*/ 196829 w 937061"/>
                  <a:gd name="connsiteY158" fmla="*/ 467040 h 1282256"/>
                  <a:gd name="connsiteX159" fmla="*/ 291634 w 937061"/>
                  <a:gd name="connsiteY159" fmla="*/ 464187 h 1282256"/>
                  <a:gd name="connsiteX160" fmla="*/ 339848 w 937061"/>
                  <a:gd name="connsiteY160" fmla="*/ 495814 h 1282256"/>
                  <a:gd name="connsiteX161" fmla="*/ 344709 w 937061"/>
                  <a:gd name="connsiteY161" fmla="*/ 472509 h 1282256"/>
                  <a:gd name="connsiteX162" fmla="*/ 302160 w 937061"/>
                  <a:gd name="connsiteY162" fmla="*/ 429650 h 1282256"/>
                  <a:gd name="connsiteX163" fmla="*/ 317151 w 937061"/>
                  <a:gd name="connsiteY163" fmla="*/ 371880 h 1282256"/>
                  <a:gd name="connsiteX164" fmla="*/ 300153 w 937061"/>
                  <a:gd name="connsiteY164" fmla="*/ 354855 h 1282256"/>
                  <a:gd name="connsiteX165" fmla="*/ 275979 w 937061"/>
                  <a:gd name="connsiteY165" fmla="*/ 409229 h 1282256"/>
                  <a:gd name="connsiteX166" fmla="*/ 278835 w 937061"/>
                  <a:gd name="connsiteY166" fmla="*/ 436812 h 1282256"/>
                  <a:gd name="connsiteX167" fmla="*/ 277330 w 937061"/>
                  <a:gd name="connsiteY167" fmla="*/ 442997 h 1282256"/>
                  <a:gd name="connsiteX168" fmla="*/ 211427 w 937061"/>
                  <a:gd name="connsiteY168" fmla="*/ 446824 h 1282256"/>
                  <a:gd name="connsiteX169" fmla="*/ 209401 w 937061"/>
                  <a:gd name="connsiteY169" fmla="*/ 440273 h 1282256"/>
                  <a:gd name="connsiteX170" fmla="*/ 206434 w 937061"/>
                  <a:gd name="connsiteY170" fmla="*/ 398858 h 1282256"/>
                  <a:gd name="connsiteX171" fmla="*/ 207223 w 937061"/>
                  <a:gd name="connsiteY171" fmla="*/ 393213 h 1282256"/>
                  <a:gd name="connsiteX172" fmla="*/ 213263 w 937061"/>
                  <a:gd name="connsiteY172" fmla="*/ 300227 h 1282256"/>
                  <a:gd name="connsiteX173" fmla="*/ 210849 w 937061"/>
                  <a:gd name="connsiteY173" fmla="*/ 295987 h 1282256"/>
                  <a:gd name="connsiteX174" fmla="*/ 230359 w 937061"/>
                  <a:gd name="connsiteY174" fmla="*/ 289124 h 1282256"/>
                  <a:gd name="connsiteX175" fmla="*/ 278448 w 937061"/>
                  <a:gd name="connsiteY175" fmla="*/ 208737 h 1282256"/>
                  <a:gd name="connsiteX176" fmla="*/ 283559 w 937061"/>
                  <a:gd name="connsiteY176" fmla="*/ 197812 h 1282256"/>
                  <a:gd name="connsiteX177" fmla="*/ 314933 w 937061"/>
                  <a:gd name="connsiteY177" fmla="*/ 142718 h 1282256"/>
                  <a:gd name="connsiteX178" fmla="*/ 291729 w 937061"/>
                  <a:gd name="connsiteY178" fmla="*/ 141710 h 1282256"/>
                  <a:gd name="connsiteX179" fmla="*/ 204653 w 937061"/>
                  <a:gd name="connsiteY179" fmla="*/ 172059 h 1282256"/>
                  <a:gd name="connsiteX180" fmla="*/ 190282 w 937061"/>
                  <a:gd name="connsiteY180" fmla="*/ 190196 h 1282256"/>
                  <a:gd name="connsiteX181" fmla="*/ 254302 w 937061"/>
                  <a:gd name="connsiteY181" fmla="*/ 210348 h 1282256"/>
                  <a:gd name="connsiteX182" fmla="*/ 206445 w 937061"/>
                  <a:gd name="connsiteY182" fmla="*/ 272154 h 1282256"/>
                  <a:gd name="connsiteX183" fmla="*/ 114462 w 937061"/>
                  <a:gd name="connsiteY183" fmla="*/ 240670 h 1282256"/>
                  <a:gd name="connsiteX184" fmla="*/ 120246 w 937061"/>
                  <a:gd name="connsiteY184" fmla="*/ 146306 h 1282256"/>
                  <a:gd name="connsiteX185" fmla="*/ 159117 w 937061"/>
                  <a:gd name="connsiteY185" fmla="*/ 137290 h 1282256"/>
                  <a:gd name="connsiteX186" fmla="*/ 166880 w 937061"/>
                  <a:gd name="connsiteY186" fmla="*/ 133004 h 1282256"/>
                  <a:gd name="connsiteX187" fmla="*/ 208914 w 937061"/>
                  <a:gd name="connsiteY187" fmla="*/ 71662 h 1282256"/>
                  <a:gd name="connsiteX188" fmla="*/ 234805 w 937061"/>
                  <a:gd name="connsiteY188" fmla="*/ 54681 h 1282256"/>
                  <a:gd name="connsiteX189" fmla="*/ 518054 w 937061"/>
                  <a:gd name="connsiteY189" fmla="*/ 685 h 1282256"/>
                  <a:gd name="connsiteX190" fmla="*/ 567481 w 937061"/>
                  <a:gd name="connsiteY190" fmla="*/ 11310 h 1282256"/>
                  <a:gd name="connsiteX191" fmla="*/ 617166 w 937061"/>
                  <a:gd name="connsiteY191" fmla="*/ 49796 h 1282256"/>
                  <a:gd name="connsiteX192" fmla="*/ 624803 w 937061"/>
                  <a:gd name="connsiteY192" fmla="*/ 51439 h 1282256"/>
                  <a:gd name="connsiteX193" fmla="*/ 685335 w 937061"/>
                  <a:gd name="connsiteY193" fmla="*/ 54921 h 1282256"/>
                  <a:gd name="connsiteX194" fmla="*/ 709531 w 937061"/>
                  <a:gd name="connsiteY194" fmla="*/ 114208 h 1282256"/>
                  <a:gd name="connsiteX195" fmla="*/ 661812 w 937061"/>
                  <a:gd name="connsiteY195" fmla="*/ 180063 h 1282256"/>
                  <a:gd name="connsiteX196" fmla="*/ 610202 w 937061"/>
                  <a:gd name="connsiteY196" fmla="*/ 195099 h 1282256"/>
                  <a:gd name="connsiteX197" fmla="*/ 562692 w 937061"/>
                  <a:gd name="connsiteY197" fmla="*/ 152954 h 1282256"/>
                  <a:gd name="connsiteX198" fmla="*/ 615624 w 937061"/>
                  <a:gd name="connsiteY198" fmla="*/ 112005 h 1282256"/>
                  <a:gd name="connsiteX199" fmla="*/ 594985 w 937061"/>
                  <a:gd name="connsiteY199" fmla="*/ 99523 h 1282256"/>
                  <a:gd name="connsiteX200" fmla="*/ 549403 w 937061"/>
                  <a:gd name="connsiteY200" fmla="*/ 129539 h 1282256"/>
                  <a:gd name="connsiteX201" fmla="*/ 503638 w 937061"/>
                  <a:gd name="connsiteY201" fmla="*/ 102348 h 1282256"/>
                  <a:gd name="connsiteX202" fmla="*/ 481968 w 937061"/>
                  <a:gd name="connsiteY202" fmla="*/ 111852 h 1282256"/>
                  <a:gd name="connsiteX203" fmla="*/ 529275 w 937061"/>
                  <a:gd name="connsiteY203" fmla="*/ 151795 h 1282256"/>
                  <a:gd name="connsiteX204" fmla="*/ 540380 w 937061"/>
                  <a:gd name="connsiteY204" fmla="*/ 163391 h 1282256"/>
                  <a:gd name="connsiteX205" fmla="*/ 586552 w 937061"/>
                  <a:gd name="connsiteY205" fmla="*/ 213729 h 1282256"/>
                  <a:gd name="connsiteX206" fmla="*/ 633128 w 937061"/>
                  <a:gd name="connsiteY206" fmla="*/ 217751 h 1282256"/>
                  <a:gd name="connsiteX207" fmla="*/ 631375 w 937061"/>
                  <a:gd name="connsiteY207" fmla="*/ 243538 h 1282256"/>
                  <a:gd name="connsiteX208" fmla="*/ 670400 w 937061"/>
                  <a:gd name="connsiteY208" fmla="*/ 307011 h 1282256"/>
                  <a:gd name="connsiteX209" fmla="*/ 674359 w 937061"/>
                  <a:gd name="connsiteY209" fmla="*/ 313002 h 1282256"/>
                  <a:gd name="connsiteX210" fmla="*/ 686366 w 937061"/>
                  <a:gd name="connsiteY210" fmla="*/ 351523 h 1282256"/>
                  <a:gd name="connsiteX211" fmla="*/ 686786 w 937061"/>
                  <a:gd name="connsiteY211" fmla="*/ 360408 h 1282256"/>
                  <a:gd name="connsiteX212" fmla="*/ 624276 w 937061"/>
                  <a:gd name="connsiteY212" fmla="*/ 379293 h 1282256"/>
                  <a:gd name="connsiteX213" fmla="*/ 620186 w 937061"/>
                  <a:gd name="connsiteY213" fmla="*/ 371494 h 1282256"/>
                  <a:gd name="connsiteX214" fmla="*/ 577039 w 937061"/>
                  <a:gd name="connsiteY214" fmla="*/ 307763 h 1282256"/>
                  <a:gd name="connsiteX215" fmla="*/ 571263 w 937061"/>
                  <a:gd name="connsiteY215" fmla="*/ 305164 h 1282256"/>
                  <a:gd name="connsiteX216" fmla="*/ 561472 w 937061"/>
                  <a:gd name="connsiteY216" fmla="*/ 327139 h 1282256"/>
                  <a:gd name="connsiteX217" fmla="*/ 596193 w 937061"/>
                  <a:gd name="connsiteY217" fmla="*/ 376131 h 1282256"/>
                  <a:gd name="connsiteX218" fmla="*/ 571697 w 937061"/>
                  <a:gd name="connsiteY218" fmla="*/ 430972 h 1282256"/>
                  <a:gd name="connsiteX219" fmla="*/ 584565 w 937061"/>
                  <a:gd name="connsiteY219" fmla="*/ 451001 h 1282256"/>
                  <a:gd name="connsiteX220" fmla="*/ 618292 w 937061"/>
                  <a:gd name="connsiteY220" fmla="*/ 404232 h 1282256"/>
                  <a:gd name="connsiteX221" fmla="*/ 707017 w 937061"/>
                  <a:gd name="connsiteY221" fmla="*/ 373985 h 1282256"/>
                  <a:gd name="connsiteX222" fmla="*/ 737381 w 937061"/>
                  <a:gd name="connsiteY222" fmla="*/ 385077 h 1282256"/>
                  <a:gd name="connsiteX223" fmla="*/ 767814 w 937061"/>
                  <a:gd name="connsiteY223" fmla="*/ 388823 h 1282256"/>
                  <a:gd name="connsiteX224" fmla="*/ 765487 w 937061"/>
                  <a:gd name="connsiteY224" fmla="*/ 426939 h 1282256"/>
                  <a:gd name="connsiteX225" fmla="*/ 665711 w 937061"/>
                  <a:gd name="connsiteY225" fmla="*/ 514227 h 1282256"/>
                  <a:gd name="connsiteX226" fmla="*/ 615799 w 937061"/>
                  <a:gd name="connsiteY226" fmla="*/ 534043 h 1282256"/>
                  <a:gd name="connsiteX227" fmla="*/ 611378 w 937061"/>
                  <a:gd name="connsiteY227" fmla="*/ 535471 h 1282256"/>
                  <a:gd name="connsiteX228" fmla="*/ 545354 w 937061"/>
                  <a:gd name="connsiteY228" fmla="*/ 547467 h 1282256"/>
                  <a:gd name="connsiteX229" fmla="*/ 543618 w 937061"/>
                  <a:gd name="connsiteY229" fmla="*/ 547992 h 1282256"/>
                  <a:gd name="connsiteX230" fmla="*/ 543114 w 937061"/>
                  <a:gd name="connsiteY230" fmla="*/ 378809 h 1282256"/>
                  <a:gd name="connsiteX231" fmla="*/ 481297 w 937061"/>
                  <a:gd name="connsiteY231" fmla="*/ 302233 h 1282256"/>
                  <a:gd name="connsiteX232" fmla="*/ 497521 w 937061"/>
                  <a:gd name="connsiteY232" fmla="*/ 205940 h 1282256"/>
                  <a:gd name="connsiteX233" fmla="*/ 471375 w 937061"/>
                  <a:gd name="connsiteY233" fmla="*/ 172476 h 1282256"/>
                  <a:gd name="connsiteX234" fmla="*/ 460261 w 937061"/>
                  <a:gd name="connsiteY234" fmla="*/ 46197 h 1282256"/>
                  <a:gd name="connsiteX235" fmla="*/ 518054 w 937061"/>
                  <a:gd name="connsiteY235" fmla="*/ 685 h 128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</a:cxnLst>
                <a:rect l="l" t="t" r="r" b="b"/>
                <a:pathLst>
                  <a:path w="937061" h="1282256">
                    <a:moveTo>
                      <a:pt x="72231" y="508194"/>
                    </a:moveTo>
                    <a:cubicBezTo>
                      <a:pt x="110176" y="495275"/>
                      <a:pt x="141455" y="519031"/>
                      <a:pt x="139689" y="559080"/>
                    </a:cubicBezTo>
                    <a:cubicBezTo>
                      <a:pt x="139351" y="566068"/>
                      <a:pt x="138225" y="573202"/>
                      <a:pt x="137581" y="579636"/>
                    </a:cubicBezTo>
                    <a:cubicBezTo>
                      <a:pt x="149335" y="573797"/>
                      <a:pt x="161104" y="566938"/>
                      <a:pt x="173595" y="561778"/>
                    </a:cubicBezTo>
                    <a:cubicBezTo>
                      <a:pt x="194067" y="553512"/>
                      <a:pt x="215165" y="550836"/>
                      <a:pt x="235622" y="562333"/>
                    </a:cubicBezTo>
                    <a:cubicBezTo>
                      <a:pt x="249692" y="570123"/>
                      <a:pt x="258507" y="582549"/>
                      <a:pt x="265212" y="596791"/>
                    </a:cubicBezTo>
                    <a:cubicBezTo>
                      <a:pt x="265897" y="598294"/>
                      <a:pt x="265188" y="601073"/>
                      <a:pt x="264188" y="602277"/>
                    </a:cubicBezTo>
                    <a:cubicBezTo>
                      <a:pt x="251373" y="618904"/>
                      <a:pt x="247251" y="637387"/>
                      <a:pt x="251467" y="657997"/>
                    </a:cubicBezTo>
                    <a:cubicBezTo>
                      <a:pt x="251904" y="660360"/>
                      <a:pt x="250479" y="663679"/>
                      <a:pt x="248802" y="665620"/>
                    </a:cubicBezTo>
                    <a:cubicBezTo>
                      <a:pt x="232301" y="684354"/>
                      <a:pt x="223028" y="705826"/>
                      <a:pt x="226702" y="731221"/>
                    </a:cubicBezTo>
                    <a:cubicBezTo>
                      <a:pt x="231605" y="766574"/>
                      <a:pt x="256814" y="791656"/>
                      <a:pt x="292287" y="797322"/>
                    </a:cubicBezTo>
                    <a:cubicBezTo>
                      <a:pt x="300478" y="798661"/>
                      <a:pt x="309043" y="798708"/>
                      <a:pt x="318540" y="799397"/>
                    </a:cubicBezTo>
                    <a:cubicBezTo>
                      <a:pt x="330434" y="829589"/>
                      <a:pt x="353581" y="847922"/>
                      <a:pt x="386587" y="855674"/>
                    </a:cubicBezTo>
                    <a:cubicBezTo>
                      <a:pt x="388158" y="847643"/>
                      <a:pt x="389605" y="840043"/>
                      <a:pt x="391213" y="832209"/>
                    </a:cubicBezTo>
                    <a:cubicBezTo>
                      <a:pt x="363044" y="824173"/>
                      <a:pt x="342646" y="808591"/>
                      <a:pt x="339010" y="777893"/>
                    </a:cubicBezTo>
                    <a:cubicBezTo>
                      <a:pt x="336531" y="756758"/>
                      <a:pt x="346844" y="742020"/>
                      <a:pt x="374294" y="724114"/>
                    </a:cubicBezTo>
                    <a:cubicBezTo>
                      <a:pt x="371371" y="717117"/>
                      <a:pt x="368449" y="710120"/>
                      <a:pt x="365526" y="703124"/>
                    </a:cubicBezTo>
                    <a:cubicBezTo>
                      <a:pt x="339298" y="710007"/>
                      <a:pt x="321614" y="734460"/>
                      <a:pt x="314275" y="774111"/>
                    </a:cubicBezTo>
                    <a:cubicBezTo>
                      <a:pt x="290368" y="778122"/>
                      <a:pt x="265358" y="766244"/>
                      <a:pt x="255752" y="746224"/>
                    </a:cubicBezTo>
                    <a:cubicBezTo>
                      <a:pt x="248361" y="730477"/>
                      <a:pt x="249498" y="714583"/>
                      <a:pt x="257804" y="700011"/>
                    </a:cubicBezTo>
                    <a:cubicBezTo>
                      <a:pt x="263879" y="687685"/>
                      <a:pt x="272863" y="677876"/>
                      <a:pt x="281358" y="666529"/>
                    </a:cubicBezTo>
                    <a:cubicBezTo>
                      <a:pt x="279908" y="660889"/>
                      <a:pt x="277416" y="654017"/>
                      <a:pt x="276069" y="646729"/>
                    </a:cubicBezTo>
                    <a:cubicBezTo>
                      <a:pt x="271404" y="619276"/>
                      <a:pt x="288248" y="601294"/>
                      <a:pt x="315725" y="605586"/>
                    </a:cubicBezTo>
                    <a:cubicBezTo>
                      <a:pt x="326623" y="607240"/>
                      <a:pt x="337119" y="612225"/>
                      <a:pt x="348811" y="615972"/>
                    </a:cubicBezTo>
                    <a:cubicBezTo>
                      <a:pt x="350168" y="614499"/>
                      <a:pt x="352920" y="611750"/>
                      <a:pt x="355707" y="609198"/>
                    </a:cubicBezTo>
                    <a:cubicBezTo>
                      <a:pt x="375418" y="591297"/>
                      <a:pt x="401497" y="589125"/>
                      <a:pt x="423989" y="603914"/>
                    </a:cubicBezTo>
                    <a:cubicBezTo>
                      <a:pt x="446911" y="618826"/>
                      <a:pt x="458728" y="640883"/>
                      <a:pt x="462978" y="667189"/>
                    </a:cubicBezTo>
                    <a:cubicBezTo>
                      <a:pt x="467140" y="694123"/>
                      <a:pt x="460690" y="718741"/>
                      <a:pt x="447498" y="742160"/>
                    </a:cubicBezTo>
                    <a:cubicBezTo>
                      <a:pt x="446251" y="744224"/>
                      <a:pt x="445200" y="746252"/>
                      <a:pt x="444272" y="747849"/>
                    </a:cubicBezTo>
                    <a:cubicBezTo>
                      <a:pt x="452753" y="756263"/>
                      <a:pt x="461679" y="763780"/>
                      <a:pt x="468977" y="772413"/>
                    </a:cubicBezTo>
                    <a:cubicBezTo>
                      <a:pt x="491574" y="798793"/>
                      <a:pt x="503038" y="828859"/>
                      <a:pt x="495847" y="863799"/>
                    </a:cubicBezTo>
                    <a:cubicBezTo>
                      <a:pt x="489963" y="892589"/>
                      <a:pt x="473198" y="913206"/>
                      <a:pt x="444271" y="922014"/>
                    </a:cubicBezTo>
                    <a:lnTo>
                      <a:pt x="431747" y="921551"/>
                    </a:lnTo>
                    <a:lnTo>
                      <a:pt x="442410" y="937592"/>
                    </a:lnTo>
                    <a:cubicBezTo>
                      <a:pt x="487480" y="1016676"/>
                      <a:pt x="529845" y="1122313"/>
                      <a:pt x="543619" y="1186492"/>
                    </a:cubicBezTo>
                    <a:cubicBezTo>
                      <a:pt x="550598" y="1215224"/>
                      <a:pt x="555819" y="1248481"/>
                      <a:pt x="566594" y="1273228"/>
                    </a:cubicBezTo>
                    <a:lnTo>
                      <a:pt x="531195" y="1282256"/>
                    </a:lnTo>
                    <a:cubicBezTo>
                      <a:pt x="524459" y="1249229"/>
                      <a:pt x="517723" y="1216203"/>
                      <a:pt x="510987" y="1183176"/>
                    </a:cubicBezTo>
                    <a:cubicBezTo>
                      <a:pt x="491057" y="1106410"/>
                      <a:pt x="461690" y="1033323"/>
                      <a:pt x="419465" y="965735"/>
                    </a:cubicBezTo>
                    <a:lnTo>
                      <a:pt x="380666" y="911088"/>
                    </a:lnTo>
                    <a:lnTo>
                      <a:pt x="370913" y="906441"/>
                    </a:lnTo>
                    <a:cubicBezTo>
                      <a:pt x="367054" y="904302"/>
                      <a:pt x="364509" y="903754"/>
                      <a:pt x="360466" y="906130"/>
                    </a:cubicBezTo>
                    <a:cubicBezTo>
                      <a:pt x="346392" y="914842"/>
                      <a:pt x="331143" y="920512"/>
                      <a:pt x="314518" y="920936"/>
                    </a:cubicBezTo>
                    <a:cubicBezTo>
                      <a:pt x="287950" y="921567"/>
                      <a:pt x="267107" y="906882"/>
                      <a:pt x="256927" y="880449"/>
                    </a:cubicBezTo>
                    <a:cubicBezTo>
                      <a:pt x="252918" y="869783"/>
                      <a:pt x="251397" y="858249"/>
                      <a:pt x="248732" y="847130"/>
                    </a:cubicBezTo>
                    <a:cubicBezTo>
                      <a:pt x="248098" y="844804"/>
                      <a:pt x="248092" y="842563"/>
                      <a:pt x="247889" y="840361"/>
                    </a:cubicBezTo>
                    <a:cubicBezTo>
                      <a:pt x="238455" y="843325"/>
                      <a:pt x="229525" y="846809"/>
                      <a:pt x="220304" y="848717"/>
                    </a:cubicBezTo>
                    <a:cubicBezTo>
                      <a:pt x="180981" y="856390"/>
                      <a:pt x="146339" y="834274"/>
                      <a:pt x="136302" y="795389"/>
                    </a:cubicBezTo>
                    <a:cubicBezTo>
                      <a:pt x="134291" y="787816"/>
                      <a:pt x="132872" y="780134"/>
                      <a:pt x="132240" y="772306"/>
                    </a:cubicBezTo>
                    <a:cubicBezTo>
                      <a:pt x="131484" y="764909"/>
                      <a:pt x="131910" y="757293"/>
                      <a:pt x="132030" y="749123"/>
                    </a:cubicBezTo>
                    <a:cubicBezTo>
                      <a:pt x="127799" y="748275"/>
                      <a:pt x="123408" y="747660"/>
                      <a:pt x="118944" y="746653"/>
                    </a:cubicBezTo>
                    <a:cubicBezTo>
                      <a:pt x="74070" y="736407"/>
                      <a:pt x="44624" y="708238"/>
                      <a:pt x="28110" y="666272"/>
                    </a:cubicBezTo>
                    <a:cubicBezTo>
                      <a:pt x="15910" y="635527"/>
                      <a:pt x="10210" y="603580"/>
                      <a:pt x="18430" y="570895"/>
                    </a:cubicBezTo>
                    <a:cubicBezTo>
                      <a:pt x="25779" y="541222"/>
                      <a:pt x="42144" y="518440"/>
                      <a:pt x="72231" y="508194"/>
                    </a:cubicBezTo>
                    <a:close/>
                    <a:moveTo>
                      <a:pt x="828778" y="368188"/>
                    </a:moveTo>
                    <a:cubicBezTo>
                      <a:pt x="858645" y="362262"/>
                      <a:pt x="883627" y="370681"/>
                      <a:pt x="903402" y="393916"/>
                    </a:cubicBezTo>
                    <a:cubicBezTo>
                      <a:pt x="939823" y="436686"/>
                      <a:pt x="947900" y="510155"/>
                      <a:pt x="921670" y="560021"/>
                    </a:cubicBezTo>
                    <a:cubicBezTo>
                      <a:pt x="910516" y="581230"/>
                      <a:pt x="894205" y="597688"/>
                      <a:pt x="873673" y="610037"/>
                    </a:cubicBezTo>
                    <a:cubicBezTo>
                      <a:pt x="872564" y="610650"/>
                      <a:pt x="871455" y="611263"/>
                      <a:pt x="870382" y="612071"/>
                    </a:cubicBezTo>
                    <a:cubicBezTo>
                      <a:pt x="874134" y="626859"/>
                      <a:pt x="879155" y="640802"/>
                      <a:pt x="881183" y="655093"/>
                    </a:cubicBezTo>
                    <a:cubicBezTo>
                      <a:pt x="888104" y="700259"/>
                      <a:pt x="856642" y="737240"/>
                      <a:pt x="811085" y="738732"/>
                    </a:cubicBezTo>
                    <a:cubicBezTo>
                      <a:pt x="805423" y="738963"/>
                      <a:pt x="799923" y="738961"/>
                      <a:pt x="793636" y="739105"/>
                    </a:cubicBezTo>
                    <a:cubicBezTo>
                      <a:pt x="795456" y="748953"/>
                      <a:pt x="797633" y="758532"/>
                      <a:pt x="799023" y="768256"/>
                    </a:cubicBezTo>
                    <a:cubicBezTo>
                      <a:pt x="800761" y="780973"/>
                      <a:pt x="799166" y="793286"/>
                      <a:pt x="794668" y="805320"/>
                    </a:cubicBezTo>
                    <a:cubicBezTo>
                      <a:pt x="785846" y="828135"/>
                      <a:pt x="763672" y="842622"/>
                      <a:pt x="736637" y="842933"/>
                    </a:cubicBezTo>
                    <a:cubicBezTo>
                      <a:pt x="728307" y="843046"/>
                      <a:pt x="719830" y="842371"/>
                      <a:pt x="711441" y="841070"/>
                    </a:cubicBezTo>
                    <a:cubicBezTo>
                      <a:pt x="707480" y="840580"/>
                      <a:pt x="705153" y="841213"/>
                      <a:pt x="702708" y="844516"/>
                    </a:cubicBezTo>
                    <a:cubicBezTo>
                      <a:pt x="696891" y="852721"/>
                      <a:pt x="690436" y="860229"/>
                      <a:pt x="683025" y="866563"/>
                    </a:cubicBezTo>
                    <a:lnTo>
                      <a:pt x="657843" y="881435"/>
                    </a:lnTo>
                    <a:lnTo>
                      <a:pt x="694319" y="1016214"/>
                    </a:lnTo>
                    <a:cubicBezTo>
                      <a:pt x="705217" y="1069419"/>
                      <a:pt x="712131" y="1119734"/>
                      <a:pt x="713201" y="1156998"/>
                    </a:cubicBezTo>
                    <a:cubicBezTo>
                      <a:pt x="715065" y="1190532"/>
                      <a:pt x="714032" y="1228757"/>
                      <a:pt x="720960" y="1258622"/>
                    </a:cubicBezTo>
                    <a:lnTo>
                      <a:pt x="679557" y="1261399"/>
                    </a:lnTo>
                    <a:cubicBezTo>
                      <a:pt x="678850" y="1223119"/>
                      <a:pt x="678143" y="1184840"/>
                      <a:pt x="677437" y="1146560"/>
                    </a:cubicBezTo>
                    <a:cubicBezTo>
                      <a:pt x="674228" y="1101631"/>
                      <a:pt x="668194" y="1057242"/>
                      <a:pt x="658812" y="1013559"/>
                    </a:cubicBezTo>
                    <a:lnTo>
                      <a:pt x="620096" y="884815"/>
                    </a:lnTo>
                    <a:lnTo>
                      <a:pt x="617487" y="885041"/>
                    </a:lnTo>
                    <a:cubicBezTo>
                      <a:pt x="604917" y="882194"/>
                      <a:pt x="593230" y="875442"/>
                      <a:pt x="582656" y="865072"/>
                    </a:cubicBezTo>
                    <a:cubicBezTo>
                      <a:pt x="556244" y="838990"/>
                      <a:pt x="550041" y="806525"/>
                      <a:pt x="558217" y="771403"/>
                    </a:cubicBezTo>
                    <a:cubicBezTo>
                      <a:pt x="562112" y="754999"/>
                      <a:pt x="569609" y="739354"/>
                      <a:pt x="575867" y="722513"/>
                    </a:cubicBezTo>
                    <a:cubicBezTo>
                      <a:pt x="571718" y="718798"/>
                      <a:pt x="565774" y="714192"/>
                      <a:pt x="560670" y="708618"/>
                    </a:cubicBezTo>
                    <a:cubicBezTo>
                      <a:pt x="531466" y="677348"/>
                      <a:pt x="519772" y="641620"/>
                      <a:pt x="534291" y="600031"/>
                    </a:cubicBezTo>
                    <a:cubicBezTo>
                      <a:pt x="540848" y="581504"/>
                      <a:pt x="552919" y="567458"/>
                      <a:pt x="572231" y="560631"/>
                    </a:cubicBezTo>
                    <a:cubicBezTo>
                      <a:pt x="582540" y="556892"/>
                      <a:pt x="593183" y="557167"/>
                      <a:pt x="603475" y="559950"/>
                    </a:cubicBezTo>
                    <a:cubicBezTo>
                      <a:pt x="609267" y="561527"/>
                      <a:pt x="614846" y="564164"/>
                      <a:pt x="618559" y="565514"/>
                    </a:cubicBezTo>
                    <a:cubicBezTo>
                      <a:pt x="629322" y="557618"/>
                      <a:pt x="638415" y="548400"/>
                      <a:pt x="649454" y="543101"/>
                    </a:cubicBezTo>
                    <a:cubicBezTo>
                      <a:pt x="672605" y="531694"/>
                      <a:pt x="692487" y="542279"/>
                      <a:pt x="697970" y="567543"/>
                    </a:cubicBezTo>
                    <a:cubicBezTo>
                      <a:pt x="699586" y="575189"/>
                      <a:pt x="699788" y="582892"/>
                      <a:pt x="700456" y="590917"/>
                    </a:cubicBezTo>
                    <a:cubicBezTo>
                      <a:pt x="706933" y="593998"/>
                      <a:pt x="713927" y="596576"/>
                      <a:pt x="720550" y="600445"/>
                    </a:cubicBezTo>
                    <a:cubicBezTo>
                      <a:pt x="735858" y="609431"/>
                      <a:pt x="747467" y="621545"/>
                      <a:pt x="751604" y="639520"/>
                    </a:cubicBezTo>
                    <a:cubicBezTo>
                      <a:pt x="755595" y="656708"/>
                      <a:pt x="750549" y="671289"/>
                      <a:pt x="738347" y="683525"/>
                    </a:cubicBezTo>
                    <a:cubicBezTo>
                      <a:pt x="729932" y="692006"/>
                      <a:pt x="719754" y="697554"/>
                      <a:pt x="707956" y="700956"/>
                    </a:cubicBezTo>
                    <a:cubicBezTo>
                      <a:pt x="693641" y="669787"/>
                      <a:pt x="669443" y="653481"/>
                      <a:pt x="634896" y="651717"/>
                    </a:cubicBezTo>
                    <a:cubicBezTo>
                      <a:pt x="634543" y="659726"/>
                      <a:pt x="634350" y="667503"/>
                      <a:pt x="633997" y="675512"/>
                    </a:cubicBezTo>
                    <a:cubicBezTo>
                      <a:pt x="660271" y="678805"/>
                      <a:pt x="681371" y="689369"/>
                      <a:pt x="687058" y="716835"/>
                    </a:cubicBezTo>
                    <a:cubicBezTo>
                      <a:pt x="692854" y="744894"/>
                      <a:pt x="679387" y="765716"/>
                      <a:pt x="656986" y="782282"/>
                    </a:cubicBezTo>
                    <a:cubicBezTo>
                      <a:pt x="661091" y="789060"/>
                      <a:pt x="665158" y="795641"/>
                      <a:pt x="669532" y="802778"/>
                    </a:cubicBezTo>
                    <a:cubicBezTo>
                      <a:pt x="693852" y="786673"/>
                      <a:pt x="709290" y="765487"/>
                      <a:pt x="712109" y="736651"/>
                    </a:cubicBezTo>
                    <a:cubicBezTo>
                      <a:pt x="712907" y="727745"/>
                      <a:pt x="715710" y="724171"/>
                      <a:pt x="723692" y="721066"/>
                    </a:cubicBezTo>
                    <a:cubicBezTo>
                      <a:pt x="753809" y="708779"/>
                      <a:pt x="773689" y="687383"/>
                      <a:pt x="776459" y="653872"/>
                    </a:cubicBezTo>
                    <a:cubicBezTo>
                      <a:pt x="779084" y="619572"/>
                      <a:pt x="762709" y="594895"/>
                      <a:pt x="733368" y="578317"/>
                    </a:cubicBezTo>
                    <a:cubicBezTo>
                      <a:pt x="727912" y="575252"/>
                      <a:pt x="725127" y="572303"/>
                      <a:pt x="723890" y="565605"/>
                    </a:cubicBezTo>
                    <a:cubicBezTo>
                      <a:pt x="720505" y="547287"/>
                      <a:pt x="710304" y="532876"/>
                      <a:pt x="694098" y="523444"/>
                    </a:cubicBezTo>
                    <a:cubicBezTo>
                      <a:pt x="690671" y="521430"/>
                      <a:pt x="689446" y="519211"/>
                      <a:pt x="690243" y="515805"/>
                    </a:cubicBezTo>
                    <a:cubicBezTo>
                      <a:pt x="692866" y="505747"/>
                      <a:pt x="694394" y="495279"/>
                      <a:pt x="698774" y="485914"/>
                    </a:cubicBezTo>
                    <a:cubicBezTo>
                      <a:pt x="710120" y="462428"/>
                      <a:pt x="731075" y="453464"/>
                      <a:pt x="755797" y="452765"/>
                    </a:cubicBezTo>
                    <a:cubicBezTo>
                      <a:pt x="771597" y="452290"/>
                      <a:pt x="787712" y="454610"/>
                      <a:pt x="802978" y="455658"/>
                    </a:cubicBezTo>
                    <a:cubicBezTo>
                      <a:pt x="800042" y="449682"/>
                      <a:pt x="795827" y="442313"/>
                      <a:pt x="792796" y="434725"/>
                    </a:cubicBezTo>
                    <a:cubicBezTo>
                      <a:pt x="780108" y="402441"/>
                      <a:pt x="795007" y="375039"/>
                      <a:pt x="828778" y="368188"/>
                    </a:cubicBezTo>
                    <a:close/>
                    <a:moveTo>
                      <a:pt x="80732" y="236718"/>
                    </a:moveTo>
                    <a:cubicBezTo>
                      <a:pt x="82386" y="239060"/>
                      <a:pt x="84041" y="241402"/>
                      <a:pt x="85733" y="243941"/>
                    </a:cubicBezTo>
                    <a:cubicBezTo>
                      <a:pt x="105038" y="272355"/>
                      <a:pt x="132213" y="289334"/>
                      <a:pt x="165483" y="295204"/>
                    </a:cubicBezTo>
                    <a:cubicBezTo>
                      <a:pt x="183391" y="298413"/>
                      <a:pt x="193256" y="308813"/>
                      <a:pt x="199590" y="324345"/>
                    </a:cubicBezTo>
                    <a:cubicBezTo>
                      <a:pt x="208088" y="344979"/>
                      <a:pt x="200922" y="370136"/>
                      <a:pt x="183395" y="381115"/>
                    </a:cubicBezTo>
                    <a:cubicBezTo>
                      <a:pt x="178799" y="383798"/>
                      <a:pt x="173231" y="385642"/>
                      <a:pt x="167577" y="388113"/>
                    </a:cubicBezTo>
                    <a:cubicBezTo>
                      <a:pt x="171406" y="392294"/>
                      <a:pt x="175861" y="396564"/>
                      <a:pt x="179565" y="401175"/>
                    </a:cubicBezTo>
                    <a:cubicBezTo>
                      <a:pt x="191398" y="416711"/>
                      <a:pt x="191808" y="434357"/>
                      <a:pt x="179992" y="449781"/>
                    </a:cubicBezTo>
                    <a:cubicBezTo>
                      <a:pt x="161928" y="473286"/>
                      <a:pt x="138040" y="484014"/>
                      <a:pt x="108044" y="482632"/>
                    </a:cubicBezTo>
                    <a:cubicBezTo>
                      <a:pt x="70199" y="480662"/>
                      <a:pt x="58475" y="484458"/>
                      <a:pt x="27201" y="505923"/>
                    </a:cubicBezTo>
                    <a:cubicBezTo>
                      <a:pt x="7335" y="488816"/>
                      <a:pt x="-2562" y="467219"/>
                      <a:pt x="570" y="441177"/>
                    </a:cubicBezTo>
                    <a:cubicBezTo>
                      <a:pt x="5466" y="399329"/>
                      <a:pt x="29111" y="372959"/>
                      <a:pt x="70413" y="361661"/>
                    </a:cubicBezTo>
                    <a:cubicBezTo>
                      <a:pt x="68706" y="360143"/>
                      <a:pt x="67197" y="358588"/>
                      <a:pt x="65724" y="357231"/>
                    </a:cubicBezTo>
                    <a:cubicBezTo>
                      <a:pt x="47471" y="340029"/>
                      <a:pt x="37055" y="318936"/>
                      <a:pt x="36050" y="293659"/>
                    </a:cubicBezTo>
                    <a:cubicBezTo>
                      <a:pt x="35113" y="266537"/>
                      <a:pt x="51607" y="245563"/>
                      <a:pt x="80732" y="236718"/>
                    </a:cubicBezTo>
                    <a:close/>
                    <a:moveTo>
                      <a:pt x="734063" y="115786"/>
                    </a:moveTo>
                    <a:cubicBezTo>
                      <a:pt x="769312" y="112531"/>
                      <a:pt x="794903" y="133062"/>
                      <a:pt x="800039" y="168575"/>
                    </a:cubicBezTo>
                    <a:cubicBezTo>
                      <a:pt x="802927" y="188615"/>
                      <a:pt x="799667" y="207347"/>
                      <a:pt x="790133" y="225202"/>
                    </a:cubicBezTo>
                    <a:cubicBezTo>
                      <a:pt x="789688" y="226098"/>
                      <a:pt x="789279" y="227193"/>
                      <a:pt x="788636" y="228126"/>
                    </a:cubicBezTo>
                    <a:cubicBezTo>
                      <a:pt x="788673" y="228323"/>
                      <a:pt x="788709" y="228520"/>
                      <a:pt x="788782" y="228914"/>
                    </a:cubicBezTo>
                    <a:cubicBezTo>
                      <a:pt x="828453" y="224231"/>
                      <a:pt x="859115" y="239140"/>
                      <a:pt x="879477" y="273265"/>
                    </a:cubicBezTo>
                    <a:cubicBezTo>
                      <a:pt x="893897" y="297285"/>
                      <a:pt x="893683" y="322583"/>
                      <a:pt x="880462" y="348046"/>
                    </a:cubicBezTo>
                    <a:cubicBezTo>
                      <a:pt x="878741" y="347548"/>
                      <a:pt x="877093" y="347446"/>
                      <a:pt x="875371" y="346949"/>
                    </a:cubicBezTo>
                    <a:cubicBezTo>
                      <a:pt x="850156" y="338368"/>
                      <a:pt x="825797" y="341036"/>
                      <a:pt x="802289" y="352714"/>
                    </a:cubicBezTo>
                    <a:cubicBezTo>
                      <a:pt x="779174" y="364318"/>
                      <a:pt x="755458" y="366052"/>
                      <a:pt x="731227" y="357290"/>
                    </a:cubicBezTo>
                    <a:cubicBezTo>
                      <a:pt x="714189" y="351067"/>
                      <a:pt x="701420" y="340390"/>
                      <a:pt x="699035" y="320868"/>
                    </a:cubicBezTo>
                    <a:cubicBezTo>
                      <a:pt x="697732" y="310516"/>
                      <a:pt x="701091" y="301136"/>
                      <a:pt x="705546" y="292165"/>
                    </a:cubicBezTo>
                    <a:cubicBezTo>
                      <a:pt x="706115" y="290837"/>
                      <a:pt x="706882" y="289474"/>
                      <a:pt x="707611" y="287913"/>
                    </a:cubicBezTo>
                    <a:cubicBezTo>
                      <a:pt x="702111" y="287911"/>
                      <a:pt x="696917" y="288463"/>
                      <a:pt x="691898" y="287761"/>
                    </a:cubicBezTo>
                    <a:cubicBezTo>
                      <a:pt x="673669" y="285018"/>
                      <a:pt x="662761" y="273386"/>
                      <a:pt x="656836" y="256759"/>
                    </a:cubicBezTo>
                    <a:cubicBezTo>
                      <a:pt x="652880" y="245268"/>
                      <a:pt x="652504" y="233319"/>
                      <a:pt x="657076" y="221678"/>
                    </a:cubicBezTo>
                    <a:cubicBezTo>
                      <a:pt x="660099" y="213786"/>
                      <a:pt x="664631" y="207448"/>
                      <a:pt x="672162" y="203002"/>
                    </a:cubicBezTo>
                    <a:cubicBezTo>
                      <a:pt x="704464" y="183791"/>
                      <a:pt x="725615" y="156050"/>
                      <a:pt x="732996" y="118834"/>
                    </a:cubicBezTo>
                    <a:cubicBezTo>
                      <a:pt x="733405" y="117741"/>
                      <a:pt x="733851" y="116844"/>
                      <a:pt x="734063" y="115786"/>
                    </a:cubicBezTo>
                    <a:close/>
                    <a:moveTo>
                      <a:pt x="234805" y="54681"/>
                    </a:moveTo>
                    <a:cubicBezTo>
                      <a:pt x="244119" y="50796"/>
                      <a:pt x="254214" y="48930"/>
                      <a:pt x="265378" y="49820"/>
                    </a:cubicBezTo>
                    <a:cubicBezTo>
                      <a:pt x="285431" y="51412"/>
                      <a:pt x="301834" y="60807"/>
                      <a:pt x="314937" y="75496"/>
                    </a:cubicBezTo>
                    <a:cubicBezTo>
                      <a:pt x="346284" y="110647"/>
                      <a:pt x="354358" y="152137"/>
                      <a:pt x="345601" y="197347"/>
                    </a:cubicBezTo>
                    <a:cubicBezTo>
                      <a:pt x="343095" y="210236"/>
                      <a:pt x="338042" y="222577"/>
                      <a:pt x="334083" y="235327"/>
                    </a:cubicBezTo>
                    <a:cubicBezTo>
                      <a:pt x="396552" y="283468"/>
                      <a:pt x="397932" y="358175"/>
                      <a:pt x="353353" y="413468"/>
                    </a:cubicBezTo>
                    <a:cubicBezTo>
                      <a:pt x="386181" y="433475"/>
                      <a:pt x="408834" y="461271"/>
                      <a:pt x="418223" y="498850"/>
                    </a:cubicBezTo>
                    <a:cubicBezTo>
                      <a:pt x="424422" y="523575"/>
                      <a:pt x="422771" y="547713"/>
                      <a:pt x="414075" y="570097"/>
                    </a:cubicBezTo>
                    <a:cubicBezTo>
                      <a:pt x="400353" y="570800"/>
                      <a:pt x="387201" y="570175"/>
                      <a:pt x="374791" y="572468"/>
                    </a:cubicBezTo>
                    <a:cubicBezTo>
                      <a:pt x="365336" y="574215"/>
                      <a:pt x="356339" y="579545"/>
                      <a:pt x="347212" y="583064"/>
                    </a:cubicBezTo>
                    <a:cubicBezTo>
                      <a:pt x="345118" y="583858"/>
                      <a:pt x="342703" y="585119"/>
                      <a:pt x="340945" y="584425"/>
                    </a:cubicBezTo>
                    <a:cubicBezTo>
                      <a:pt x="320158" y="576656"/>
                      <a:pt x="306706" y="577716"/>
                      <a:pt x="286621" y="583668"/>
                    </a:cubicBezTo>
                    <a:cubicBezTo>
                      <a:pt x="275089" y="560947"/>
                      <a:pt x="258734" y="542988"/>
                      <a:pt x="233948" y="534531"/>
                    </a:cubicBezTo>
                    <a:cubicBezTo>
                      <a:pt x="209361" y="526039"/>
                      <a:pt x="185309" y="529261"/>
                      <a:pt x="162779" y="538517"/>
                    </a:cubicBezTo>
                    <a:cubicBezTo>
                      <a:pt x="157261" y="526295"/>
                      <a:pt x="151853" y="514665"/>
                      <a:pt x="146371" y="502641"/>
                    </a:cubicBezTo>
                    <a:cubicBezTo>
                      <a:pt x="166223" y="496529"/>
                      <a:pt x="183874" y="485119"/>
                      <a:pt x="196829" y="467040"/>
                    </a:cubicBezTo>
                    <a:cubicBezTo>
                      <a:pt x="227102" y="489760"/>
                      <a:pt x="261161" y="489985"/>
                      <a:pt x="291634" y="464187"/>
                    </a:cubicBezTo>
                    <a:cubicBezTo>
                      <a:pt x="303898" y="479847"/>
                      <a:pt x="319250" y="491269"/>
                      <a:pt x="339848" y="495814"/>
                    </a:cubicBezTo>
                    <a:cubicBezTo>
                      <a:pt x="341456" y="487981"/>
                      <a:pt x="343137" y="480540"/>
                      <a:pt x="344709" y="472509"/>
                    </a:cubicBezTo>
                    <a:cubicBezTo>
                      <a:pt x="322528" y="466016"/>
                      <a:pt x="308439" y="451508"/>
                      <a:pt x="302160" y="429650"/>
                    </a:cubicBezTo>
                    <a:cubicBezTo>
                      <a:pt x="295916" y="407989"/>
                      <a:pt x="301505" y="388623"/>
                      <a:pt x="317151" y="371880"/>
                    </a:cubicBezTo>
                    <a:cubicBezTo>
                      <a:pt x="311383" y="366020"/>
                      <a:pt x="305921" y="360715"/>
                      <a:pt x="300153" y="354855"/>
                    </a:cubicBezTo>
                    <a:cubicBezTo>
                      <a:pt x="284879" y="370308"/>
                      <a:pt x="276797" y="388301"/>
                      <a:pt x="275979" y="409229"/>
                    </a:cubicBezTo>
                    <a:cubicBezTo>
                      <a:pt x="275646" y="418457"/>
                      <a:pt x="277948" y="427606"/>
                      <a:pt x="278835" y="436812"/>
                    </a:cubicBezTo>
                    <a:cubicBezTo>
                      <a:pt x="279002" y="438818"/>
                      <a:pt x="278688" y="441524"/>
                      <a:pt x="277330" y="442997"/>
                    </a:cubicBezTo>
                    <a:cubicBezTo>
                      <a:pt x="260099" y="463292"/>
                      <a:pt x="230451" y="464901"/>
                      <a:pt x="211427" y="446824"/>
                    </a:cubicBezTo>
                    <a:cubicBezTo>
                      <a:pt x="209954" y="445467"/>
                      <a:pt x="208941" y="442191"/>
                      <a:pt x="209401" y="440273"/>
                    </a:cubicBezTo>
                    <a:cubicBezTo>
                      <a:pt x="212477" y="426056"/>
                      <a:pt x="211775" y="412334"/>
                      <a:pt x="206434" y="398858"/>
                    </a:cubicBezTo>
                    <a:cubicBezTo>
                      <a:pt x="205748" y="397356"/>
                      <a:pt x="205990" y="394255"/>
                      <a:pt x="207223" y="393213"/>
                    </a:cubicBezTo>
                    <a:cubicBezTo>
                      <a:pt x="231524" y="370389"/>
                      <a:pt x="232881" y="331435"/>
                      <a:pt x="213263" y="300227"/>
                    </a:cubicBezTo>
                    <a:cubicBezTo>
                      <a:pt x="212417" y="298958"/>
                      <a:pt x="211768" y="297651"/>
                      <a:pt x="210849" y="295987"/>
                    </a:cubicBezTo>
                    <a:cubicBezTo>
                      <a:pt x="217525" y="293531"/>
                      <a:pt x="224114" y="291704"/>
                      <a:pt x="230359" y="289124"/>
                    </a:cubicBezTo>
                    <a:cubicBezTo>
                      <a:pt x="263644" y="275232"/>
                      <a:pt x="282205" y="244506"/>
                      <a:pt x="278448" y="208737"/>
                    </a:cubicBezTo>
                    <a:cubicBezTo>
                      <a:pt x="277932" y="203741"/>
                      <a:pt x="278998" y="200692"/>
                      <a:pt x="283559" y="197812"/>
                    </a:cubicBezTo>
                    <a:cubicBezTo>
                      <a:pt x="302800" y="185089"/>
                      <a:pt x="313049" y="166696"/>
                      <a:pt x="314933" y="142718"/>
                    </a:cubicBezTo>
                    <a:cubicBezTo>
                      <a:pt x="306726" y="142401"/>
                      <a:pt x="299111" y="141975"/>
                      <a:pt x="291729" y="141710"/>
                    </a:cubicBezTo>
                    <a:cubicBezTo>
                      <a:pt x="288305" y="184917"/>
                      <a:pt x="240257" y="198277"/>
                      <a:pt x="204653" y="172059"/>
                    </a:cubicBezTo>
                    <a:cubicBezTo>
                      <a:pt x="199850" y="178039"/>
                      <a:pt x="195085" y="184217"/>
                      <a:pt x="190282" y="190196"/>
                    </a:cubicBezTo>
                    <a:cubicBezTo>
                      <a:pt x="203291" y="203274"/>
                      <a:pt x="223160" y="209381"/>
                      <a:pt x="254302" y="210348"/>
                    </a:cubicBezTo>
                    <a:cubicBezTo>
                      <a:pt x="258834" y="241492"/>
                      <a:pt x="238558" y="268460"/>
                      <a:pt x="206445" y="272154"/>
                    </a:cubicBezTo>
                    <a:cubicBezTo>
                      <a:pt x="171144" y="276232"/>
                      <a:pt x="139743" y="266146"/>
                      <a:pt x="114462" y="240670"/>
                    </a:cubicBezTo>
                    <a:cubicBezTo>
                      <a:pt x="86234" y="212479"/>
                      <a:pt x="89402" y="167894"/>
                      <a:pt x="120246" y="146306"/>
                    </a:cubicBezTo>
                    <a:cubicBezTo>
                      <a:pt x="131958" y="138030"/>
                      <a:pt x="145083" y="135198"/>
                      <a:pt x="159117" y="137290"/>
                    </a:cubicBezTo>
                    <a:cubicBezTo>
                      <a:pt x="163311" y="137940"/>
                      <a:pt x="165136" y="136789"/>
                      <a:pt x="166880" y="133004"/>
                    </a:cubicBezTo>
                    <a:cubicBezTo>
                      <a:pt x="177313" y="110095"/>
                      <a:pt x="189847" y="88630"/>
                      <a:pt x="208914" y="71662"/>
                    </a:cubicBezTo>
                    <a:cubicBezTo>
                      <a:pt x="216957" y="64472"/>
                      <a:pt x="225490" y="58567"/>
                      <a:pt x="234805" y="54681"/>
                    </a:cubicBezTo>
                    <a:close/>
                    <a:moveTo>
                      <a:pt x="518054" y="685"/>
                    </a:moveTo>
                    <a:cubicBezTo>
                      <a:pt x="535695" y="-1964"/>
                      <a:pt x="551960" y="3383"/>
                      <a:pt x="567481" y="11310"/>
                    </a:cubicBezTo>
                    <a:cubicBezTo>
                      <a:pt x="586392" y="21056"/>
                      <a:pt x="602181" y="34843"/>
                      <a:pt x="617166" y="49796"/>
                    </a:cubicBezTo>
                    <a:cubicBezTo>
                      <a:pt x="619412" y="52029"/>
                      <a:pt x="621119" y="53546"/>
                      <a:pt x="624803" y="51439"/>
                    </a:cubicBezTo>
                    <a:cubicBezTo>
                      <a:pt x="645553" y="40272"/>
                      <a:pt x="666213" y="40732"/>
                      <a:pt x="685335" y="54921"/>
                    </a:cubicBezTo>
                    <a:cubicBezTo>
                      <a:pt x="704960" y="69628"/>
                      <a:pt x="713618" y="90027"/>
                      <a:pt x="709531" y="114208"/>
                    </a:cubicBezTo>
                    <a:cubicBezTo>
                      <a:pt x="704617" y="143838"/>
                      <a:pt x="686008" y="164388"/>
                      <a:pt x="661812" y="180063"/>
                    </a:cubicBezTo>
                    <a:cubicBezTo>
                      <a:pt x="646343" y="190051"/>
                      <a:pt x="629358" y="196244"/>
                      <a:pt x="610202" y="195099"/>
                    </a:cubicBezTo>
                    <a:cubicBezTo>
                      <a:pt x="586961" y="193894"/>
                      <a:pt x="565244" y="174481"/>
                      <a:pt x="562692" y="152954"/>
                    </a:cubicBezTo>
                    <a:cubicBezTo>
                      <a:pt x="585571" y="146688"/>
                      <a:pt x="602749" y="132718"/>
                      <a:pt x="615624" y="112005"/>
                    </a:cubicBezTo>
                    <a:cubicBezTo>
                      <a:pt x="608733" y="107779"/>
                      <a:pt x="602074" y="103714"/>
                      <a:pt x="594985" y="99523"/>
                    </a:cubicBezTo>
                    <a:cubicBezTo>
                      <a:pt x="584014" y="116217"/>
                      <a:pt x="569428" y="127672"/>
                      <a:pt x="549403" y="129539"/>
                    </a:cubicBezTo>
                    <a:cubicBezTo>
                      <a:pt x="528196" y="131624"/>
                      <a:pt x="513136" y="121778"/>
                      <a:pt x="503638" y="102348"/>
                    </a:cubicBezTo>
                    <a:cubicBezTo>
                      <a:pt x="496480" y="105504"/>
                      <a:pt x="489322" y="108659"/>
                      <a:pt x="481968" y="111852"/>
                    </a:cubicBezTo>
                    <a:cubicBezTo>
                      <a:pt x="491757" y="132858"/>
                      <a:pt x="507348" y="146680"/>
                      <a:pt x="529275" y="151795"/>
                    </a:cubicBezTo>
                    <a:cubicBezTo>
                      <a:pt x="536517" y="153512"/>
                      <a:pt x="538661" y="157394"/>
                      <a:pt x="540380" y="163391"/>
                    </a:cubicBezTo>
                    <a:cubicBezTo>
                      <a:pt x="547848" y="187270"/>
                      <a:pt x="562876" y="204659"/>
                      <a:pt x="586552" y="213729"/>
                    </a:cubicBezTo>
                    <a:cubicBezTo>
                      <a:pt x="601672" y="219490"/>
                      <a:pt x="617458" y="220036"/>
                      <a:pt x="633128" y="217751"/>
                    </a:cubicBezTo>
                    <a:cubicBezTo>
                      <a:pt x="632490" y="226425"/>
                      <a:pt x="631028" y="235047"/>
                      <a:pt x="631375" y="243538"/>
                    </a:cubicBezTo>
                    <a:cubicBezTo>
                      <a:pt x="632531" y="271842"/>
                      <a:pt x="644151" y="293936"/>
                      <a:pt x="670400" y="307011"/>
                    </a:cubicBezTo>
                    <a:cubicBezTo>
                      <a:pt x="672391" y="307865"/>
                      <a:pt x="674389" y="310959"/>
                      <a:pt x="674359" y="313002"/>
                    </a:cubicBezTo>
                    <a:cubicBezTo>
                      <a:pt x="674507" y="327029"/>
                      <a:pt x="678128" y="340009"/>
                      <a:pt x="686366" y="351523"/>
                    </a:cubicBezTo>
                    <a:cubicBezTo>
                      <a:pt x="688597" y="354777"/>
                      <a:pt x="688444" y="357250"/>
                      <a:pt x="686786" y="360408"/>
                    </a:cubicBezTo>
                    <a:cubicBezTo>
                      <a:pt x="674346" y="383485"/>
                      <a:pt x="647586" y="391893"/>
                      <a:pt x="624276" y="379293"/>
                    </a:cubicBezTo>
                    <a:cubicBezTo>
                      <a:pt x="622212" y="378045"/>
                      <a:pt x="620696" y="374251"/>
                      <a:pt x="620186" y="371494"/>
                    </a:cubicBezTo>
                    <a:cubicBezTo>
                      <a:pt x="616003" y="343340"/>
                      <a:pt x="601859" y="321918"/>
                      <a:pt x="577039" y="307763"/>
                    </a:cubicBezTo>
                    <a:cubicBezTo>
                      <a:pt x="575443" y="306837"/>
                      <a:pt x="573488" y="306179"/>
                      <a:pt x="571263" y="305164"/>
                    </a:cubicBezTo>
                    <a:cubicBezTo>
                      <a:pt x="567934" y="312501"/>
                      <a:pt x="564766" y="319605"/>
                      <a:pt x="561472" y="327139"/>
                    </a:cubicBezTo>
                    <a:cubicBezTo>
                      <a:pt x="582070" y="337186"/>
                      <a:pt x="594443" y="353436"/>
                      <a:pt x="596193" y="376131"/>
                    </a:cubicBezTo>
                    <a:cubicBezTo>
                      <a:pt x="598066" y="398396"/>
                      <a:pt x="590093" y="416979"/>
                      <a:pt x="571697" y="430972"/>
                    </a:cubicBezTo>
                    <a:cubicBezTo>
                      <a:pt x="575998" y="437714"/>
                      <a:pt x="580263" y="444259"/>
                      <a:pt x="584565" y="451001"/>
                    </a:cubicBezTo>
                    <a:cubicBezTo>
                      <a:pt x="602215" y="439591"/>
                      <a:pt x="612471" y="423437"/>
                      <a:pt x="618292" y="404232"/>
                    </a:cubicBezTo>
                    <a:cubicBezTo>
                      <a:pt x="656636" y="417720"/>
                      <a:pt x="688185" y="404353"/>
                      <a:pt x="707017" y="373985"/>
                    </a:cubicBezTo>
                    <a:cubicBezTo>
                      <a:pt x="717097" y="377826"/>
                      <a:pt x="726965" y="382724"/>
                      <a:pt x="737381" y="385077"/>
                    </a:cubicBezTo>
                    <a:cubicBezTo>
                      <a:pt x="747600" y="387467"/>
                      <a:pt x="758243" y="387740"/>
                      <a:pt x="767814" y="388823"/>
                    </a:cubicBezTo>
                    <a:cubicBezTo>
                      <a:pt x="767007" y="400991"/>
                      <a:pt x="766309" y="413750"/>
                      <a:pt x="765487" y="426939"/>
                    </a:cubicBezTo>
                    <a:cubicBezTo>
                      <a:pt x="708784" y="427639"/>
                      <a:pt x="673764" y="455296"/>
                      <a:pt x="665711" y="514227"/>
                    </a:cubicBezTo>
                    <a:cubicBezTo>
                      <a:pt x="646576" y="514301"/>
                      <a:pt x="629861" y="520852"/>
                      <a:pt x="615799" y="534043"/>
                    </a:cubicBezTo>
                    <a:cubicBezTo>
                      <a:pt x="614762" y="535049"/>
                      <a:pt x="612633" y="535647"/>
                      <a:pt x="611378" y="535471"/>
                    </a:cubicBezTo>
                    <a:cubicBezTo>
                      <a:pt x="587569" y="530093"/>
                      <a:pt x="565924" y="535315"/>
                      <a:pt x="545354" y="547467"/>
                    </a:cubicBezTo>
                    <a:cubicBezTo>
                      <a:pt x="544800" y="547774"/>
                      <a:pt x="544172" y="547686"/>
                      <a:pt x="543618" y="547992"/>
                    </a:cubicBezTo>
                    <a:cubicBezTo>
                      <a:pt x="504751" y="508527"/>
                      <a:pt x="497966" y="435430"/>
                      <a:pt x="543114" y="378809"/>
                    </a:cubicBezTo>
                    <a:cubicBezTo>
                      <a:pt x="513284" y="360692"/>
                      <a:pt x="490336" y="336822"/>
                      <a:pt x="481297" y="302233"/>
                    </a:cubicBezTo>
                    <a:cubicBezTo>
                      <a:pt x="471988" y="267287"/>
                      <a:pt x="479922" y="235266"/>
                      <a:pt x="497521" y="205940"/>
                    </a:cubicBezTo>
                    <a:cubicBezTo>
                      <a:pt x="488494" y="194571"/>
                      <a:pt x="478826" y="184135"/>
                      <a:pt x="471375" y="172476"/>
                    </a:cubicBezTo>
                    <a:cubicBezTo>
                      <a:pt x="446267" y="132505"/>
                      <a:pt x="440053" y="90061"/>
                      <a:pt x="460261" y="46197"/>
                    </a:cubicBezTo>
                    <a:cubicBezTo>
                      <a:pt x="471621" y="21691"/>
                      <a:pt x="490099" y="4833"/>
                      <a:pt x="518054" y="68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D5274DE-59CA-4D6E-8CB5-4636791DA54F}"/>
                </a:ext>
              </a:extLst>
            </p:cNvPr>
            <p:cNvGrpSpPr/>
            <p:nvPr/>
          </p:nvGrpSpPr>
          <p:grpSpPr>
            <a:xfrm>
              <a:off x="219453" y="2580615"/>
              <a:ext cx="2625263" cy="1036484"/>
              <a:chOff x="1525348" y="1579815"/>
              <a:chExt cx="6070988" cy="2761700"/>
            </a:xfrm>
          </p:grpSpPr>
          <p:sp>
            <p:nvSpPr>
              <p:cNvPr id="15" name="Rectangle 5">
                <a:extLst>
                  <a:ext uri="{FF2B5EF4-FFF2-40B4-BE49-F238E27FC236}">
                    <a16:creationId xmlns:a16="http://schemas.microsoft.com/office/drawing/2014/main" id="{1F8C0A2C-85B2-41E9-9B51-0AA47C9AB33E}"/>
                  </a:ext>
                </a:extLst>
              </p:cNvPr>
              <p:cNvSpPr/>
              <p:nvPr/>
            </p:nvSpPr>
            <p:spPr>
              <a:xfrm>
                <a:off x="3268739" y="2309740"/>
                <a:ext cx="2598977" cy="2031775"/>
              </a:xfrm>
              <a:custGeom>
                <a:avLst/>
                <a:gdLst/>
                <a:ahLst/>
                <a:cxnLst/>
                <a:rect l="l" t="t" r="r" b="b"/>
                <a:pathLst>
                  <a:path w="2897024" h="2264776">
                    <a:moveTo>
                      <a:pt x="0" y="0"/>
                    </a:moveTo>
                    <a:lnTo>
                      <a:pt x="2897024" y="0"/>
                    </a:lnTo>
                    <a:lnTo>
                      <a:pt x="2897024" y="1891127"/>
                    </a:lnTo>
                    <a:cubicBezTo>
                      <a:pt x="2802822" y="1872712"/>
                      <a:pt x="2705549" y="1863893"/>
                      <a:pt x="2606215" y="1863893"/>
                    </a:cubicBezTo>
                    <a:cubicBezTo>
                      <a:pt x="2195568" y="1863893"/>
                      <a:pt x="1820122" y="2014603"/>
                      <a:pt x="1533076" y="2264776"/>
                    </a:cubicBezTo>
                    <a:cubicBezTo>
                      <a:pt x="1247202" y="2014157"/>
                      <a:pt x="872259" y="1863893"/>
                      <a:pt x="462219" y="1863893"/>
                    </a:cubicBezTo>
                    <a:cubicBezTo>
                      <a:pt x="301614" y="1863893"/>
                      <a:pt x="146393" y="1886946"/>
                      <a:pt x="0" y="193100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Rectangle 5">
                <a:extLst>
                  <a:ext uri="{FF2B5EF4-FFF2-40B4-BE49-F238E27FC236}">
                    <a16:creationId xmlns:a16="http://schemas.microsoft.com/office/drawing/2014/main" id="{1B8D2F31-0C18-4F26-A893-2B61B6E3C2A2}"/>
                  </a:ext>
                </a:extLst>
              </p:cNvPr>
              <p:cNvSpPr/>
              <p:nvPr/>
            </p:nvSpPr>
            <p:spPr>
              <a:xfrm>
                <a:off x="3268739" y="2704966"/>
                <a:ext cx="2598977" cy="977877"/>
              </a:xfrm>
              <a:custGeom>
                <a:avLst/>
                <a:gdLst/>
                <a:ahLst/>
                <a:cxnLst/>
                <a:rect l="l" t="t" r="r" b="b"/>
                <a:pathLst>
                  <a:path w="648072" h="243840">
                    <a:moveTo>
                      <a:pt x="0" y="0"/>
                    </a:moveTo>
                    <a:lnTo>
                      <a:pt x="648072" y="0"/>
                    </a:lnTo>
                    <a:lnTo>
                      <a:pt x="648072" y="146327"/>
                    </a:lnTo>
                    <a:lnTo>
                      <a:pt x="359596" y="243840"/>
                    </a:lnTo>
                    <a:lnTo>
                      <a:pt x="0" y="128585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C8398FB6-B839-4F4A-A2FB-0792AD80E466}"/>
                  </a:ext>
                </a:extLst>
              </p:cNvPr>
              <p:cNvSpPr/>
              <p:nvPr/>
            </p:nvSpPr>
            <p:spPr>
              <a:xfrm>
                <a:off x="1525348" y="1579815"/>
                <a:ext cx="6070988" cy="1788714"/>
              </a:xfrm>
              <a:custGeom>
                <a:avLst/>
                <a:gdLst>
                  <a:gd name="connsiteX0" fmla="*/ 762000 w 1513840"/>
                  <a:gd name="connsiteY0" fmla="*/ 0 h 487680"/>
                  <a:gd name="connsiteX1" fmla="*/ 0 w 1513840"/>
                  <a:gd name="connsiteY1" fmla="*/ 233680 h 487680"/>
                  <a:gd name="connsiteX2" fmla="*/ 792480 w 1513840"/>
                  <a:gd name="connsiteY2" fmla="*/ 487680 h 487680"/>
                  <a:gd name="connsiteX3" fmla="*/ 1513840 w 1513840"/>
                  <a:gd name="connsiteY3" fmla="*/ 243840 h 487680"/>
                  <a:gd name="connsiteX4" fmla="*/ 762000 w 1513840"/>
                  <a:gd name="connsiteY4" fmla="*/ 0 h 487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840" h="487680">
                    <a:moveTo>
                      <a:pt x="762000" y="0"/>
                    </a:moveTo>
                    <a:lnTo>
                      <a:pt x="0" y="233680"/>
                    </a:lnTo>
                    <a:lnTo>
                      <a:pt x="792480" y="487680"/>
                    </a:lnTo>
                    <a:lnTo>
                      <a:pt x="1513840" y="243840"/>
                    </a:lnTo>
                    <a:lnTo>
                      <a:pt x="76200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C42E8ED-1A2F-408A-8522-2159EEA9332D}"/>
                  </a:ext>
                </a:extLst>
              </p:cNvPr>
              <p:cNvCxnSpPr/>
              <p:nvPr/>
            </p:nvCxnSpPr>
            <p:spPr>
              <a:xfrm>
                <a:off x="4662703" y="2187506"/>
                <a:ext cx="1586226" cy="614736"/>
              </a:xfrm>
              <a:prstGeom prst="line">
                <a:avLst/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0FF36C6-EEEC-499E-8BDA-569C16F28BD7}"/>
                  </a:ext>
                </a:extLst>
              </p:cNvPr>
              <p:cNvCxnSpPr/>
              <p:nvPr/>
            </p:nvCxnSpPr>
            <p:spPr>
              <a:xfrm>
                <a:off x="6248932" y="2802241"/>
                <a:ext cx="0" cy="1010602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FFE7A901-B31B-47DA-A086-D63FCA45010C}"/>
                  </a:ext>
                </a:extLst>
              </p:cNvPr>
              <p:cNvSpPr/>
              <p:nvPr/>
            </p:nvSpPr>
            <p:spPr>
              <a:xfrm>
                <a:off x="6018666" y="3406130"/>
                <a:ext cx="460523" cy="920944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68D832C-AAA0-4059-83F2-5763F033674D}"/>
                  </a:ext>
                </a:extLst>
              </p:cNvPr>
              <p:cNvSpPr/>
              <p:nvPr/>
            </p:nvSpPr>
            <p:spPr>
              <a:xfrm>
                <a:off x="6122006" y="3356992"/>
                <a:ext cx="236067" cy="2719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2F8C9BC-A42F-47DF-8581-F57FBBB7D125}"/>
              </a:ext>
            </a:extLst>
          </p:cNvPr>
          <p:cNvSpPr txBox="1"/>
          <p:nvPr/>
        </p:nvSpPr>
        <p:spPr>
          <a:xfrm>
            <a:off x="985116" y="2207695"/>
            <a:ext cx="197931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accent2"/>
                </a:solidFill>
                <a:cs typeface="Arial" pitchFamily="34" charset="0"/>
              </a:rPr>
              <a:t>CHỌN NỘI DUNG</a:t>
            </a:r>
            <a:endParaRPr lang="ko-KR" altLang="en-US" sz="1400" b="1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6D96AB82-0AE6-4C7F-8474-81CBBBBE4843}"/>
              </a:ext>
            </a:extLst>
          </p:cNvPr>
          <p:cNvSpPr/>
          <p:nvPr/>
        </p:nvSpPr>
        <p:spPr>
          <a:xfrm>
            <a:off x="3246657" y="3711219"/>
            <a:ext cx="307736" cy="30773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FD22079F-2330-489E-A271-97582F8107FC}"/>
              </a:ext>
            </a:extLst>
          </p:cNvPr>
          <p:cNvSpPr/>
          <p:nvPr/>
        </p:nvSpPr>
        <p:spPr>
          <a:xfrm>
            <a:off x="6738678" y="3719712"/>
            <a:ext cx="307736" cy="307736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8CAE52-A23B-49DE-9B8B-9E5E92536BB0}"/>
              </a:ext>
            </a:extLst>
          </p:cNvPr>
          <p:cNvSpPr txBox="1"/>
          <p:nvPr/>
        </p:nvSpPr>
        <p:spPr>
          <a:xfrm>
            <a:off x="4525113" y="2185736"/>
            <a:ext cx="197931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accent4"/>
                </a:solidFill>
                <a:cs typeface="Arial" pitchFamily="34" charset="0"/>
              </a:rPr>
              <a:t>PHÂN CÔNG</a:t>
            </a:r>
            <a:endParaRPr lang="ko-KR" altLang="en-US" sz="1400" b="1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0E0BA9-8D67-42AB-8949-91EA7959B186}"/>
              </a:ext>
            </a:extLst>
          </p:cNvPr>
          <p:cNvSpPr txBox="1"/>
          <p:nvPr/>
        </p:nvSpPr>
        <p:spPr>
          <a:xfrm>
            <a:off x="6143393" y="3351125"/>
            <a:ext cx="197931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accent6"/>
                </a:solidFill>
                <a:cs typeface="Arial" pitchFamily="34" charset="0"/>
              </a:rPr>
              <a:t>BÁO CÁO TIẾN ĐỘ</a:t>
            </a:r>
            <a:endParaRPr lang="ko-KR" altLang="en-US" sz="1400" b="1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3BD40F-225E-4D22-87D7-7B97141F1A3A}"/>
              </a:ext>
            </a:extLst>
          </p:cNvPr>
          <p:cNvSpPr txBox="1"/>
          <p:nvPr/>
        </p:nvSpPr>
        <p:spPr>
          <a:xfrm flipH="1">
            <a:off x="9188696" y="2724888"/>
            <a:ext cx="197931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>
                <a:solidFill>
                  <a:schemeClr val="accent2"/>
                </a:solidFill>
                <a:cs typeface="Arial" pitchFamily="34" charset="0"/>
              </a:rPr>
              <a:t>KHẢO SÁT BẰNG FORM</a:t>
            </a:r>
            <a:endParaRPr lang="ko-KR" altLang="en-US" sz="1400" b="1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FA077C-EFB0-4EA3-9949-1F7B86B68126}"/>
              </a:ext>
            </a:extLst>
          </p:cNvPr>
          <p:cNvSpPr txBox="1"/>
          <p:nvPr/>
        </p:nvSpPr>
        <p:spPr>
          <a:xfrm flipH="1">
            <a:off x="2340903" y="4167026"/>
            <a:ext cx="197931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>
                <a:solidFill>
                  <a:schemeClr val="accent4"/>
                </a:solidFill>
                <a:cs typeface="Arial" pitchFamily="34" charset="0"/>
              </a:rPr>
              <a:t>KHẢO SÁT TRỰC TIẾP</a:t>
            </a:r>
            <a:endParaRPr lang="ko-KR" altLang="en-US" sz="1400" b="1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62" name="Diamond 61">
            <a:extLst>
              <a:ext uri="{FF2B5EF4-FFF2-40B4-BE49-F238E27FC236}">
                <a16:creationId xmlns:a16="http://schemas.microsoft.com/office/drawing/2014/main" id="{DDD37B41-3781-497F-94DC-DE85DD662738}"/>
              </a:ext>
            </a:extLst>
          </p:cNvPr>
          <p:cNvSpPr/>
          <p:nvPr/>
        </p:nvSpPr>
        <p:spPr>
          <a:xfrm>
            <a:off x="9513329" y="5697258"/>
            <a:ext cx="307736" cy="30773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B72DF66-8187-4B82-B21E-ECA743911985}"/>
              </a:ext>
            </a:extLst>
          </p:cNvPr>
          <p:cNvSpPr txBox="1"/>
          <p:nvPr/>
        </p:nvSpPr>
        <p:spPr>
          <a:xfrm flipH="1">
            <a:off x="8227611" y="5280018"/>
            <a:ext cx="197931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>
                <a:solidFill>
                  <a:schemeClr val="accent6"/>
                </a:solidFill>
                <a:cs typeface="Arial" pitchFamily="34" charset="0"/>
              </a:rPr>
              <a:t>BÁO CÁO CUỐI KÌ</a:t>
            </a:r>
            <a:endParaRPr lang="ko-KR" altLang="en-US" sz="1400" b="1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191B65-4637-4FC2-8A7A-F239FAF8FD9B}"/>
              </a:ext>
            </a:extLst>
          </p:cNvPr>
          <p:cNvSpPr txBox="1"/>
          <p:nvPr/>
        </p:nvSpPr>
        <p:spPr>
          <a:xfrm>
            <a:off x="7896235" y="2174180"/>
            <a:ext cx="197931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accent6"/>
                </a:solidFill>
                <a:cs typeface="Arial" pitchFamily="34" charset="0"/>
              </a:rPr>
              <a:t>TẠO FORM KHẢO SÁT</a:t>
            </a:r>
            <a:endParaRPr lang="ko-KR" altLang="en-US" sz="1400" b="1">
              <a:solidFill>
                <a:schemeClr val="accent6"/>
              </a:solidFill>
              <a:cs typeface="Arial" pitchFamily="34" charset="0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1D69B3B-A340-4C77-9B50-73C41F9E27CF}"/>
              </a:ext>
            </a:extLst>
          </p:cNvPr>
          <p:cNvCxnSpPr>
            <a:cxnSpLocks/>
          </p:cNvCxnSpPr>
          <p:nvPr/>
        </p:nvCxnSpPr>
        <p:spPr>
          <a:xfrm>
            <a:off x="5143500" y="1904474"/>
            <a:ext cx="3495675" cy="0"/>
          </a:xfrm>
          <a:prstGeom prst="line">
            <a:avLst/>
          </a:prstGeom>
          <a:ln w="952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4C1C06B-6684-42B4-961D-EC2EF5CFB242}"/>
              </a:ext>
            </a:extLst>
          </p:cNvPr>
          <p:cNvCxnSpPr>
            <a:cxnSpLocks/>
          </p:cNvCxnSpPr>
          <p:nvPr/>
        </p:nvCxnSpPr>
        <p:spPr>
          <a:xfrm>
            <a:off x="1654515" y="1904474"/>
            <a:ext cx="3488985" cy="0"/>
          </a:xfrm>
          <a:prstGeom prst="line">
            <a:avLst/>
          </a:prstGeom>
          <a:ln w="952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E26580AF-B3BD-4A4E-9AE3-F22BB4AB3C52}"/>
              </a:ext>
            </a:extLst>
          </p:cNvPr>
          <p:cNvSpPr/>
          <p:nvPr/>
        </p:nvSpPr>
        <p:spPr>
          <a:xfrm>
            <a:off x="1500647" y="1750606"/>
            <a:ext cx="307736" cy="307736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31991F90-8B85-45B3-B274-A126276EF6B6}"/>
              </a:ext>
            </a:extLst>
          </p:cNvPr>
          <p:cNvSpPr/>
          <p:nvPr/>
        </p:nvSpPr>
        <p:spPr>
          <a:xfrm>
            <a:off x="4992668" y="1750606"/>
            <a:ext cx="307736" cy="30773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E34446C-2837-4252-AAFB-6090F6D72789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8587676" y="1903584"/>
            <a:ext cx="1854215" cy="1137"/>
          </a:xfrm>
          <a:prstGeom prst="line">
            <a:avLst/>
          </a:prstGeom>
          <a:ln w="952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Diamond 29">
            <a:extLst>
              <a:ext uri="{FF2B5EF4-FFF2-40B4-BE49-F238E27FC236}">
                <a16:creationId xmlns:a16="http://schemas.microsoft.com/office/drawing/2014/main" id="{21B8378E-C9CB-41BC-A3BF-DE62BFC4E57B}"/>
              </a:ext>
            </a:extLst>
          </p:cNvPr>
          <p:cNvSpPr/>
          <p:nvPr/>
        </p:nvSpPr>
        <p:spPr>
          <a:xfrm>
            <a:off x="8484688" y="1750725"/>
            <a:ext cx="307736" cy="307736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Block Arc 79">
            <a:extLst>
              <a:ext uri="{FF2B5EF4-FFF2-40B4-BE49-F238E27FC236}">
                <a16:creationId xmlns:a16="http://schemas.microsoft.com/office/drawing/2014/main" id="{C0F5B67E-9144-4C60-B387-63F6E5EF0CD2}"/>
              </a:ext>
            </a:extLst>
          </p:cNvPr>
          <p:cNvSpPr/>
          <p:nvPr/>
        </p:nvSpPr>
        <p:spPr>
          <a:xfrm>
            <a:off x="9432306" y="1859029"/>
            <a:ext cx="2050586" cy="2025549"/>
          </a:xfrm>
          <a:prstGeom prst="blockArc">
            <a:avLst>
              <a:gd name="adj1" fmla="val 16132277"/>
              <a:gd name="adj2" fmla="val 2474"/>
              <a:gd name="adj3" fmla="val 500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Block Arc 80">
            <a:extLst>
              <a:ext uri="{FF2B5EF4-FFF2-40B4-BE49-F238E27FC236}">
                <a16:creationId xmlns:a16="http://schemas.microsoft.com/office/drawing/2014/main" id="{64D02228-E11A-4DE1-AE3F-BD717916D766}"/>
              </a:ext>
            </a:extLst>
          </p:cNvPr>
          <p:cNvSpPr/>
          <p:nvPr/>
        </p:nvSpPr>
        <p:spPr>
          <a:xfrm rot="5400000">
            <a:off x="9443903" y="1880544"/>
            <a:ext cx="2050586" cy="2025549"/>
          </a:xfrm>
          <a:prstGeom prst="blockArc">
            <a:avLst>
              <a:gd name="adj1" fmla="val 16132277"/>
              <a:gd name="adj2" fmla="val 2474"/>
              <a:gd name="adj3" fmla="val 500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55E1A63F-8731-4FB8-8885-7737ADF94BF8}"/>
              </a:ext>
            </a:extLst>
          </p:cNvPr>
          <p:cNvSpPr/>
          <p:nvPr/>
        </p:nvSpPr>
        <p:spPr>
          <a:xfrm>
            <a:off x="11297037" y="2722658"/>
            <a:ext cx="307736" cy="307736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AE9DBFD-D059-4B07-9258-E1E3D95CA352}"/>
              </a:ext>
            </a:extLst>
          </p:cNvPr>
          <p:cNvCxnSpPr>
            <a:cxnSpLocks/>
          </p:cNvCxnSpPr>
          <p:nvPr/>
        </p:nvCxnSpPr>
        <p:spPr>
          <a:xfrm>
            <a:off x="6991904" y="3873579"/>
            <a:ext cx="3495675" cy="0"/>
          </a:xfrm>
          <a:prstGeom prst="line">
            <a:avLst/>
          </a:prstGeom>
          <a:ln w="952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7361738633FBAB44BC5A96597BD5A603" ma:contentTypeVersion="9" ma:contentTypeDescription="Tạo tài liệu mới." ma:contentTypeScope="" ma:versionID="2f4176beb374629cb55ebd9df703dee7">
  <xsd:schema xmlns:xsd="http://www.w3.org/2001/XMLSchema" xmlns:xs="http://www.w3.org/2001/XMLSchema" xmlns:p="http://schemas.microsoft.com/office/2006/metadata/properties" xmlns:ns3="7a1a5717-81ae-4b8c-898e-fd317049e122" xmlns:ns4="1bad1aa5-4027-4de2-86c9-7ee78d380520" targetNamespace="http://schemas.microsoft.com/office/2006/metadata/properties" ma:root="true" ma:fieldsID="c85d2c17ebd2ca283a35331d1eafa511" ns3:_="" ns4:_="">
    <xsd:import namespace="7a1a5717-81ae-4b8c-898e-fd317049e122"/>
    <xsd:import namespace="1bad1aa5-4027-4de2-86c9-7ee78d38052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1a5717-81ae-4b8c-898e-fd317049e1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ad1aa5-4027-4de2-86c9-7ee78d38052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49F474-F8F4-4BB2-B9BE-1452C321D57F}">
  <ds:schemaRefs>
    <ds:schemaRef ds:uri="7a1a5717-81ae-4b8c-898e-fd317049e122"/>
    <ds:schemaRef ds:uri="http://schemas.microsoft.com/office/2006/documentManagement/types"/>
    <ds:schemaRef ds:uri="http://purl.org/dc/terms/"/>
    <ds:schemaRef ds:uri="1bad1aa5-4027-4de2-86c9-7ee78d380520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47B8A36-9EEF-4E55-B161-249E49E2D2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1a5717-81ae-4b8c-898e-fd317049e122"/>
    <ds:schemaRef ds:uri="1bad1aa5-4027-4de2-86c9-7ee78d3805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31BD16E-BD70-4FEC-8E01-9DF21B9119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121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Võ Hữu Phúc</dc:creator>
  <cp:lastModifiedBy>Văn Tín</cp:lastModifiedBy>
  <cp:revision>3</cp:revision>
  <dcterms:created xsi:type="dcterms:W3CDTF">2020-11-04T10:46:51Z</dcterms:created>
  <dcterms:modified xsi:type="dcterms:W3CDTF">2020-11-05T08:42:29Z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0x0101007361738633FBAB44BC5A96597BD5A603</vt:lpwstr>
  </property>
</Properties>
</file>