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 id="2147483729" r:id="rId2"/>
    <p:sldMasterId id="2147483730" r:id="rId3"/>
  </p:sldMasterIdLst>
  <p:notesMasterIdLst>
    <p:notesMasterId r:id="rId15"/>
  </p:notesMasterIdLst>
  <p:sldIdLst>
    <p:sldId id="256" r:id="rId4"/>
    <p:sldId id="257" r:id="rId5"/>
    <p:sldId id="258" r:id="rId6"/>
    <p:sldId id="263" r:id="rId7"/>
    <p:sldId id="259" r:id="rId8"/>
    <p:sldId id="261" r:id="rId9"/>
    <p:sldId id="264" r:id="rId10"/>
    <p:sldId id="265" r:id="rId11"/>
    <p:sldId id="260" r:id="rId12"/>
    <p:sldId id="262"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7"/>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e08b5807b3_0_1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2e08b5807b3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e08b5807b3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e08b5807b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83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90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e08b5807b3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e08b5807b3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e08b5807b3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e08b5807b3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44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56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20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08b5807b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08b5807b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01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e08b5807b3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e08b5807b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83" name="Google Shape;83;p13"/>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4"/>
        <p:cNvGrpSpPr/>
        <p:nvPr/>
      </p:nvGrpSpPr>
      <p:grpSpPr>
        <a:xfrm>
          <a:off x="0" y="0"/>
          <a:ext cx="0" cy="0"/>
          <a:chOff x="0" y="0"/>
          <a:chExt cx="0" cy="0"/>
        </a:xfrm>
      </p:grpSpPr>
      <p:sp>
        <p:nvSpPr>
          <p:cNvPr id="85" name="Google Shape;85;p1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3">
  <p:cSld name="TITLE_3">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4">
  <p:cSld name="TITLE_4">
    <p:spTree>
      <p:nvGrpSpPr>
        <p:cNvPr id="1" name="Shape 90"/>
        <p:cNvGrpSpPr/>
        <p:nvPr/>
      </p:nvGrpSpPr>
      <p:grpSpPr>
        <a:xfrm>
          <a:off x="0" y="0"/>
          <a:ext cx="0" cy="0"/>
          <a:chOff x="0" y="0"/>
          <a:chExt cx="0" cy="0"/>
        </a:xfrm>
      </p:grpSpPr>
      <p:sp>
        <p:nvSpPr>
          <p:cNvPr id="91" name="Google Shape;91;p1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5">
  <p:cSld name="TITLE_5">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1_1">
  <p:cSld name="TITLE_1_1">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6" name="Google Shape;96;p19"/>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97" name="Google Shape;97;p19"/>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6">
  <p:cSld name="TITLE_6">
    <p:spTree>
      <p:nvGrpSpPr>
        <p:cNvPr id="1" name="Shape 98"/>
        <p:cNvGrpSpPr/>
        <p:nvPr/>
      </p:nvGrpSpPr>
      <p:grpSpPr>
        <a:xfrm>
          <a:off x="0" y="0"/>
          <a:ext cx="0" cy="0"/>
          <a:chOff x="0" y="0"/>
          <a:chExt cx="0" cy="0"/>
        </a:xfrm>
      </p:grpSpPr>
      <p:sp>
        <p:nvSpPr>
          <p:cNvPr id="99" name="Google Shape;99;p2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7">
  <p:cSld name="TITLE_7">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8">
  <p:cSld name="TITLE_8">
    <p:spTree>
      <p:nvGrpSpPr>
        <p:cNvPr id="1" name="Shape 102"/>
        <p:cNvGrpSpPr/>
        <p:nvPr/>
      </p:nvGrpSpPr>
      <p:grpSpPr>
        <a:xfrm>
          <a:off x="0" y="0"/>
          <a:ext cx="0" cy="0"/>
          <a:chOff x="0" y="0"/>
          <a:chExt cx="0" cy="0"/>
        </a:xfrm>
      </p:grpSpPr>
      <p:sp>
        <p:nvSpPr>
          <p:cNvPr id="103" name="Google Shape;103;p2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9">
  <p:cSld name="TITLE_9">
    <p:spTree>
      <p:nvGrpSpPr>
        <p:cNvPr id="1" name="Shape 104"/>
        <p:cNvGrpSpPr/>
        <p:nvPr/>
      </p:nvGrpSpPr>
      <p:grpSpPr>
        <a:xfrm>
          <a:off x="0" y="0"/>
          <a:ext cx="0" cy="0"/>
          <a:chOff x="0" y="0"/>
          <a:chExt cx="0" cy="0"/>
        </a:xfrm>
      </p:grpSpPr>
      <p:sp>
        <p:nvSpPr>
          <p:cNvPr id="105" name="Google Shape;105;p2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10">
  <p:cSld name="TITLE_10">
    <p:spTree>
      <p:nvGrpSpPr>
        <p:cNvPr id="1" name="Shape 106"/>
        <p:cNvGrpSpPr/>
        <p:nvPr/>
      </p:nvGrpSpPr>
      <p:grpSpPr>
        <a:xfrm>
          <a:off x="0" y="0"/>
          <a:ext cx="0" cy="0"/>
          <a:chOff x="0" y="0"/>
          <a:chExt cx="0" cy="0"/>
        </a:xfrm>
      </p:grpSpPr>
      <p:sp>
        <p:nvSpPr>
          <p:cNvPr id="107" name="Google Shape;107;p2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11">
  <p:cSld name="TITLE_11">
    <p:spTree>
      <p:nvGrpSpPr>
        <p:cNvPr id="1" name="Shape 108"/>
        <p:cNvGrpSpPr/>
        <p:nvPr/>
      </p:nvGrpSpPr>
      <p:grpSpPr>
        <a:xfrm>
          <a:off x="0" y="0"/>
          <a:ext cx="0" cy="0"/>
          <a:chOff x="0" y="0"/>
          <a:chExt cx="0" cy="0"/>
        </a:xfrm>
      </p:grpSpPr>
      <p:sp>
        <p:nvSpPr>
          <p:cNvPr id="109" name="Google Shape;109;p2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12">
  <p:cSld name="TITLE_12">
    <p:spTree>
      <p:nvGrpSpPr>
        <p:cNvPr id="1" name="Shape 110"/>
        <p:cNvGrpSpPr/>
        <p:nvPr/>
      </p:nvGrpSpPr>
      <p:grpSpPr>
        <a:xfrm>
          <a:off x="0" y="0"/>
          <a:ext cx="0" cy="0"/>
          <a:chOff x="0" y="0"/>
          <a:chExt cx="0" cy="0"/>
        </a:xfrm>
      </p:grpSpPr>
      <p:sp>
        <p:nvSpPr>
          <p:cNvPr id="111" name="Google Shape;111;p2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13">
  <p:cSld name="TITLE_13">
    <p:spTree>
      <p:nvGrpSpPr>
        <p:cNvPr id="1" name="Shape 112"/>
        <p:cNvGrpSpPr/>
        <p:nvPr/>
      </p:nvGrpSpPr>
      <p:grpSpPr>
        <a:xfrm>
          <a:off x="0" y="0"/>
          <a:ext cx="0" cy="0"/>
          <a:chOff x="0" y="0"/>
          <a:chExt cx="0" cy="0"/>
        </a:xfrm>
      </p:grpSpPr>
      <p:sp>
        <p:nvSpPr>
          <p:cNvPr id="113" name="Google Shape;113;p2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4">
  <p:cSld name="TITLE_14">
    <p:spTree>
      <p:nvGrpSpPr>
        <p:cNvPr id="1" name="Shape 114"/>
        <p:cNvGrpSpPr/>
        <p:nvPr/>
      </p:nvGrpSpPr>
      <p:grpSpPr>
        <a:xfrm>
          <a:off x="0" y="0"/>
          <a:ext cx="0" cy="0"/>
          <a:chOff x="0" y="0"/>
          <a:chExt cx="0" cy="0"/>
        </a:xfrm>
      </p:grpSpPr>
      <p:sp>
        <p:nvSpPr>
          <p:cNvPr id="115" name="Google Shape;115;p2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3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24" name="Google Shape;124;p3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25" name="Google Shape;125;p3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30"/>
          <p:cNvSpPr/>
          <p:nvPr/>
        </p:nvSpPr>
        <p:spPr>
          <a:xfrm>
            <a:off x="0" y="0"/>
            <a:ext cx="9144000" cy="51435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2">
              <a:alphaModFix amt="75000"/>
            </a:blip>
            <a:stretch>
              <a:fillRect t="-48887" b="-28877"/>
            </a:stretch>
          </a:blipFill>
          <a:ln>
            <a:noFill/>
          </a:ln>
        </p:spPr>
      </p:sp>
      <p:pic>
        <p:nvPicPr>
          <p:cNvPr id="127" name="Google Shape;127;p30"/>
          <p:cNvPicPr preferRelativeResize="0"/>
          <p:nvPr/>
        </p:nvPicPr>
        <p:blipFill>
          <a:blip r:embed="rId3">
            <a:alphaModFix/>
          </a:blip>
          <a:stretch>
            <a:fillRect/>
          </a:stretch>
        </p:blipFill>
        <p:spPr>
          <a:xfrm>
            <a:off x="7306450" y="4695000"/>
            <a:ext cx="1635401" cy="2950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8"/>
        <p:cNvGrpSpPr/>
        <p:nvPr/>
      </p:nvGrpSpPr>
      <p:grpSpPr>
        <a:xfrm>
          <a:off x="0" y="0"/>
          <a:ext cx="0" cy="0"/>
          <a:chOff x="0" y="0"/>
          <a:chExt cx="0" cy="0"/>
        </a:xfrm>
      </p:grpSpPr>
      <p:sp>
        <p:nvSpPr>
          <p:cNvPr id="129" name="Google Shape;129;p31"/>
          <p:cNvSpPr txBox="1">
            <a:spLocks noGrp="1"/>
          </p:cNvSpPr>
          <p:nvPr>
            <p:ph type="ctrTitle"/>
          </p:nvPr>
        </p:nvSpPr>
        <p:spPr>
          <a:xfrm>
            <a:off x="342900" y="1065213"/>
            <a:ext cx="3886200" cy="7350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30" name="Google Shape;130;p31"/>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rtl="0">
              <a:spcBef>
                <a:spcPts val="300"/>
              </a:spcBef>
              <a:spcAft>
                <a:spcPts val="0"/>
              </a:spcAft>
              <a:buClr>
                <a:srgbClr val="888888"/>
              </a:buClr>
              <a:buSzPts val="1600"/>
              <a:buNone/>
              <a:defRPr>
                <a:solidFill>
                  <a:srgbClr val="888888"/>
                </a:solidFill>
              </a:defRPr>
            </a:lvl1pPr>
            <a:lvl2pPr lvl="1" algn="ctr" rtl="0">
              <a:spcBef>
                <a:spcPts val="300"/>
              </a:spcBef>
              <a:spcAft>
                <a:spcPts val="0"/>
              </a:spcAft>
              <a:buClr>
                <a:srgbClr val="888888"/>
              </a:buClr>
              <a:buSzPts val="1400"/>
              <a:buNone/>
              <a:defRPr>
                <a:solidFill>
                  <a:srgbClr val="888888"/>
                </a:solidFill>
              </a:defRPr>
            </a:lvl2pPr>
            <a:lvl3pPr lvl="2" algn="ctr" rtl="0">
              <a:spcBef>
                <a:spcPts val="200"/>
              </a:spcBef>
              <a:spcAft>
                <a:spcPts val="0"/>
              </a:spcAft>
              <a:buClr>
                <a:srgbClr val="888888"/>
              </a:buClr>
              <a:buSzPts val="1200"/>
              <a:buNone/>
              <a:defRPr>
                <a:solidFill>
                  <a:srgbClr val="888888"/>
                </a:solidFill>
              </a:defRPr>
            </a:lvl3pPr>
            <a:lvl4pPr lvl="3" algn="ctr" rtl="0">
              <a:spcBef>
                <a:spcPts val="200"/>
              </a:spcBef>
              <a:spcAft>
                <a:spcPts val="0"/>
              </a:spcAft>
              <a:buClr>
                <a:srgbClr val="888888"/>
              </a:buClr>
              <a:buSzPts val="1000"/>
              <a:buNone/>
              <a:defRPr>
                <a:solidFill>
                  <a:srgbClr val="888888"/>
                </a:solidFill>
              </a:defRPr>
            </a:lvl4pPr>
            <a:lvl5pPr lvl="4" algn="ctr" rtl="0">
              <a:spcBef>
                <a:spcPts val="200"/>
              </a:spcBef>
              <a:spcAft>
                <a:spcPts val="0"/>
              </a:spcAft>
              <a:buClr>
                <a:srgbClr val="888888"/>
              </a:buClr>
              <a:buSzPts val="1000"/>
              <a:buNone/>
              <a:defRPr>
                <a:solidFill>
                  <a:srgbClr val="888888"/>
                </a:solidFill>
              </a:defRPr>
            </a:lvl5pPr>
            <a:lvl6pPr lvl="5" algn="ctr" rtl="0">
              <a:spcBef>
                <a:spcPts val="200"/>
              </a:spcBef>
              <a:spcAft>
                <a:spcPts val="0"/>
              </a:spcAft>
              <a:buClr>
                <a:srgbClr val="888888"/>
              </a:buClr>
              <a:buSzPts val="1000"/>
              <a:buNone/>
              <a:defRPr>
                <a:solidFill>
                  <a:srgbClr val="888888"/>
                </a:solidFill>
              </a:defRPr>
            </a:lvl6pPr>
            <a:lvl7pPr lvl="6" algn="ctr" rtl="0">
              <a:spcBef>
                <a:spcPts val="200"/>
              </a:spcBef>
              <a:spcAft>
                <a:spcPts val="0"/>
              </a:spcAft>
              <a:buClr>
                <a:srgbClr val="888888"/>
              </a:buClr>
              <a:buSzPts val="1000"/>
              <a:buNone/>
              <a:defRPr>
                <a:solidFill>
                  <a:srgbClr val="888888"/>
                </a:solidFill>
              </a:defRPr>
            </a:lvl7pPr>
            <a:lvl8pPr lvl="7" algn="ctr" rtl="0">
              <a:spcBef>
                <a:spcPts val="200"/>
              </a:spcBef>
              <a:spcAft>
                <a:spcPts val="0"/>
              </a:spcAft>
              <a:buClr>
                <a:srgbClr val="888888"/>
              </a:buClr>
              <a:buSzPts val="1000"/>
              <a:buNone/>
              <a:defRPr>
                <a:solidFill>
                  <a:srgbClr val="888888"/>
                </a:solidFill>
              </a:defRPr>
            </a:lvl8pPr>
            <a:lvl9pPr lvl="8" algn="ctr" rtl="0">
              <a:spcBef>
                <a:spcPts val="200"/>
              </a:spcBef>
              <a:spcAft>
                <a:spcPts val="0"/>
              </a:spcAft>
              <a:buClr>
                <a:srgbClr val="888888"/>
              </a:buClr>
              <a:buSzPts val="1000"/>
              <a:buNone/>
              <a:defRPr>
                <a:solidFill>
                  <a:srgbClr val="888888"/>
                </a:solidFill>
              </a:defRPr>
            </a:lvl9pPr>
          </a:lstStyle>
          <a:p>
            <a:endParaRPr/>
          </a:p>
        </p:txBody>
      </p:sp>
      <p:sp>
        <p:nvSpPr>
          <p:cNvPr id="131" name="Google Shape;131;p3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32" name="Google Shape;132;p3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33" name="Google Shape;133;p3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36" name="Google Shape;136;p32"/>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137" name="Google Shape;137;p3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38" name="Google Shape;138;p3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39" name="Google Shape;139;p3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3"/>
          <p:cNvSpPr txBox="1">
            <a:spLocks noGrp="1"/>
          </p:cNvSpPr>
          <p:nvPr>
            <p:ph type="title"/>
          </p:nvPr>
        </p:nvSpPr>
        <p:spPr>
          <a:xfrm>
            <a:off x="361156" y="2203450"/>
            <a:ext cx="3886200" cy="681000"/>
          </a:xfrm>
          <a:prstGeom prst="rect">
            <a:avLst/>
          </a:prstGeom>
          <a:noFill/>
          <a:ln>
            <a:noFill/>
          </a:ln>
        </p:spPr>
        <p:txBody>
          <a:bodyPr spcFirstLastPara="1" wrap="square" lIns="45725" tIns="22850" rIns="45725" bIns="22850" anchor="t" anchorCtr="0">
            <a:normAutofit/>
          </a:bodyPr>
          <a:lstStyle>
            <a:lvl1pPr lvl="0" algn="l" rtl="0">
              <a:spcBef>
                <a:spcPts val="0"/>
              </a:spcBef>
              <a:spcAft>
                <a:spcPts val="0"/>
              </a:spcAft>
              <a:buClr>
                <a:schemeClr val="dk1"/>
              </a:buClr>
              <a:buSzPts val="2000"/>
              <a:buFont typeface="Calibri"/>
              <a:buNone/>
              <a:defRPr sz="2000" b="1"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42" name="Google Shape;142;p33"/>
          <p:cNvSpPr txBox="1">
            <a:spLocks noGrp="1"/>
          </p:cNvSpPr>
          <p:nvPr>
            <p:ph type="body" idx="1"/>
          </p:nvPr>
        </p:nvSpPr>
        <p:spPr>
          <a:xfrm>
            <a:off x="361156" y="1453357"/>
            <a:ext cx="3886200" cy="7503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rgbClr val="888888"/>
              </a:buClr>
              <a:buSzPts val="1000"/>
              <a:buNone/>
              <a:defRPr sz="1000">
                <a:solidFill>
                  <a:srgbClr val="888888"/>
                </a:solidFill>
              </a:defRPr>
            </a:lvl1pPr>
            <a:lvl2pPr marL="914400" lvl="1" indent="-228600" algn="l" rtl="0">
              <a:spcBef>
                <a:spcPts val="200"/>
              </a:spcBef>
              <a:spcAft>
                <a:spcPts val="0"/>
              </a:spcAft>
              <a:buClr>
                <a:srgbClr val="888888"/>
              </a:buClr>
              <a:buSzPts val="900"/>
              <a:buNone/>
              <a:defRPr sz="900">
                <a:solidFill>
                  <a:srgbClr val="888888"/>
                </a:solidFill>
              </a:defRPr>
            </a:lvl2pPr>
            <a:lvl3pPr marL="1371600" lvl="2" indent="-228600" algn="l" rtl="0">
              <a:spcBef>
                <a:spcPts val="200"/>
              </a:spcBef>
              <a:spcAft>
                <a:spcPts val="0"/>
              </a:spcAft>
              <a:buClr>
                <a:srgbClr val="888888"/>
              </a:buClr>
              <a:buSzPts val="800"/>
              <a:buNone/>
              <a:defRPr sz="800">
                <a:solidFill>
                  <a:srgbClr val="888888"/>
                </a:solidFill>
              </a:defRPr>
            </a:lvl3pPr>
            <a:lvl4pPr marL="1828800" lvl="3" indent="-228600" algn="l" rtl="0">
              <a:spcBef>
                <a:spcPts val="100"/>
              </a:spcBef>
              <a:spcAft>
                <a:spcPts val="0"/>
              </a:spcAft>
              <a:buClr>
                <a:srgbClr val="888888"/>
              </a:buClr>
              <a:buSzPts val="700"/>
              <a:buNone/>
              <a:defRPr sz="700">
                <a:solidFill>
                  <a:srgbClr val="888888"/>
                </a:solidFill>
              </a:defRPr>
            </a:lvl4pPr>
            <a:lvl5pPr marL="2286000" lvl="4" indent="-228600" algn="l" rtl="0">
              <a:spcBef>
                <a:spcPts val="100"/>
              </a:spcBef>
              <a:spcAft>
                <a:spcPts val="0"/>
              </a:spcAft>
              <a:buClr>
                <a:srgbClr val="888888"/>
              </a:buClr>
              <a:buSzPts val="700"/>
              <a:buNone/>
              <a:defRPr sz="700">
                <a:solidFill>
                  <a:srgbClr val="888888"/>
                </a:solidFill>
              </a:defRPr>
            </a:lvl5pPr>
            <a:lvl6pPr marL="2743200" lvl="5" indent="-228600" algn="l" rtl="0">
              <a:spcBef>
                <a:spcPts val="100"/>
              </a:spcBef>
              <a:spcAft>
                <a:spcPts val="0"/>
              </a:spcAft>
              <a:buClr>
                <a:srgbClr val="888888"/>
              </a:buClr>
              <a:buSzPts val="700"/>
              <a:buNone/>
              <a:defRPr sz="700">
                <a:solidFill>
                  <a:srgbClr val="888888"/>
                </a:solidFill>
              </a:defRPr>
            </a:lvl6pPr>
            <a:lvl7pPr marL="3200400" lvl="6" indent="-228600" algn="l" rtl="0">
              <a:spcBef>
                <a:spcPts val="100"/>
              </a:spcBef>
              <a:spcAft>
                <a:spcPts val="0"/>
              </a:spcAft>
              <a:buClr>
                <a:srgbClr val="888888"/>
              </a:buClr>
              <a:buSzPts val="700"/>
              <a:buNone/>
              <a:defRPr sz="700">
                <a:solidFill>
                  <a:srgbClr val="888888"/>
                </a:solidFill>
              </a:defRPr>
            </a:lvl7pPr>
            <a:lvl8pPr marL="3657600" lvl="7" indent="-228600" algn="l" rtl="0">
              <a:spcBef>
                <a:spcPts val="100"/>
              </a:spcBef>
              <a:spcAft>
                <a:spcPts val="0"/>
              </a:spcAft>
              <a:buClr>
                <a:srgbClr val="888888"/>
              </a:buClr>
              <a:buSzPts val="700"/>
              <a:buNone/>
              <a:defRPr sz="700">
                <a:solidFill>
                  <a:srgbClr val="888888"/>
                </a:solidFill>
              </a:defRPr>
            </a:lvl8pPr>
            <a:lvl9pPr marL="4114800" lvl="8" indent="-228600" algn="l" rtl="0">
              <a:spcBef>
                <a:spcPts val="100"/>
              </a:spcBef>
              <a:spcAft>
                <a:spcPts val="0"/>
              </a:spcAft>
              <a:buClr>
                <a:srgbClr val="888888"/>
              </a:buClr>
              <a:buSzPts val="700"/>
              <a:buNone/>
              <a:defRPr sz="700">
                <a:solidFill>
                  <a:srgbClr val="888888"/>
                </a:solidFill>
              </a:defRPr>
            </a:lvl9pPr>
          </a:lstStyle>
          <a:p>
            <a:endParaRPr/>
          </a:p>
        </p:txBody>
      </p:sp>
      <p:sp>
        <p:nvSpPr>
          <p:cNvPr id="143" name="Google Shape;143;p3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44" name="Google Shape;144;p3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45" name="Google Shape;145;p3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
        <p:cNvGrpSpPr/>
        <p:nvPr/>
      </p:nvGrpSpPr>
      <p:grpSpPr>
        <a:xfrm>
          <a:off x="0" y="0"/>
          <a:ext cx="0" cy="0"/>
          <a:chOff x="0" y="0"/>
          <a:chExt cx="0" cy="0"/>
        </a:xfrm>
      </p:grpSpPr>
      <p:sp>
        <p:nvSpPr>
          <p:cNvPr id="147" name="Google Shape;147;p34"/>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48" name="Google Shape;148;p34"/>
          <p:cNvSpPr txBox="1">
            <a:spLocks noGrp="1"/>
          </p:cNvSpPr>
          <p:nvPr>
            <p:ph type="body" idx="1"/>
          </p:nvPr>
        </p:nvSpPr>
        <p:spPr>
          <a:xfrm>
            <a:off x="2286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rtl="0">
              <a:spcBef>
                <a:spcPts val="300"/>
              </a:spcBef>
              <a:spcAft>
                <a:spcPts val="0"/>
              </a:spcAft>
              <a:buClr>
                <a:schemeClr val="dk1"/>
              </a:buClr>
              <a:buSzPts val="1400"/>
              <a:buChar char="•"/>
              <a:defRPr sz="1400"/>
            </a:lvl1pPr>
            <a:lvl2pPr marL="914400" lvl="1" indent="-304800" algn="l" rtl="0">
              <a:spcBef>
                <a:spcPts val="200"/>
              </a:spcBef>
              <a:spcAft>
                <a:spcPts val="0"/>
              </a:spcAft>
              <a:buClr>
                <a:schemeClr val="dk1"/>
              </a:buClr>
              <a:buSzPts val="1200"/>
              <a:buChar char="–"/>
              <a:defRPr sz="1200"/>
            </a:lvl2pPr>
            <a:lvl3pPr marL="1371600" lvl="2" indent="-292100" algn="l" rtl="0">
              <a:spcBef>
                <a:spcPts val="200"/>
              </a:spcBef>
              <a:spcAft>
                <a:spcPts val="0"/>
              </a:spcAft>
              <a:buClr>
                <a:schemeClr val="dk1"/>
              </a:buClr>
              <a:buSzPts val="1000"/>
              <a:buChar char="•"/>
              <a:defRPr sz="1000"/>
            </a:lvl3pPr>
            <a:lvl4pPr marL="1828800" lvl="3" indent="-285750" algn="l" rtl="0">
              <a:spcBef>
                <a:spcPts val="200"/>
              </a:spcBef>
              <a:spcAft>
                <a:spcPts val="0"/>
              </a:spcAft>
              <a:buClr>
                <a:schemeClr val="dk1"/>
              </a:buClr>
              <a:buSzPts val="900"/>
              <a:buChar char="–"/>
              <a:defRPr sz="900"/>
            </a:lvl4pPr>
            <a:lvl5pPr marL="2286000" lvl="4" indent="-285750" algn="l" rtl="0">
              <a:spcBef>
                <a:spcPts val="200"/>
              </a:spcBef>
              <a:spcAft>
                <a:spcPts val="0"/>
              </a:spcAft>
              <a:buClr>
                <a:schemeClr val="dk1"/>
              </a:buClr>
              <a:buSzPts val="900"/>
              <a:buChar char="»"/>
              <a:defRPr sz="900"/>
            </a:lvl5pPr>
            <a:lvl6pPr marL="2743200" lvl="5" indent="-285750" algn="l" rtl="0">
              <a:spcBef>
                <a:spcPts val="200"/>
              </a:spcBef>
              <a:spcAft>
                <a:spcPts val="0"/>
              </a:spcAft>
              <a:buClr>
                <a:schemeClr val="dk1"/>
              </a:buClr>
              <a:buSzPts val="900"/>
              <a:buChar char="•"/>
              <a:defRPr sz="900"/>
            </a:lvl6pPr>
            <a:lvl7pPr marL="3200400" lvl="6" indent="-285750" algn="l" rtl="0">
              <a:spcBef>
                <a:spcPts val="200"/>
              </a:spcBef>
              <a:spcAft>
                <a:spcPts val="0"/>
              </a:spcAft>
              <a:buClr>
                <a:schemeClr val="dk1"/>
              </a:buClr>
              <a:buSzPts val="900"/>
              <a:buChar char="•"/>
              <a:defRPr sz="900"/>
            </a:lvl7pPr>
            <a:lvl8pPr marL="3657600" lvl="7" indent="-285750" algn="l" rtl="0">
              <a:spcBef>
                <a:spcPts val="200"/>
              </a:spcBef>
              <a:spcAft>
                <a:spcPts val="0"/>
              </a:spcAft>
              <a:buClr>
                <a:schemeClr val="dk1"/>
              </a:buClr>
              <a:buSzPts val="900"/>
              <a:buChar char="•"/>
              <a:defRPr sz="900"/>
            </a:lvl8pPr>
            <a:lvl9pPr marL="4114800" lvl="8" indent="-285750" algn="l" rtl="0">
              <a:spcBef>
                <a:spcPts val="200"/>
              </a:spcBef>
              <a:spcAft>
                <a:spcPts val="0"/>
              </a:spcAft>
              <a:buClr>
                <a:schemeClr val="dk1"/>
              </a:buClr>
              <a:buSzPts val="900"/>
              <a:buChar char="•"/>
              <a:defRPr sz="900"/>
            </a:lvl9pPr>
          </a:lstStyle>
          <a:p>
            <a:endParaRPr/>
          </a:p>
        </p:txBody>
      </p:sp>
      <p:sp>
        <p:nvSpPr>
          <p:cNvPr id="149" name="Google Shape;149;p34"/>
          <p:cNvSpPr txBox="1">
            <a:spLocks noGrp="1"/>
          </p:cNvSpPr>
          <p:nvPr>
            <p:ph type="body" idx="2"/>
          </p:nvPr>
        </p:nvSpPr>
        <p:spPr>
          <a:xfrm>
            <a:off x="23241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rtl="0">
              <a:spcBef>
                <a:spcPts val="300"/>
              </a:spcBef>
              <a:spcAft>
                <a:spcPts val="0"/>
              </a:spcAft>
              <a:buClr>
                <a:schemeClr val="dk1"/>
              </a:buClr>
              <a:buSzPts val="1400"/>
              <a:buChar char="•"/>
              <a:defRPr sz="1400"/>
            </a:lvl1pPr>
            <a:lvl2pPr marL="914400" lvl="1" indent="-304800" algn="l" rtl="0">
              <a:spcBef>
                <a:spcPts val="200"/>
              </a:spcBef>
              <a:spcAft>
                <a:spcPts val="0"/>
              </a:spcAft>
              <a:buClr>
                <a:schemeClr val="dk1"/>
              </a:buClr>
              <a:buSzPts val="1200"/>
              <a:buChar char="–"/>
              <a:defRPr sz="1200"/>
            </a:lvl2pPr>
            <a:lvl3pPr marL="1371600" lvl="2" indent="-292100" algn="l" rtl="0">
              <a:spcBef>
                <a:spcPts val="200"/>
              </a:spcBef>
              <a:spcAft>
                <a:spcPts val="0"/>
              </a:spcAft>
              <a:buClr>
                <a:schemeClr val="dk1"/>
              </a:buClr>
              <a:buSzPts val="1000"/>
              <a:buChar char="•"/>
              <a:defRPr sz="1000"/>
            </a:lvl3pPr>
            <a:lvl4pPr marL="1828800" lvl="3" indent="-285750" algn="l" rtl="0">
              <a:spcBef>
                <a:spcPts val="200"/>
              </a:spcBef>
              <a:spcAft>
                <a:spcPts val="0"/>
              </a:spcAft>
              <a:buClr>
                <a:schemeClr val="dk1"/>
              </a:buClr>
              <a:buSzPts val="900"/>
              <a:buChar char="–"/>
              <a:defRPr sz="900"/>
            </a:lvl4pPr>
            <a:lvl5pPr marL="2286000" lvl="4" indent="-285750" algn="l" rtl="0">
              <a:spcBef>
                <a:spcPts val="200"/>
              </a:spcBef>
              <a:spcAft>
                <a:spcPts val="0"/>
              </a:spcAft>
              <a:buClr>
                <a:schemeClr val="dk1"/>
              </a:buClr>
              <a:buSzPts val="900"/>
              <a:buChar char="»"/>
              <a:defRPr sz="900"/>
            </a:lvl5pPr>
            <a:lvl6pPr marL="2743200" lvl="5" indent="-285750" algn="l" rtl="0">
              <a:spcBef>
                <a:spcPts val="200"/>
              </a:spcBef>
              <a:spcAft>
                <a:spcPts val="0"/>
              </a:spcAft>
              <a:buClr>
                <a:schemeClr val="dk1"/>
              </a:buClr>
              <a:buSzPts val="900"/>
              <a:buChar char="•"/>
              <a:defRPr sz="900"/>
            </a:lvl6pPr>
            <a:lvl7pPr marL="3200400" lvl="6" indent="-285750" algn="l" rtl="0">
              <a:spcBef>
                <a:spcPts val="200"/>
              </a:spcBef>
              <a:spcAft>
                <a:spcPts val="0"/>
              </a:spcAft>
              <a:buClr>
                <a:schemeClr val="dk1"/>
              </a:buClr>
              <a:buSzPts val="900"/>
              <a:buChar char="•"/>
              <a:defRPr sz="900"/>
            </a:lvl7pPr>
            <a:lvl8pPr marL="3657600" lvl="7" indent="-285750" algn="l" rtl="0">
              <a:spcBef>
                <a:spcPts val="200"/>
              </a:spcBef>
              <a:spcAft>
                <a:spcPts val="0"/>
              </a:spcAft>
              <a:buClr>
                <a:schemeClr val="dk1"/>
              </a:buClr>
              <a:buSzPts val="900"/>
              <a:buChar char="•"/>
              <a:defRPr sz="900"/>
            </a:lvl8pPr>
            <a:lvl9pPr marL="4114800" lvl="8" indent="-285750" algn="l" rtl="0">
              <a:spcBef>
                <a:spcPts val="200"/>
              </a:spcBef>
              <a:spcAft>
                <a:spcPts val="0"/>
              </a:spcAft>
              <a:buClr>
                <a:schemeClr val="dk1"/>
              </a:buClr>
              <a:buSzPts val="900"/>
              <a:buChar char="•"/>
              <a:defRPr sz="900"/>
            </a:lvl9pPr>
          </a:lstStyle>
          <a:p>
            <a:endParaRPr/>
          </a:p>
        </p:txBody>
      </p:sp>
      <p:sp>
        <p:nvSpPr>
          <p:cNvPr id="150" name="Google Shape;150;p3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51" name="Google Shape;151;p3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52" name="Google Shape;152;p3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3"/>
        <p:cNvGrpSpPr/>
        <p:nvPr/>
      </p:nvGrpSpPr>
      <p:grpSpPr>
        <a:xfrm>
          <a:off x="0" y="0"/>
          <a:ext cx="0" cy="0"/>
          <a:chOff x="0" y="0"/>
          <a:chExt cx="0" cy="0"/>
        </a:xfrm>
      </p:grpSpPr>
      <p:sp>
        <p:nvSpPr>
          <p:cNvPr id="154" name="Google Shape;154;p35"/>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55" name="Google Shape;155;p35"/>
          <p:cNvSpPr txBox="1">
            <a:spLocks noGrp="1"/>
          </p:cNvSpPr>
          <p:nvPr>
            <p:ph type="body" idx="1"/>
          </p:nvPr>
        </p:nvSpPr>
        <p:spPr>
          <a:xfrm>
            <a:off x="228600" y="767556"/>
            <a:ext cx="2020200" cy="3201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chemeClr val="dk1"/>
              </a:buClr>
              <a:buSzPts val="1200"/>
              <a:buNone/>
              <a:defRPr sz="1200" b="1"/>
            </a:lvl1pPr>
            <a:lvl2pPr marL="914400" lvl="1" indent="-228600" algn="l" rtl="0">
              <a:spcBef>
                <a:spcPts val="200"/>
              </a:spcBef>
              <a:spcAft>
                <a:spcPts val="0"/>
              </a:spcAft>
              <a:buClr>
                <a:schemeClr val="dk1"/>
              </a:buClr>
              <a:buSzPts val="1000"/>
              <a:buNone/>
              <a:defRPr sz="1000" b="1"/>
            </a:lvl2pPr>
            <a:lvl3pPr marL="1371600" lvl="2" indent="-228600" algn="l" rtl="0">
              <a:spcBef>
                <a:spcPts val="200"/>
              </a:spcBef>
              <a:spcAft>
                <a:spcPts val="0"/>
              </a:spcAft>
              <a:buClr>
                <a:schemeClr val="dk1"/>
              </a:buClr>
              <a:buSzPts val="900"/>
              <a:buNone/>
              <a:defRPr sz="900" b="1"/>
            </a:lvl3pPr>
            <a:lvl4pPr marL="1828800" lvl="3" indent="-228600" algn="l" rtl="0">
              <a:spcBef>
                <a:spcPts val="200"/>
              </a:spcBef>
              <a:spcAft>
                <a:spcPts val="0"/>
              </a:spcAft>
              <a:buClr>
                <a:schemeClr val="dk1"/>
              </a:buClr>
              <a:buSzPts val="800"/>
              <a:buNone/>
              <a:defRPr sz="800" b="1"/>
            </a:lvl4pPr>
            <a:lvl5pPr marL="2286000" lvl="4" indent="-228600" algn="l" rtl="0">
              <a:spcBef>
                <a:spcPts val="200"/>
              </a:spcBef>
              <a:spcAft>
                <a:spcPts val="0"/>
              </a:spcAft>
              <a:buClr>
                <a:schemeClr val="dk1"/>
              </a:buClr>
              <a:buSzPts val="800"/>
              <a:buNone/>
              <a:defRPr sz="800" b="1"/>
            </a:lvl5pPr>
            <a:lvl6pPr marL="2743200" lvl="5" indent="-228600" algn="l" rtl="0">
              <a:spcBef>
                <a:spcPts val="200"/>
              </a:spcBef>
              <a:spcAft>
                <a:spcPts val="0"/>
              </a:spcAft>
              <a:buClr>
                <a:schemeClr val="dk1"/>
              </a:buClr>
              <a:buSzPts val="800"/>
              <a:buNone/>
              <a:defRPr sz="800" b="1"/>
            </a:lvl6pPr>
            <a:lvl7pPr marL="3200400" lvl="6" indent="-228600" algn="l" rtl="0">
              <a:spcBef>
                <a:spcPts val="200"/>
              </a:spcBef>
              <a:spcAft>
                <a:spcPts val="0"/>
              </a:spcAft>
              <a:buClr>
                <a:schemeClr val="dk1"/>
              </a:buClr>
              <a:buSzPts val="800"/>
              <a:buNone/>
              <a:defRPr sz="800" b="1"/>
            </a:lvl7pPr>
            <a:lvl8pPr marL="3657600" lvl="7" indent="-228600" algn="l" rtl="0">
              <a:spcBef>
                <a:spcPts val="200"/>
              </a:spcBef>
              <a:spcAft>
                <a:spcPts val="0"/>
              </a:spcAft>
              <a:buClr>
                <a:schemeClr val="dk1"/>
              </a:buClr>
              <a:buSzPts val="800"/>
              <a:buNone/>
              <a:defRPr sz="800" b="1"/>
            </a:lvl8pPr>
            <a:lvl9pPr marL="4114800" lvl="8" indent="-228600" algn="l" rtl="0">
              <a:spcBef>
                <a:spcPts val="200"/>
              </a:spcBef>
              <a:spcAft>
                <a:spcPts val="0"/>
              </a:spcAft>
              <a:buClr>
                <a:schemeClr val="dk1"/>
              </a:buClr>
              <a:buSzPts val="800"/>
              <a:buNone/>
              <a:defRPr sz="800" b="1"/>
            </a:lvl9pPr>
          </a:lstStyle>
          <a:p>
            <a:endParaRPr/>
          </a:p>
        </p:txBody>
      </p:sp>
      <p:sp>
        <p:nvSpPr>
          <p:cNvPr id="156" name="Google Shape;156;p35"/>
          <p:cNvSpPr txBox="1">
            <a:spLocks noGrp="1"/>
          </p:cNvSpPr>
          <p:nvPr>
            <p:ph type="body" idx="2"/>
          </p:nvPr>
        </p:nvSpPr>
        <p:spPr>
          <a:xfrm>
            <a:off x="228600" y="1087438"/>
            <a:ext cx="2020200" cy="1975800"/>
          </a:xfrm>
          <a:prstGeom prst="rect">
            <a:avLst/>
          </a:prstGeom>
          <a:noFill/>
          <a:ln>
            <a:noFill/>
          </a:ln>
        </p:spPr>
        <p:txBody>
          <a:bodyPr spcFirstLastPara="1" wrap="square" lIns="45725" tIns="22850" rIns="45725" bIns="22850" anchor="t" anchorCtr="0">
            <a:normAutofit/>
          </a:bodyPr>
          <a:lstStyle>
            <a:lvl1pPr marL="457200" lvl="0" indent="-304800" algn="l" rtl="0">
              <a:spcBef>
                <a:spcPts val="200"/>
              </a:spcBef>
              <a:spcAft>
                <a:spcPts val="0"/>
              </a:spcAft>
              <a:buClr>
                <a:schemeClr val="dk1"/>
              </a:buClr>
              <a:buSzPts val="1200"/>
              <a:buChar char="•"/>
              <a:defRPr sz="1200"/>
            </a:lvl1pPr>
            <a:lvl2pPr marL="914400" lvl="1" indent="-292100" algn="l" rtl="0">
              <a:spcBef>
                <a:spcPts val="200"/>
              </a:spcBef>
              <a:spcAft>
                <a:spcPts val="0"/>
              </a:spcAft>
              <a:buClr>
                <a:schemeClr val="dk1"/>
              </a:buClr>
              <a:buSzPts val="1000"/>
              <a:buChar char="–"/>
              <a:defRPr sz="1000"/>
            </a:lvl2pPr>
            <a:lvl3pPr marL="1371600" lvl="2" indent="-285750" algn="l" rtl="0">
              <a:spcBef>
                <a:spcPts val="200"/>
              </a:spcBef>
              <a:spcAft>
                <a:spcPts val="0"/>
              </a:spcAft>
              <a:buClr>
                <a:schemeClr val="dk1"/>
              </a:buClr>
              <a:buSzPts val="900"/>
              <a:buChar char="•"/>
              <a:defRPr sz="900"/>
            </a:lvl3pPr>
            <a:lvl4pPr marL="1828800" lvl="3" indent="-279400" algn="l" rtl="0">
              <a:spcBef>
                <a:spcPts val="200"/>
              </a:spcBef>
              <a:spcAft>
                <a:spcPts val="0"/>
              </a:spcAft>
              <a:buClr>
                <a:schemeClr val="dk1"/>
              </a:buClr>
              <a:buSzPts val="800"/>
              <a:buChar char="–"/>
              <a:defRPr sz="800"/>
            </a:lvl4pPr>
            <a:lvl5pPr marL="2286000" lvl="4" indent="-279400" algn="l" rtl="0">
              <a:spcBef>
                <a:spcPts val="200"/>
              </a:spcBef>
              <a:spcAft>
                <a:spcPts val="0"/>
              </a:spcAft>
              <a:buClr>
                <a:schemeClr val="dk1"/>
              </a:buClr>
              <a:buSzPts val="800"/>
              <a:buChar char="»"/>
              <a:defRPr sz="800"/>
            </a:lvl5pPr>
            <a:lvl6pPr marL="2743200" lvl="5" indent="-279400" algn="l" rtl="0">
              <a:spcBef>
                <a:spcPts val="200"/>
              </a:spcBef>
              <a:spcAft>
                <a:spcPts val="0"/>
              </a:spcAft>
              <a:buClr>
                <a:schemeClr val="dk1"/>
              </a:buClr>
              <a:buSzPts val="800"/>
              <a:buChar char="•"/>
              <a:defRPr sz="800"/>
            </a:lvl6pPr>
            <a:lvl7pPr marL="3200400" lvl="6" indent="-279400" algn="l" rtl="0">
              <a:spcBef>
                <a:spcPts val="200"/>
              </a:spcBef>
              <a:spcAft>
                <a:spcPts val="0"/>
              </a:spcAft>
              <a:buClr>
                <a:schemeClr val="dk1"/>
              </a:buClr>
              <a:buSzPts val="800"/>
              <a:buChar char="•"/>
              <a:defRPr sz="800"/>
            </a:lvl7pPr>
            <a:lvl8pPr marL="3657600" lvl="7" indent="-279400" algn="l" rtl="0">
              <a:spcBef>
                <a:spcPts val="200"/>
              </a:spcBef>
              <a:spcAft>
                <a:spcPts val="0"/>
              </a:spcAft>
              <a:buClr>
                <a:schemeClr val="dk1"/>
              </a:buClr>
              <a:buSzPts val="800"/>
              <a:buChar char="•"/>
              <a:defRPr sz="800"/>
            </a:lvl8pPr>
            <a:lvl9pPr marL="4114800" lvl="8" indent="-279400" algn="l" rtl="0">
              <a:spcBef>
                <a:spcPts val="200"/>
              </a:spcBef>
              <a:spcAft>
                <a:spcPts val="0"/>
              </a:spcAft>
              <a:buClr>
                <a:schemeClr val="dk1"/>
              </a:buClr>
              <a:buSzPts val="800"/>
              <a:buChar char="•"/>
              <a:defRPr sz="800"/>
            </a:lvl9pPr>
          </a:lstStyle>
          <a:p>
            <a:endParaRPr/>
          </a:p>
        </p:txBody>
      </p:sp>
      <p:sp>
        <p:nvSpPr>
          <p:cNvPr id="157" name="Google Shape;157;p35"/>
          <p:cNvSpPr txBox="1">
            <a:spLocks noGrp="1"/>
          </p:cNvSpPr>
          <p:nvPr>
            <p:ph type="body" idx="3"/>
          </p:nvPr>
        </p:nvSpPr>
        <p:spPr>
          <a:xfrm>
            <a:off x="2322513" y="767556"/>
            <a:ext cx="2021100" cy="3201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chemeClr val="dk1"/>
              </a:buClr>
              <a:buSzPts val="1200"/>
              <a:buNone/>
              <a:defRPr sz="1200" b="1"/>
            </a:lvl1pPr>
            <a:lvl2pPr marL="914400" lvl="1" indent="-228600" algn="l" rtl="0">
              <a:spcBef>
                <a:spcPts val="200"/>
              </a:spcBef>
              <a:spcAft>
                <a:spcPts val="0"/>
              </a:spcAft>
              <a:buClr>
                <a:schemeClr val="dk1"/>
              </a:buClr>
              <a:buSzPts val="1000"/>
              <a:buNone/>
              <a:defRPr sz="1000" b="1"/>
            </a:lvl2pPr>
            <a:lvl3pPr marL="1371600" lvl="2" indent="-228600" algn="l" rtl="0">
              <a:spcBef>
                <a:spcPts val="200"/>
              </a:spcBef>
              <a:spcAft>
                <a:spcPts val="0"/>
              </a:spcAft>
              <a:buClr>
                <a:schemeClr val="dk1"/>
              </a:buClr>
              <a:buSzPts val="900"/>
              <a:buNone/>
              <a:defRPr sz="900" b="1"/>
            </a:lvl3pPr>
            <a:lvl4pPr marL="1828800" lvl="3" indent="-228600" algn="l" rtl="0">
              <a:spcBef>
                <a:spcPts val="200"/>
              </a:spcBef>
              <a:spcAft>
                <a:spcPts val="0"/>
              </a:spcAft>
              <a:buClr>
                <a:schemeClr val="dk1"/>
              </a:buClr>
              <a:buSzPts val="800"/>
              <a:buNone/>
              <a:defRPr sz="800" b="1"/>
            </a:lvl4pPr>
            <a:lvl5pPr marL="2286000" lvl="4" indent="-228600" algn="l" rtl="0">
              <a:spcBef>
                <a:spcPts val="200"/>
              </a:spcBef>
              <a:spcAft>
                <a:spcPts val="0"/>
              </a:spcAft>
              <a:buClr>
                <a:schemeClr val="dk1"/>
              </a:buClr>
              <a:buSzPts val="800"/>
              <a:buNone/>
              <a:defRPr sz="800" b="1"/>
            </a:lvl5pPr>
            <a:lvl6pPr marL="2743200" lvl="5" indent="-228600" algn="l" rtl="0">
              <a:spcBef>
                <a:spcPts val="200"/>
              </a:spcBef>
              <a:spcAft>
                <a:spcPts val="0"/>
              </a:spcAft>
              <a:buClr>
                <a:schemeClr val="dk1"/>
              </a:buClr>
              <a:buSzPts val="800"/>
              <a:buNone/>
              <a:defRPr sz="800" b="1"/>
            </a:lvl6pPr>
            <a:lvl7pPr marL="3200400" lvl="6" indent="-228600" algn="l" rtl="0">
              <a:spcBef>
                <a:spcPts val="200"/>
              </a:spcBef>
              <a:spcAft>
                <a:spcPts val="0"/>
              </a:spcAft>
              <a:buClr>
                <a:schemeClr val="dk1"/>
              </a:buClr>
              <a:buSzPts val="800"/>
              <a:buNone/>
              <a:defRPr sz="800" b="1"/>
            </a:lvl7pPr>
            <a:lvl8pPr marL="3657600" lvl="7" indent="-228600" algn="l" rtl="0">
              <a:spcBef>
                <a:spcPts val="200"/>
              </a:spcBef>
              <a:spcAft>
                <a:spcPts val="0"/>
              </a:spcAft>
              <a:buClr>
                <a:schemeClr val="dk1"/>
              </a:buClr>
              <a:buSzPts val="800"/>
              <a:buNone/>
              <a:defRPr sz="800" b="1"/>
            </a:lvl8pPr>
            <a:lvl9pPr marL="4114800" lvl="8" indent="-228600" algn="l" rtl="0">
              <a:spcBef>
                <a:spcPts val="200"/>
              </a:spcBef>
              <a:spcAft>
                <a:spcPts val="0"/>
              </a:spcAft>
              <a:buClr>
                <a:schemeClr val="dk1"/>
              </a:buClr>
              <a:buSzPts val="800"/>
              <a:buNone/>
              <a:defRPr sz="800" b="1"/>
            </a:lvl9pPr>
          </a:lstStyle>
          <a:p>
            <a:endParaRPr/>
          </a:p>
        </p:txBody>
      </p:sp>
      <p:sp>
        <p:nvSpPr>
          <p:cNvPr id="158" name="Google Shape;158;p35"/>
          <p:cNvSpPr txBox="1">
            <a:spLocks noGrp="1"/>
          </p:cNvSpPr>
          <p:nvPr>
            <p:ph type="body" idx="4"/>
          </p:nvPr>
        </p:nvSpPr>
        <p:spPr>
          <a:xfrm>
            <a:off x="2322513" y="1087438"/>
            <a:ext cx="2021100" cy="1975800"/>
          </a:xfrm>
          <a:prstGeom prst="rect">
            <a:avLst/>
          </a:prstGeom>
          <a:noFill/>
          <a:ln>
            <a:noFill/>
          </a:ln>
        </p:spPr>
        <p:txBody>
          <a:bodyPr spcFirstLastPara="1" wrap="square" lIns="45725" tIns="22850" rIns="45725" bIns="22850" anchor="t" anchorCtr="0">
            <a:normAutofit/>
          </a:bodyPr>
          <a:lstStyle>
            <a:lvl1pPr marL="457200" lvl="0" indent="-304800" algn="l" rtl="0">
              <a:spcBef>
                <a:spcPts val="200"/>
              </a:spcBef>
              <a:spcAft>
                <a:spcPts val="0"/>
              </a:spcAft>
              <a:buClr>
                <a:schemeClr val="dk1"/>
              </a:buClr>
              <a:buSzPts val="1200"/>
              <a:buChar char="•"/>
              <a:defRPr sz="1200"/>
            </a:lvl1pPr>
            <a:lvl2pPr marL="914400" lvl="1" indent="-292100" algn="l" rtl="0">
              <a:spcBef>
                <a:spcPts val="200"/>
              </a:spcBef>
              <a:spcAft>
                <a:spcPts val="0"/>
              </a:spcAft>
              <a:buClr>
                <a:schemeClr val="dk1"/>
              </a:buClr>
              <a:buSzPts val="1000"/>
              <a:buChar char="–"/>
              <a:defRPr sz="1000"/>
            </a:lvl2pPr>
            <a:lvl3pPr marL="1371600" lvl="2" indent="-285750" algn="l" rtl="0">
              <a:spcBef>
                <a:spcPts val="200"/>
              </a:spcBef>
              <a:spcAft>
                <a:spcPts val="0"/>
              </a:spcAft>
              <a:buClr>
                <a:schemeClr val="dk1"/>
              </a:buClr>
              <a:buSzPts val="900"/>
              <a:buChar char="•"/>
              <a:defRPr sz="900"/>
            </a:lvl3pPr>
            <a:lvl4pPr marL="1828800" lvl="3" indent="-279400" algn="l" rtl="0">
              <a:spcBef>
                <a:spcPts val="200"/>
              </a:spcBef>
              <a:spcAft>
                <a:spcPts val="0"/>
              </a:spcAft>
              <a:buClr>
                <a:schemeClr val="dk1"/>
              </a:buClr>
              <a:buSzPts val="800"/>
              <a:buChar char="–"/>
              <a:defRPr sz="800"/>
            </a:lvl4pPr>
            <a:lvl5pPr marL="2286000" lvl="4" indent="-279400" algn="l" rtl="0">
              <a:spcBef>
                <a:spcPts val="200"/>
              </a:spcBef>
              <a:spcAft>
                <a:spcPts val="0"/>
              </a:spcAft>
              <a:buClr>
                <a:schemeClr val="dk1"/>
              </a:buClr>
              <a:buSzPts val="800"/>
              <a:buChar char="»"/>
              <a:defRPr sz="800"/>
            </a:lvl5pPr>
            <a:lvl6pPr marL="2743200" lvl="5" indent="-279400" algn="l" rtl="0">
              <a:spcBef>
                <a:spcPts val="200"/>
              </a:spcBef>
              <a:spcAft>
                <a:spcPts val="0"/>
              </a:spcAft>
              <a:buClr>
                <a:schemeClr val="dk1"/>
              </a:buClr>
              <a:buSzPts val="800"/>
              <a:buChar char="•"/>
              <a:defRPr sz="800"/>
            </a:lvl6pPr>
            <a:lvl7pPr marL="3200400" lvl="6" indent="-279400" algn="l" rtl="0">
              <a:spcBef>
                <a:spcPts val="200"/>
              </a:spcBef>
              <a:spcAft>
                <a:spcPts val="0"/>
              </a:spcAft>
              <a:buClr>
                <a:schemeClr val="dk1"/>
              </a:buClr>
              <a:buSzPts val="800"/>
              <a:buChar char="•"/>
              <a:defRPr sz="800"/>
            </a:lvl7pPr>
            <a:lvl8pPr marL="3657600" lvl="7" indent="-279400" algn="l" rtl="0">
              <a:spcBef>
                <a:spcPts val="200"/>
              </a:spcBef>
              <a:spcAft>
                <a:spcPts val="0"/>
              </a:spcAft>
              <a:buClr>
                <a:schemeClr val="dk1"/>
              </a:buClr>
              <a:buSzPts val="800"/>
              <a:buChar char="•"/>
              <a:defRPr sz="800"/>
            </a:lvl8pPr>
            <a:lvl9pPr marL="4114800" lvl="8" indent="-279400" algn="l" rtl="0">
              <a:spcBef>
                <a:spcPts val="200"/>
              </a:spcBef>
              <a:spcAft>
                <a:spcPts val="0"/>
              </a:spcAft>
              <a:buClr>
                <a:schemeClr val="dk1"/>
              </a:buClr>
              <a:buSzPts val="800"/>
              <a:buChar char="•"/>
              <a:defRPr sz="800"/>
            </a:lvl9pPr>
          </a:lstStyle>
          <a:p>
            <a:endParaRPr/>
          </a:p>
        </p:txBody>
      </p:sp>
      <p:sp>
        <p:nvSpPr>
          <p:cNvPr id="159" name="Google Shape;159;p35"/>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60" name="Google Shape;160;p35"/>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61" name="Google Shape;161;p3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64" name="Google Shape;164;p36"/>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65" name="Google Shape;165;p36"/>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66" name="Google Shape;166;p3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xfrm>
            <a:off x="228600" y="136525"/>
            <a:ext cx="1504200" cy="581100"/>
          </a:xfrm>
          <a:prstGeom prst="rect">
            <a:avLst/>
          </a:prstGeom>
          <a:noFill/>
          <a:ln>
            <a:noFill/>
          </a:ln>
        </p:spPr>
        <p:txBody>
          <a:bodyPr spcFirstLastPara="1" wrap="square" lIns="45725" tIns="22850" rIns="45725" bIns="22850" anchor="b" anchorCtr="0">
            <a:normAutofit/>
          </a:bodyPr>
          <a:lstStyle>
            <a:lvl1pPr lvl="0" algn="l" rtl="0">
              <a:spcBef>
                <a:spcPts val="0"/>
              </a:spcBef>
              <a:spcAft>
                <a:spcPts val="0"/>
              </a:spcAft>
              <a:buClr>
                <a:schemeClr val="dk1"/>
              </a:buClr>
              <a:buSzPts val="1000"/>
              <a:buFont typeface="Calibri"/>
              <a:buNone/>
              <a:defRPr sz="1000" b="1"/>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69" name="Google Shape;169;p37"/>
          <p:cNvSpPr txBox="1">
            <a:spLocks noGrp="1"/>
          </p:cNvSpPr>
          <p:nvPr>
            <p:ph type="body" idx="1"/>
          </p:nvPr>
        </p:nvSpPr>
        <p:spPr>
          <a:xfrm>
            <a:off x="1787525" y="136525"/>
            <a:ext cx="2556000" cy="2926500"/>
          </a:xfrm>
          <a:prstGeom prst="rect">
            <a:avLst/>
          </a:prstGeom>
          <a:noFill/>
          <a:ln>
            <a:noFill/>
          </a:ln>
        </p:spPr>
        <p:txBody>
          <a:bodyPr spcFirstLastPara="1" wrap="square" lIns="45725" tIns="22850" rIns="45725" bIns="22850" anchor="t" anchorCtr="0">
            <a:normAutofit/>
          </a:bodyPr>
          <a:lstStyle>
            <a:lvl1pPr marL="457200" lvl="0" indent="-330200" algn="l" rtl="0">
              <a:spcBef>
                <a:spcPts val="300"/>
              </a:spcBef>
              <a:spcAft>
                <a:spcPts val="0"/>
              </a:spcAft>
              <a:buClr>
                <a:schemeClr val="dk1"/>
              </a:buClr>
              <a:buSzPts val="1600"/>
              <a:buChar char="•"/>
              <a:defRPr sz="1600"/>
            </a:lvl1pPr>
            <a:lvl2pPr marL="914400" lvl="1" indent="-317500" algn="l" rtl="0">
              <a:spcBef>
                <a:spcPts val="300"/>
              </a:spcBef>
              <a:spcAft>
                <a:spcPts val="0"/>
              </a:spcAft>
              <a:buClr>
                <a:schemeClr val="dk1"/>
              </a:buClr>
              <a:buSzPts val="1400"/>
              <a:buChar char="–"/>
              <a:defRPr sz="1400"/>
            </a:lvl2pPr>
            <a:lvl3pPr marL="1371600" lvl="2" indent="-304800" algn="l" rtl="0">
              <a:spcBef>
                <a:spcPts val="200"/>
              </a:spcBef>
              <a:spcAft>
                <a:spcPts val="0"/>
              </a:spcAft>
              <a:buClr>
                <a:schemeClr val="dk1"/>
              </a:buClr>
              <a:buSzPts val="1200"/>
              <a:buChar char="•"/>
              <a:defRPr sz="1200"/>
            </a:lvl3pPr>
            <a:lvl4pPr marL="1828800" lvl="3" indent="-292100" algn="l" rtl="0">
              <a:spcBef>
                <a:spcPts val="200"/>
              </a:spcBef>
              <a:spcAft>
                <a:spcPts val="0"/>
              </a:spcAft>
              <a:buClr>
                <a:schemeClr val="dk1"/>
              </a:buClr>
              <a:buSzPts val="1000"/>
              <a:buChar char="–"/>
              <a:defRPr sz="1000"/>
            </a:lvl4pPr>
            <a:lvl5pPr marL="2286000" lvl="4" indent="-292100" algn="l" rtl="0">
              <a:spcBef>
                <a:spcPts val="200"/>
              </a:spcBef>
              <a:spcAft>
                <a:spcPts val="0"/>
              </a:spcAft>
              <a:buClr>
                <a:schemeClr val="dk1"/>
              </a:buClr>
              <a:buSzPts val="1000"/>
              <a:buChar char="»"/>
              <a:defRPr sz="1000"/>
            </a:lvl5pPr>
            <a:lvl6pPr marL="2743200" lvl="5" indent="-292100" algn="l" rtl="0">
              <a:spcBef>
                <a:spcPts val="200"/>
              </a:spcBef>
              <a:spcAft>
                <a:spcPts val="0"/>
              </a:spcAft>
              <a:buClr>
                <a:schemeClr val="dk1"/>
              </a:buClr>
              <a:buSzPts val="1000"/>
              <a:buChar char="•"/>
              <a:defRPr sz="1000"/>
            </a:lvl6pPr>
            <a:lvl7pPr marL="3200400" lvl="6" indent="-292100" algn="l" rtl="0">
              <a:spcBef>
                <a:spcPts val="200"/>
              </a:spcBef>
              <a:spcAft>
                <a:spcPts val="0"/>
              </a:spcAft>
              <a:buClr>
                <a:schemeClr val="dk1"/>
              </a:buClr>
              <a:buSzPts val="1000"/>
              <a:buChar char="•"/>
              <a:defRPr sz="1000"/>
            </a:lvl7pPr>
            <a:lvl8pPr marL="3657600" lvl="7" indent="-292100" algn="l" rtl="0">
              <a:spcBef>
                <a:spcPts val="200"/>
              </a:spcBef>
              <a:spcAft>
                <a:spcPts val="0"/>
              </a:spcAft>
              <a:buClr>
                <a:schemeClr val="dk1"/>
              </a:buClr>
              <a:buSzPts val="1000"/>
              <a:buChar char="•"/>
              <a:defRPr sz="1000"/>
            </a:lvl8pPr>
            <a:lvl9pPr marL="4114800" lvl="8" indent="-292100" algn="l" rtl="0">
              <a:spcBef>
                <a:spcPts val="200"/>
              </a:spcBef>
              <a:spcAft>
                <a:spcPts val="0"/>
              </a:spcAft>
              <a:buClr>
                <a:schemeClr val="dk1"/>
              </a:buClr>
              <a:buSzPts val="1000"/>
              <a:buChar char="•"/>
              <a:defRPr sz="1000"/>
            </a:lvl9pPr>
          </a:lstStyle>
          <a:p>
            <a:endParaRPr/>
          </a:p>
        </p:txBody>
      </p:sp>
      <p:sp>
        <p:nvSpPr>
          <p:cNvPr id="170" name="Google Shape;170;p37"/>
          <p:cNvSpPr txBox="1">
            <a:spLocks noGrp="1"/>
          </p:cNvSpPr>
          <p:nvPr>
            <p:ph type="body" idx="2"/>
          </p:nvPr>
        </p:nvSpPr>
        <p:spPr>
          <a:xfrm>
            <a:off x="228600" y="717550"/>
            <a:ext cx="1504200" cy="2345700"/>
          </a:xfrm>
          <a:prstGeom prst="rect">
            <a:avLst/>
          </a:prstGeom>
          <a:noFill/>
          <a:ln>
            <a:noFill/>
          </a:ln>
        </p:spPr>
        <p:txBody>
          <a:bodyPr spcFirstLastPara="1" wrap="square" lIns="45725" tIns="22850" rIns="45725" bIns="22850" anchor="t" anchorCtr="0">
            <a:normAutofit/>
          </a:bodyPr>
          <a:lstStyle>
            <a:lvl1pPr marL="457200" lvl="0" indent="-228600" algn="l" rtl="0">
              <a:spcBef>
                <a:spcPts val="100"/>
              </a:spcBef>
              <a:spcAft>
                <a:spcPts val="0"/>
              </a:spcAft>
              <a:buClr>
                <a:schemeClr val="dk1"/>
              </a:buClr>
              <a:buSzPts val="700"/>
              <a:buNone/>
              <a:defRPr sz="700"/>
            </a:lvl1pPr>
            <a:lvl2pPr marL="914400" lvl="1" indent="-228600" algn="l" rtl="0">
              <a:spcBef>
                <a:spcPts val="100"/>
              </a:spcBef>
              <a:spcAft>
                <a:spcPts val="0"/>
              </a:spcAft>
              <a:buClr>
                <a:schemeClr val="dk1"/>
              </a:buClr>
              <a:buSzPts val="600"/>
              <a:buNone/>
              <a:defRPr sz="600"/>
            </a:lvl2pPr>
            <a:lvl3pPr marL="1371600" lvl="2" indent="-228600" algn="l" rtl="0">
              <a:spcBef>
                <a:spcPts val="100"/>
              </a:spcBef>
              <a:spcAft>
                <a:spcPts val="0"/>
              </a:spcAft>
              <a:buClr>
                <a:schemeClr val="dk1"/>
              </a:buClr>
              <a:buSzPts val="500"/>
              <a:buNone/>
              <a:defRPr sz="500"/>
            </a:lvl3pPr>
            <a:lvl4pPr marL="1828800" lvl="3" indent="-228600" algn="l" rtl="0">
              <a:spcBef>
                <a:spcPts val="100"/>
              </a:spcBef>
              <a:spcAft>
                <a:spcPts val="0"/>
              </a:spcAft>
              <a:buClr>
                <a:schemeClr val="dk1"/>
              </a:buClr>
              <a:buSzPts val="500"/>
              <a:buNone/>
              <a:defRPr sz="500"/>
            </a:lvl4pPr>
            <a:lvl5pPr marL="2286000" lvl="4" indent="-228600" algn="l" rtl="0">
              <a:spcBef>
                <a:spcPts val="100"/>
              </a:spcBef>
              <a:spcAft>
                <a:spcPts val="0"/>
              </a:spcAft>
              <a:buClr>
                <a:schemeClr val="dk1"/>
              </a:buClr>
              <a:buSzPts val="500"/>
              <a:buNone/>
              <a:defRPr sz="500"/>
            </a:lvl5pPr>
            <a:lvl6pPr marL="2743200" lvl="5" indent="-228600" algn="l" rtl="0">
              <a:spcBef>
                <a:spcPts val="100"/>
              </a:spcBef>
              <a:spcAft>
                <a:spcPts val="0"/>
              </a:spcAft>
              <a:buClr>
                <a:schemeClr val="dk1"/>
              </a:buClr>
              <a:buSzPts val="500"/>
              <a:buNone/>
              <a:defRPr sz="500"/>
            </a:lvl6pPr>
            <a:lvl7pPr marL="3200400" lvl="6" indent="-228600" algn="l" rtl="0">
              <a:spcBef>
                <a:spcPts val="100"/>
              </a:spcBef>
              <a:spcAft>
                <a:spcPts val="0"/>
              </a:spcAft>
              <a:buClr>
                <a:schemeClr val="dk1"/>
              </a:buClr>
              <a:buSzPts val="500"/>
              <a:buNone/>
              <a:defRPr sz="500"/>
            </a:lvl7pPr>
            <a:lvl8pPr marL="3657600" lvl="7" indent="-228600" algn="l" rtl="0">
              <a:spcBef>
                <a:spcPts val="100"/>
              </a:spcBef>
              <a:spcAft>
                <a:spcPts val="0"/>
              </a:spcAft>
              <a:buClr>
                <a:schemeClr val="dk1"/>
              </a:buClr>
              <a:buSzPts val="500"/>
              <a:buNone/>
              <a:defRPr sz="500"/>
            </a:lvl8pPr>
            <a:lvl9pPr marL="4114800" lvl="8" indent="-228600" algn="l" rtl="0">
              <a:spcBef>
                <a:spcPts val="100"/>
              </a:spcBef>
              <a:spcAft>
                <a:spcPts val="0"/>
              </a:spcAft>
              <a:buClr>
                <a:schemeClr val="dk1"/>
              </a:buClr>
              <a:buSzPts val="500"/>
              <a:buNone/>
              <a:defRPr sz="500"/>
            </a:lvl9pPr>
          </a:lstStyle>
          <a:p>
            <a:endParaRPr/>
          </a:p>
        </p:txBody>
      </p:sp>
      <p:sp>
        <p:nvSpPr>
          <p:cNvPr id="171" name="Google Shape;171;p37"/>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72" name="Google Shape;172;p37"/>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73" name="Google Shape;173;p3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4"/>
        <p:cNvGrpSpPr/>
        <p:nvPr/>
      </p:nvGrpSpPr>
      <p:grpSpPr>
        <a:xfrm>
          <a:off x="0" y="0"/>
          <a:ext cx="0" cy="0"/>
          <a:chOff x="0" y="0"/>
          <a:chExt cx="0" cy="0"/>
        </a:xfrm>
      </p:grpSpPr>
      <p:sp>
        <p:nvSpPr>
          <p:cNvPr id="175" name="Google Shape;175;p38"/>
          <p:cNvSpPr txBox="1">
            <a:spLocks noGrp="1"/>
          </p:cNvSpPr>
          <p:nvPr>
            <p:ph type="title"/>
          </p:nvPr>
        </p:nvSpPr>
        <p:spPr>
          <a:xfrm>
            <a:off x="896144" y="2400300"/>
            <a:ext cx="2743200" cy="283500"/>
          </a:xfrm>
          <a:prstGeom prst="rect">
            <a:avLst/>
          </a:prstGeom>
          <a:noFill/>
          <a:ln>
            <a:noFill/>
          </a:ln>
        </p:spPr>
        <p:txBody>
          <a:bodyPr spcFirstLastPara="1" wrap="square" lIns="45725" tIns="22850" rIns="45725" bIns="22850" anchor="b" anchorCtr="0">
            <a:normAutofit/>
          </a:bodyPr>
          <a:lstStyle>
            <a:lvl1pPr lvl="0" algn="l" rtl="0">
              <a:spcBef>
                <a:spcPts val="0"/>
              </a:spcBef>
              <a:spcAft>
                <a:spcPts val="0"/>
              </a:spcAft>
              <a:buClr>
                <a:schemeClr val="dk1"/>
              </a:buClr>
              <a:buSzPts val="1000"/>
              <a:buFont typeface="Calibri"/>
              <a:buNone/>
              <a:defRPr sz="1000" b="1"/>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76" name="Google Shape;176;p38"/>
          <p:cNvSpPr>
            <a:spLocks noGrp="1"/>
          </p:cNvSpPr>
          <p:nvPr>
            <p:ph type="pic" idx="2"/>
          </p:nvPr>
        </p:nvSpPr>
        <p:spPr>
          <a:xfrm>
            <a:off x="896144" y="306388"/>
            <a:ext cx="2743200" cy="2057400"/>
          </a:xfrm>
          <a:prstGeom prst="rect">
            <a:avLst/>
          </a:prstGeom>
          <a:noFill/>
          <a:ln>
            <a:noFill/>
          </a:ln>
        </p:spPr>
      </p:sp>
      <p:sp>
        <p:nvSpPr>
          <p:cNvPr id="177" name="Google Shape;177;p38"/>
          <p:cNvSpPr txBox="1">
            <a:spLocks noGrp="1"/>
          </p:cNvSpPr>
          <p:nvPr>
            <p:ph type="body" idx="1"/>
          </p:nvPr>
        </p:nvSpPr>
        <p:spPr>
          <a:xfrm>
            <a:off x="896144" y="2683669"/>
            <a:ext cx="2743200" cy="402600"/>
          </a:xfrm>
          <a:prstGeom prst="rect">
            <a:avLst/>
          </a:prstGeom>
          <a:noFill/>
          <a:ln>
            <a:noFill/>
          </a:ln>
        </p:spPr>
        <p:txBody>
          <a:bodyPr spcFirstLastPara="1" wrap="square" lIns="45725" tIns="22850" rIns="45725" bIns="22850" anchor="t" anchorCtr="0">
            <a:normAutofit/>
          </a:bodyPr>
          <a:lstStyle>
            <a:lvl1pPr marL="457200" lvl="0" indent="-228600" algn="l" rtl="0">
              <a:spcBef>
                <a:spcPts val="100"/>
              </a:spcBef>
              <a:spcAft>
                <a:spcPts val="0"/>
              </a:spcAft>
              <a:buClr>
                <a:schemeClr val="dk1"/>
              </a:buClr>
              <a:buSzPts val="700"/>
              <a:buNone/>
              <a:defRPr sz="700"/>
            </a:lvl1pPr>
            <a:lvl2pPr marL="914400" lvl="1" indent="-228600" algn="l" rtl="0">
              <a:spcBef>
                <a:spcPts val="100"/>
              </a:spcBef>
              <a:spcAft>
                <a:spcPts val="0"/>
              </a:spcAft>
              <a:buClr>
                <a:schemeClr val="dk1"/>
              </a:buClr>
              <a:buSzPts val="600"/>
              <a:buNone/>
              <a:defRPr sz="600"/>
            </a:lvl2pPr>
            <a:lvl3pPr marL="1371600" lvl="2" indent="-228600" algn="l" rtl="0">
              <a:spcBef>
                <a:spcPts val="100"/>
              </a:spcBef>
              <a:spcAft>
                <a:spcPts val="0"/>
              </a:spcAft>
              <a:buClr>
                <a:schemeClr val="dk1"/>
              </a:buClr>
              <a:buSzPts val="500"/>
              <a:buNone/>
              <a:defRPr sz="500"/>
            </a:lvl3pPr>
            <a:lvl4pPr marL="1828800" lvl="3" indent="-228600" algn="l" rtl="0">
              <a:spcBef>
                <a:spcPts val="100"/>
              </a:spcBef>
              <a:spcAft>
                <a:spcPts val="0"/>
              </a:spcAft>
              <a:buClr>
                <a:schemeClr val="dk1"/>
              </a:buClr>
              <a:buSzPts val="500"/>
              <a:buNone/>
              <a:defRPr sz="500"/>
            </a:lvl4pPr>
            <a:lvl5pPr marL="2286000" lvl="4" indent="-228600" algn="l" rtl="0">
              <a:spcBef>
                <a:spcPts val="100"/>
              </a:spcBef>
              <a:spcAft>
                <a:spcPts val="0"/>
              </a:spcAft>
              <a:buClr>
                <a:schemeClr val="dk1"/>
              </a:buClr>
              <a:buSzPts val="500"/>
              <a:buNone/>
              <a:defRPr sz="500"/>
            </a:lvl5pPr>
            <a:lvl6pPr marL="2743200" lvl="5" indent="-228600" algn="l" rtl="0">
              <a:spcBef>
                <a:spcPts val="100"/>
              </a:spcBef>
              <a:spcAft>
                <a:spcPts val="0"/>
              </a:spcAft>
              <a:buClr>
                <a:schemeClr val="dk1"/>
              </a:buClr>
              <a:buSzPts val="500"/>
              <a:buNone/>
              <a:defRPr sz="500"/>
            </a:lvl6pPr>
            <a:lvl7pPr marL="3200400" lvl="6" indent="-228600" algn="l" rtl="0">
              <a:spcBef>
                <a:spcPts val="100"/>
              </a:spcBef>
              <a:spcAft>
                <a:spcPts val="0"/>
              </a:spcAft>
              <a:buClr>
                <a:schemeClr val="dk1"/>
              </a:buClr>
              <a:buSzPts val="500"/>
              <a:buNone/>
              <a:defRPr sz="500"/>
            </a:lvl7pPr>
            <a:lvl8pPr marL="3657600" lvl="7" indent="-228600" algn="l" rtl="0">
              <a:spcBef>
                <a:spcPts val="100"/>
              </a:spcBef>
              <a:spcAft>
                <a:spcPts val="0"/>
              </a:spcAft>
              <a:buClr>
                <a:schemeClr val="dk1"/>
              </a:buClr>
              <a:buSzPts val="500"/>
              <a:buNone/>
              <a:defRPr sz="500"/>
            </a:lvl8pPr>
            <a:lvl9pPr marL="4114800" lvl="8" indent="-228600" algn="l" rtl="0">
              <a:spcBef>
                <a:spcPts val="100"/>
              </a:spcBef>
              <a:spcAft>
                <a:spcPts val="0"/>
              </a:spcAft>
              <a:buClr>
                <a:schemeClr val="dk1"/>
              </a:buClr>
              <a:buSzPts val="500"/>
              <a:buNone/>
              <a:defRPr sz="500"/>
            </a:lvl9pPr>
          </a:lstStyle>
          <a:p>
            <a:endParaRPr/>
          </a:p>
        </p:txBody>
      </p:sp>
      <p:sp>
        <p:nvSpPr>
          <p:cNvPr id="178" name="Google Shape;178;p38"/>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79" name="Google Shape;179;p38"/>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80" name="Google Shape;180;p3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83" name="Google Shape;183;p39"/>
          <p:cNvSpPr txBox="1">
            <a:spLocks noGrp="1"/>
          </p:cNvSpPr>
          <p:nvPr>
            <p:ph type="body" idx="1"/>
          </p:nvPr>
        </p:nvSpPr>
        <p:spPr>
          <a:xfrm rot="5400000">
            <a:off x="1154400" y="-125700"/>
            <a:ext cx="2263200" cy="41148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184" name="Google Shape;184;p3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85" name="Google Shape;185;p3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86" name="Google Shape;186;p3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7"/>
        <p:cNvGrpSpPr/>
        <p:nvPr/>
      </p:nvGrpSpPr>
      <p:grpSpPr>
        <a:xfrm>
          <a:off x="0" y="0"/>
          <a:ext cx="0" cy="0"/>
          <a:chOff x="0" y="0"/>
          <a:chExt cx="0" cy="0"/>
        </a:xfrm>
      </p:grpSpPr>
      <p:sp>
        <p:nvSpPr>
          <p:cNvPr id="188" name="Google Shape;188;p40"/>
          <p:cNvSpPr txBox="1">
            <a:spLocks noGrp="1"/>
          </p:cNvSpPr>
          <p:nvPr>
            <p:ph type="title"/>
          </p:nvPr>
        </p:nvSpPr>
        <p:spPr>
          <a:xfrm rot="5400000">
            <a:off x="2366100" y="1085919"/>
            <a:ext cx="2925900" cy="10287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89" name="Google Shape;189;p40"/>
          <p:cNvSpPr txBox="1">
            <a:spLocks noGrp="1"/>
          </p:cNvSpPr>
          <p:nvPr>
            <p:ph type="body" idx="1"/>
          </p:nvPr>
        </p:nvSpPr>
        <p:spPr>
          <a:xfrm rot="5400000">
            <a:off x="270600" y="95319"/>
            <a:ext cx="2925900" cy="30099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190" name="Google Shape;190;p4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91" name="Google Shape;191;p4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92" name="Google Shape;192;p4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9"/>
        <p:cNvGrpSpPr/>
        <p:nvPr/>
      </p:nvGrpSpPr>
      <p:grpSpPr>
        <a:xfrm>
          <a:off x="0" y="0"/>
          <a:ext cx="0" cy="0"/>
          <a:chOff x="0" y="0"/>
          <a:chExt cx="0" cy="0"/>
        </a:xfrm>
      </p:grpSpPr>
      <p:sp>
        <p:nvSpPr>
          <p:cNvPr id="200" name="Google Shape;200;p4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1" name="Google Shape;201;p42"/>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202" name="Google Shape;202;p4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3" name="Google Shape;203;p4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4" name="Google Shape;204;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5"/>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1" name="Google Shape;31;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7" name="Google Shape;207;p4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8" name="Google Shape;208;p4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9" name="Google Shape;209;p4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0" name="Google Shape;210;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3" name="Google Shape;213;p4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4" name="Google Shape;214;p4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5" name="Google Shape;215;p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6"/>
        <p:cNvGrpSpPr/>
        <p:nvPr/>
      </p:nvGrpSpPr>
      <p:grpSpPr>
        <a:xfrm>
          <a:off x="0" y="0"/>
          <a:ext cx="0" cy="0"/>
          <a:chOff x="0" y="0"/>
          <a:chExt cx="0" cy="0"/>
        </a:xfrm>
      </p:grpSpPr>
      <p:sp>
        <p:nvSpPr>
          <p:cNvPr id="217" name="Google Shape;217;p4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8" name="Google Shape;218;p45"/>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19" name="Google Shape;219;p4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20" name="Google Shape;220;p4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21" name="Google Shape;221;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2"/>
        <p:cNvGrpSpPr/>
        <p:nvPr/>
      </p:nvGrpSpPr>
      <p:grpSpPr>
        <a:xfrm>
          <a:off x="0" y="0"/>
          <a:ext cx="0" cy="0"/>
          <a:chOff x="0" y="0"/>
          <a:chExt cx="0" cy="0"/>
        </a:xfrm>
      </p:grpSpPr>
      <p:sp>
        <p:nvSpPr>
          <p:cNvPr id="223" name="Google Shape;223;p4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24" name="Google Shape;224;p4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25" name="Google Shape;225;p4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26" name="Google Shape;226;p4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27" name="Google Shape;227;p4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28" name="Google Shape;228;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9"/>
        <p:cNvGrpSpPr/>
        <p:nvPr/>
      </p:nvGrpSpPr>
      <p:grpSpPr>
        <a:xfrm>
          <a:off x="0" y="0"/>
          <a:ext cx="0" cy="0"/>
          <a:chOff x="0" y="0"/>
          <a:chExt cx="0" cy="0"/>
        </a:xfrm>
      </p:grpSpPr>
      <p:sp>
        <p:nvSpPr>
          <p:cNvPr id="230" name="Google Shape;230;p4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31" name="Google Shape;231;p47"/>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2" name="Google Shape;232;p47"/>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3" name="Google Shape;233;p4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234" name="Google Shape;234;p47"/>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35" name="Google Shape;235;p4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36" name="Google Shape;236;p4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37" name="Google Shape;237;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8"/>
        <p:cNvGrpSpPr/>
        <p:nvPr/>
      </p:nvGrpSpPr>
      <p:grpSpPr>
        <a:xfrm>
          <a:off x="0" y="0"/>
          <a:ext cx="0" cy="0"/>
          <a:chOff x="0" y="0"/>
          <a:chExt cx="0" cy="0"/>
        </a:xfrm>
      </p:grpSpPr>
      <p:sp>
        <p:nvSpPr>
          <p:cNvPr id="239" name="Google Shape;239;p4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40" name="Google Shape;240;p4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41" name="Google Shape;241;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42"/>
        <p:cNvGrpSpPr/>
        <p:nvPr/>
      </p:nvGrpSpPr>
      <p:grpSpPr>
        <a:xfrm>
          <a:off x="0" y="0"/>
          <a:ext cx="0" cy="0"/>
          <a:chOff x="0" y="0"/>
          <a:chExt cx="0" cy="0"/>
        </a:xfrm>
      </p:grpSpPr>
      <p:sp>
        <p:nvSpPr>
          <p:cNvPr id="243" name="Google Shape;243;p49"/>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44" name="Google Shape;244;p4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245" name="Google Shape;245;p49"/>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246" name="Google Shape;246;p4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47" name="Google Shape;247;p4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48" name="Google Shape;248;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9"/>
        <p:cNvGrpSpPr/>
        <p:nvPr/>
      </p:nvGrpSpPr>
      <p:grpSpPr>
        <a:xfrm>
          <a:off x="0" y="0"/>
          <a:ext cx="0" cy="0"/>
          <a:chOff x="0" y="0"/>
          <a:chExt cx="0" cy="0"/>
        </a:xfrm>
      </p:grpSpPr>
      <p:sp>
        <p:nvSpPr>
          <p:cNvPr id="250" name="Google Shape;250;p50"/>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51" name="Google Shape;251;p50"/>
          <p:cNvSpPr>
            <a:spLocks noGrp="1"/>
          </p:cNvSpPr>
          <p:nvPr>
            <p:ph type="pic" idx="2"/>
          </p:nvPr>
        </p:nvSpPr>
        <p:spPr>
          <a:xfrm>
            <a:off x="3887391" y="740569"/>
            <a:ext cx="4629300" cy="3655200"/>
          </a:xfrm>
          <a:prstGeom prst="rect">
            <a:avLst/>
          </a:prstGeom>
          <a:noFill/>
          <a:ln>
            <a:noFill/>
          </a:ln>
        </p:spPr>
      </p:sp>
      <p:sp>
        <p:nvSpPr>
          <p:cNvPr id="252" name="Google Shape;252;p50"/>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253" name="Google Shape;253;p5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54" name="Google Shape;254;p5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55" name="Google Shape;255;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6"/>
        <p:cNvGrpSpPr/>
        <p:nvPr/>
      </p:nvGrpSpPr>
      <p:grpSpPr>
        <a:xfrm>
          <a:off x="0" y="0"/>
          <a:ext cx="0" cy="0"/>
          <a:chOff x="0" y="0"/>
          <a:chExt cx="0" cy="0"/>
        </a:xfrm>
      </p:grpSpPr>
      <p:sp>
        <p:nvSpPr>
          <p:cNvPr id="257" name="Google Shape;257;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58" name="Google Shape;258;p5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59" name="Google Shape;259;p5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60" name="Google Shape;260;p5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61" name="Google Shape;261;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2"/>
        <p:cNvGrpSpPr/>
        <p:nvPr/>
      </p:nvGrpSpPr>
      <p:grpSpPr>
        <a:xfrm>
          <a:off x="0" y="0"/>
          <a:ext cx="0" cy="0"/>
          <a:chOff x="0" y="0"/>
          <a:chExt cx="0" cy="0"/>
        </a:xfrm>
      </p:grpSpPr>
      <p:sp>
        <p:nvSpPr>
          <p:cNvPr id="263" name="Google Shape;263;p5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64" name="Google Shape;264;p5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65" name="Google Shape;265;p5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66" name="Google Shape;266;p5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67" name="Google Shape;267;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 name="Google Shape;4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8"/>
        <p:cNvGrpSpPr/>
        <p:nvPr/>
      </p:nvGrpSpPr>
      <p:grpSpPr>
        <a:xfrm>
          <a:off x="0" y="0"/>
          <a:ext cx="0" cy="0"/>
          <a:chOff x="0" y="0"/>
          <a:chExt cx="0" cy="0"/>
        </a:xfrm>
      </p:grpSpPr>
      <p:sp>
        <p:nvSpPr>
          <p:cNvPr id="269" name="Google Shape;269;p5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SzPts val="33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70" name="Google Shape;270;p5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61950" algn="l" rtl="0">
              <a:lnSpc>
                <a:spcPct val="90000"/>
              </a:lnSpc>
              <a:spcBef>
                <a:spcPts val="800"/>
              </a:spcBef>
              <a:spcAft>
                <a:spcPts val="0"/>
              </a:spcAft>
              <a:buSzPts val="2100"/>
              <a:buChar char="•"/>
              <a:defRPr/>
            </a:lvl1pPr>
            <a:lvl2pPr marL="914400" lvl="1" indent="-342900" algn="l" rtl="0">
              <a:lnSpc>
                <a:spcPct val="90000"/>
              </a:lnSpc>
              <a:spcBef>
                <a:spcPts val="400"/>
              </a:spcBef>
              <a:spcAft>
                <a:spcPts val="0"/>
              </a:spcAft>
              <a:buSzPts val="1800"/>
              <a:buChar char="•"/>
              <a:defRPr/>
            </a:lvl2pPr>
            <a:lvl3pPr marL="1371600" lvl="2" indent="-323850" algn="l" rtl="0">
              <a:lnSpc>
                <a:spcPct val="90000"/>
              </a:lnSpc>
              <a:spcBef>
                <a:spcPts val="400"/>
              </a:spcBef>
              <a:spcAft>
                <a:spcPts val="0"/>
              </a:spcAft>
              <a:buSzPts val="15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SzPts val="1400"/>
              <a:buChar char="•"/>
              <a:defRPr/>
            </a:lvl6pPr>
            <a:lvl7pPr marL="3200400" lvl="6" indent="-317500" algn="l" rtl="0">
              <a:lnSpc>
                <a:spcPct val="90000"/>
              </a:lnSpc>
              <a:spcBef>
                <a:spcPts val="400"/>
              </a:spcBef>
              <a:spcAft>
                <a:spcPts val="0"/>
              </a:spcAft>
              <a:buSzPts val="1400"/>
              <a:buChar char="•"/>
              <a:defRPr/>
            </a:lvl7pPr>
            <a:lvl8pPr marL="3657600" lvl="7" indent="-317500" algn="l" rtl="0">
              <a:lnSpc>
                <a:spcPct val="90000"/>
              </a:lnSpc>
              <a:spcBef>
                <a:spcPts val="400"/>
              </a:spcBef>
              <a:spcAft>
                <a:spcPts val="0"/>
              </a:spcAft>
              <a:buSzPts val="1400"/>
              <a:buChar char="•"/>
              <a:defRPr/>
            </a:lvl8pPr>
            <a:lvl9pPr marL="4114800" lvl="8" indent="-317500" algn="l" rtl="0">
              <a:lnSpc>
                <a:spcPct val="90000"/>
              </a:lnSpc>
              <a:spcBef>
                <a:spcPts val="400"/>
              </a:spcBef>
              <a:spcAft>
                <a:spcPts val="0"/>
              </a:spcAft>
              <a:buSzPts val="1400"/>
              <a:buChar char="•"/>
              <a:defRPr/>
            </a:lvl9pPr>
          </a:lstStyle>
          <a:p>
            <a:endParaRPr/>
          </a:p>
        </p:txBody>
      </p:sp>
      <p:sp>
        <p:nvSpPr>
          <p:cNvPr id="271" name="Google Shape;271;p53"/>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72"/>
        <p:cNvGrpSpPr/>
        <p:nvPr/>
      </p:nvGrpSpPr>
      <p:grpSpPr>
        <a:xfrm>
          <a:off x="0" y="0"/>
          <a:ext cx="0" cy="0"/>
          <a:chOff x="0" y="0"/>
          <a:chExt cx="0" cy="0"/>
        </a:xfrm>
      </p:grpSpPr>
      <p:sp>
        <p:nvSpPr>
          <p:cNvPr id="273" name="Google Shape;273;p5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274"/>
        <p:cNvGrpSpPr/>
        <p:nvPr/>
      </p:nvGrpSpPr>
      <p:grpSpPr>
        <a:xfrm>
          <a:off x="0" y="0"/>
          <a:ext cx="0" cy="0"/>
          <a:chOff x="0" y="0"/>
          <a:chExt cx="0" cy="0"/>
        </a:xfrm>
      </p:grpSpPr>
      <p:sp>
        <p:nvSpPr>
          <p:cNvPr id="275" name="Google Shape;275;p5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3">
  <p:cSld name="TITLE_3">
    <p:spTree>
      <p:nvGrpSpPr>
        <p:cNvPr id="1" name="Shape 276"/>
        <p:cNvGrpSpPr/>
        <p:nvPr/>
      </p:nvGrpSpPr>
      <p:grpSpPr>
        <a:xfrm>
          <a:off x="0" y="0"/>
          <a:ext cx="0" cy="0"/>
          <a:chOff x="0" y="0"/>
          <a:chExt cx="0" cy="0"/>
        </a:xfrm>
      </p:grpSpPr>
      <p:sp>
        <p:nvSpPr>
          <p:cNvPr id="277" name="Google Shape;277;p5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4">
  <p:cSld name="TITLE_4">
    <p:spTree>
      <p:nvGrpSpPr>
        <p:cNvPr id="1" name="Shape 278"/>
        <p:cNvGrpSpPr/>
        <p:nvPr/>
      </p:nvGrpSpPr>
      <p:grpSpPr>
        <a:xfrm>
          <a:off x="0" y="0"/>
          <a:ext cx="0" cy="0"/>
          <a:chOff x="0" y="0"/>
          <a:chExt cx="0" cy="0"/>
        </a:xfrm>
      </p:grpSpPr>
      <p:sp>
        <p:nvSpPr>
          <p:cNvPr id="279" name="Google Shape;279;p5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5">
  <p:cSld name="TITLE_5">
    <p:spTree>
      <p:nvGrpSpPr>
        <p:cNvPr id="1" name="Shape 280"/>
        <p:cNvGrpSpPr/>
        <p:nvPr/>
      </p:nvGrpSpPr>
      <p:grpSpPr>
        <a:xfrm>
          <a:off x="0" y="0"/>
          <a:ext cx="0" cy="0"/>
          <a:chOff x="0" y="0"/>
          <a:chExt cx="0" cy="0"/>
        </a:xfrm>
      </p:grpSpPr>
      <p:sp>
        <p:nvSpPr>
          <p:cNvPr id="281" name="Google Shape;281;p5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_1_1">
  <p:cSld name="TITLE_1_1">
    <p:spTree>
      <p:nvGrpSpPr>
        <p:cNvPr id="1" name="Shape 282"/>
        <p:cNvGrpSpPr/>
        <p:nvPr/>
      </p:nvGrpSpPr>
      <p:grpSpPr>
        <a:xfrm>
          <a:off x="0" y="0"/>
          <a:ext cx="0" cy="0"/>
          <a:chOff x="0" y="0"/>
          <a:chExt cx="0" cy="0"/>
        </a:xfrm>
      </p:grpSpPr>
      <p:sp>
        <p:nvSpPr>
          <p:cNvPr id="283" name="Google Shape;283;p59"/>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84" name="Google Shape;284;p59"/>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85" name="Google Shape;285;p59"/>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6">
  <p:cSld name="TITLE_6">
    <p:spTree>
      <p:nvGrpSpPr>
        <p:cNvPr id="1" name="Shape 286"/>
        <p:cNvGrpSpPr/>
        <p:nvPr/>
      </p:nvGrpSpPr>
      <p:grpSpPr>
        <a:xfrm>
          <a:off x="0" y="0"/>
          <a:ext cx="0" cy="0"/>
          <a:chOff x="0" y="0"/>
          <a:chExt cx="0" cy="0"/>
        </a:xfrm>
      </p:grpSpPr>
      <p:sp>
        <p:nvSpPr>
          <p:cNvPr id="287" name="Google Shape;287;p6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7">
  <p:cSld name="TITLE_7">
    <p:spTree>
      <p:nvGrpSpPr>
        <p:cNvPr id="1" name="Shape 288"/>
        <p:cNvGrpSpPr/>
        <p:nvPr/>
      </p:nvGrpSpPr>
      <p:grpSpPr>
        <a:xfrm>
          <a:off x="0" y="0"/>
          <a:ext cx="0" cy="0"/>
          <a:chOff x="0" y="0"/>
          <a:chExt cx="0" cy="0"/>
        </a:xfrm>
      </p:grpSpPr>
      <p:sp>
        <p:nvSpPr>
          <p:cNvPr id="289" name="Google Shape;289;p6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8">
  <p:cSld name="TITLE_8">
    <p:spTree>
      <p:nvGrpSpPr>
        <p:cNvPr id="1" name="Shape 290"/>
        <p:cNvGrpSpPr/>
        <p:nvPr/>
      </p:nvGrpSpPr>
      <p:grpSpPr>
        <a:xfrm>
          <a:off x="0" y="0"/>
          <a:ext cx="0" cy="0"/>
          <a:chOff x="0" y="0"/>
          <a:chExt cx="0" cy="0"/>
        </a:xfrm>
      </p:grpSpPr>
      <p:sp>
        <p:nvSpPr>
          <p:cNvPr id="291" name="Google Shape;291;p6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7"/>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4" name="Google Shape;44;p7"/>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5" name="Google Shape;45;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6" name="Google Shape;46;p7"/>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7" name="Google Shape;47;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9">
  <p:cSld name="TITLE_9">
    <p:spTree>
      <p:nvGrpSpPr>
        <p:cNvPr id="1" name="Shape 292"/>
        <p:cNvGrpSpPr/>
        <p:nvPr/>
      </p:nvGrpSpPr>
      <p:grpSpPr>
        <a:xfrm>
          <a:off x="0" y="0"/>
          <a:ext cx="0" cy="0"/>
          <a:chOff x="0" y="0"/>
          <a:chExt cx="0" cy="0"/>
        </a:xfrm>
      </p:grpSpPr>
      <p:sp>
        <p:nvSpPr>
          <p:cNvPr id="293" name="Google Shape;293;p6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10">
  <p:cSld name="TITLE_10">
    <p:spTree>
      <p:nvGrpSpPr>
        <p:cNvPr id="1" name="Shape 294"/>
        <p:cNvGrpSpPr/>
        <p:nvPr/>
      </p:nvGrpSpPr>
      <p:grpSpPr>
        <a:xfrm>
          <a:off x="0" y="0"/>
          <a:ext cx="0" cy="0"/>
          <a:chOff x="0" y="0"/>
          <a:chExt cx="0" cy="0"/>
        </a:xfrm>
      </p:grpSpPr>
      <p:sp>
        <p:nvSpPr>
          <p:cNvPr id="295" name="Google Shape;295;p6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11">
  <p:cSld name="TITLE_11">
    <p:spTree>
      <p:nvGrpSpPr>
        <p:cNvPr id="1" name="Shape 296"/>
        <p:cNvGrpSpPr/>
        <p:nvPr/>
      </p:nvGrpSpPr>
      <p:grpSpPr>
        <a:xfrm>
          <a:off x="0" y="0"/>
          <a:ext cx="0" cy="0"/>
          <a:chOff x="0" y="0"/>
          <a:chExt cx="0" cy="0"/>
        </a:xfrm>
      </p:grpSpPr>
      <p:sp>
        <p:nvSpPr>
          <p:cNvPr id="297" name="Google Shape;297;p6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Slide 12">
  <p:cSld name="TITLE_12">
    <p:spTree>
      <p:nvGrpSpPr>
        <p:cNvPr id="1" name="Shape 298"/>
        <p:cNvGrpSpPr/>
        <p:nvPr/>
      </p:nvGrpSpPr>
      <p:grpSpPr>
        <a:xfrm>
          <a:off x="0" y="0"/>
          <a:ext cx="0" cy="0"/>
          <a:chOff x="0" y="0"/>
          <a:chExt cx="0" cy="0"/>
        </a:xfrm>
      </p:grpSpPr>
      <p:sp>
        <p:nvSpPr>
          <p:cNvPr id="299" name="Google Shape;299;p6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Slide 13">
  <p:cSld name="TITLE_13">
    <p:spTree>
      <p:nvGrpSpPr>
        <p:cNvPr id="1" name="Shape 300"/>
        <p:cNvGrpSpPr/>
        <p:nvPr/>
      </p:nvGrpSpPr>
      <p:grpSpPr>
        <a:xfrm>
          <a:off x="0" y="0"/>
          <a:ext cx="0" cy="0"/>
          <a:chOff x="0" y="0"/>
          <a:chExt cx="0" cy="0"/>
        </a:xfrm>
      </p:grpSpPr>
      <p:sp>
        <p:nvSpPr>
          <p:cNvPr id="301" name="Google Shape;301;p6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Slide 14">
  <p:cSld name="TITLE_14">
    <p:spTree>
      <p:nvGrpSpPr>
        <p:cNvPr id="1" name="Shape 302"/>
        <p:cNvGrpSpPr/>
        <p:nvPr/>
      </p:nvGrpSpPr>
      <p:grpSpPr>
        <a:xfrm>
          <a:off x="0" y="0"/>
          <a:ext cx="0" cy="0"/>
          <a:chOff x="0" y="0"/>
          <a:chExt cx="0" cy="0"/>
        </a:xfrm>
      </p:grpSpPr>
      <p:sp>
        <p:nvSpPr>
          <p:cNvPr id="303" name="Google Shape;303;p6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Slide 15">
  <p:cSld name="TITLE_15">
    <p:spTree>
      <p:nvGrpSpPr>
        <p:cNvPr id="1" name="Shape 304"/>
        <p:cNvGrpSpPr/>
        <p:nvPr/>
      </p:nvGrpSpPr>
      <p:grpSpPr>
        <a:xfrm>
          <a:off x="0" y="0"/>
          <a:ext cx="0" cy="0"/>
          <a:chOff x="0" y="0"/>
          <a:chExt cx="0" cy="0"/>
        </a:xfrm>
      </p:grpSpPr>
      <p:sp>
        <p:nvSpPr>
          <p:cNvPr id="305" name="Google Shape;305;p6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16">
  <p:cSld name="TITLE_16">
    <p:spTree>
      <p:nvGrpSpPr>
        <p:cNvPr id="1" name="Shape 306"/>
        <p:cNvGrpSpPr/>
        <p:nvPr/>
      </p:nvGrpSpPr>
      <p:grpSpPr>
        <a:xfrm>
          <a:off x="0" y="0"/>
          <a:ext cx="0" cy="0"/>
          <a:chOff x="0" y="0"/>
          <a:chExt cx="0" cy="0"/>
        </a:xfrm>
      </p:grpSpPr>
      <p:sp>
        <p:nvSpPr>
          <p:cNvPr id="307" name="Google Shape;307;p7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17">
  <p:cSld name="TITLE_17">
    <p:spTree>
      <p:nvGrpSpPr>
        <p:cNvPr id="1" name="Shape 308"/>
        <p:cNvGrpSpPr/>
        <p:nvPr/>
      </p:nvGrpSpPr>
      <p:grpSpPr>
        <a:xfrm>
          <a:off x="0" y="0"/>
          <a:ext cx="0" cy="0"/>
          <a:chOff x="0" y="0"/>
          <a:chExt cx="0" cy="0"/>
        </a:xfrm>
      </p:grpSpPr>
      <p:sp>
        <p:nvSpPr>
          <p:cNvPr id="309" name="Google Shape;309;p7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Slide 18">
  <p:cSld name="TITLE_18">
    <p:spTree>
      <p:nvGrpSpPr>
        <p:cNvPr id="1" name="Shape 310"/>
        <p:cNvGrpSpPr/>
        <p:nvPr/>
      </p:nvGrpSpPr>
      <p:grpSpPr>
        <a:xfrm>
          <a:off x="0" y="0"/>
          <a:ext cx="0" cy="0"/>
          <a:chOff x="0" y="0"/>
          <a:chExt cx="0" cy="0"/>
        </a:xfrm>
      </p:grpSpPr>
      <p:sp>
        <p:nvSpPr>
          <p:cNvPr id="311" name="Google Shape;311;p7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Slide 19">
  <p:cSld name="TITLE_19">
    <p:spTree>
      <p:nvGrpSpPr>
        <p:cNvPr id="1" name="Shape 312"/>
        <p:cNvGrpSpPr/>
        <p:nvPr/>
      </p:nvGrpSpPr>
      <p:grpSpPr>
        <a:xfrm>
          <a:off x="0" y="0"/>
          <a:ext cx="0" cy="0"/>
          <a:chOff x="0" y="0"/>
          <a:chExt cx="0" cy="0"/>
        </a:xfrm>
      </p:grpSpPr>
      <p:sp>
        <p:nvSpPr>
          <p:cNvPr id="313" name="Google Shape;313;p7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Slide 20">
  <p:cSld name="TITLE_20">
    <p:spTree>
      <p:nvGrpSpPr>
        <p:cNvPr id="1" name="Shape 314"/>
        <p:cNvGrpSpPr/>
        <p:nvPr/>
      </p:nvGrpSpPr>
      <p:grpSpPr>
        <a:xfrm>
          <a:off x="0" y="0"/>
          <a:ext cx="0" cy="0"/>
          <a:chOff x="0" y="0"/>
          <a:chExt cx="0" cy="0"/>
        </a:xfrm>
      </p:grpSpPr>
      <p:sp>
        <p:nvSpPr>
          <p:cNvPr id="315" name="Google Shape;315;p7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Slide 21">
  <p:cSld name="TITLE_21">
    <p:spTree>
      <p:nvGrpSpPr>
        <p:cNvPr id="1" name="Shape 316"/>
        <p:cNvGrpSpPr/>
        <p:nvPr/>
      </p:nvGrpSpPr>
      <p:grpSpPr>
        <a:xfrm>
          <a:off x="0" y="0"/>
          <a:ext cx="0" cy="0"/>
          <a:chOff x="0" y="0"/>
          <a:chExt cx="0" cy="0"/>
        </a:xfrm>
      </p:grpSpPr>
      <p:sp>
        <p:nvSpPr>
          <p:cNvPr id="317" name="Google Shape;317;p7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22">
  <p:cSld name="TITLE_22">
    <p:spTree>
      <p:nvGrpSpPr>
        <p:cNvPr id="1" name="Shape 318"/>
        <p:cNvGrpSpPr/>
        <p:nvPr/>
      </p:nvGrpSpPr>
      <p:grpSpPr>
        <a:xfrm>
          <a:off x="0" y="0"/>
          <a:ext cx="0" cy="0"/>
          <a:chOff x="0" y="0"/>
          <a:chExt cx="0" cy="0"/>
        </a:xfrm>
      </p:grpSpPr>
      <p:sp>
        <p:nvSpPr>
          <p:cNvPr id="319" name="Google Shape;319;p7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23">
  <p:cSld name="TITLE_23">
    <p:spTree>
      <p:nvGrpSpPr>
        <p:cNvPr id="1" name="Shape 320"/>
        <p:cNvGrpSpPr/>
        <p:nvPr/>
      </p:nvGrpSpPr>
      <p:grpSpPr>
        <a:xfrm>
          <a:off x="0" y="0"/>
          <a:ext cx="0" cy="0"/>
          <a:chOff x="0" y="0"/>
          <a:chExt cx="0" cy="0"/>
        </a:xfrm>
      </p:grpSpPr>
      <p:sp>
        <p:nvSpPr>
          <p:cNvPr id="321" name="Google Shape;321;p7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24">
  <p:cSld name="TITLE_24">
    <p:spTree>
      <p:nvGrpSpPr>
        <p:cNvPr id="1" name="Shape 322"/>
        <p:cNvGrpSpPr/>
        <p:nvPr/>
      </p:nvGrpSpPr>
      <p:grpSpPr>
        <a:xfrm>
          <a:off x="0" y="0"/>
          <a:ext cx="0" cy="0"/>
          <a:chOff x="0" y="0"/>
          <a:chExt cx="0" cy="0"/>
        </a:xfrm>
      </p:grpSpPr>
      <p:sp>
        <p:nvSpPr>
          <p:cNvPr id="323" name="Google Shape;323;p7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Slide 25">
  <p:cSld name="TITLE_25">
    <p:spTree>
      <p:nvGrpSpPr>
        <p:cNvPr id="1" name="Shape 324"/>
        <p:cNvGrpSpPr/>
        <p:nvPr/>
      </p:nvGrpSpPr>
      <p:grpSpPr>
        <a:xfrm>
          <a:off x="0" y="0"/>
          <a:ext cx="0" cy="0"/>
          <a:chOff x="0" y="0"/>
          <a:chExt cx="0" cy="0"/>
        </a:xfrm>
      </p:grpSpPr>
      <p:sp>
        <p:nvSpPr>
          <p:cNvPr id="325" name="Google Shape;325;p7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Slide 26">
  <p:cSld name="TITLE_26">
    <p:spTree>
      <p:nvGrpSpPr>
        <p:cNvPr id="1" name="Shape 326"/>
        <p:cNvGrpSpPr/>
        <p:nvPr/>
      </p:nvGrpSpPr>
      <p:grpSpPr>
        <a:xfrm>
          <a:off x="0" y="0"/>
          <a:ext cx="0" cy="0"/>
          <a:chOff x="0" y="0"/>
          <a:chExt cx="0" cy="0"/>
        </a:xfrm>
      </p:grpSpPr>
      <p:sp>
        <p:nvSpPr>
          <p:cNvPr id="327" name="Google Shape;327;p8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lide 27">
  <p:cSld name="TITLE_27">
    <p:spTree>
      <p:nvGrpSpPr>
        <p:cNvPr id="1" name="Shape 328"/>
        <p:cNvGrpSpPr/>
        <p:nvPr/>
      </p:nvGrpSpPr>
      <p:grpSpPr>
        <a:xfrm>
          <a:off x="0" y="0"/>
          <a:ext cx="0" cy="0"/>
          <a:chOff x="0" y="0"/>
          <a:chExt cx="0" cy="0"/>
        </a:xfrm>
      </p:grpSpPr>
      <p:sp>
        <p:nvSpPr>
          <p:cNvPr id="329" name="Google Shape;329;p8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Slide 28">
  <p:cSld name="TITLE_28">
    <p:spTree>
      <p:nvGrpSpPr>
        <p:cNvPr id="1" name="Shape 330"/>
        <p:cNvGrpSpPr/>
        <p:nvPr/>
      </p:nvGrpSpPr>
      <p:grpSpPr>
        <a:xfrm>
          <a:off x="0" y="0"/>
          <a:ext cx="0" cy="0"/>
          <a:chOff x="0" y="0"/>
          <a:chExt cx="0" cy="0"/>
        </a:xfrm>
      </p:grpSpPr>
      <p:sp>
        <p:nvSpPr>
          <p:cNvPr id="331" name="Google Shape;331;p8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32"/>
        <p:cNvGrpSpPr/>
        <p:nvPr/>
      </p:nvGrpSpPr>
      <p:grpSpPr>
        <a:xfrm>
          <a:off x="0" y="0"/>
          <a:ext cx="0" cy="0"/>
          <a:chOff x="0" y="0"/>
          <a:chExt cx="0" cy="0"/>
        </a:xfrm>
      </p:grpSpPr>
      <p:sp>
        <p:nvSpPr>
          <p:cNvPr id="333" name="Google Shape;333;p83"/>
          <p:cNvSpPr txBox="1">
            <a:spLocks noGrp="1"/>
          </p:cNvSpPr>
          <p:nvPr>
            <p:ph type="sldNum" idx="12"/>
          </p:nvPr>
        </p:nvSpPr>
        <p:spPr>
          <a:xfrm>
            <a:off x="8497999" y="4688759"/>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slideLayout" Target="../slideLayouts/slideLayout80.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slideLayout" Target="../slideLayouts/slideLayout79.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image" Target="../media/image1.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theme" Target="../theme/theme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a:endParaRPr/>
          </a:p>
        </p:txBody>
      </p:sp>
      <p:sp>
        <p:nvSpPr>
          <p:cNvPr id="118" name="Google Shape;118;p29"/>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119" name="Google Shape;119;p2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120" name="Google Shape;120;p2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121" name="Google Shape;121;p2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44">
            <a:alphaModFix/>
          </a:blip>
          <a:stretch>
            <a:fillRect/>
          </a:stretch>
        </a:blipFill>
        <a:effectLst/>
      </p:bgPr>
    </p:bg>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Google Shape;195;p4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6" name="Google Shape;196;p4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97" name="Google Shape;197;p4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98" name="Google Shape;198;p4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 id="2147483722" r:id="rId37"/>
    <p:sldLayoutId id="2147483723" r:id="rId38"/>
    <p:sldLayoutId id="2147483724" r:id="rId39"/>
    <p:sldLayoutId id="2147483725" r:id="rId40"/>
    <p:sldLayoutId id="2147483726" r:id="rId41"/>
    <p:sldLayoutId id="2147483727" r:id="rId4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84"/>
          <p:cNvSpPr/>
          <p:nvPr/>
        </p:nvSpPr>
        <p:spPr>
          <a:xfrm>
            <a:off x="775950" y="2009303"/>
            <a:ext cx="7592100" cy="11248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600" i="1" dirty="0">
                <a:solidFill>
                  <a:srgbClr val="0071BB"/>
                </a:solidFill>
              </a:rPr>
              <a:t>E-Shopper là một trang web thương mại điện tử, giúp người dùng có thể mua sắm trực tuyến một cách thuận tiện và dễ dàng. Dự án nhằm cung cấp một trải nghiệm mua sắm trực tuyến tốt nhất với các tính năng tiện ích và thân thiện với người dùng.</a:t>
            </a:r>
          </a:p>
        </p:txBody>
      </p:sp>
      <p:sp>
        <p:nvSpPr>
          <p:cNvPr id="339" name="Google Shape;339;p84"/>
          <p:cNvSpPr txBox="1"/>
          <p:nvPr/>
        </p:nvSpPr>
        <p:spPr>
          <a:xfrm>
            <a:off x="775950" y="0"/>
            <a:ext cx="7592100" cy="1843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4000" dirty="0">
                <a:solidFill>
                  <a:srgbClr val="0071BB"/>
                </a:solidFill>
              </a:rPr>
              <a:t> </a:t>
            </a:r>
            <a:r>
              <a:rPr lang="en" sz="3500" b="1" dirty="0">
                <a:solidFill>
                  <a:srgbClr val="37278E"/>
                </a:solidFill>
              </a:rPr>
              <a:t>Capstone Project</a:t>
            </a:r>
            <a:endParaRPr sz="3500" b="1" dirty="0">
              <a:solidFill>
                <a:srgbClr val="37278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88"/>
          <p:cNvSpPr txBox="1">
            <a:spLocks noGrp="1"/>
          </p:cNvSpPr>
          <p:nvPr>
            <p:ph type="title" idx="4294967295"/>
          </p:nvPr>
        </p:nvSpPr>
        <p:spPr>
          <a:xfrm>
            <a:off x="593100" y="118350"/>
            <a:ext cx="6470173" cy="525462"/>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a:t>
            </a:r>
            <a:r>
              <a:rPr lang="en" sz="2000" b="1" dirty="0" err="1">
                <a:solidFill>
                  <a:srgbClr val="0071BB"/>
                </a:solidFill>
                <a:latin typeface="Arial"/>
                <a:ea typeface="Arial"/>
                <a:cs typeface="Arial"/>
                <a:sym typeface="Arial"/>
              </a:rPr>
              <a:t>tiếp</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theo</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Giới</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thiệu</a:t>
            </a:r>
            <a:r>
              <a:rPr lang="en" sz="2000" b="1" dirty="0">
                <a:solidFill>
                  <a:srgbClr val="0071BB"/>
                </a:solidFill>
                <a:latin typeface="Arial"/>
                <a:ea typeface="Arial"/>
                <a:cs typeface="Arial"/>
                <a:sym typeface="Arial"/>
              </a:rPr>
              <a:t> chi </a:t>
            </a:r>
            <a:r>
              <a:rPr lang="en" sz="2000" b="1" dirty="0" err="1">
                <a:solidFill>
                  <a:srgbClr val="0071BB"/>
                </a:solidFill>
                <a:latin typeface="Arial"/>
                <a:ea typeface="Arial"/>
                <a:cs typeface="Arial"/>
                <a:sym typeface="Arial"/>
              </a:rPr>
              <a:t>tiết</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các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endParaRPr sz="2000" b="1" dirty="0">
              <a:solidFill>
                <a:srgbClr val="0071BB"/>
              </a:solidFill>
              <a:latin typeface="Arial"/>
              <a:ea typeface="Arial"/>
              <a:cs typeface="Arial"/>
              <a:sym typeface="Arial"/>
            </a:endParaRPr>
          </a:p>
        </p:txBody>
      </p:sp>
      <p:sp>
        <p:nvSpPr>
          <p:cNvPr id="363" name="Google Shape;363;p88"/>
          <p:cNvSpPr txBox="1">
            <a:spLocks noGrp="1"/>
          </p:cNvSpPr>
          <p:nvPr>
            <p:ph type="body" idx="4294967295"/>
          </p:nvPr>
        </p:nvSpPr>
        <p:spPr>
          <a:xfrm>
            <a:off x="593100" y="643812"/>
            <a:ext cx="8181445" cy="4381338"/>
          </a:xfrm>
          <a:prstGeom prst="rect">
            <a:avLst/>
          </a:prstGeom>
        </p:spPr>
        <p:txBody>
          <a:bodyPr spcFirstLastPara="1" wrap="square" lIns="68575" tIns="34275" rIns="68575" bIns="34275" anchor="t" anchorCtr="0">
            <a:noAutofit/>
          </a:bodyPr>
          <a:lstStyle/>
          <a:p>
            <a:pPr marL="95250" indent="0">
              <a:buNone/>
            </a:pPr>
            <a:r>
              <a:rPr lang="vi-VN" sz="1100" b="1" dirty="0"/>
              <a:t>5. Sản phẩm tốt trong ngày (Deal Daily):</a:t>
            </a:r>
          </a:p>
          <a:p>
            <a:pPr marL="95250" indent="0">
              <a:buNone/>
            </a:pPr>
            <a:r>
              <a:rPr lang="vi-VN" sz="1100" dirty="0"/>
              <a:t>+ Dựa vào totalRating, hệ thống chọn ngẫu nhiên 1 sản phẩm từ danh sách 20 sản phẩm tốt nhất để hiển thị trong ngày.</a:t>
            </a:r>
          </a:p>
          <a:p>
            <a:pPr marL="95250" indent="0">
              <a:buNone/>
            </a:pPr>
            <a:r>
              <a:rPr lang="vi-VN" sz="1100" dirty="0"/>
              <a:t>+ Sau 24 giờ, hệ thống sẽ gọi API để chọn sản phẩm mới cho ngày tiếp theo.</a:t>
            </a:r>
          </a:p>
          <a:p>
            <a:pPr marL="95250" indent="0">
              <a:buNone/>
            </a:pPr>
            <a:r>
              <a:rPr lang="vi-VN" sz="1100" b="1" dirty="0"/>
              <a:t>6. Quản lý hệ thống (Admin):</a:t>
            </a:r>
          </a:p>
          <a:p>
            <a:pPr marL="95250" indent="0">
              <a:buNone/>
            </a:pPr>
            <a:r>
              <a:rPr lang="vi-VN" sz="1100" b="1" dirty="0"/>
              <a:t>Quản lý người dùng:</a:t>
            </a:r>
          </a:p>
          <a:p>
            <a:pPr marL="95250" lvl="1" indent="0">
              <a:spcBef>
                <a:spcPts val="800"/>
              </a:spcBef>
              <a:buSzPts val="2100"/>
              <a:buNone/>
            </a:pPr>
            <a:r>
              <a:rPr lang="vi-VN" sz="1100" dirty="0"/>
              <a:t>+ Admin đăng nhập vào trang quản lý.</a:t>
            </a:r>
          </a:p>
          <a:p>
            <a:pPr marL="95250" lvl="1" indent="0">
              <a:spcBef>
                <a:spcPts val="800"/>
              </a:spcBef>
              <a:buSzPts val="2100"/>
              <a:buNone/>
            </a:pPr>
            <a:r>
              <a:rPr lang="vi-VN" sz="1100" dirty="0"/>
              <a:t>+ Admin có thể xem, sửa, xóa và block tài khoản người dùng.</a:t>
            </a:r>
          </a:p>
          <a:p>
            <a:pPr marL="95250" indent="0">
              <a:buNone/>
            </a:pPr>
            <a:r>
              <a:rPr lang="vi-VN" sz="1100" b="1" dirty="0"/>
              <a:t>Quản lý sản phẩm:</a:t>
            </a:r>
          </a:p>
          <a:p>
            <a:pPr marL="95250" lvl="1" indent="0">
              <a:spcBef>
                <a:spcPts val="800"/>
              </a:spcBef>
              <a:buSzPts val="2100"/>
              <a:buNone/>
            </a:pPr>
            <a:r>
              <a:rPr lang="vi-VN" sz="1100" dirty="0"/>
              <a:t>+ Admin có thể thêm, sửa, xóa sản phẩm và cập nhật biến thể sản phẩm.</a:t>
            </a:r>
          </a:p>
          <a:p>
            <a:pPr marL="95250" indent="0">
              <a:buNone/>
            </a:pPr>
            <a:r>
              <a:rPr lang="vi-VN" sz="1100" b="1" dirty="0"/>
              <a:t>Quản lý đơn hàng:</a:t>
            </a:r>
          </a:p>
          <a:p>
            <a:pPr marL="95250" lvl="1" indent="0">
              <a:spcBef>
                <a:spcPts val="800"/>
              </a:spcBef>
              <a:buSzPts val="2100"/>
              <a:buNone/>
            </a:pPr>
            <a:r>
              <a:rPr lang="vi-VN" sz="1100" dirty="0"/>
              <a:t>+ Admin theo dõi và cập nhật trạng thái đơn hàng.</a:t>
            </a:r>
          </a:p>
          <a:p>
            <a:pPr marL="95250" lvl="1" indent="0">
              <a:spcBef>
                <a:spcPts val="800"/>
              </a:spcBef>
              <a:buSzPts val="2100"/>
              <a:buNone/>
            </a:pPr>
            <a:r>
              <a:rPr lang="vi-VN" sz="1100" dirty="0"/>
              <a:t>+ Admin có thể thêm, sửa và xóa đơn hàng khi cần thiết.</a:t>
            </a:r>
          </a:p>
          <a:p>
            <a:pPr marL="95250" indent="0">
              <a:buNone/>
            </a:pPr>
            <a:r>
              <a:rPr lang="vi-VN" sz="1100" b="1" dirty="0"/>
              <a:t>Dashboard:</a:t>
            </a:r>
          </a:p>
          <a:p>
            <a:pPr marL="95250" lvl="1" indent="0">
              <a:spcBef>
                <a:spcPts val="800"/>
              </a:spcBef>
              <a:buSzPts val="2100"/>
              <a:buNone/>
            </a:pPr>
            <a:r>
              <a:rPr lang="vi-VN" sz="1100" dirty="0"/>
              <a:t>+ Admin xem các thống kê trên Dashboard để quản lý hệ thống hiệu quả:</a:t>
            </a:r>
          </a:p>
          <a:p>
            <a:pPr marL="95250" lvl="2" indent="0">
              <a:spcBef>
                <a:spcPts val="800"/>
              </a:spcBef>
              <a:buSzPts val="2100"/>
              <a:buNone/>
            </a:pPr>
            <a:r>
              <a:rPr lang="vi-VN" sz="1100" dirty="0"/>
              <a:t>+ Thống kê đơn hàng 7 ngày gần nhất và danh sách 7 đơn hàng đặt gần nhất.</a:t>
            </a:r>
          </a:p>
          <a:p>
            <a:pPr marL="95250" lvl="2" indent="0">
              <a:spcBef>
                <a:spcPts val="800"/>
              </a:spcBef>
              <a:buSzPts val="2100"/>
              <a:buNone/>
            </a:pPr>
            <a:r>
              <a:rPr lang="vi-VN" sz="1100" dirty="0"/>
              <a:t>+ Thống kê người dùng đăng ký 7 ngày gần nhất.</a:t>
            </a:r>
          </a:p>
          <a:p>
            <a:pPr marL="95250" lvl="2" indent="0">
              <a:spcBef>
                <a:spcPts val="800"/>
              </a:spcBef>
              <a:buSzPts val="2100"/>
              <a:buNone/>
            </a:pPr>
            <a:r>
              <a:rPr lang="vi-VN" sz="1100" dirty="0"/>
              <a:t>+ Thống kê sản phẩm và danh mục.</a:t>
            </a:r>
          </a:p>
          <a:p>
            <a:pPr marL="95250" indent="0">
              <a:buNone/>
            </a:pPr>
            <a:endParaRPr lang="vi-VN" sz="1100" dirty="0"/>
          </a:p>
        </p:txBody>
      </p:sp>
    </p:spTree>
    <p:extLst>
      <p:ext uri="{BB962C8B-B14F-4D97-AF65-F5344CB8AC3E}">
        <p14:creationId xmlns:p14="http://schemas.microsoft.com/office/powerpoint/2010/main" val="3668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4070156" y="2187900"/>
            <a:ext cx="2082307" cy="767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4800" b="1" dirty="0">
                <a:solidFill>
                  <a:srgbClr val="0071BB"/>
                </a:solidFill>
                <a:latin typeface="Arial"/>
                <a:ea typeface="Arial"/>
                <a:cs typeface="Arial"/>
                <a:sym typeface="Arial"/>
              </a:rPr>
              <a:t>Demo </a:t>
            </a:r>
            <a:endParaRPr sz="4800" b="1" dirty="0">
              <a:solidFill>
                <a:srgbClr val="0071BB"/>
              </a:solidFill>
              <a:latin typeface="Arial"/>
              <a:ea typeface="Arial"/>
              <a:cs typeface="Arial"/>
              <a:sym typeface="Arial"/>
            </a:endParaRPr>
          </a:p>
        </p:txBody>
      </p:sp>
      <p:sp>
        <p:nvSpPr>
          <p:cNvPr id="2" name="Right Arrow 1">
            <a:extLst>
              <a:ext uri="{FF2B5EF4-FFF2-40B4-BE49-F238E27FC236}">
                <a16:creationId xmlns:a16="http://schemas.microsoft.com/office/drawing/2014/main" id="{E76228A7-7607-584D-80A4-CE7E5CF21393}"/>
              </a:ext>
            </a:extLst>
          </p:cNvPr>
          <p:cNvSpPr/>
          <p:nvPr/>
        </p:nvSpPr>
        <p:spPr>
          <a:xfrm>
            <a:off x="3054284" y="2329434"/>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Tree>
    <p:extLst>
      <p:ext uri="{BB962C8B-B14F-4D97-AF65-F5344CB8AC3E}">
        <p14:creationId xmlns:p14="http://schemas.microsoft.com/office/powerpoint/2010/main" val="4227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85"/>
          <p:cNvSpPr txBox="1">
            <a:spLocks noGrp="1"/>
          </p:cNvSpPr>
          <p:nvPr>
            <p:ph type="title" idx="4294967295"/>
          </p:nvPr>
        </p:nvSpPr>
        <p:spPr>
          <a:xfrm>
            <a:off x="566250" y="316575"/>
            <a:ext cx="81168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1: Trang </a:t>
            </a:r>
            <a:r>
              <a:rPr lang="en" sz="2000" b="1" dirty="0" err="1">
                <a:solidFill>
                  <a:srgbClr val="0071BB"/>
                </a:solidFill>
                <a:latin typeface="Arial"/>
                <a:ea typeface="Arial"/>
                <a:cs typeface="Arial"/>
                <a:sym typeface="Arial"/>
              </a:rPr>
              <a:t>bìa</a:t>
            </a:r>
            <a:endParaRPr sz="2000" b="1" dirty="0">
              <a:solidFill>
                <a:srgbClr val="0071BB"/>
              </a:solidFill>
              <a:latin typeface="Arial"/>
              <a:ea typeface="Arial"/>
              <a:cs typeface="Arial"/>
              <a:sym typeface="Arial"/>
            </a:endParaRPr>
          </a:p>
        </p:txBody>
      </p:sp>
      <p:sp>
        <p:nvSpPr>
          <p:cNvPr id="345" name="Google Shape;345;p85"/>
          <p:cNvSpPr txBox="1">
            <a:spLocks noGrp="1"/>
          </p:cNvSpPr>
          <p:nvPr>
            <p:ph type="body" idx="4294967295"/>
          </p:nvPr>
        </p:nvSpPr>
        <p:spPr>
          <a:xfrm>
            <a:off x="513600" y="972150"/>
            <a:ext cx="8116800" cy="3199200"/>
          </a:xfrm>
          <a:prstGeom prst="rect">
            <a:avLst/>
          </a:prstGeom>
        </p:spPr>
        <p:txBody>
          <a:bodyPr spcFirstLastPara="1" wrap="square" lIns="68575" tIns="34275" rIns="68575" bIns="34275" anchor="t" anchorCtr="0">
            <a:normAutofit/>
          </a:bodyPr>
          <a:lstStyle/>
          <a:p>
            <a:pPr indent="-342900">
              <a:lnSpc>
                <a:spcPct val="150000"/>
              </a:lnSpc>
              <a:buClr>
                <a:srgbClr val="000000"/>
              </a:buClr>
              <a:buSzPts val="1800"/>
              <a:buFont typeface="Arial"/>
              <a:buChar char="-"/>
            </a:pPr>
            <a:r>
              <a:rPr lang="en-US" sz="1800" b="1" i="0" dirty="0">
                <a:solidFill>
                  <a:srgbClr val="0369A1"/>
                </a:solidFill>
                <a:effectLst/>
                <a:latin typeface="ui-sans-serif"/>
              </a:rPr>
              <a:t>E-Shopper</a:t>
            </a:r>
            <a:endParaRPr lang="en-US" sz="1800" dirty="0">
              <a:solidFill>
                <a:srgbClr val="000000"/>
              </a:solidFill>
              <a:latin typeface="Arial"/>
              <a:ea typeface="Arial"/>
              <a:cs typeface="Arial"/>
              <a:sym typeface="Arial"/>
            </a:endParaRPr>
          </a:p>
          <a:p>
            <a:pPr marL="457200" lvl="0" indent="-342900" algn="l" rtl="0">
              <a:lnSpc>
                <a:spcPct val="150000"/>
              </a:lnSpc>
              <a:spcBef>
                <a:spcPts val="800"/>
              </a:spcBef>
              <a:spcAft>
                <a:spcPts val="0"/>
              </a:spcAft>
              <a:buClr>
                <a:srgbClr val="000000"/>
              </a:buClr>
              <a:buSzPts val="1800"/>
              <a:buChar char="-"/>
            </a:pPr>
            <a:r>
              <a:rPr lang="vi-VN" sz="1800" b="1" dirty="0">
                <a:solidFill>
                  <a:srgbClr val="0369A1"/>
                </a:solidFill>
                <a:latin typeface="ui-sans-serif"/>
                <a:sym typeface="Arial"/>
              </a:rPr>
              <a:t>To Phan (topv)</a:t>
            </a:r>
            <a:endParaRPr sz="1800" b="1" dirty="0">
              <a:solidFill>
                <a:srgbClr val="0369A1"/>
              </a:solidFill>
              <a:latin typeface="ui-sans-serif"/>
              <a:sym typeface="Arial"/>
            </a:endParaRPr>
          </a:p>
          <a:p>
            <a:pPr marL="457200" lvl="0" indent="-342900" algn="l" rtl="0">
              <a:lnSpc>
                <a:spcPct val="150000"/>
              </a:lnSpc>
              <a:spcBef>
                <a:spcPts val="800"/>
              </a:spcBef>
              <a:spcAft>
                <a:spcPts val="0"/>
              </a:spcAft>
              <a:buClr>
                <a:srgbClr val="000000"/>
              </a:buClr>
              <a:buSzPts val="1800"/>
              <a:buChar char="-"/>
            </a:pPr>
            <a:r>
              <a:rPr lang="en" sz="1800" b="1" dirty="0">
                <a:solidFill>
                  <a:srgbClr val="0369A1"/>
                </a:solidFill>
                <a:latin typeface="ui-sans-serif"/>
                <a:sym typeface="Arial"/>
              </a:rPr>
              <a:t>23-June-2024</a:t>
            </a:r>
            <a:endParaRPr sz="1800" b="1" dirty="0">
              <a:solidFill>
                <a:srgbClr val="0369A1"/>
              </a:solidFill>
              <a:latin typeface="ui-sans-serif"/>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6"/>
          <p:cNvSpPr txBox="1">
            <a:spLocks noGrp="1"/>
          </p:cNvSpPr>
          <p:nvPr>
            <p:ph type="title" idx="4294967295"/>
          </p:nvPr>
        </p:nvSpPr>
        <p:spPr>
          <a:xfrm>
            <a:off x="537150" y="118350"/>
            <a:ext cx="82221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2: </a:t>
            </a:r>
            <a:r>
              <a:rPr lang="en" sz="2000" b="1" dirty="0" err="1">
                <a:solidFill>
                  <a:srgbClr val="0071BB"/>
                </a:solidFill>
                <a:latin typeface="Arial"/>
                <a:ea typeface="Arial"/>
                <a:cs typeface="Arial"/>
                <a:sym typeface="Arial"/>
              </a:rPr>
              <a:t>Giới</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thiệu</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chung</a:t>
            </a:r>
            <a:endParaRPr sz="2000" b="1" dirty="0">
              <a:solidFill>
                <a:srgbClr val="0071BB"/>
              </a:solidFill>
              <a:latin typeface="Arial"/>
              <a:ea typeface="Arial"/>
              <a:cs typeface="Arial"/>
              <a:sym typeface="Arial"/>
            </a:endParaRPr>
          </a:p>
        </p:txBody>
      </p:sp>
      <p:sp>
        <p:nvSpPr>
          <p:cNvPr id="351" name="Google Shape;351;p86"/>
          <p:cNvSpPr txBox="1">
            <a:spLocks noGrp="1"/>
          </p:cNvSpPr>
          <p:nvPr>
            <p:ph type="body" idx="4294967295"/>
          </p:nvPr>
        </p:nvSpPr>
        <p:spPr>
          <a:xfrm>
            <a:off x="447675" y="632293"/>
            <a:ext cx="8334600" cy="4326206"/>
          </a:xfrm>
          <a:prstGeom prst="rect">
            <a:avLst/>
          </a:prstGeom>
        </p:spPr>
        <p:txBody>
          <a:bodyPr spcFirstLastPara="1" wrap="square" lIns="68575" tIns="34275" rIns="68575" bIns="34275" anchor="t" anchorCtr="0">
            <a:normAutofit/>
          </a:bodyPr>
          <a:lstStyle/>
          <a:p>
            <a:pPr marL="177800" lvl="0" indent="-228600" algn="l" rtl="0">
              <a:lnSpc>
                <a:spcPct val="150000"/>
              </a:lnSpc>
              <a:spcBef>
                <a:spcPts val="0"/>
              </a:spcBef>
              <a:spcAft>
                <a:spcPts val="0"/>
              </a:spcAft>
              <a:buClr>
                <a:srgbClr val="000000"/>
              </a:buClr>
              <a:buSzPts val="1800"/>
              <a:buChar char="-"/>
            </a:pPr>
            <a:r>
              <a:rPr lang="en" sz="1800" b="1" dirty="0" err="1">
                <a:solidFill>
                  <a:srgbClr val="000000"/>
                </a:solidFill>
                <a:latin typeface="Arial"/>
                <a:ea typeface="Arial"/>
                <a:cs typeface="Arial"/>
                <a:sym typeface="Arial"/>
              </a:rPr>
              <a:t>Giới</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thiệu</a:t>
            </a:r>
            <a:r>
              <a:rPr lang="en" sz="1800" b="1" dirty="0">
                <a:solidFill>
                  <a:srgbClr val="000000"/>
                </a:solidFill>
                <a:latin typeface="Arial"/>
                <a:ea typeface="Arial"/>
                <a:cs typeface="Arial"/>
                <a:sym typeface="Arial"/>
              </a:rPr>
              <a:t> project: </a:t>
            </a:r>
            <a:r>
              <a:rPr lang="vi-VN" sz="1400" dirty="0"/>
              <a:t>Dự án này nhằm tạo ra một nền tảng bán hàng trực tuyến các thiết bị kỹ thuật số. Mục tiêu của dự án là cung cấp một giao diện thân thiện và dễ sử dụng cho người mua sắm, từ đó nâng cao trải nghiệm người dùng.</a:t>
            </a:r>
          </a:p>
          <a:p>
            <a:pPr marL="177800" lvl="0" indent="-228600" algn="l" rtl="0">
              <a:lnSpc>
                <a:spcPct val="150000"/>
              </a:lnSpc>
              <a:spcBef>
                <a:spcPts val="0"/>
              </a:spcBef>
              <a:spcAft>
                <a:spcPts val="0"/>
              </a:spcAft>
              <a:buClr>
                <a:srgbClr val="000000"/>
              </a:buClr>
              <a:buSzPts val="1800"/>
              <a:buChar char="-"/>
            </a:pPr>
            <a:r>
              <a:rPr lang="en" sz="1800" b="1" dirty="0" err="1">
                <a:solidFill>
                  <a:srgbClr val="000000"/>
                </a:solidFill>
                <a:latin typeface="Arial"/>
                <a:ea typeface="Arial"/>
                <a:cs typeface="Arial"/>
                <a:sym typeface="Arial"/>
              </a:rPr>
              <a:t>Công</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nghệ</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áp</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dụng</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vào</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dự</a:t>
            </a:r>
            <a:r>
              <a:rPr lang="en" sz="1800" b="1" dirty="0">
                <a:solidFill>
                  <a:srgbClr val="000000"/>
                </a:solidFill>
                <a:latin typeface="Arial"/>
                <a:ea typeface="Arial"/>
                <a:cs typeface="Arial"/>
                <a:sym typeface="Arial"/>
              </a:rPr>
              <a:t> </a:t>
            </a:r>
            <a:r>
              <a:rPr lang="en" sz="1800" b="1" dirty="0" err="1">
                <a:solidFill>
                  <a:srgbClr val="000000"/>
                </a:solidFill>
                <a:latin typeface="Arial"/>
                <a:ea typeface="Arial"/>
                <a:cs typeface="Arial"/>
                <a:sym typeface="Arial"/>
              </a:rPr>
              <a:t>án</a:t>
            </a:r>
            <a:r>
              <a:rPr lang="en" sz="1800" b="1" dirty="0">
                <a:solidFill>
                  <a:srgbClr val="000000"/>
                </a:solidFill>
                <a:latin typeface="Arial"/>
                <a:ea typeface="Arial"/>
                <a:cs typeface="Arial"/>
                <a:sym typeface="Arial"/>
              </a:rPr>
              <a:t>:</a:t>
            </a:r>
          </a:p>
          <a:p>
            <a:pPr marL="457200" lvl="0" indent="-342900" algn="l" rtl="0">
              <a:lnSpc>
                <a:spcPct val="150000"/>
              </a:lnSpc>
              <a:spcBef>
                <a:spcPts val="0"/>
              </a:spcBef>
              <a:spcAft>
                <a:spcPts val="0"/>
              </a:spcAft>
              <a:buClr>
                <a:srgbClr val="000000"/>
              </a:buClr>
              <a:buSzPts val="1800"/>
              <a:buFont typeface="Arial"/>
              <a:buChar char="+"/>
            </a:pPr>
            <a:r>
              <a:rPr lang="en" sz="1400" b="1" dirty="0">
                <a:sym typeface="Arial"/>
              </a:rPr>
              <a:t>Front end</a:t>
            </a:r>
            <a:r>
              <a:rPr lang="en" sz="1400" dirty="0">
                <a:sym typeface="Arial"/>
              </a:rPr>
              <a:t>: ReactJS, Tailwind CSS, Redux toolkit, React hook</a:t>
            </a:r>
            <a:r>
              <a:rPr lang="en" sz="1800" dirty="0">
                <a:solidFill>
                  <a:srgbClr val="000000"/>
                </a:solidFill>
                <a:latin typeface="Arial"/>
                <a:cs typeface="Arial"/>
                <a:sym typeface="Arial"/>
              </a:rPr>
              <a:t>.</a:t>
            </a:r>
          </a:p>
          <a:p>
            <a:pPr marL="114300" lvl="0" indent="0" algn="l" rtl="0">
              <a:lnSpc>
                <a:spcPct val="150000"/>
              </a:lnSpc>
              <a:spcBef>
                <a:spcPts val="0"/>
              </a:spcBef>
              <a:spcAft>
                <a:spcPts val="0"/>
              </a:spcAft>
              <a:buClr>
                <a:srgbClr val="000000"/>
              </a:buClr>
              <a:buSzPts val="1800"/>
              <a:buNone/>
            </a:pPr>
            <a:endParaRPr lang="vi-VN" sz="1800" dirty="0">
              <a:solidFill>
                <a:srgbClr val="000000"/>
              </a:solidFill>
              <a:latin typeface="Arial"/>
              <a:cs typeface="Arial"/>
              <a:sym typeface="Arial"/>
            </a:endParaRPr>
          </a:p>
          <a:p>
            <a:pPr marL="114300" lvl="0" indent="0" algn="l" rtl="0">
              <a:lnSpc>
                <a:spcPct val="150000"/>
              </a:lnSpc>
              <a:spcBef>
                <a:spcPts val="0"/>
              </a:spcBef>
              <a:spcAft>
                <a:spcPts val="0"/>
              </a:spcAft>
              <a:buClr>
                <a:srgbClr val="000000"/>
              </a:buClr>
              <a:buSzPts val="1800"/>
              <a:buNone/>
            </a:pPr>
            <a:endParaRPr sz="1800" dirty="0">
              <a:solidFill>
                <a:srgbClr val="000000"/>
              </a:solidFill>
              <a:latin typeface="Arial"/>
              <a:cs typeface="Arial"/>
              <a:sym typeface="Arial"/>
            </a:endParaRPr>
          </a:p>
          <a:p>
            <a:pPr marL="457200" lvl="0" indent="-342900" algn="l" rtl="0">
              <a:lnSpc>
                <a:spcPct val="150000"/>
              </a:lnSpc>
              <a:spcBef>
                <a:spcPts val="0"/>
              </a:spcBef>
              <a:spcAft>
                <a:spcPts val="0"/>
              </a:spcAft>
              <a:buClr>
                <a:srgbClr val="000000"/>
              </a:buClr>
              <a:buSzPts val="1800"/>
              <a:buFont typeface="Arial"/>
              <a:buChar char="+"/>
            </a:pPr>
            <a:r>
              <a:rPr lang="en-US" sz="1400" b="1" dirty="0">
                <a:sym typeface="Arial"/>
              </a:rPr>
              <a:t>Back end</a:t>
            </a:r>
            <a:r>
              <a:rPr lang="en-US" sz="1400" dirty="0">
                <a:sym typeface="Arial"/>
              </a:rPr>
              <a:t>: </a:t>
            </a:r>
            <a:r>
              <a:rPr lang="en-GB" sz="1400" dirty="0"/>
              <a:t>NodeJS, </a:t>
            </a:r>
            <a:r>
              <a:rPr lang="en-GB" sz="1400" dirty="0" err="1"/>
              <a:t>ExpressJS</a:t>
            </a:r>
            <a:r>
              <a:rPr lang="en-GB" sz="1400" dirty="0"/>
              <a:t>, MongoDB, </a:t>
            </a:r>
            <a:r>
              <a:rPr lang="en-GB" sz="1400" dirty="0" err="1"/>
              <a:t>JsonWebToken</a:t>
            </a:r>
            <a:r>
              <a:rPr lang="en-GB" sz="1400" dirty="0"/>
              <a:t>, PayPal, </a:t>
            </a:r>
            <a:r>
              <a:rPr lang="en-GB" sz="1400" dirty="0" err="1"/>
              <a:t>Zalopay</a:t>
            </a:r>
            <a:r>
              <a:rPr lang="en-GB" sz="1400" dirty="0"/>
              <a:t>, </a:t>
            </a:r>
            <a:r>
              <a:rPr lang="en-GB" sz="1400" dirty="0" err="1"/>
              <a:t>nodemailer</a:t>
            </a:r>
            <a:r>
              <a:rPr lang="en-GB" sz="1400" dirty="0"/>
              <a:t>.</a:t>
            </a:r>
            <a:endParaRPr sz="1400" dirty="0">
              <a:sym typeface="Arial"/>
            </a:endParaRPr>
          </a:p>
        </p:txBody>
      </p:sp>
      <p:pic>
        <p:nvPicPr>
          <p:cNvPr id="7" name="Picture 6">
            <a:extLst>
              <a:ext uri="{FF2B5EF4-FFF2-40B4-BE49-F238E27FC236}">
                <a16:creationId xmlns:a16="http://schemas.microsoft.com/office/drawing/2014/main" id="{0B7479CE-18F7-6C4D-BE0C-F831CDACF313}"/>
              </a:ext>
            </a:extLst>
          </p:cNvPr>
          <p:cNvPicPr>
            <a:picLocks noChangeAspect="1"/>
          </p:cNvPicPr>
          <p:nvPr/>
        </p:nvPicPr>
        <p:blipFill>
          <a:blip r:embed="rId3"/>
          <a:stretch>
            <a:fillRect/>
          </a:stretch>
        </p:blipFill>
        <p:spPr>
          <a:xfrm>
            <a:off x="1074656" y="2643313"/>
            <a:ext cx="591139" cy="556366"/>
          </a:xfrm>
          <a:prstGeom prst="rect">
            <a:avLst/>
          </a:prstGeom>
        </p:spPr>
      </p:pic>
      <p:pic>
        <p:nvPicPr>
          <p:cNvPr id="9" name="Picture 8">
            <a:extLst>
              <a:ext uri="{FF2B5EF4-FFF2-40B4-BE49-F238E27FC236}">
                <a16:creationId xmlns:a16="http://schemas.microsoft.com/office/drawing/2014/main" id="{07FC2279-4CD4-7743-AE01-70D6276DC92A}"/>
              </a:ext>
            </a:extLst>
          </p:cNvPr>
          <p:cNvPicPr>
            <a:picLocks noChangeAspect="1"/>
          </p:cNvPicPr>
          <p:nvPr/>
        </p:nvPicPr>
        <p:blipFill>
          <a:blip r:embed="rId4"/>
          <a:stretch>
            <a:fillRect/>
          </a:stretch>
        </p:blipFill>
        <p:spPr>
          <a:xfrm>
            <a:off x="3619945" y="2642462"/>
            <a:ext cx="995030" cy="557217"/>
          </a:xfrm>
          <a:prstGeom prst="rect">
            <a:avLst/>
          </a:prstGeom>
        </p:spPr>
      </p:pic>
      <p:pic>
        <p:nvPicPr>
          <p:cNvPr id="19" name="Picture 18">
            <a:extLst>
              <a:ext uri="{FF2B5EF4-FFF2-40B4-BE49-F238E27FC236}">
                <a16:creationId xmlns:a16="http://schemas.microsoft.com/office/drawing/2014/main" id="{9706436E-EC12-4B46-9265-30535DE22779}"/>
              </a:ext>
            </a:extLst>
          </p:cNvPr>
          <p:cNvPicPr>
            <a:picLocks noChangeAspect="1"/>
          </p:cNvPicPr>
          <p:nvPr/>
        </p:nvPicPr>
        <p:blipFill>
          <a:blip r:embed="rId5"/>
          <a:stretch>
            <a:fillRect/>
          </a:stretch>
        </p:blipFill>
        <p:spPr>
          <a:xfrm>
            <a:off x="1833570" y="2640689"/>
            <a:ext cx="1618600" cy="559307"/>
          </a:xfrm>
          <a:prstGeom prst="rect">
            <a:avLst/>
          </a:prstGeom>
        </p:spPr>
      </p:pic>
      <p:pic>
        <p:nvPicPr>
          <p:cNvPr id="21" name="Picture 20">
            <a:extLst>
              <a:ext uri="{FF2B5EF4-FFF2-40B4-BE49-F238E27FC236}">
                <a16:creationId xmlns:a16="http://schemas.microsoft.com/office/drawing/2014/main" id="{4E3F51A1-E8DD-604F-9122-829E1DB3D5D8}"/>
              </a:ext>
            </a:extLst>
          </p:cNvPr>
          <p:cNvPicPr>
            <a:picLocks noChangeAspect="1"/>
          </p:cNvPicPr>
          <p:nvPr/>
        </p:nvPicPr>
        <p:blipFill>
          <a:blip r:embed="rId6"/>
          <a:stretch>
            <a:fillRect/>
          </a:stretch>
        </p:blipFill>
        <p:spPr>
          <a:xfrm>
            <a:off x="4782750" y="2640371"/>
            <a:ext cx="932178" cy="559307"/>
          </a:xfrm>
          <a:prstGeom prst="rect">
            <a:avLst/>
          </a:prstGeom>
        </p:spPr>
      </p:pic>
      <p:pic>
        <p:nvPicPr>
          <p:cNvPr id="23" name="Picture 22">
            <a:extLst>
              <a:ext uri="{FF2B5EF4-FFF2-40B4-BE49-F238E27FC236}">
                <a16:creationId xmlns:a16="http://schemas.microsoft.com/office/drawing/2014/main" id="{6E1FE1E1-7B9C-7B4E-A853-EC3CA5D4C4E5}"/>
              </a:ext>
            </a:extLst>
          </p:cNvPr>
          <p:cNvPicPr>
            <a:picLocks noChangeAspect="1"/>
          </p:cNvPicPr>
          <p:nvPr/>
        </p:nvPicPr>
        <p:blipFill>
          <a:blip r:embed="rId7"/>
          <a:stretch>
            <a:fillRect/>
          </a:stretch>
        </p:blipFill>
        <p:spPr>
          <a:xfrm>
            <a:off x="1074656" y="3941917"/>
            <a:ext cx="591139" cy="669958"/>
          </a:xfrm>
          <a:prstGeom prst="rect">
            <a:avLst/>
          </a:prstGeom>
        </p:spPr>
      </p:pic>
      <p:pic>
        <p:nvPicPr>
          <p:cNvPr id="25" name="Picture 24">
            <a:extLst>
              <a:ext uri="{FF2B5EF4-FFF2-40B4-BE49-F238E27FC236}">
                <a16:creationId xmlns:a16="http://schemas.microsoft.com/office/drawing/2014/main" id="{9B2F2706-C2DC-E941-BFC4-7FA8E052A18B}"/>
              </a:ext>
            </a:extLst>
          </p:cNvPr>
          <p:cNvPicPr>
            <a:picLocks noChangeAspect="1"/>
          </p:cNvPicPr>
          <p:nvPr/>
        </p:nvPicPr>
        <p:blipFill>
          <a:blip r:embed="rId8"/>
          <a:stretch>
            <a:fillRect/>
          </a:stretch>
        </p:blipFill>
        <p:spPr>
          <a:xfrm>
            <a:off x="1827393" y="3920037"/>
            <a:ext cx="1556624" cy="677589"/>
          </a:xfrm>
          <a:prstGeom prst="rect">
            <a:avLst/>
          </a:prstGeom>
        </p:spPr>
      </p:pic>
      <p:pic>
        <p:nvPicPr>
          <p:cNvPr id="27" name="Picture 26">
            <a:extLst>
              <a:ext uri="{FF2B5EF4-FFF2-40B4-BE49-F238E27FC236}">
                <a16:creationId xmlns:a16="http://schemas.microsoft.com/office/drawing/2014/main" id="{97CDE53B-7A35-F84D-A802-D42F3BE1EF02}"/>
              </a:ext>
            </a:extLst>
          </p:cNvPr>
          <p:cNvPicPr>
            <a:picLocks noChangeAspect="1"/>
          </p:cNvPicPr>
          <p:nvPr/>
        </p:nvPicPr>
        <p:blipFill>
          <a:blip r:embed="rId9"/>
          <a:stretch>
            <a:fillRect/>
          </a:stretch>
        </p:blipFill>
        <p:spPr>
          <a:xfrm>
            <a:off x="3545615" y="3929730"/>
            <a:ext cx="1189521" cy="658202"/>
          </a:xfrm>
          <a:prstGeom prst="rect">
            <a:avLst/>
          </a:prstGeom>
        </p:spPr>
      </p:pic>
      <p:pic>
        <p:nvPicPr>
          <p:cNvPr id="29" name="Picture 28">
            <a:extLst>
              <a:ext uri="{FF2B5EF4-FFF2-40B4-BE49-F238E27FC236}">
                <a16:creationId xmlns:a16="http://schemas.microsoft.com/office/drawing/2014/main" id="{B41EFBCA-C299-2E4F-9EE2-CF10F7067DE0}"/>
              </a:ext>
            </a:extLst>
          </p:cNvPr>
          <p:cNvPicPr>
            <a:picLocks noChangeAspect="1"/>
          </p:cNvPicPr>
          <p:nvPr/>
        </p:nvPicPr>
        <p:blipFill>
          <a:blip r:embed="rId10"/>
          <a:stretch>
            <a:fillRect/>
          </a:stretch>
        </p:blipFill>
        <p:spPr>
          <a:xfrm>
            <a:off x="4892609" y="3920037"/>
            <a:ext cx="1275229" cy="633604"/>
          </a:xfrm>
          <a:prstGeom prst="rect">
            <a:avLst/>
          </a:prstGeom>
        </p:spPr>
      </p:pic>
      <p:pic>
        <p:nvPicPr>
          <p:cNvPr id="5" name="Picture 4">
            <a:extLst>
              <a:ext uri="{FF2B5EF4-FFF2-40B4-BE49-F238E27FC236}">
                <a16:creationId xmlns:a16="http://schemas.microsoft.com/office/drawing/2014/main" id="{51644F44-B2AA-764A-A7C0-5132438AC0AC}"/>
              </a:ext>
            </a:extLst>
          </p:cNvPr>
          <p:cNvPicPr>
            <a:picLocks noChangeAspect="1"/>
          </p:cNvPicPr>
          <p:nvPr/>
        </p:nvPicPr>
        <p:blipFill>
          <a:blip r:embed="rId11"/>
          <a:stretch>
            <a:fillRect/>
          </a:stretch>
        </p:blipFill>
        <p:spPr>
          <a:xfrm>
            <a:off x="6325311" y="3887689"/>
            <a:ext cx="662488" cy="623518"/>
          </a:xfrm>
          <a:prstGeom prst="rect">
            <a:avLst/>
          </a:prstGeom>
        </p:spPr>
      </p:pic>
      <p:pic>
        <p:nvPicPr>
          <p:cNvPr id="3" name="Picture 2">
            <a:extLst>
              <a:ext uri="{FF2B5EF4-FFF2-40B4-BE49-F238E27FC236}">
                <a16:creationId xmlns:a16="http://schemas.microsoft.com/office/drawing/2014/main" id="{C7FC1BDF-0FF8-BB44-B99F-F39B690D7C29}"/>
              </a:ext>
            </a:extLst>
          </p:cNvPr>
          <p:cNvPicPr>
            <a:picLocks noChangeAspect="1"/>
          </p:cNvPicPr>
          <p:nvPr/>
        </p:nvPicPr>
        <p:blipFill>
          <a:blip r:embed="rId12"/>
          <a:srcRect/>
          <a:stretch/>
        </p:blipFill>
        <p:spPr>
          <a:xfrm>
            <a:off x="7167472" y="3887689"/>
            <a:ext cx="615167" cy="615167"/>
          </a:xfrm>
          <a:prstGeom prst="rect">
            <a:avLst/>
          </a:prstGeom>
        </p:spPr>
      </p:pic>
      <p:pic>
        <p:nvPicPr>
          <p:cNvPr id="14" name="Picture 13">
            <a:extLst>
              <a:ext uri="{FF2B5EF4-FFF2-40B4-BE49-F238E27FC236}">
                <a16:creationId xmlns:a16="http://schemas.microsoft.com/office/drawing/2014/main" id="{22F02867-3EB0-CB47-B394-E7FF1487142A}"/>
              </a:ext>
            </a:extLst>
          </p:cNvPr>
          <p:cNvPicPr>
            <a:picLocks noChangeAspect="1"/>
          </p:cNvPicPr>
          <p:nvPr/>
        </p:nvPicPr>
        <p:blipFill>
          <a:blip r:embed="rId13"/>
          <a:stretch>
            <a:fillRect/>
          </a:stretch>
        </p:blipFill>
        <p:spPr>
          <a:xfrm>
            <a:off x="7908675" y="3914814"/>
            <a:ext cx="662488" cy="6151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537149" y="0"/>
            <a:ext cx="6108747"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3: </a:t>
            </a:r>
            <a:r>
              <a:rPr lang="en" sz="2000" b="1" dirty="0" err="1">
                <a:solidFill>
                  <a:srgbClr val="0071BB"/>
                </a:solidFill>
                <a:latin typeface="Arial"/>
                <a:ea typeface="Arial"/>
                <a:cs typeface="Arial"/>
                <a:sym typeface="Arial"/>
              </a:rPr>
              <a:t>Sơ</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đồ</a:t>
            </a:r>
            <a:r>
              <a:rPr lang="en" sz="2000" b="1" dirty="0">
                <a:solidFill>
                  <a:srgbClr val="0071BB"/>
                </a:solidFill>
                <a:latin typeface="Arial"/>
                <a:ea typeface="Arial"/>
                <a:cs typeface="Arial"/>
                <a:sym typeface="Arial"/>
              </a:rPr>
              <a:t> Quan </a:t>
            </a:r>
            <a:r>
              <a:rPr lang="en" sz="2000" b="1" dirty="0" err="1">
                <a:solidFill>
                  <a:srgbClr val="0071BB"/>
                </a:solidFill>
                <a:latin typeface="Arial"/>
                <a:ea typeface="Arial"/>
                <a:cs typeface="Arial"/>
                <a:sym typeface="Arial"/>
              </a:rPr>
              <a:t>Hệ</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Thực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Thể</a:t>
            </a:r>
            <a:endParaRPr sz="2000" b="1" dirty="0">
              <a:solidFill>
                <a:srgbClr val="0071BB"/>
              </a:solidFill>
              <a:latin typeface="Arial"/>
              <a:ea typeface="Arial"/>
              <a:cs typeface="Arial"/>
              <a:sym typeface="Arial"/>
            </a:endParaRPr>
          </a:p>
        </p:txBody>
      </p:sp>
      <p:pic>
        <p:nvPicPr>
          <p:cNvPr id="3" name="Picture 2">
            <a:extLst>
              <a:ext uri="{FF2B5EF4-FFF2-40B4-BE49-F238E27FC236}">
                <a16:creationId xmlns:a16="http://schemas.microsoft.com/office/drawing/2014/main" id="{3052F901-6188-064E-B6A7-590CFBF9AB75}"/>
              </a:ext>
            </a:extLst>
          </p:cNvPr>
          <p:cNvPicPr>
            <a:picLocks noChangeAspect="1"/>
          </p:cNvPicPr>
          <p:nvPr/>
        </p:nvPicPr>
        <p:blipFill>
          <a:blip r:embed="rId3"/>
          <a:srcRect/>
          <a:stretch/>
        </p:blipFill>
        <p:spPr>
          <a:xfrm>
            <a:off x="631286" y="597401"/>
            <a:ext cx="4314409" cy="4138823"/>
          </a:xfrm>
          <a:prstGeom prst="rect">
            <a:avLst/>
          </a:prstGeom>
        </p:spPr>
      </p:pic>
      <p:sp>
        <p:nvSpPr>
          <p:cNvPr id="9" name="TextBox 8">
            <a:extLst>
              <a:ext uri="{FF2B5EF4-FFF2-40B4-BE49-F238E27FC236}">
                <a16:creationId xmlns:a16="http://schemas.microsoft.com/office/drawing/2014/main" id="{A1BA9D92-365A-FB47-A784-6C135C3F35B1}"/>
              </a:ext>
            </a:extLst>
          </p:cNvPr>
          <p:cNvSpPr txBox="1"/>
          <p:nvPr/>
        </p:nvSpPr>
        <p:spPr>
          <a:xfrm>
            <a:off x="5039831" y="551360"/>
            <a:ext cx="3550945" cy="4401205"/>
          </a:xfrm>
          <a:prstGeom prst="rect">
            <a:avLst/>
          </a:prstGeom>
          <a:noFill/>
        </p:spPr>
        <p:txBody>
          <a:bodyPr wrap="square">
            <a:spAutoFit/>
          </a:bodyPr>
          <a:lstStyle/>
          <a:p>
            <a:r>
              <a:rPr lang="vi-VN" b="1" dirty="0">
                <a:latin typeface="Calibri" panose="020F0502020204030204" pitchFamily="34" charset="0"/>
                <a:cs typeface="Calibri" panose="020F0502020204030204" pitchFamily="34" charset="0"/>
              </a:rPr>
              <a:t>+ User</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Role</a:t>
            </a:r>
            <a:r>
              <a:rPr lang="vi-VN" dirty="0">
                <a:latin typeface="Calibri" panose="020F0502020204030204" pitchFamily="34" charset="0"/>
                <a:cs typeface="Calibri" panose="020F0502020204030204" pitchFamily="34" charset="0"/>
              </a:rPr>
              <a:t> bằng khóa ngoại role, tạo ra mối quan hệ 1-N (một Role có thể có nhiều User).</a:t>
            </a:r>
          </a:p>
          <a:p>
            <a:r>
              <a:rPr lang="vi-VN" b="1" dirty="0">
                <a:latin typeface="Calibri" panose="020F0502020204030204" pitchFamily="34" charset="0"/>
                <a:cs typeface="Calibri" panose="020F0502020204030204" pitchFamily="34" charset="0"/>
              </a:rPr>
              <a:t>+ProductCategory</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Product</a:t>
            </a:r>
            <a:r>
              <a:rPr lang="vi-VN" dirty="0">
                <a:latin typeface="Calibri" panose="020F0502020204030204" pitchFamily="34" charset="0"/>
                <a:cs typeface="Calibri" panose="020F0502020204030204" pitchFamily="34" charset="0"/>
              </a:rPr>
              <a:t> bằng khóa ngoại category, tạo ra mối quan hệ 1-N (một ProductCategory có thể có nhiều Product).</a:t>
            </a:r>
          </a:p>
          <a:p>
            <a:r>
              <a:rPr lang="vi-VN" b="1" dirty="0">
                <a:latin typeface="Calibri" panose="020F0502020204030204" pitchFamily="34" charset="0"/>
                <a:cs typeface="Calibri" panose="020F0502020204030204" pitchFamily="34" charset="0"/>
              </a:rPr>
              <a:t>+Product</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Brand</a:t>
            </a:r>
            <a:r>
              <a:rPr lang="vi-VN" dirty="0">
                <a:latin typeface="Calibri" panose="020F0502020204030204" pitchFamily="34" charset="0"/>
                <a:cs typeface="Calibri" panose="020F0502020204030204" pitchFamily="34" charset="0"/>
              </a:rPr>
              <a:t> bằng khóa ngoại brand, tạo ra mối quan hệ 1-N (một Brand có thể có nhiều Product).</a:t>
            </a:r>
          </a:p>
          <a:p>
            <a:r>
              <a:rPr lang="vi-VN" b="1" dirty="0">
                <a:latin typeface="Calibri" panose="020F0502020204030204" pitchFamily="34" charset="0"/>
                <a:cs typeface="Calibri" panose="020F0502020204030204" pitchFamily="34" charset="0"/>
              </a:rPr>
              <a:t>+Order</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Product</a:t>
            </a:r>
            <a:r>
              <a:rPr lang="vi-VN" dirty="0">
                <a:latin typeface="Calibri" panose="020F0502020204030204" pitchFamily="34" charset="0"/>
                <a:cs typeface="Calibri" panose="020F0502020204030204" pitchFamily="34" charset="0"/>
              </a:rPr>
              <a:t> qua một mảng products, tạo ra mối quan hệ N-N (một Order có thể chứa nhiều Product và một Product có thể xuất hiện trong nhiều Order).</a:t>
            </a:r>
          </a:p>
          <a:p>
            <a:r>
              <a:rPr lang="vi-VN" b="1" dirty="0">
                <a:latin typeface="Calibri" panose="020F0502020204030204" pitchFamily="34" charset="0"/>
                <a:cs typeface="Calibri" panose="020F0502020204030204" pitchFamily="34" charset="0"/>
              </a:rPr>
              <a:t>+Order</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User</a:t>
            </a:r>
            <a:r>
              <a:rPr lang="vi-VN" dirty="0">
                <a:latin typeface="Calibri" panose="020F0502020204030204" pitchFamily="34" charset="0"/>
                <a:cs typeface="Calibri" panose="020F0502020204030204" pitchFamily="34" charset="0"/>
              </a:rPr>
              <a:t> bằng khóa ngoại orderBy, tạo ra mối quan hệ N-1 (một User có thể có nhiều Order).</a:t>
            </a:r>
          </a:p>
          <a:p>
            <a:r>
              <a:rPr lang="vi-VN" b="1" dirty="0">
                <a:latin typeface="Calibri" panose="020F0502020204030204" pitchFamily="34" charset="0"/>
                <a:cs typeface="Calibri" panose="020F0502020204030204" pitchFamily="34" charset="0"/>
              </a:rPr>
              <a:t>+Order</a:t>
            </a:r>
            <a:r>
              <a:rPr lang="vi-VN" dirty="0">
                <a:latin typeface="Calibri" panose="020F0502020204030204" pitchFamily="34" charset="0"/>
                <a:cs typeface="Calibri" panose="020F0502020204030204" pitchFamily="34" charset="0"/>
              </a:rPr>
              <a:t> liên kết với </a:t>
            </a:r>
            <a:r>
              <a:rPr lang="vi-VN" b="1" dirty="0">
                <a:latin typeface="Calibri" panose="020F0502020204030204" pitchFamily="34" charset="0"/>
                <a:cs typeface="Calibri" panose="020F0502020204030204" pitchFamily="34" charset="0"/>
              </a:rPr>
              <a:t>Coupon</a:t>
            </a:r>
            <a:r>
              <a:rPr lang="vi-VN" dirty="0">
                <a:latin typeface="Calibri" panose="020F0502020204030204" pitchFamily="34" charset="0"/>
                <a:cs typeface="Calibri" panose="020F0502020204030204" pitchFamily="34" charset="0"/>
              </a:rPr>
              <a:t> bằng khóa ngoại coupon, tạo ra mối quan hệ N-1 (một Coupon có thể được áp dụng cho nhiều Order).</a:t>
            </a:r>
            <a:endParaRPr lang="en-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74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537150" y="316575"/>
            <a:ext cx="82221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4: </a:t>
            </a:r>
            <a:r>
              <a:rPr lang="en" sz="2000" b="1" dirty="0" err="1">
                <a:solidFill>
                  <a:srgbClr val="0071BB"/>
                </a:solidFill>
                <a:latin typeface="Arial"/>
                <a:ea typeface="Arial"/>
                <a:cs typeface="Arial"/>
                <a:sym typeface="Arial"/>
              </a:rPr>
              <a:t>Các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có</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trong</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hệ</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thống</a:t>
            </a:r>
            <a:endParaRPr sz="2000" b="1" dirty="0">
              <a:solidFill>
                <a:srgbClr val="0071BB"/>
              </a:solidFill>
              <a:latin typeface="Arial"/>
              <a:ea typeface="Arial"/>
              <a:cs typeface="Arial"/>
              <a:sym typeface="Arial"/>
            </a:endParaRPr>
          </a:p>
        </p:txBody>
      </p:sp>
      <p:sp>
        <p:nvSpPr>
          <p:cNvPr id="357" name="Google Shape;357;p87"/>
          <p:cNvSpPr txBox="1">
            <a:spLocks noGrp="1"/>
          </p:cNvSpPr>
          <p:nvPr>
            <p:ph type="body" idx="4294967295"/>
          </p:nvPr>
        </p:nvSpPr>
        <p:spPr>
          <a:xfrm>
            <a:off x="1092408" y="1037334"/>
            <a:ext cx="3183345" cy="2894098"/>
          </a:xfrm>
          <a:prstGeom prst="rect">
            <a:avLst/>
          </a:prstGeom>
        </p:spPr>
        <p:txBody>
          <a:bodyPr spcFirstLastPara="1" wrap="square" lIns="68575" tIns="34275" rIns="68575" bIns="34275" anchor="t" anchorCtr="0">
            <a:noAutofit/>
          </a:bodyPr>
          <a:lstStyle/>
          <a:p>
            <a:pPr marL="95250" indent="0">
              <a:buNone/>
            </a:pPr>
            <a:r>
              <a:rPr lang="vi-VN" sz="1400" b="1" dirty="0"/>
              <a:t>User:</a:t>
            </a:r>
          </a:p>
          <a:p>
            <a:pPr>
              <a:buFont typeface="Arial" panose="020B0604020202020204" pitchFamily="34" charset="0"/>
              <a:buChar char="•"/>
            </a:pPr>
            <a:r>
              <a:rPr lang="vi-VN" sz="1400" dirty="0"/>
              <a:t>Đăng ký/Đăng nhập</a:t>
            </a:r>
          </a:p>
          <a:p>
            <a:pPr>
              <a:buFont typeface="Arial" panose="020B0604020202020204" pitchFamily="34" charset="0"/>
              <a:buChar char="•"/>
            </a:pPr>
            <a:r>
              <a:rPr lang="vi-VN" sz="1400" dirty="0"/>
              <a:t>Tìm kiếm và lọc sản phẩm</a:t>
            </a:r>
          </a:p>
          <a:p>
            <a:pPr>
              <a:buFont typeface="Arial" panose="020B0604020202020204" pitchFamily="34" charset="0"/>
              <a:buChar char="•"/>
            </a:pPr>
            <a:r>
              <a:rPr lang="vi-VN" sz="1400" dirty="0"/>
              <a:t>Giỏ hàng</a:t>
            </a:r>
          </a:p>
          <a:p>
            <a:pPr>
              <a:buFont typeface="Arial" panose="020B0604020202020204" pitchFamily="34" charset="0"/>
              <a:buChar char="•"/>
            </a:pPr>
            <a:r>
              <a:rPr lang="vi-VN" sz="1400" dirty="0"/>
              <a:t>Thanh toán</a:t>
            </a:r>
          </a:p>
          <a:p>
            <a:pPr>
              <a:buFont typeface="Arial" panose="020B0604020202020204" pitchFamily="34" charset="0"/>
              <a:buChar char="•"/>
            </a:pPr>
            <a:r>
              <a:rPr lang="vi-VN" sz="1400" dirty="0"/>
              <a:t>Kiểm tra đơn hàng</a:t>
            </a:r>
          </a:p>
          <a:p>
            <a:pPr>
              <a:buFont typeface="Arial" panose="020B0604020202020204" pitchFamily="34" charset="0"/>
              <a:buChar char="•"/>
            </a:pPr>
            <a:r>
              <a:rPr lang="vi-VN" sz="1400" dirty="0"/>
              <a:t>Đánh giá và nhận xét sản phẩm</a:t>
            </a:r>
          </a:p>
          <a:p>
            <a:pPr>
              <a:buFont typeface="Arial" panose="020B0604020202020204" pitchFamily="34" charset="0"/>
              <a:buChar char="•"/>
            </a:pPr>
            <a:r>
              <a:rPr lang="vi-VN" sz="1400" dirty="0"/>
              <a:t>Sản phẩm tốt trong ngày (Deal Daily)</a:t>
            </a:r>
          </a:p>
          <a:p>
            <a:pPr>
              <a:buFont typeface="Arial" panose="020B0604020202020204" pitchFamily="34" charset="0"/>
              <a:buChar char="•"/>
            </a:pPr>
            <a:r>
              <a:rPr lang="vi-VN" sz="1400" dirty="0"/>
              <a:t>Thêm và kiểm tra sản phẩm yêu thích</a:t>
            </a:r>
          </a:p>
        </p:txBody>
      </p:sp>
      <p:sp>
        <p:nvSpPr>
          <p:cNvPr id="4" name="Google Shape;357;p87">
            <a:extLst>
              <a:ext uri="{FF2B5EF4-FFF2-40B4-BE49-F238E27FC236}">
                <a16:creationId xmlns:a16="http://schemas.microsoft.com/office/drawing/2014/main" id="{E2139034-7CFE-0641-A7C0-DB5651C49B0C}"/>
              </a:ext>
            </a:extLst>
          </p:cNvPr>
          <p:cNvSpPr txBox="1">
            <a:spLocks/>
          </p:cNvSpPr>
          <p:nvPr/>
        </p:nvSpPr>
        <p:spPr>
          <a:xfrm>
            <a:off x="4648200" y="1037334"/>
            <a:ext cx="3183345" cy="289409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vi-VN" sz="1400" b="1" dirty="0"/>
              <a:t>Admin:</a:t>
            </a:r>
          </a:p>
          <a:p>
            <a:pPr>
              <a:buFont typeface="Arial" panose="020B0604020202020204" pitchFamily="34" charset="0"/>
              <a:buChar char="•"/>
            </a:pPr>
            <a:r>
              <a:rPr lang="vi-VN" sz="1400" dirty="0"/>
              <a:t>Dashboard</a:t>
            </a:r>
          </a:p>
          <a:p>
            <a:pPr>
              <a:buFont typeface="Arial" panose="020B0604020202020204" pitchFamily="34" charset="0"/>
              <a:buChar char="•"/>
            </a:pPr>
            <a:r>
              <a:rPr lang="vi-VN" sz="1400" dirty="0"/>
              <a:t>Quản lý người dùng</a:t>
            </a:r>
          </a:p>
          <a:p>
            <a:pPr>
              <a:buFont typeface="Arial" panose="020B0604020202020204" pitchFamily="34" charset="0"/>
              <a:buChar char="•"/>
            </a:pPr>
            <a:r>
              <a:rPr lang="vi-VN" sz="1400" dirty="0"/>
              <a:t>Quản lý sản phẩm</a:t>
            </a:r>
          </a:p>
          <a:p>
            <a:pPr>
              <a:buFont typeface="Arial" panose="020B0604020202020204" pitchFamily="34" charset="0"/>
              <a:buChar char="•"/>
            </a:pPr>
            <a:r>
              <a:rPr lang="vi-VN" sz="1400" dirty="0"/>
              <a:t>Quản lý đơn hàng</a:t>
            </a:r>
          </a:p>
          <a:p>
            <a:pPr>
              <a:buFont typeface="Arial" panose="020B0604020202020204" pitchFamily="34" charset="0"/>
              <a:buChar char="•"/>
            </a:pPr>
            <a:r>
              <a:rPr lang="vi-VN" sz="1400" dirty="0"/>
              <a:t>Quản lý Coupon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537150" y="316575"/>
            <a:ext cx="82221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5: </a:t>
            </a:r>
            <a:r>
              <a:rPr lang="en" sz="2000" b="1" dirty="0" err="1">
                <a:solidFill>
                  <a:srgbClr val="0071BB"/>
                </a:solidFill>
                <a:latin typeface="Arial"/>
                <a:ea typeface="Arial"/>
                <a:cs typeface="Arial"/>
                <a:sym typeface="Arial"/>
              </a:rPr>
              <a:t>Sơ</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đồ</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từ</a:t>
            </a:r>
            <a:r>
              <a:rPr lang="en" sz="2000" b="1" dirty="0">
                <a:solidFill>
                  <a:srgbClr val="0071BB"/>
                </a:solidFill>
                <a:latin typeface="Arial"/>
                <a:ea typeface="Arial"/>
                <a:cs typeface="Arial"/>
                <a:sym typeface="Arial"/>
              </a:rPr>
              <a:t> User</a:t>
            </a:r>
            <a:endParaRPr sz="2000" b="1" dirty="0">
              <a:solidFill>
                <a:srgbClr val="0071BB"/>
              </a:solidFill>
              <a:latin typeface="Arial"/>
              <a:ea typeface="Arial"/>
              <a:cs typeface="Arial"/>
              <a:sym typeface="Arial"/>
            </a:endParaRPr>
          </a:p>
        </p:txBody>
      </p:sp>
      <p:pic>
        <p:nvPicPr>
          <p:cNvPr id="4" name="Picture 3">
            <a:extLst>
              <a:ext uri="{FF2B5EF4-FFF2-40B4-BE49-F238E27FC236}">
                <a16:creationId xmlns:a16="http://schemas.microsoft.com/office/drawing/2014/main" id="{625EE21C-FAAF-DF43-961E-04047C1FD989}"/>
              </a:ext>
            </a:extLst>
          </p:cNvPr>
          <p:cNvPicPr>
            <a:picLocks noChangeAspect="1"/>
          </p:cNvPicPr>
          <p:nvPr/>
        </p:nvPicPr>
        <p:blipFill>
          <a:blip r:embed="rId3"/>
          <a:stretch>
            <a:fillRect/>
          </a:stretch>
        </p:blipFill>
        <p:spPr>
          <a:xfrm>
            <a:off x="727500" y="1084274"/>
            <a:ext cx="7918186" cy="3374603"/>
          </a:xfrm>
          <a:prstGeom prst="rect">
            <a:avLst/>
          </a:prstGeom>
        </p:spPr>
      </p:pic>
    </p:spTree>
    <p:extLst>
      <p:ext uri="{BB962C8B-B14F-4D97-AF65-F5344CB8AC3E}">
        <p14:creationId xmlns:p14="http://schemas.microsoft.com/office/powerpoint/2010/main" val="354685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537150" y="316575"/>
            <a:ext cx="82221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6: </a:t>
            </a:r>
            <a:r>
              <a:rPr lang="en" sz="2000" b="1" dirty="0" err="1">
                <a:solidFill>
                  <a:srgbClr val="0071BB"/>
                </a:solidFill>
                <a:latin typeface="Arial"/>
                <a:ea typeface="Arial"/>
                <a:cs typeface="Arial"/>
                <a:sym typeface="Arial"/>
              </a:rPr>
              <a:t>Sơ</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đồ</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từ</a:t>
            </a:r>
            <a:r>
              <a:rPr lang="en" sz="2000" b="1" dirty="0">
                <a:solidFill>
                  <a:srgbClr val="0071BB"/>
                </a:solidFill>
                <a:latin typeface="Arial"/>
                <a:ea typeface="Arial"/>
                <a:cs typeface="Arial"/>
                <a:sym typeface="Arial"/>
              </a:rPr>
              <a:t> Admin</a:t>
            </a:r>
            <a:endParaRPr sz="2000" b="1" dirty="0">
              <a:solidFill>
                <a:srgbClr val="0071BB"/>
              </a:solidFill>
              <a:latin typeface="Arial"/>
              <a:ea typeface="Arial"/>
              <a:cs typeface="Arial"/>
              <a:sym typeface="Arial"/>
            </a:endParaRPr>
          </a:p>
        </p:txBody>
      </p:sp>
      <p:pic>
        <p:nvPicPr>
          <p:cNvPr id="6" name="Picture 5">
            <a:extLst>
              <a:ext uri="{FF2B5EF4-FFF2-40B4-BE49-F238E27FC236}">
                <a16:creationId xmlns:a16="http://schemas.microsoft.com/office/drawing/2014/main" id="{E33DB4BB-A6D4-564A-9063-DF6B43BE98D9}"/>
              </a:ext>
            </a:extLst>
          </p:cNvPr>
          <p:cNvPicPr>
            <a:picLocks noChangeAspect="1"/>
          </p:cNvPicPr>
          <p:nvPr/>
        </p:nvPicPr>
        <p:blipFill>
          <a:blip r:embed="rId3"/>
          <a:stretch>
            <a:fillRect/>
          </a:stretch>
        </p:blipFill>
        <p:spPr>
          <a:xfrm>
            <a:off x="3607113" y="913386"/>
            <a:ext cx="1929773" cy="2120840"/>
          </a:xfrm>
          <a:prstGeom prst="rect">
            <a:avLst/>
          </a:prstGeom>
        </p:spPr>
      </p:pic>
      <p:pic>
        <p:nvPicPr>
          <p:cNvPr id="10" name="Picture 9">
            <a:extLst>
              <a:ext uri="{FF2B5EF4-FFF2-40B4-BE49-F238E27FC236}">
                <a16:creationId xmlns:a16="http://schemas.microsoft.com/office/drawing/2014/main" id="{CE55B57C-7478-4844-A98E-DE25BD1E430C}"/>
              </a:ext>
            </a:extLst>
          </p:cNvPr>
          <p:cNvPicPr>
            <a:picLocks noChangeAspect="1"/>
          </p:cNvPicPr>
          <p:nvPr/>
        </p:nvPicPr>
        <p:blipFill>
          <a:blip r:embed="rId4"/>
          <a:srcRect/>
          <a:stretch/>
        </p:blipFill>
        <p:spPr>
          <a:xfrm>
            <a:off x="674783" y="3099725"/>
            <a:ext cx="8242300" cy="1865680"/>
          </a:xfrm>
          <a:prstGeom prst="rect">
            <a:avLst/>
          </a:prstGeom>
        </p:spPr>
      </p:pic>
    </p:spTree>
    <p:extLst>
      <p:ext uri="{BB962C8B-B14F-4D97-AF65-F5344CB8AC3E}">
        <p14:creationId xmlns:p14="http://schemas.microsoft.com/office/powerpoint/2010/main" val="225299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7"/>
          <p:cNvSpPr txBox="1">
            <a:spLocks noGrp="1"/>
          </p:cNvSpPr>
          <p:nvPr>
            <p:ph type="title" idx="4294967295"/>
          </p:nvPr>
        </p:nvSpPr>
        <p:spPr>
          <a:xfrm>
            <a:off x="537150" y="316575"/>
            <a:ext cx="8222100" cy="767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7: </a:t>
            </a:r>
            <a:r>
              <a:rPr lang="en" sz="2000" b="1" dirty="0" err="1">
                <a:solidFill>
                  <a:srgbClr val="0071BB"/>
                </a:solidFill>
                <a:latin typeface="Arial"/>
                <a:ea typeface="Arial"/>
                <a:cs typeface="Arial"/>
                <a:sym typeface="Arial"/>
              </a:rPr>
              <a:t>Sơ</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đồ</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từ</a:t>
            </a:r>
            <a:r>
              <a:rPr lang="en" sz="2000" b="1" dirty="0">
                <a:solidFill>
                  <a:srgbClr val="0071BB"/>
                </a:solidFill>
                <a:latin typeface="Arial"/>
                <a:ea typeface="Arial"/>
                <a:cs typeface="Arial"/>
                <a:sym typeface="Arial"/>
              </a:rPr>
              <a:t> Admin</a:t>
            </a:r>
            <a:endParaRPr sz="2000" b="1" dirty="0">
              <a:solidFill>
                <a:srgbClr val="0071BB"/>
              </a:solidFill>
              <a:latin typeface="Arial"/>
              <a:ea typeface="Arial"/>
              <a:cs typeface="Arial"/>
              <a:sym typeface="Arial"/>
            </a:endParaRPr>
          </a:p>
        </p:txBody>
      </p:sp>
      <p:pic>
        <p:nvPicPr>
          <p:cNvPr id="8" name="Picture 7">
            <a:extLst>
              <a:ext uri="{FF2B5EF4-FFF2-40B4-BE49-F238E27FC236}">
                <a16:creationId xmlns:a16="http://schemas.microsoft.com/office/drawing/2014/main" id="{AC94E106-07D2-1348-8F9F-6A1D611F0CC2}"/>
              </a:ext>
            </a:extLst>
          </p:cNvPr>
          <p:cNvPicPr>
            <a:picLocks noChangeAspect="1"/>
          </p:cNvPicPr>
          <p:nvPr/>
        </p:nvPicPr>
        <p:blipFill>
          <a:blip r:embed="rId3"/>
          <a:stretch>
            <a:fillRect/>
          </a:stretch>
        </p:blipFill>
        <p:spPr>
          <a:xfrm>
            <a:off x="537150" y="1406492"/>
            <a:ext cx="8407400" cy="2081426"/>
          </a:xfrm>
          <a:prstGeom prst="rect">
            <a:avLst/>
          </a:prstGeom>
        </p:spPr>
      </p:pic>
    </p:spTree>
    <p:extLst>
      <p:ext uri="{BB962C8B-B14F-4D97-AF65-F5344CB8AC3E}">
        <p14:creationId xmlns:p14="http://schemas.microsoft.com/office/powerpoint/2010/main" val="279666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88"/>
          <p:cNvSpPr txBox="1">
            <a:spLocks noGrp="1"/>
          </p:cNvSpPr>
          <p:nvPr>
            <p:ph type="title" idx="4294967295"/>
          </p:nvPr>
        </p:nvSpPr>
        <p:spPr>
          <a:xfrm>
            <a:off x="593100" y="118350"/>
            <a:ext cx="6218247" cy="565145"/>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000" b="1" dirty="0">
                <a:solidFill>
                  <a:srgbClr val="0071BB"/>
                </a:solidFill>
                <a:latin typeface="Arial"/>
                <a:ea typeface="Arial"/>
                <a:cs typeface="Arial"/>
                <a:sym typeface="Arial"/>
              </a:rPr>
              <a:t>Slide </a:t>
            </a:r>
            <a:r>
              <a:rPr lang="en" sz="2000" b="1" dirty="0" err="1">
                <a:solidFill>
                  <a:srgbClr val="0071BB"/>
                </a:solidFill>
                <a:latin typeface="Arial"/>
                <a:ea typeface="Arial"/>
                <a:cs typeface="Arial"/>
                <a:sym typeface="Arial"/>
              </a:rPr>
              <a:t>tiếp</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theo</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Giới</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thiệu</a:t>
            </a:r>
            <a:r>
              <a:rPr lang="en" sz="2000" b="1" dirty="0">
                <a:solidFill>
                  <a:srgbClr val="0071BB"/>
                </a:solidFill>
                <a:latin typeface="Arial"/>
                <a:ea typeface="Arial"/>
                <a:cs typeface="Arial"/>
                <a:sym typeface="Arial"/>
              </a:rPr>
              <a:t> chi </a:t>
            </a:r>
            <a:r>
              <a:rPr lang="en" sz="2000" b="1" dirty="0" err="1">
                <a:solidFill>
                  <a:srgbClr val="0071BB"/>
                </a:solidFill>
                <a:latin typeface="Arial"/>
                <a:ea typeface="Arial"/>
                <a:cs typeface="Arial"/>
                <a:sym typeface="Arial"/>
              </a:rPr>
              <a:t>tiết</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các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chức</a:t>
            </a:r>
            <a:r>
              <a:rPr lang="en" sz="2000" b="1" dirty="0">
                <a:solidFill>
                  <a:srgbClr val="0071BB"/>
                </a:solidFill>
                <a:latin typeface="Arial"/>
                <a:ea typeface="Arial"/>
                <a:cs typeface="Arial"/>
                <a:sym typeface="Arial"/>
              </a:rPr>
              <a:t> </a:t>
            </a:r>
            <a:r>
              <a:rPr lang="en" sz="2000" b="1" dirty="0" err="1">
                <a:solidFill>
                  <a:srgbClr val="0071BB"/>
                </a:solidFill>
                <a:latin typeface="Arial"/>
                <a:ea typeface="Arial"/>
                <a:cs typeface="Arial"/>
                <a:sym typeface="Arial"/>
              </a:rPr>
              <a:t>năng</a:t>
            </a:r>
            <a:endParaRPr sz="2000" b="1" dirty="0">
              <a:solidFill>
                <a:srgbClr val="0071BB"/>
              </a:solidFill>
              <a:latin typeface="Arial"/>
              <a:ea typeface="Arial"/>
              <a:cs typeface="Arial"/>
              <a:sym typeface="Arial"/>
            </a:endParaRPr>
          </a:p>
        </p:txBody>
      </p:sp>
      <p:sp>
        <p:nvSpPr>
          <p:cNvPr id="363" name="Google Shape;363;p88"/>
          <p:cNvSpPr txBox="1">
            <a:spLocks noGrp="1"/>
          </p:cNvSpPr>
          <p:nvPr>
            <p:ph type="body" idx="4294967295"/>
          </p:nvPr>
        </p:nvSpPr>
        <p:spPr>
          <a:xfrm>
            <a:off x="593100" y="683495"/>
            <a:ext cx="8181445" cy="4341655"/>
          </a:xfrm>
          <a:prstGeom prst="rect">
            <a:avLst/>
          </a:prstGeom>
        </p:spPr>
        <p:txBody>
          <a:bodyPr spcFirstLastPara="1" wrap="square" lIns="68575" tIns="34275" rIns="68575" bIns="34275" anchor="t" anchorCtr="0">
            <a:noAutofit/>
          </a:bodyPr>
          <a:lstStyle/>
          <a:p>
            <a:pPr marL="95250" indent="0">
              <a:buNone/>
            </a:pPr>
            <a:r>
              <a:rPr lang="vi-VN" sz="1100" b="1" dirty="0"/>
              <a:t>1. Người dùng đăng ký và đăng nhập:</a:t>
            </a:r>
          </a:p>
          <a:p>
            <a:pPr marL="95250" indent="0">
              <a:buNone/>
            </a:pPr>
            <a:r>
              <a:rPr lang="vi-VN" sz="1100" dirty="0"/>
              <a:t>+ Người dùng truy cập trang web, chọn mục đăng nhập/đăng ký.</a:t>
            </a:r>
          </a:p>
          <a:p>
            <a:pPr marL="95250" indent="0">
              <a:buNone/>
            </a:pPr>
            <a:r>
              <a:rPr lang="vi-VN" sz="1100" dirty="0"/>
              <a:t>+ Người dùng điền thông tin cá nhân để tạo tài khoản mới.</a:t>
            </a:r>
          </a:p>
          <a:p>
            <a:pPr marL="95250" indent="0">
              <a:buNone/>
            </a:pPr>
            <a:r>
              <a:rPr lang="vi-VN" sz="1100" dirty="0"/>
              <a:t>+ Sau khi đăng ký, người dùng có thể đăng nhập bằng email và mật khẩu.</a:t>
            </a:r>
          </a:p>
          <a:p>
            <a:pPr marL="95250" indent="0">
              <a:buNone/>
            </a:pPr>
            <a:r>
              <a:rPr lang="vi-VN" sz="1100" dirty="0"/>
              <a:t>+ Reset password khi người dùng quên password.</a:t>
            </a:r>
          </a:p>
          <a:p>
            <a:pPr marL="95250" indent="0">
              <a:buNone/>
            </a:pPr>
            <a:r>
              <a:rPr lang="vi-VN" sz="1100" b="1" dirty="0"/>
              <a:t>2. Tìm kiếm và thêm sản phẩm vào giỏ hàng:</a:t>
            </a:r>
          </a:p>
          <a:p>
            <a:pPr marL="95250" indent="0">
              <a:buNone/>
            </a:pPr>
            <a:r>
              <a:rPr lang="vi-VN" sz="1100" dirty="0"/>
              <a:t>+ Người dùng tìm kiếm sản phẩm theo từ khóa như tên sản phẩm, tên danh mục, thương hiệu, giá và màu sắc, rating.</a:t>
            </a:r>
          </a:p>
          <a:p>
            <a:pPr marL="95250" indent="0">
              <a:buNone/>
            </a:pPr>
            <a:r>
              <a:rPr lang="vi-VN" sz="1100" dirty="0"/>
              <a:t>+ Các tính năng sắp xếp thông dụng cũng được hỗ trợ.</a:t>
            </a:r>
          </a:p>
          <a:p>
            <a:pPr marL="95250" indent="0">
              <a:buNone/>
            </a:pPr>
            <a:r>
              <a:rPr lang="vi-VN" sz="1100" dirty="0"/>
              <a:t>+ Khi tìm thấy sản phẩm mong muốn, người dùng thêm sản phẩm vào giỏ hàng.</a:t>
            </a:r>
          </a:p>
          <a:p>
            <a:pPr marL="95250" indent="0">
              <a:buNone/>
            </a:pPr>
            <a:r>
              <a:rPr lang="vi-VN" sz="1100" dirty="0"/>
              <a:t>+ Người dùng có thể thêm sản phẩm vào giỏ hàng trực tiếp từ product card.</a:t>
            </a:r>
          </a:p>
          <a:p>
            <a:pPr marL="95250" indent="0">
              <a:buNone/>
            </a:pPr>
            <a:r>
              <a:rPr lang="vi-VN" sz="1100" b="1" dirty="0"/>
              <a:t>3. Quản lý giỏ hàng và tiến hành thanh toán:</a:t>
            </a:r>
          </a:p>
          <a:p>
            <a:pPr marL="95250" indent="0">
              <a:buNone/>
            </a:pPr>
            <a:r>
              <a:rPr lang="vi-VN" sz="1100" dirty="0"/>
              <a:t>+ Người dùng xem giỏ hàng, thay đổi số lượng sản phẩm hoặc xóa sản phẩm không cần thiết.</a:t>
            </a:r>
          </a:p>
          <a:p>
            <a:pPr marL="95250" indent="0">
              <a:buNone/>
            </a:pPr>
            <a:r>
              <a:rPr lang="vi-VN" sz="1100" dirty="0"/>
              <a:t>+ Người dùng chọn phương thức thanh toán và hoàn tất quy trình thanh toán, tạo đơn hàng.</a:t>
            </a:r>
          </a:p>
          <a:p>
            <a:pPr marL="95250" indent="0">
              <a:buNone/>
            </a:pPr>
            <a:r>
              <a:rPr lang="vi-VN" sz="1100" b="1" dirty="0"/>
              <a:t>4. Theo dõi đơn hàng và viết đánh giá:</a:t>
            </a:r>
          </a:p>
          <a:p>
            <a:pPr marL="95250" indent="0">
              <a:buNone/>
            </a:pPr>
            <a:r>
              <a:rPr lang="vi-VN" sz="1100" dirty="0"/>
              <a:t>+ Sau khi đặt hàng, người dùng có thể theo xem lịch sử đơn hàng trong phần quản lý cá nhân.</a:t>
            </a:r>
          </a:p>
          <a:p>
            <a:pPr marL="95250" indent="0">
              <a:buNone/>
            </a:pPr>
            <a:r>
              <a:rPr lang="vi-VN" sz="1100" dirty="0"/>
              <a:t>+ Khi nhận được sản phẩm, người dùng có thể viết đánh giá và nhận xét về sản phẩm.</a:t>
            </a:r>
          </a:p>
          <a:p>
            <a:pPr marL="95250" indent="0">
              <a:buNone/>
            </a:pPr>
            <a:r>
              <a:rPr lang="vi-VN" sz="1100" dirty="0"/>
              <a:t>+ Ngoài ra trong phần quản lý cá nhân người dùng có thể xem danh sách sản phẩm đã thích.</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003091"/>
      </a:accent1>
      <a:accent2>
        <a:srgbClr val="0071B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966</Words>
  <Application>Microsoft Macintosh PowerPoint</Application>
  <PresentationFormat>On-screen Show (16:9)</PresentationFormat>
  <Paragraphs>76</Paragraphs>
  <Slides>11</Slides>
  <Notes>11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ui-sans-serif</vt:lpstr>
      <vt:lpstr>Office Theme</vt:lpstr>
      <vt:lpstr>Office Theme</vt:lpstr>
      <vt:lpstr>Office Theme</vt:lpstr>
      <vt:lpstr>PowerPoint Presentation</vt:lpstr>
      <vt:lpstr>Slide 1: Trang bìa</vt:lpstr>
      <vt:lpstr>Slide 2: Giới thiệu chung</vt:lpstr>
      <vt:lpstr>Slide 3: Sơ đồ Quan Hệ Thực Thể</vt:lpstr>
      <vt:lpstr>Slide 4: Các chức năng có trong hệ thống</vt:lpstr>
      <vt:lpstr>Slide 5: Sơ đồ chức năng từ User</vt:lpstr>
      <vt:lpstr>Slide 6: Sơ đồ chức năng từ Admin</vt:lpstr>
      <vt:lpstr>Slide 7: Sơ đồ chức năng từ Admin</vt:lpstr>
      <vt:lpstr>Slide tiếp theo: Giới thiệu chi tiết các chức năng</vt:lpstr>
      <vt:lpstr>Slide tiếp theo: Giới thiệu chi tiết các chức năng</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28</cp:revision>
  <dcterms:modified xsi:type="dcterms:W3CDTF">2024-07-22T05:33:44Z</dcterms:modified>
</cp:coreProperties>
</file>