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1" r:id="rId2"/>
    <p:sldMasterId id="2147483740" r:id="rId3"/>
  </p:sldMasterIdLst>
  <p:notesMasterIdLst>
    <p:notesMasterId r:id="rId19"/>
  </p:notesMasterIdLst>
  <p:sldIdLst>
    <p:sldId id="258" r:id="rId4"/>
    <p:sldId id="26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2" r:id="rId18"/>
  </p:sldIdLst>
  <p:sldSz cx="9144000" cy="5715000" type="screen16x10"/>
  <p:notesSz cx="7010400" cy="92964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433"/>
    <a:srgbClr val="898989"/>
    <a:srgbClr val="6B6B6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4" autoAdjust="0"/>
    <p:restoredTop sz="88150" autoAdjust="0"/>
  </p:normalViewPr>
  <p:slideViewPr>
    <p:cSldViewPr>
      <p:cViewPr>
        <p:scale>
          <a:sx n="100" d="100"/>
          <a:sy n="100" d="100"/>
        </p:scale>
        <p:origin x="365" y="-2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1715-50D9-4309-8720-6B33F027C516}" type="datetimeFigureOut">
              <a:rPr lang="fi-FI" smtClean="0"/>
              <a:pPr/>
              <a:t>11.12.2023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3270C-F9F2-44F1-95BB-D0DC1AEB233A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229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980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37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292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40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494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80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66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728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021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42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3270C-F9F2-44F1-95BB-D0DC1AEB233A}" type="slidenum">
              <a:rPr lang="fi-FI" smtClean="0"/>
              <a:pPr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370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15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2438" y="1562100"/>
            <a:ext cx="8080002" cy="3599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86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236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562100"/>
            <a:ext cx="4032250" cy="345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87900" y="1562100"/>
            <a:ext cx="3816350" cy="345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220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picture (on th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1" y="0"/>
            <a:ext cx="4542625" cy="4812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9750" y="1417638"/>
            <a:ext cx="8147050" cy="2735262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370388"/>
            <a:ext cx="814705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US" sz="2000" dirty="0"/>
              <a:t>RIGHTWARE is the leader in interactive 2D and 3D user interface (UI) software with its </a:t>
            </a:r>
            <a:r>
              <a:rPr lang="en-US" sz="2000" dirty="0" err="1"/>
              <a:t>Kanzi</a:t>
            </a:r>
            <a:r>
              <a:rPr lang="en-US" sz="2000" dirty="0"/>
              <a:t> UI Solution.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7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1" y="0"/>
            <a:ext cx="4542625" cy="4812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9750" y="1489074"/>
            <a:ext cx="3600202" cy="3096618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04048" y="1489074"/>
            <a:ext cx="3528391" cy="3096617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766" y="4729708"/>
            <a:ext cx="3312170" cy="359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fi-FI" sz="1800" dirty="0" err="1"/>
              <a:t>Name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picture</a:t>
            </a:r>
            <a:endParaRPr lang="fi-FI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2693" y="4728876"/>
            <a:ext cx="3312170" cy="359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fi-FI" sz="1800" dirty="0" err="1"/>
              <a:t>Name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952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1" y="0"/>
            <a:ext cx="4542625" cy="4812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7445648"/>
              </p:ext>
            </p:extLst>
          </p:nvPr>
        </p:nvGraphicFramePr>
        <p:xfrm>
          <a:off x="498764" y="1634836"/>
          <a:ext cx="8188035" cy="2734835"/>
        </p:xfrm>
        <a:graphic>
          <a:graphicData uri="http://schemas.openxmlformats.org/drawingml/2006/table">
            <a:tbl>
              <a:tblPr firstRow="1" firstCol="1" bandRow="1"/>
              <a:tblGrid>
                <a:gridCol w="1637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2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3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4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5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1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2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3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4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513684"/>
            <a:ext cx="8147050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fi-FI" sz="1600" dirty="0" err="1"/>
              <a:t>Title</a:t>
            </a:r>
            <a:r>
              <a:rPr lang="fi-FI" sz="1600" dirty="0"/>
              <a:t> of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table</a:t>
            </a:r>
            <a:r>
              <a:rPr lang="fi-FI" sz="1600" dirty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754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32" y="43050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32" y="1393309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51275" y="481013"/>
            <a:ext cx="4968875" cy="4821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34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2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25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43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237" y="2571121"/>
            <a:ext cx="8603526" cy="2645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13" b="1" i="0" cap="all" baseline="0">
                <a:solidFill>
                  <a:srgbClr val="AAD300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313" b="1" i="0">
                <a:latin typeface="DIN Next LT Pro"/>
                <a:cs typeface="DIN Next LT Pro"/>
              </a:defRPr>
            </a:lvl2pPr>
            <a:lvl3pPr>
              <a:defRPr sz="1313" b="1" i="0">
                <a:latin typeface="DIN Next LT Pro"/>
                <a:cs typeface="DIN Next LT Pro"/>
              </a:defRPr>
            </a:lvl3pPr>
            <a:lvl4pPr>
              <a:defRPr sz="1313" b="1" i="0">
                <a:latin typeface="DIN Next LT Pro"/>
                <a:cs typeface="DIN Next LT Pro"/>
              </a:defRPr>
            </a:lvl4pPr>
            <a:lvl5pPr>
              <a:defRPr sz="1313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“H3” FOR SUBTITLES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18406"/>
            <a:ext cx="67491" cy="111521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2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25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43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58938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59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71680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62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3" y="1499348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375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3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63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39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1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7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5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237" y="2571121"/>
            <a:ext cx="8603526" cy="2645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82" b="1" i="0" cap="all" baseline="0">
                <a:solidFill>
                  <a:srgbClr val="AAD300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182" b="1" i="0">
                <a:latin typeface="DIN Next LT Pro"/>
                <a:cs typeface="DIN Next LT Pro"/>
              </a:defRPr>
            </a:lvl2pPr>
            <a:lvl3pPr>
              <a:defRPr sz="1182" b="1" i="0">
                <a:latin typeface="DIN Next LT Pro"/>
                <a:cs typeface="DIN Next LT Pro"/>
              </a:defRPr>
            </a:lvl3pPr>
            <a:lvl4pPr>
              <a:defRPr sz="1182" b="1" i="0">
                <a:latin typeface="DIN Next LT Pro"/>
                <a:cs typeface="DIN Next LT Pro"/>
              </a:defRPr>
            </a:lvl4pPr>
            <a:lvl5pPr>
              <a:defRPr sz="1182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“H3” FOR SUBTITLES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1618407"/>
            <a:ext cx="67491" cy="111521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2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80" y="2145000"/>
            <a:ext cx="8603527" cy="1184692"/>
          </a:xfrm>
          <a:prstGeom prst="rect">
            <a:avLst/>
          </a:prstGeom>
        </p:spPr>
        <p:txBody>
          <a:bodyPr vert="horz" anchor="ctr"/>
          <a:lstStyle>
            <a:lvl1pPr algn="l" defTabSz="11723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0" i="0" kern="1200" cap="all" baseline="0">
                <a:solidFill>
                  <a:schemeClr val="tx1"/>
                </a:solidFill>
                <a:latin typeface="DIN Next LT Pro Light"/>
                <a:ea typeface="+mj-ea"/>
                <a:cs typeface="DIN Next LT Pro Light"/>
              </a:defRPr>
            </a:lvl1pPr>
          </a:lstStyle>
          <a:p>
            <a:r>
              <a:rPr lang="it-IT" sz="2625" dirty="0">
                <a:solidFill>
                  <a:srgbClr val="AAD300"/>
                </a:solidFill>
              </a:rPr>
              <a:t>TITLE DIVIDERS IN “H2”:</a:t>
            </a:r>
            <a:br>
              <a:rPr lang="it-IT" sz="2625" dirty="0">
                <a:solidFill>
                  <a:srgbClr val="AAD300"/>
                </a:solidFill>
              </a:rPr>
            </a:br>
            <a:r>
              <a:rPr lang="it-IT" sz="2625" dirty="0">
                <a:solidFill>
                  <a:srgbClr val="AAD300"/>
                </a:solidFill>
              </a:rPr>
              <a:t>USUALLY THESE ARE LONG</a:t>
            </a:r>
            <a:br>
              <a:rPr lang="it-IT" sz="2625" dirty="0">
                <a:solidFill>
                  <a:srgbClr val="AAD300"/>
                </a:solidFill>
              </a:rPr>
            </a:br>
            <a:r>
              <a:rPr lang="it-IT" sz="2625" dirty="0">
                <a:solidFill>
                  <a:srgbClr val="AAD300"/>
                </a:solidFill>
              </a:rPr>
              <a:t>AND TELL ABOUT THE TOPIC</a:t>
            </a:r>
            <a:endParaRPr lang="en-US" sz="2625" dirty="0">
              <a:solidFill>
                <a:srgbClr val="AAD300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52379" y="3382107"/>
            <a:ext cx="8603527" cy="26289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313" b="0" i="0" cap="all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7" y="2145000"/>
            <a:ext cx="134982" cy="150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15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6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237" y="248167"/>
            <a:ext cx="8608289" cy="325900"/>
          </a:xfrm>
          <a:prstGeom prst="rect">
            <a:avLst/>
          </a:prstGeom>
        </p:spPr>
        <p:txBody>
          <a:bodyPr anchor="ctr"/>
          <a:lstStyle>
            <a:lvl1pPr algn="l"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7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</p:spTree>
    <p:extLst>
      <p:ext uri="{BB962C8B-B14F-4D97-AF65-F5344CB8AC3E}">
        <p14:creationId xmlns:p14="http://schemas.microsoft.com/office/powerpoint/2010/main" val="1945000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6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0237" y="227611"/>
            <a:ext cx="8608289" cy="366248"/>
          </a:xfrm>
          <a:prstGeom prst="rect">
            <a:avLst/>
          </a:prstGeom>
        </p:spPr>
        <p:txBody>
          <a:bodyPr anchor="ctr"/>
          <a:lstStyle>
            <a:lvl1pPr algn="l"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7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7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711212" y="1336722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6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6"/>
            <a:ext cx="134982" cy="27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7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28" y="170118"/>
            <a:ext cx="8613050" cy="371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11212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35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611A6-DC19-4562-BDB4-1F0463BBC59A}" type="datetimeFigureOut">
              <a:rPr lang="fi-FI" smtClean="0"/>
              <a:t>11.12.2023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887A0AF-FB1A-4F8F-B413-E8FA5428EA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5380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2438" y="1562100"/>
            <a:ext cx="8080002" cy="3599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1127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794113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53444"/>
            <a:ext cx="6400800" cy="4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00192" y="4441676"/>
            <a:ext cx="1944216" cy="57606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i-FI" sz="1200" dirty="0"/>
              <a:t>Author:</a:t>
            </a:r>
          </a:p>
          <a:p>
            <a:pPr lvl="0"/>
            <a:r>
              <a:rPr lang="fi-FI" sz="1200" dirty="0" err="1"/>
              <a:t>Date</a:t>
            </a:r>
            <a:r>
              <a:rPr lang="fi-FI" sz="1200" dirty="0"/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9158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794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53444"/>
            <a:ext cx="6400800" cy="4928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00192" y="4441676"/>
            <a:ext cx="194421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fi-FI" sz="1200" dirty="0"/>
              <a:t>Author:</a:t>
            </a:r>
          </a:p>
          <a:p>
            <a:pPr lvl="0"/>
            <a:r>
              <a:rPr lang="fi-FI" sz="1200" dirty="0" err="1"/>
              <a:t>Date</a:t>
            </a:r>
            <a:r>
              <a:rPr lang="fi-FI" sz="1200" dirty="0"/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5945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7" y="48123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2438" y="1562100"/>
            <a:ext cx="8080002" cy="3599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5568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236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9750" y="1562100"/>
            <a:ext cx="4032250" cy="345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87900" y="1562100"/>
            <a:ext cx="3816350" cy="345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05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3" y="1499348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375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3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63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395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1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7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2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5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1658939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28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picture (on the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7" y="48123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9750" y="1417638"/>
            <a:ext cx="8147050" cy="2735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370388"/>
            <a:ext cx="814705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US" sz="2000" dirty="0"/>
              <a:t>RIGHTWARE is the leader in interactive 2D and 3D user interface (UI) software with its </a:t>
            </a:r>
            <a:r>
              <a:rPr lang="en-US" sz="2000" dirty="0" err="1"/>
              <a:t>Kanzi</a:t>
            </a:r>
            <a:r>
              <a:rPr lang="en-US" sz="2000" dirty="0"/>
              <a:t> UI Solution.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957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7" y="48123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9750" y="1489074"/>
            <a:ext cx="3600202" cy="30966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04048" y="1489074"/>
            <a:ext cx="3528391" cy="30966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766" y="4729708"/>
            <a:ext cx="3312170" cy="359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fi-FI" sz="1800" dirty="0" err="1"/>
              <a:t>Name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picture</a:t>
            </a:r>
            <a:endParaRPr lang="fi-FI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2693" y="4728876"/>
            <a:ext cx="3312170" cy="359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fi-FI" sz="1800" dirty="0" err="1"/>
              <a:t>Name</a:t>
            </a:r>
            <a:r>
              <a:rPr lang="fi-FI" sz="1800" dirty="0"/>
              <a:t> of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27972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77" y="48123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4267468"/>
              </p:ext>
            </p:extLst>
          </p:nvPr>
        </p:nvGraphicFramePr>
        <p:xfrm>
          <a:off x="498764" y="1634836"/>
          <a:ext cx="8188035" cy="2734835"/>
        </p:xfrm>
        <a:graphic>
          <a:graphicData uri="http://schemas.openxmlformats.org/drawingml/2006/table">
            <a:tbl>
              <a:tblPr firstRow="1" firstCol="1" bandRow="1"/>
              <a:tblGrid>
                <a:gridCol w="1637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2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3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4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Title 5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4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1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2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3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Item 4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 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fi-F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475" y="4513684"/>
            <a:ext cx="8147050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fi-FI" sz="1600" dirty="0" err="1"/>
              <a:t>Title</a:t>
            </a:r>
            <a:r>
              <a:rPr lang="fi-FI" sz="1600" dirty="0"/>
              <a:t> of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table</a:t>
            </a:r>
            <a:r>
              <a:rPr lang="fi-FI" sz="1600" dirty="0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7093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32" y="43050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32" y="1393309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851275" y="481013"/>
            <a:ext cx="4968875" cy="4821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9786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6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2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25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43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237" y="2571121"/>
            <a:ext cx="8603526" cy="2645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13" b="1" i="0" cap="all" baseline="0">
                <a:solidFill>
                  <a:srgbClr val="AAD300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  <a:lvl2pPr>
              <a:defRPr sz="1313" b="1" i="0">
                <a:latin typeface="DIN Next LT Pro"/>
                <a:cs typeface="DIN Next LT Pro"/>
              </a:defRPr>
            </a:lvl2pPr>
            <a:lvl3pPr>
              <a:defRPr sz="1313" b="1" i="0">
                <a:latin typeface="DIN Next LT Pro"/>
                <a:cs typeface="DIN Next LT Pro"/>
              </a:defRPr>
            </a:lvl3pPr>
            <a:lvl4pPr>
              <a:defRPr sz="1313" b="1" i="0">
                <a:latin typeface="DIN Next LT Pro"/>
                <a:cs typeface="DIN Next LT Pro"/>
              </a:defRPr>
            </a:lvl4pPr>
            <a:lvl5pPr>
              <a:defRPr sz="1313" b="1" i="0">
                <a:latin typeface="DIN Next LT Pro"/>
                <a:cs typeface="DIN Next LT Pro"/>
              </a:defRPr>
            </a:lvl5pPr>
          </a:lstStyle>
          <a:p>
            <a:pPr lvl="0"/>
            <a:r>
              <a:rPr lang="it-IT" dirty="0"/>
              <a:t>THIS IS A “H3” FOR SUBTITLES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618406"/>
            <a:ext cx="67491" cy="111521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38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642" y="2057283"/>
            <a:ext cx="8602931" cy="4073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25" b="0" i="0" cap="all" baseline="0">
                <a:solidFill>
                  <a:schemeClr val="bg1"/>
                </a:solidFill>
                <a:latin typeface="DIN Next LT Pro Light"/>
                <a:cs typeface="DIN Next LT Pro Light"/>
              </a:defRPr>
            </a:lvl1pPr>
            <a:lvl2pPr marL="43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THIS IS A “H2” FOR SUB HEADER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658938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4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2" y="1499347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750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71680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19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252380" y="2145000"/>
            <a:ext cx="8603527" cy="1184692"/>
          </a:xfrm>
          <a:prstGeom prst="rect">
            <a:avLst/>
          </a:prstGeom>
        </p:spPr>
        <p:txBody>
          <a:bodyPr vert="horz" anchor="ctr"/>
          <a:lstStyle>
            <a:lvl1pPr algn="l" defTabSz="11723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0" i="0" kern="1200" cap="all" baseline="0">
                <a:solidFill>
                  <a:schemeClr val="tx1"/>
                </a:solidFill>
                <a:latin typeface="DIN Next LT Pro Light"/>
                <a:ea typeface="+mj-ea"/>
                <a:cs typeface="DIN Next LT Pro Light"/>
              </a:defRPr>
            </a:lvl1pPr>
          </a:lstStyle>
          <a:p>
            <a:r>
              <a:rPr lang="it-IT" sz="2625" dirty="0">
                <a:solidFill>
                  <a:srgbClr val="AAD300"/>
                </a:solidFill>
              </a:rPr>
              <a:t>TITLE DIVIDERS IN “H2”:</a:t>
            </a:r>
            <a:br>
              <a:rPr lang="it-IT" sz="2625" dirty="0">
                <a:solidFill>
                  <a:srgbClr val="AAD300"/>
                </a:solidFill>
              </a:rPr>
            </a:br>
            <a:r>
              <a:rPr lang="it-IT" sz="2625" dirty="0">
                <a:solidFill>
                  <a:srgbClr val="AAD300"/>
                </a:solidFill>
              </a:rPr>
              <a:t>USUALLY THESE ARE LONG</a:t>
            </a:r>
            <a:br>
              <a:rPr lang="it-IT" sz="2625" dirty="0">
                <a:solidFill>
                  <a:srgbClr val="AAD300"/>
                </a:solidFill>
              </a:rPr>
            </a:br>
            <a:r>
              <a:rPr lang="it-IT" sz="2625" dirty="0">
                <a:solidFill>
                  <a:srgbClr val="AAD300"/>
                </a:solidFill>
              </a:rPr>
              <a:t>AND TELL ABOUT THE TOPIC</a:t>
            </a:r>
            <a:endParaRPr lang="en-US" sz="2625" dirty="0">
              <a:solidFill>
                <a:srgbClr val="AAD300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52379" y="3382107"/>
            <a:ext cx="8603527" cy="26289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313" b="0" i="0" cap="all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313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97" y="2145000"/>
            <a:ext cx="134982" cy="150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43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8166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237" y="248167"/>
            <a:ext cx="8608289" cy="325900"/>
          </a:xfrm>
          <a:prstGeom prst="rect">
            <a:avLst/>
          </a:prstGeom>
        </p:spPr>
        <p:txBody>
          <a:bodyPr anchor="ctr"/>
          <a:lstStyle>
            <a:lvl1pPr algn="l"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7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</p:spTree>
    <p:extLst>
      <p:ext uri="{BB962C8B-B14F-4D97-AF65-F5344CB8AC3E}">
        <p14:creationId xmlns:p14="http://schemas.microsoft.com/office/powerpoint/2010/main" val="329415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643" y="1499348"/>
            <a:ext cx="8602931" cy="557936"/>
          </a:xfrm>
          <a:prstGeom prst="rect">
            <a:avLst/>
          </a:prstGeom>
        </p:spPr>
        <p:txBody>
          <a:bodyPr/>
          <a:lstStyle>
            <a:lvl1pPr algn="l">
              <a:defRPr sz="3375" b="1" i="0" cap="all" baseline="0">
                <a:solidFill>
                  <a:schemeClr val="bg1"/>
                </a:solidFill>
                <a:latin typeface="DIN Next LT Pro Bold" panose="020B0803020203050203" pitchFamily="34" charset="0"/>
                <a:cs typeface="DIN Next LT Pro Bold" panose="020B0803020203050203" pitchFamily="34" charset="0"/>
              </a:defRPr>
            </a:lvl1pPr>
          </a:lstStyle>
          <a:p>
            <a:r>
              <a:rPr lang="it-IT" dirty="0"/>
              <a:t>THIS IS “H1” FOR 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1471680"/>
            <a:ext cx="67491" cy="73170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1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8166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0237" y="227611"/>
            <a:ext cx="8608289" cy="366248"/>
          </a:xfrm>
          <a:prstGeom prst="rect">
            <a:avLst/>
          </a:prstGeom>
        </p:spPr>
        <p:txBody>
          <a:bodyPr anchor="ctr"/>
          <a:lstStyle>
            <a:lvl1pPr algn="l"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7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7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711212" y="1336722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99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8166"/>
            <a:ext cx="134982" cy="27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9649"/>
            <a:endParaRPr lang="en-US" sz="1725">
              <a:solidFill>
                <a:srgbClr val="333333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7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28" y="170118"/>
            <a:ext cx="8613050" cy="371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25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11212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650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714430" indent="-274781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1050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099123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53877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978422" indent="-219825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90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81" y="2145000"/>
            <a:ext cx="8603527" cy="1184692"/>
          </a:xfrm>
          <a:prstGeom prst="rect">
            <a:avLst/>
          </a:prstGeom>
        </p:spPr>
        <p:txBody>
          <a:bodyPr vert="horz" anchor="ctr"/>
          <a:lstStyle>
            <a:lvl1pPr algn="l" defTabSz="11723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0" i="0" kern="1200" cap="all" baseline="0">
                <a:solidFill>
                  <a:schemeClr val="tx1"/>
                </a:solidFill>
                <a:latin typeface="DIN Next LT Pro Light"/>
                <a:ea typeface="+mj-ea"/>
                <a:cs typeface="DIN Next LT Pro Light"/>
              </a:defRPr>
            </a:lvl1pPr>
          </a:lstStyle>
          <a:p>
            <a:r>
              <a:rPr lang="it-IT" sz="2363" dirty="0">
                <a:solidFill>
                  <a:srgbClr val="AAD300"/>
                </a:solidFill>
              </a:rPr>
              <a:t>TITLE DIVIDERS IN “H2”:</a:t>
            </a:r>
            <a:br>
              <a:rPr lang="it-IT" sz="2363" dirty="0">
                <a:solidFill>
                  <a:srgbClr val="AAD300"/>
                </a:solidFill>
              </a:rPr>
            </a:br>
            <a:r>
              <a:rPr lang="it-IT" sz="2363" dirty="0">
                <a:solidFill>
                  <a:srgbClr val="AAD300"/>
                </a:solidFill>
              </a:rPr>
              <a:t>USUALLY THESE ARE LONG</a:t>
            </a:r>
            <a:br>
              <a:rPr lang="it-IT" sz="2363" dirty="0">
                <a:solidFill>
                  <a:srgbClr val="AAD300"/>
                </a:solidFill>
              </a:rPr>
            </a:br>
            <a:r>
              <a:rPr lang="it-IT" sz="2363" dirty="0">
                <a:solidFill>
                  <a:srgbClr val="AAD300"/>
                </a:solidFill>
              </a:rPr>
              <a:t>AND TELL ABOUT THE TOPIC</a:t>
            </a:r>
            <a:endParaRPr lang="en-US" sz="2363" dirty="0">
              <a:solidFill>
                <a:srgbClr val="AAD300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52380" y="3382108"/>
            <a:ext cx="8603527" cy="26289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182" b="0" i="0" cap="all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>
              <a:defRPr sz="1182" b="0" i="0">
                <a:solidFill>
                  <a:srgbClr val="333333"/>
                </a:solidFill>
                <a:latin typeface="DIN Next LT Pro"/>
                <a:cs typeface="DIN Next LT Pro"/>
              </a:defRPr>
            </a:lvl2pPr>
            <a:lvl3pPr>
              <a:defRPr sz="1182" b="0" i="0">
                <a:solidFill>
                  <a:srgbClr val="333333"/>
                </a:solidFill>
                <a:latin typeface="DIN Next LT Pro"/>
                <a:cs typeface="DIN Next LT Pro"/>
              </a:defRPr>
            </a:lvl3pPr>
            <a:lvl4pPr>
              <a:defRPr sz="1182" b="0" i="0">
                <a:solidFill>
                  <a:srgbClr val="333333"/>
                </a:solidFill>
                <a:latin typeface="DIN Next LT Pro"/>
                <a:cs typeface="DIN Next LT Pro"/>
              </a:defRPr>
            </a:lvl4pPr>
            <a:lvl5pPr>
              <a:defRPr sz="1182" b="0" i="0">
                <a:solidFill>
                  <a:srgbClr val="333333"/>
                </a:solidFill>
                <a:latin typeface="DIN Next LT Pro"/>
                <a:cs typeface="DIN Next LT Pro"/>
              </a:defRPr>
            </a:lvl5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7" y="2145000"/>
            <a:ext cx="134982" cy="150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7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238" y="248167"/>
            <a:ext cx="8608289" cy="325900"/>
          </a:xfrm>
          <a:prstGeom prst="rect">
            <a:avLst/>
          </a:prstGeom>
        </p:spPr>
        <p:txBody>
          <a:bodyPr anchor="ctr"/>
          <a:lstStyle>
            <a:lvl1pPr algn="l">
              <a:defRPr sz="2363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8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2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</p:spTree>
    <p:extLst>
      <p:ext uri="{BB962C8B-B14F-4D97-AF65-F5344CB8AC3E}">
        <p14:creationId xmlns:p14="http://schemas.microsoft.com/office/powerpoint/2010/main" val="19094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7"/>
            <a:ext cx="134982" cy="5089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0238" y="227611"/>
            <a:ext cx="8608289" cy="366248"/>
          </a:xfrm>
          <a:prstGeom prst="rect">
            <a:avLst/>
          </a:prstGeom>
        </p:spPr>
        <p:txBody>
          <a:bodyPr anchor="ctr"/>
          <a:lstStyle>
            <a:lvl1pPr algn="l">
              <a:defRPr sz="2363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238" y="571319"/>
            <a:ext cx="8613050" cy="2891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2" cap="all" baseline="0">
                <a:solidFill>
                  <a:schemeClr val="tx1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“H3” FOR SUBTITLES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8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485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642987" indent="-247303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945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989211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384895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780580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711213" y="133672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485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"/>
              </a:defRPr>
            </a:lvl1pPr>
            <a:lvl2pPr marL="642987" indent="-247303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945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989211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384895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780580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8166"/>
            <a:ext cx="134982" cy="27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5684"/>
            <a:endParaRPr lang="en-US" sz="1553">
              <a:solidFill>
                <a:srgbClr val="333333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0238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485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642987" indent="-247303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945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989211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384895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780580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29" y="170118"/>
            <a:ext cx="8613050" cy="371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63" cap="all" baseline="0">
                <a:solidFill>
                  <a:schemeClr val="accent2"/>
                </a:solidFill>
                <a:latin typeface="DIN Next LT Pro Light" panose="020B0303020203050203" pitchFamily="34" charset="0"/>
              </a:defRPr>
            </a:lvl1pPr>
          </a:lstStyle>
          <a:p>
            <a:pPr lvl="0"/>
            <a:r>
              <a:rPr lang="en-US" dirty="0"/>
              <a:t>THIS IS A “H2” INDEX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11213" y="1337553"/>
            <a:ext cx="4167313" cy="407648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Clr>
                <a:schemeClr val="accent6"/>
              </a:buClr>
              <a:buFontTx/>
              <a:buNone/>
              <a:defRPr sz="1485" b="0" i="0" cap="none" baseline="0">
                <a:solidFill>
                  <a:schemeClr val="bg1"/>
                </a:solidFill>
                <a:latin typeface="DIN Next LT Pro Light" panose="020B0303020203050203" pitchFamily="34" charset="0"/>
                <a:cs typeface="DIN Next LT Pro Light" panose="020B0303020203050203" pitchFamily="34" charset="0"/>
              </a:defRPr>
            </a:lvl1pPr>
            <a:lvl2pPr marL="642987" indent="-247303">
              <a:lnSpc>
                <a:spcPct val="150000"/>
              </a:lnSpc>
              <a:buClr>
                <a:schemeClr val="accent6"/>
              </a:buClr>
              <a:buFont typeface="Wingdings" charset="2"/>
              <a:buChar char="§"/>
              <a:defRPr sz="945" b="0" i="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989211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1384895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4pPr>
            <a:lvl5pPr marL="1780580" indent="-197843">
              <a:lnSpc>
                <a:spcPct val="150000"/>
              </a:lnSpc>
              <a:buClr>
                <a:schemeClr val="accent3"/>
              </a:buClr>
              <a:buFont typeface="Wingdings" charset="2"/>
              <a:buChar char="§"/>
              <a:defRPr sz="810" b="0" i="0">
                <a:solidFill>
                  <a:schemeClr val="bg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it-IT" dirty="0"/>
              <a:t>Click to edit master text styles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0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5A611A6-DC19-4562-BDB4-1F0463BBC59A}" type="datetimeFigureOut">
              <a:rPr lang="fi-FI" smtClean="0"/>
              <a:t>11.12.2023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6887A0AF-FB1A-4F8F-B413-E8FA5428EA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98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 txBox="1">
            <a:spLocks/>
          </p:cNvSpPr>
          <p:nvPr/>
        </p:nvSpPr>
        <p:spPr>
          <a:xfrm>
            <a:off x="3480792" y="5414038"/>
            <a:ext cx="2182416" cy="300963"/>
          </a:xfrm>
          <a:prstGeom prst="rect">
            <a:avLst/>
          </a:prstGeom>
        </p:spPr>
        <p:txBody>
          <a:bodyPr vert="horz" lIns="79127" tIns="39563" rIns="79127" bIns="39563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2" dirty="0">
                <a:solidFill>
                  <a:srgbClr val="333333"/>
                </a:solidFill>
              </a:rPr>
              <a:t>Rightware Confidential</a:t>
            </a: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6788272" y="5414038"/>
            <a:ext cx="2182416" cy="300963"/>
          </a:xfrm>
          <a:prstGeom prst="rect">
            <a:avLst/>
          </a:prstGeom>
        </p:spPr>
        <p:txBody>
          <a:bodyPr vert="horz" lIns="79127" tIns="39563" rIns="79127" bIns="39563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72" dirty="0">
                <a:solidFill>
                  <a:srgbClr val="333333"/>
                </a:solidFill>
              </a:rPr>
              <a:t>03.06.15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5476" y="5490436"/>
            <a:ext cx="547616" cy="1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673" r:id="rId11"/>
    <p:sldLayoutId id="2147483675" r:id="rId12"/>
    <p:sldLayoutId id="2147483676" r:id="rId13"/>
    <p:sldLayoutId id="2147483672" r:id="rId14"/>
    <p:sldLayoutId id="2147483668" r:id="rId15"/>
  </p:sldLayoutIdLst>
  <p:txStyles>
    <p:titleStyle>
      <a:lvl1pPr algn="ctr" defTabSz="395684" rtl="0" eaLnBrk="1" latinLnBrk="0" hangingPunct="1">
        <a:spcBef>
          <a:spcPct val="0"/>
        </a:spcBef>
        <a:buNone/>
        <a:defRPr sz="3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63" indent="-296763" algn="l" defTabSz="395684" rtl="0" eaLnBrk="1" latinLnBrk="0" hangingPunct="1">
        <a:spcBef>
          <a:spcPct val="20000"/>
        </a:spcBef>
        <a:buFont typeface="Arial"/>
        <a:buChar char="•"/>
        <a:defRPr sz="2768" kern="1200">
          <a:solidFill>
            <a:schemeClr val="tx1"/>
          </a:solidFill>
          <a:latin typeface="+mn-lt"/>
          <a:ea typeface="+mn-ea"/>
          <a:cs typeface="+mn-cs"/>
        </a:defRPr>
      </a:lvl1pPr>
      <a:lvl2pPr marL="642987" indent="-247303" algn="l" defTabSz="395684" rtl="0" eaLnBrk="1" latinLnBrk="0" hangingPunct="1">
        <a:spcBef>
          <a:spcPct val="20000"/>
        </a:spcBef>
        <a:buFont typeface="Arial"/>
        <a:buChar char="–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989211" indent="-197843" algn="l" defTabSz="395684" rtl="0" eaLnBrk="1" latinLnBrk="0" hangingPunct="1">
        <a:spcBef>
          <a:spcPct val="20000"/>
        </a:spcBef>
        <a:buFont typeface="Arial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384895" indent="-197843" algn="l" defTabSz="395684" rtl="0" eaLnBrk="1" latinLnBrk="0" hangingPunct="1">
        <a:spcBef>
          <a:spcPct val="20000"/>
        </a:spcBef>
        <a:buFont typeface="Arial"/>
        <a:buChar char="–"/>
        <a:defRPr sz="1722" kern="1200">
          <a:solidFill>
            <a:schemeClr val="tx1"/>
          </a:solidFill>
          <a:latin typeface="+mn-lt"/>
          <a:ea typeface="+mn-ea"/>
          <a:cs typeface="+mn-cs"/>
        </a:defRPr>
      </a:lvl4pPr>
      <a:lvl5pPr marL="1780580" indent="-197843" algn="l" defTabSz="395684" rtl="0" eaLnBrk="1" latinLnBrk="0" hangingPunct="1">
        <a:spcBef>
          <a:spcPct val="20000"/>
        </a:spcBef>
        <a:buFont typeface="Arial"/>
        <a:buChar char="»"/>
        <a:defRPr sz="1722" kern="1200">
          <a:solidFill>
            <a:schemeClr val="tx1"/>
          </a:solidFill>
          <a:latin typeface="+mn-lt"/>
          <a:ea typeface="+mn-ea"/>
          <a:cs typeface="+mn-cs"/>
        </a:defRPr>
      </a:lvl5pPr>
      <a:lvl6pPr marL="2176264" indent="-197843" algn="l" defTabSz="395684" rtl="0" eaLnBrk="1" latinLnBrk="0" hangingPunct="1">
        <a:spcBef>
          <a:spcPct val="20000"/>
        </a:spcBef>
        <a:buFont typeface="Arial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6pPr>
      <a:lvl7pPr marL="2571948" indent="-197843" algn="l" defTabSz="395684" rtl="0" eaLnBrk="1" latinLnBrk="0" hangingPunct="1">
        <a:spcBef>
          <a:spcPct val="20000"/>
        </a:spcBef>
        <a:buFont typeface="Arial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7pPr>
      <a:lvl8pPr marL="2967632" indent="-197843" algn="l" defTabSz="395684" rtl="0" eaLnBrk="1" latinLnBrk="0" hangingPunct="1">
        <a:spcBef>
          <a:spcPct val="20000"/>
        </a:spcBef>
        <a:buFont typeface="Arial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8pPr>
      <a:lvl9pPr marL="3363317" indent="-197843" algn="l" defTabSz="395684" rtl="0" eaLnBrk="1" latinLnBrk="0" hangingPunct="1">
        <a:spcBef>
          <a:spcPct val="20000"/>
        </a:spcBef>
        <a:buFont typeface="Arial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5684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91369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7054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82737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8421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74106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9791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65475" algn="l" defTabSz="39568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03">
          <p15:clr>
            <a:srgbClr val="F26B43"/>
          </p15:clr>
        </p15:guide>
        <p15:guide id="2" pos="446">
          <p15:clr>
            <a:srgbClr val="F26B43"/>
          </p15:clr>
        </p15:guide>
        <p15:guide id="3" pos="149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 txBox="1">
            <a:spLocks/>
          </p:cNvSpPr>
          <p:nvPr/>
        </p:nvSpPr>
        <p:spPr>
          <a:xfrm>
            <a:off x="3480792" y="5414037"/>
            <a:ext cx="2182416" cy="300963"/>
          </a:xfrm>
          <a:prstGeom prst="rect">
            <a:avLst/>
          </a:prstGeom>
        </p:spPr>
        <p:txBody>
          <a:bodyPr vert="horz" lIns="87919" tIns="43959" rIns="87919" bIns="43959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25" dirty="0">
                <a:solidFill>
                  <a:srgbClr val="333333"/>
                </a:solidFill>
              </a:rPr>
              <a:t>Rightware Confidential</a:t>
            </a: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6788272" y="5414037"/>
            <a:ext cx="2182416" cy="300963"/>
          </a:xfrm>
          <a:prstGeom prst="rect">
            <a:avLst/>
          </a:prstGeom>
        </p:spPr>
        <p:txBody>
          <a:bodyPr vert="horz" lIns="87919" tIns="43959" rIns="87919" bIns="43959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>
                <a:solidFill>
                  <a:srgbClr val="333333"/>
                </a:solidFill>
              </a:rPr>
              <a:t>03.06.15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475" y="5490435"/>
            <a:ext cx="547616" cy="1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txStyles>
    <p:titleStyle>
      <a:lvl1pPr algn="ctr" defTabSz="439649" rtl="0" eaLnBrk="1" latinLnBrk="0" hangingPunct="1">
        <a:spcBef>
          <a:spcPct val="0"/>
        </a:spcBef>
        <a:buNone/>
        <a:defRPr sz="4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737" indent="-329737" algn="l" defTabSz="439649" rtl="0" eaLnBrk="1" latinLnBrk="0" hangingPunct="1">
        <a:spcBef>
          <a:spcPct val="20000"/>
        </a:spcBef>
        <a:buFont typeface="Arial"/>
        <a:buChar char="•"/>
        <a:defRPr sz="3075" kern="1200">
          <a:solidFill>
            <a:schemeClr val="tx1"/>
          </a:solidFill>
          <a:latin typeface="+mn-lt"/>
          <a:ea typeface="+mn-ea"/>
          <a:cs typeface="+mn-cs"/>
        </a:defRPr>
      </a:lvl1pPr>
      <a:lvl2pPr marL="714430" indent="-274781" algn="l" defTabSz="43964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9123" indent="-219825" algn="l" defTabSz="439649" rtl="0" eaLnBrk="1" latinLnBrk="0" hangingPunct="1">
        <a:spcBef>
          <a:spcPct val="20000"/>
        </a:spcBef>
        <a:buFont typeface="Arial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538772" indent="-219825" algn="l" defTabSz="439649" rtl="0" eaLnBrk="1" latinLnBrk="0" hangingPunct="1">
        <a:spcBef>
          <a:spcPct val="20000"/>
        </a:spcBef>
        <a:buFont typeface="Arial"/>
        <a:buChar char="–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78422" indent="-219825" algn="l" defTabSz="439649" rtl="0" eaLnBrk="1" latinLnBrk="0" hangingPunct="1">
        <a:spcBef>
          <a:spcPct val="20000"/>
        </a:spcBef>
        <a:buFont typeface="Arial"/>
        <a:buChar char="»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18071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857720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297369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737019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39649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79299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18948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758597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198246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637896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077545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517194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03">
          <p15:clr>
            <a:srgbClr val="F26B43"/>
          </p15:clr>
        </p15:guide>
        <p15:guide id="2" pos="446">
          <p15:clr>
            <a:srgbClr val="F26B43"/>
          </p15:clr>
        </p15:guide>
        <p15:guide id="3" pos="14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 txBox="1">
            <a:spLocks/>
          </p:cNvSpPr>
          <p:nvPr/>
        </p:nvSpPr>
        <p:spPr>
          <a:xfrm>
            <a:off x="3480792" y="5414037"/>
            <a:ext cx="2182416" cy="300963"/>
          </a:xfrm>
          <a:prstGeom prst="rect">
            <a:avLst/>
          </a:prstGeom>
        </p:spPr>
        <p:txBody>
          <a:bodyPr vert="horz" lIns="87919" tIns="43959" rIns="87919" bIns="43959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25" dirty="0">
                <a:solidFill>
                  <a:srgbClr val="333333"/>
                </a:solidFill>
              </a:rPr>
              <a:t>Rightware Confidential</a:t>
            </a: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6788272" y="5414037"/>
            <a:ext cx="2182416" cy="300963"/>
          </a:xfrm>
          <a:prstGeom prst="rect">
            <a:avLst/>
          </a:prstGeom>
        </p:spPr>
        <p:txBody>
          <a:bodyPr vert="horz" lIns="87919" tIns="43959" rIns="87919" bIns="43959" rtlCol="0" anchor="ctr"/>
          <a:lstStyle>
            <a:defPPr>
              <a:defRPr lang="en-US"/>
            </a:defPPr>
            <a:lvl1pPr marL="0" algn="r" defTabSz="1172398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117239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479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1719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89592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61990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34388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06786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79184" algn="l" defTabSz="1172398" rtl="0" eaLnBrk="1" latinLnBrk="0" hangingPunct="1"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>
                <a:solidFill>
                  <a:srgbClr val="333333"/>
                </a:solidFill>
              </a:rPr>
              <a:t>03.06.15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75" y="5490435"/>
            <a:ext cx="547616" cy="1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xStyles>
    <p:titleStyle>
      <a:lvl1pPr algn="ctr" defTabSz="439649" rtl="0" eaLnBrk="1" latinLnBrk="0" hangingPunct="1">
        <a:spcBef>
          <a:spcPct val="0"/>
        </a:spcBef>
        <a:buNone/>
        <a:defRPr sz="4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737" indent="-329737" algn="l" defTabSz="439649" rtl="0" eaLnBrk="1" latinLnBrk="0" hangingPunct="1">
        <a:spcBef>
          <a:spcPct val="20000"/>
        </a:spcBef>
        <a:buFont typeface="Arial"/>
        <a:buChar char="•"/>
        <a:defRPr sz="3075" kern="1200">
          <a:solidFill>
            <a:schemeClr val="tx1"/>
          </a:solidFill>
          <a:latin typeface="+mn-lt"/>
          <a:ea typeface="+mn-ea"/>
          <a:cs typeface="+mn-cs"/>
        </a:defRPr>
      </a:lvl1pPr>
      <a:lvl2pPr marL="714430" indent="-274781" algn="l" defTabSz="43964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9123" indent="-219825" algn="l" defTabSz="439649" rtl="0" eaLnBrk="1" latinLnBrk="0" hangingPunct="1">
        <a:spcBef>
          <a:spcPct val="20000"/>
        </a:spcBef>
        <a:buFont typeface="Arial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538772" indent="-219825" algn="l" defTabSz="439649" rtl="0" eaLnBrk="1" latinLnBrk="0" hangingPunct="1">
        <a:spcBef>
          <a:spcPct val="20000"/>
        </a:spcBef>
        <a:buFont typeface="Arial"/>
        <a:buChar char="–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78422" indent="-219825" algn="l" defTabSz="439649" rtl="0" eaLnBrk="1" latinLnBrk="0" hangingPunct="1">
        <a:spcBef>
          <a:spcPct val="20000"/>
        </a:spcBef>
        <a:buFont typeface="Arial"/>
        <a:buChar char="»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18071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857720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297369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737019" indent="-219825" algn="l" defTabSz="439649" rtl="0" eaLnBrk="1" latinLnBrk="0" hangingPunct="1">
        <a:spcBef>
          <a:spcPct val="20000"/>
        </a:spcBef>
        <a:buFont typeface="Arial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39649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79299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18948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758597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198246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637896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077545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517194" algn="l" defTabSz="439649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03">
          <p15:clr>
            <a:srgbClr val="F26B43"/>
          </p15:clr>
        </p15:guide>
        <p15:guide id="2" pos="446">
          <p15:clr>
            <a:srgbClr val="F26B43"/>
          </p15:clr>
        </p15:guide>
        <p15:guide id="3" pos="149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undersoft.feishu.cn/file/LGTObKP3yo7dxlxx6dkcQQrYnCh?from=from_copylink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videolan.org/pub/videolan/vlc/3.0.9.2/win6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plugin kzvideoplayer</a:t>
            </a:r>
            <a:endParaRPr lang="fi-FI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>
                <a:solidFill>
                  <a:schemeClr val="bg1">
                    <a:lumMod val="75000"/>
                  </a:schemeClr>
                </a:solidFill>
              </a:rPr>
              <a:t>to 3.9.X</a:t>
            </a:r>
            <a:endParaRPr lang="fi-FI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DE3F73-D0EE-B57C-1CC6-A4487846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3" y="918956"/>
            <a:ext cx="4896544" cy="4711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3. Create an allias for the node</a:t>
            </a:r>
          </a:p>
          <a:p>
            <a:r>
              <a:rPr lang="en-US"/>
              <a:t>(example name KanziSpeaker_intro</a:t>
            </a:r>
            <a:r>
              <a:rPr lang="en-US" b="1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5BBB9-FAC0-4F7A-140D-2DD552D693BC}"/>
              </a:ext>
            </a:extLst>
          </p:cNvPr>
          <p:cNvSpPr/>
          <p:nvPr/>
        </p:nvSpPr>
        <p:spPr>
          <a:xfrm>
            <a:off x="3553778" y="4780061"/>
            <a:ext cx="1608976" cy="9366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3A058-7150-D87C-3D7D-6E513029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898" y="2497460"/>
            <a:ext cx="4459316" cy="1359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3CBE17-DFF7-7336-6B89-4780C3C54CD3}"/>
              </a:ext>
            </a:extLst>
          </p:cNvPr>
          <p:cNvSpPr/>
          <p:nvPr/>
        </p:nvSpPr>
        <p:spPr>
          <a:xfrm>
            <a:off x="5283766" y="3577580"/>
            <a:ext cx="2816626" cy="1440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7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Set size of the node</a:t>
            </a:r>
          </a:p>
          <a:p>
            <a:r>
              <a:rPr lang="en-US"/>
              <a:t>- Set width and high for that node, it is also the size of the video screen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2C79A4-955D-8552-5D86-6CB30A29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7" y="1458670"/>
            <a:ext cx="4377393" cy="3321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3CBE17-DFF7-7336-6B89-4780C3C54CD3}"/>
              </a:ext>
            </a:extLst>
          </p:cNvPr>
          <p:cNvSpPr/>
          <p:nvPr/>
        </p:nvSpPr>
        <p:spPr>
          <a:xfrm>
            <a:off x="2455237" y="3649588"/>
            <a:ext cx="2192393" cy="64807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07BEA-BF57-3340-4F46-710663FB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9348"/>
            <a:ext cx="4636624" cy="3882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Set background brush of the node</a:t>
            </a:r>
          </a:p>
          <a:p>
            <a:r>
              <a:rPr lang="en-US"/>
              <a:t>- Set Background Brush to a new Material Brush (eg. name Material Brush_2)</a:t>
            </a: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CBE17-DFF7-7336-6B89-4780C3C54CD3}"/>
              </a:ext>
            </a:extLst>
          </p:cNvPr>
          <p:cNvSpPr/>
          <p:nvPr/>
        </p:nvSpPr>
        <p:spPr>
          <a:xfrm>
            <a:off x="2718453" y="4225652"/>
            <a:ext cx="1997563" cy="36004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A1EFF-CA46-07CE-152F-F05694FC7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87" y="2682343"/>
            <a:ext cx="2911092" cy="2453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03E6C-F34A-F977-377A-3EE5B932F09A}"/>
              </a:ext>
            </a:extLst>
          </p:cNvPr>
          <p:cNvSpPr txBox="1"/>
          <p:nvPr/>
        </p:nvSpPr>
        <p:spPr>
          <a:xfrm>
            <a:off x="5177396" y="2001360"/>
            <a:ext cx="401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Use TexturedMaterial as Material for Material Brush_2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44C03-38D0-681E-1C5C-218B1C501566}"/>
              </a:ext>
            </a:extLst>
          </p:cNvPr>
          <p:cNvSpPr/>
          <p:nvPr/>
        </p:nvSpPr>
        <p:spPr>
          <a:xfrm>
            <a:off x="5583387" y="4513684"/>
            <a:ext cx="2661021" cy="4320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276C81-6F87-C38B-2706-49CB7A35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13" y="227611"/>
            <a:ext cx="3041881" cy="3805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678D0-FDDD-E762-CAC2-A78DAF91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6" y="1833908"/>
            <a:ext cx="4680520" cy="388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5. Create a Button 2D for testing</a:t>
            </a:r>
          </a:p>
          <a:p>
            <a:r>
              <a:rPr lang="en-US"/>
              <a:t>- Create a button to Start and another to Stop</a:t>
            </a:r>
          </a:p>
          <a:p>
            <a:r>
              <a:rPr lang="en-US"/>
              <a:t>- Add trigger “Click”</a:t>
            </a:r>
          </a:p>
          <a:p>
            <a:r>
              <a:rPr lang="en-US"/>
              <a:t>- Add action “Play Video”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CBE17-DFF7-7336-6B89-4780C3C54CD3}"/>
              </a:ext>
            </a:extLst>
          </p:cNvPr>
          <p:cNvSpPr/>
          <p:nvPr/>
        </p:nvSpPr>
        <p:spPr>
          <a:xfrm>
            <a:off x="6443502" y="2860185"/>
            <a:ext cx="1997563" cy="36004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44C03-38D0-681E-1C5C-218B1C501566}"/>
              </a:ext>
            </a:extLst>
          </p:cNvPr>
          <p:cNvSpPr/>
          <p:nvPr/>
        </p:nvSpPr>
        <p:spPr>
          <a:xfrm>
            <a:off x="6443502" y="3580265"/>
            <a:ext cx="1872208" cy="36004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B557E-DEAB-5092-7FAE-09366B622D91}"/>
              </a:ext>
            </a:extLst>
          </p:cNvPr>
          <p:cNvSpPr txBox="1"/>
          <p:nvPr/>
        </p:nvSpPr>
        <p:spPr>
          <a:xfrm>
            <a:off x="4937526" y="41912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Target Item</a:t>
            </a:r>
            <a:r>
              <a:rPr lang="en-US" sz="1200"/>
              <a:t>: to alias of the node KanziSpeaker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Message video file playback file’s path</a:t>
            </a:r>
            <a:r>
              <a:rPr lang="en-US" sz="1200"/>
              <a:t>: to video path</a:t>
            </a:r>
          </a:p>
        </p:txBody>
      </p:sp>
    </p:spTree>
    <p:extLst>
      <p:ext uri="{BB962C8B-B14F-4D97-AF65-F5344CB8AC3E}">
        <p14:creationId xmlns:p14="http://schemas.microsoft.com/office/powerpoint/2010/main" val="205471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</a:t>
            </a:r>
          </a:p>
          <a:p>
            <a:r>
              <a:rPr lang="en-US"/>
              <a:t>- If video is not played after click Start button, click Stop button and try again</a:t>
            </a:r>
          </a:p>
          <a:p>
            <a:r>
              <a:rPr lang="en-US"/>
              <a:t>- the preview seems like below: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050" name="Picture 2" descr="[video-to-gif output image]">
            <a:extLst>
              <a:ext uri="{FF2B5EF4-FFF2-40B4-BE49-F238E27FC236}">
                <a16:creationId xmlns:a16="http://schemas.microsoft.com/office/drawing/2014/main" id="{A7AAA93A-2DDF-399E-E785-132F4FA3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2528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8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04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30"/>
              <a:t>original version</a:t>
            </a:r>
            <a:endParaRPr lang="en-US" sz="263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95912"/>
            <a:ext cx="7782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- </a:t>
            </a:r>
            <a:r>
              <a:rPr lang="en-US">
                <a:hlinkClick r:id="rId2"/>
              </a:rPr>
              <a:t>KzVideoPlayer.7z</a:t>
            </a:r>
            <a:r>
              <a:rPr lang="en-US"/>
              <a:t> (</a:t>
            </a:r>
            <a:r>
              <a:rPr lang="en-US">
                <a:hlinkClick r:id="rId2"/>
              </a:rPr>
              <a:t>download</a:t>
            </a:r>
            <a:r>
              <a:rPr lang="en-US"/>
              <a:t>)</a:t>
            </a:r>
          </a:p>
          <a:p>
            <a:r>
              <a:rPr lang="en-US"/>
              <a:t>- uses lib VLC to play video / audio</a:t>
            </a:r>
          </a:p>
          <a:p>
            <a:r>
              <a:rPr lang="en-US"/>
              <a:t>- works well on 3.6.x version but doesn’t work on 3.9.x</a:t>
            </a:r>
          </a:p>
          <a:p>
            <a:endParaRPr lang="en-US"/>
          </a:p>
          <a:p>
            <a:r>
              <a:rPr lang="en-US">
                <a:sym typeface="Wingdings" panose="05000000000000000000" pitchFamily="2" charset="2"/>
              </a:rPr>
              <a:t> Porting to 3.9.x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0: Create a new Kanzi project 3.9.6</a:t>
            </a:r>
          </a:p>
          <a:p>
            <a:endParaRPr lang="en-US"/>
          </a:p>
          <a:p>
            <a:r>
              <a:rPr lang="en-US"/>
              <a:t>- with template </a:t>
            </a:r>
            <a:r>
              <a:rPr lang="en-US" b="1"/>
              <a:t>Application with Kanzi Engine plugin</a:t>
            </a:r>
            <a:endParaRPr lang="en-US"/>
          </a:p>
          <a:p>
            <a:r>
              <a:rPr lang="en-US"/>
              <a:t>- (Name KanziSpeaker for example)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376F2-78B4-CCA2-FC38-8C9CF6C8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71" y="1882541"/>
            <a:ext cx="503725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1: Get lib VLC 3.0.9.2</a:t>
            </a:r>
          </a:p>
          <a:p>
            <a:endParaRPr lang="en-US"/>
          </a:p>
          <a:p>
            <a:r>
              <a:rPr lang="en-US"/>
              <a:t>- Copy include and lib folder from KzVideoPlayer\Application\lib\Win32\vlc</a:t>
            </a:r>
          </a:p>
          <a:p>
            <a:r>
              <a:rPr lang="en-US"/>
              <a:t>to</a:t>
            </a:r>
          </a:p>
          <a:p>
            <a:r>
              <a:rPr lang="en-US"/>
              <a:t>KanziSpeaker\Application\lib\VLC\sdk</a:t>
            </a:r>
          </a:p>
          <a:p>
            <a:endParaRPr lang="en-US"/>
          </a:p>
          <a:p>
            <a:r>
              <a:rPr lang="en-US"/>
              <a:t>- Copy libvlc.dll and libvlccore.dll from</a:t>
            </a:r>
          </a:p>
          <a:p>
            <a:r>
              <a:rPr lang="en-US"/>
              <a:t>KzVideoPlayer\Application\lib\Win32\vlc</a:t>
            </a:r>
          </a:p>
          <a:p>
            <a:r>
              <a:rPr lang="en-US"/>
              <a:t>to</a:t>
            </a:r>
          </a:p>
          <a:p>
            <a:r>
              <a:rPr lang="en-US"/>
              <a:t>KanziSpeaker\Application\bin</a:t>
            </a:r>
          </a:p>
          <a:p>
            <a:endParaRPr lang="en-US"/>
          </a:p>
          <a:p>
            <a:r>
              <a:rPr lang="en-US"/>
              <a:t>- Copy plugin folder from</a:t>
            </a:r>
          </a:p>
          <a:p>
            <a:r>
              <a:rPr lang="en-US"/>
              <a:t> KzVideoPlayer\Application\lib\Win32\vlc</a:t>
            </a:r>
          </a:p>
          <a:p>
            <a:r>
              <a:rPr lang="en-US"/>
              <a:t>to</a:t>
            </a:r>
          </a:p>
          <a:p>
            <a:r>
              <a:rPr lang="en-US"/>
              <a:t>KanziSpeaker\Application\bin</a:t>
            </a:r>
          </a:p>
          <a:p>
            <a:r>
              <a:rPr lang="en-US"/>
              <a:t>Those files can be downloaded here:</a:t>
            </a:r>
          </a:p>
          <a:p>
            <a:r>
              <a:rPr lang="en-US">
                <a:hlinkClick r:id="rId3"/>
              </a:rPr>
              <a:t>https://download.videolan.org/pub/videolan/vlc/3.0.9.2/win64/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F8782-7FD3-0E0A-476A-1601F720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01316"/>
            <a:ext cx="869743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FAB713-AE4A-2A95-0388-1DC112881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564698"/>
            <a:ext cx="1152128" cy="557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2C698-B3B2-E983-F43E-B9B19ECD4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358" y="4153644"/>
            <a:ext cx="579170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BF25DA-1486-4FE1-1731-0712D2493DEC}"/>
              </a:ext>
            </a:extLst>
          </p:cNvPr>
          <p:cNvSpPr/>
          <p:nvPr/>
        </p:nvSpPr>
        <p:spPr>
          <a:xfrm>
            <a:off x="827584" y="1921396"/>
            <a:ext cx="5544616" cy="12241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2: Define paths in CMakelists.txt</a:t>
            </a:r>
          </a:p>
          <a:p>
            <a:endParaRPr lang="en-US"/>
          </a:p>
          <a:p>
            <a:r>
              <a:rPr lang="en-US"/>
              <a:t>- Add following lines to KanziSpeaker\Application\src\plugin\CMakeLists.txt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3933-9540-C472-2EA4-CAF7FA4A000E}"/>
              </a:ext>
            </a:extLst>
          </p:cNvPr>
          <p:cNvSpPr txBox="1"/>
          <p:nvPr/>
        </p:nvSpPr>
        <p:spPr>
          <a:xfrm>
            <a:off x="971600" y="1937758"/>
            <a:ext cx="5832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include_directories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${PROJECT_SOURCE_DIR}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/../../lib/VLC/sdk/include)</a:t>
            </a:r>
          </a:p>
          <a:p>
            <a:endParaRPr lang="en-US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add_library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(vlc SHARED IMPORTED)</a:t>
            </a:r>
          </a:p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set_target_properties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(vlc PROPERTIES </a:t>
            </a:r>
          </a:p>
          <a:p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IMPORTED_LOCATION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${PROJECT_SOURCE_DIR}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/../../lib/VLC/libvlc.dll</a:t>
            </a:r>
          </a:p>
          <a:p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IMPORTED_IMPLIB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${PROJECT_SOURCE_DIR}</a:t>
            </a:r>
            <a:r>
              <a:rPr lang="en-US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/../../lib/VLC/sdk/lib/libvlc.lib)</a:t>
            </a:r>
          </a:p>
          <a:p>
            <a:r>
              <a:rPr lang="de-DE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de-DE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(KanziSpeaker PRIVATE -Dssize_t=intptr_t)</a:t>
            </a:r>
          </a:p>
          <a:p>
            <a:endParaRPr lang="en-US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EF17D-6910-177D-39EA-72982905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393"/>
            <a:ext cx="9144000" cy="1419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AEC3DA-234C-9EDC-9EBA-E51D6FDEF3EC}"/>
              </a:ext>
            </a:extLst>
          </p:cNvPr>
          <p:cNvSpPr txBox="1"/>
          <p:nvPr/>
        </p:nvSpPr>
        <p:spPr>
          <a:xfrm>
            <a:off x="899592" y="3100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And modify like below:</a:t>
            </a:r>
          </a:p>
        </p:txBody>
      </p:sp>
    </p:spTree>
    <p:extLst>
      <p:ext uri="{BB962C8B-B14F-4D97-AF65-F5344CB8AC3E}">
        <p14:creationId xmlns:p14="http://schemas.microsoft.com/office/powerpoint/2010/main" val="85235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3: Copy and modify source code of plugin</a:t>
            </a:r>
          </a:p>
          <a:p>
            <a:endParaRPr lang="en-US"/>
          </a:p>
          <a:p>
            <a:r>
              <a:rPr lang="en-US"/>
              <a:t>- copy KzVideoPlayer\Application\src\plugin\src\ffmpeg_manager.cpp and .hpp</a:t>
            </a:r>
          </a:p>
          <a:p>
            <a:r>
              <a:rPr lang="en-US"/>
              <a:t>to</a:t>
            </a:r>
          </a:p>
          <a:p>
            <a:r>
              <a:rPr lang="en-US"/>
              <a:t>KanziSpeaker\Application\src\plugin\src</a:t>
            </a: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C3DA-234C-9EDC-9EBA-E51D6FDEF3EC}"/>
              </a:ext>
            </a:extLst>
          </p:cNvPr>
          <p:cNvSpPr txBox="1"/>
          <p:nvPr/>
        </p:nvSpPr>
        <p:spPr>
          <a:xfrm>
            <a:off x="827584" y="2452061"/>
            <a:ext cx="6768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And modify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Use std::mutex instead of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KzsThreadLock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Ignore using suspension_manager.hpp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17C9E-0029-B715-3FCA-19B2081D054E}"/>
              </a:ext>
            </a:extLst>
          </p:cNvPr>
          <p:cNvSpPr txBox="1"/>
          <p:nvPr/>
        </p:nvSpPr>
        <p:spPr>
          <a:xfrm>
            <a:off x="827584" y="3505572"/>
            <a:ext cx="67687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And modify kanzispeaker.cpp and hpp similar to kzvideoplayer.cpp and kzvideoplayer.hpp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In conclusion, APIs that cannot be used in version 3.9 need to be replaced with other APIs with similar functionality.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4: Define Proprocessor &amp; Build source</a:t>
            </a:r>
          </a:p>
          <a:p>
            <a:endParaRPr lang="en-US"/>
          </a:p>
          <a:p>
            <a:r>
              <a:rPr lang="en-US"/>
              <a:t>- Add this to preprocessor definitions: </a:t>
            </a:r>
            <a:r>
              <a:rPr lang="en-US">
                <a:solidFill>
                  <a:srgbClr val="FF0000"/>
                </a:solidFill>
              </a:rPr>
              <a:t>ssize_t=intptr_t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C3DA-234C-9EDC-9EBA-E51D6FDEF3EC}"/>
              </a:ext>
            </a:extLst>
          </p:cNvPr>
          <p:cNvSpPr txBox="1"/>
          <p:nvPr/>
        </p:nvSpPr>
        <p:spPr>
          <a:xfrm>
            <a:off x="899592" y="4924932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A1403-92FE-5777-B88C-14E979EA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512840"/>
            <a:ext cx="5544616" cy="3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to 3.9.x version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</a:t>
            </a:r>
          </a:p>
          <a:p>
            <a:endParaRPr lang="en-US"/>
          </a:p>
          <a:p>
            <a:r>
              <a:rPr lang="en-US"/>
              <a:t>- If these errors are showed after building, close Kanzi Studio and re-build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368AA-C820-C9CE-754A-824BB4C2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3611"/>
            <a:ext cx="9144000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0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Plugin in kanzi 3.9.x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89F70-C39A-93C1-9EC5-7E4381A38CB0}"/>
              </a:ext>
            </a:extLst>
          </p:cNvPr>
          <p:cNvSpPr txBox="1"/>
          <p:nvPr/>
        </p:nvSpPr>
        <p:spPr>
          <a:xfrm>
            <a:off x="827584" y="605402"/>
            <a:ext cx="7782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 Load plugin to the project</a:t>
            </a:r>
          </a:p>
          <a:p>
            <a:r>
              <a:rPr lang="en-US" b="1"/>
              <a:t>2. Create a new KanziSpeaker node</a:t>
            </a:r>
          </a:p>
          <a:p>
            <a:r>
              <a:rPr lang="en-US"/>
              <a:t>(example name KanziSpeaker_intro</a:t>
            </a:r>
            <a:r>
              <a:rPr lang="en-US" b="1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1A44D-8A1A-EDA4-2E98-8D0E482C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10735"/>
            <a:ext cx="3985240" cy="41826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05BBB9-FAC0-4F7A-140D-2DD552D693BC}"/>
              </a:ext>
            </a:extLst>
          </p:cNvPr>
          <p:cNvSpPr/>
          <p:nvPr/>
        </p:nvSpPr>
        <p:spPr>
          <a:xfrm>
            <a:off x="7380312" y="4369668"/>
            <a:ext cx="1608976" cy="22368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63791"/>
      </p:ext>
    </p:extLst>
  </p:cSld>
  <p:clrMapOvr>
    <a:masterClrMapping/>
  </p:clrMapOvr>
</p:sld>
</file>

<file path=ppt/theme/theme1.xml><?xml version="1.0" encoding="utf-8"?>
<a:theme xmlns:a="http://schemas.openxmlformats.org/drawingml/2006/main" name="5_Rightware - White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Rightware - White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Rightware - White">
  <a:themeElements>
    <a:clrScheme name="Custom 1">
      <a:dk1>
        <a:srgbClr val="333333"/>
      </a:dk1>
      <a:lt1>
        <a:srgbClr val="333333"/>
      </a:lt1>
      <a:dk2>
        <a:srgbClr val="DFDFDF"/>
      </a:dk2>
      <a:lt2>
        <a:srgbClr val="FFFFFF"/>
      </a:lt2>
      <a:accent1>
        <a:srgbClr val="333333"/>
      </a:accent1>
      <a:accent2>
        <a:srgbClr val="6D6D6D"/>
      </a:accent2>
      <a:accent3>
        <a:srgbClr val="DFDFDF"/>
      </a:accent3>
      <a:accent4>
        <a:srgbClr val="FFFFFF"/>
      </a:accent4>
      <a:accent5>
        <a:srgbClr val="000000"/>
      </a:accent5>
      <a:accent6>
        <a:srgbClr val="AAD300"/>
      </a:accent6>
      <a:hlink>
        <a:srgbClr val="AAD300"/>
      </a:hlink>
      <a:folHlink>
        <a:srgbClr val="AAD300"/>
      </a:folHlink>
    </a:clrScheme>
    <a:fontScheme name="Custom 1">
      <a:majorFont>
        <a:latin typeface="DIN Next LT Pr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sz="3500" b="0" i="0" dirty="0" smtClean="0">
            <a:solidFill>
              <a:schemeClr val="tx1"/>
            </a:solidFill>
            <a:latin typeface="DIN Next LT Pro"/>
            <a:cs typeface="DIN Next LT Pro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Kanzi - Bindings and Expressions</Template>
  <TotalTime>57578</TotalTime>
  <Words>696</Words>
  <Application>Microsoft Office PowerPoint</Application>
  <PresentationFormat>On-screen Show (16:10)</PresentationFormat>
  <Paragraphs>107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DIN Next LT Pro</vt:lpstr>
      <vt:lpstr>DIN Next LT Pro Bold</vt:lpstr>
      <vt:lpstr>DIN Next LT Pro Light</vt:lpstr>
      <vt:lpstr>open sans</vt:lpstr>
      <vt:lpstr>open sans</vt:lpstr>
      <vt:lpstr>Wingdings</vt:lpstr>
      <vt:lpstr>5_Rightware - White</vt:lpstr>
      <vt:lpstr>3_Rightware - White</vt:lpstr>
      <vt:lpstr>4_Rightware - White</vt:lpstr>
      <vt:lpstr>UPDATE plugin kzvideoplayer</vt:lpstr>
      <vt:lpstr>original version</vt:lpstr>
      <vt:lpstr>Update to 3.9.x version</vt:lpstr>
      <vt:lpstr>Update to 3.9.x version</vt:lpstr>
      <vt:lpstr>Update to 3.9.x version</vt:lpstr>
      <vt:lpstr>Update to 3.9.x version</vt:lpstr>
      <vt:lpstr>Update to 3.9.x version</vt:lpstr>
      <vt:lpstr>Update to 3.9.x version</vt:lpstr>
      <vt:lpstr>UsE Plugin in kanzi 3.9.x</vt:lpstr>
      <vt:lpstr>UsE Plugin in kanzi 3.9.x</vt:lpstr>
      <vt:lpstr>UsE Plugin in kanzi 3.9.x</vt:lpstr>
      <vt:lpstr>UsE Plugin in kanzi 3.9.x</vt:lpstr>
      <vt:lpstr>UsE Plugin in kanzi 3.9.x</vt:lpstr>
      <vt:lpstr>UsE Plugin in kanzi 3.9.x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Kanzi - Modularization using Prefabs</dc:title>
  <dc:creator>lauri.maki@rightware.com</dc:creator>
  <cp:lastModifiedBy>Toan NGUYEN</cp:lastModifiedBy>
  <cp:revision>672</cp:revision>
  <dcterms:created xsi:type="dcterms:W3CDTF">2010-04-25T23:43:57Z</dcterms:created>
  <dcterms:modified xsi:type="dcterms:W3CDTF">2023-12-11T10:15:00Z</dcterms:modified>
</cp:coreProperties>
</file>