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Proxima Nova"/>
      <p:regular r:id="rId55"/>
      <p:bold r:id="rId56"/>
      <p:italic r:id="rId57"/>
      <p:boldItalic r:id="rId58"/>
    </p:embeddedFont>
    <p:embeddedFont>
      <p:font typeface="Proxima Nova Semibold"/>
      <p:regular r:id="rId59"/>
      <p:bold r:id="rId60"/>
      <p:boldItalic r:id="rId61"/>
    </p:embeddedFont>
    <p:embeddedFont>
      <p:font typeface="Syne"/>
      <p:regular r:id="rId62"/>
      <p:bold r:id="rId63"/>
    </p:embeddedFont>
    <p:embeddedFont>
      <p:font typeface="Syne SemiBold"/>
      <p:regular r:id="rId64"/>
      <p:bold r:id="rId65"/>
    </p:embeddedFont>
    <p:embeddedFont>
      <p:font typeface="Barlow SemiBold"/>
      <p:regular r:id="rId66"/>
      <p:bold r:id="rId67"/>
      <p:italic r:id="rId68"/>
      <p:boldItalic r:id="rId69"/>
    </p:embeddedFont>
    <p:embeddedFont>
      <p:font typeface="Commissioner ExtraBold"/>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1" roundtripDataSignature="AMtx7mhaZzJVLachrSOZUlL8ygmzoCk+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129EF0-9148-459E-A3A7-F5BCEEACCBBA}">
  <a:tblStyle styleId="{3E129EF0-9148-459E-A3A7-F5BCEEACCBBA}"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7E7E7"/>
          </a:solidFill>
        </a:fill>
      </a:tcStyle>
    </a:band1H>
    <a:band2H>
      <a:tcTxStyle b="off" i="off"/>
    </a:band2H>
    <a:band1V>
      <a:tcTxStyle b="off" i="off"/>
      <a:tcStyle>
        <a:fill>
          <a:solidFill>
            <a:srgbClr val="E7E7E7"/>
          </a:solidFill>
        </a:fill>
      </a:tcStyle>
    </a:band1V>
    <a:band2V>
      <a:tcTxStyle b="off" i="off"/>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2"/>
          </a:solidFill>
        </a:fill>
      </a:tcStyle>
    </a:firstRow>
    <a:neCell>
      <a:tcTxStyle b="off" i="off"/>
    </a:neCell>
    <a:nwCell>
      <a:tcTxStyle b="off" i="off"/>
    </a:nwCell>
  </a:tblStyle>
  <a:tblStyle styleId="{816EF273-3934-415A-A287-31A6BB2D6276}" styleName="Table_1">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40000"/>
            </a:schemeClr>
          </a:solidFill>
        </a:fill>
      </a:tcStyle>
    </a:band1H>
    <a:band2H>
      <a:tcTxStyle b="off" i="off"/>
    </a:band2H>
    <a:band1V>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b="off" i="off"/>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CommissionerExtraBold-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yne-regular.fntdata"/><Relationship Id="rId61" Type="http://schemas.openxmlformats.org/officeDocument/2006/relationships/font" Target="fonts/ProximaNovaSemibold-boldItalic.fntdata"/><Relationship Id="rId20" Type="http://schemas.openxmlformats.org/officeDocument/2006/relationships/slide" Target="slides/slide14.xml"/><Relationship Id="rId64" Type="http://schemas.openxmlformats.org/officeDocument/2006/relationships/font" Target="fonts/SyneSemiBold-regular.fntdata"/><Relationship Id="rId63" Type="http://schemas.openxmlformats.org/officeDocument/2006/relationships/font" Target="fonts/Syne-bold.fntdata"/><Relationship Id="rId22" Type="http://schemas.openxmlformats.org/officeDocument/2006/relationships/slide" Target="slides/slide16.xml"/><Relationship Id="rId66" Type="http://schemas.openxmlformats.org/officeDocument/2006/relationships/font" Target="fonts/BarlowSemiBold-regular.fntdata"/><Relationship Id="rId21" Type="http://schemas.openxmlformats.org/officeDocument/2006/relationships/slide" Target="slides/slide15.xml"/><Relationship Id="rId65" Type="http://schemas.openxmlformats.org/officeDocument/2006/relationships/font" Target="fonts/SyneSemiBold-bold.fntdata"/><Relationship Id="rId24" Type="http://schemas.openxmlformats.org/officeDocument/2006/relationships/slide" Target="slides/slide18.xml"/><Relationship Id="rId68" Type="http://schemas.openxmlformats.org/officeDocument/2006/relationships/font" Target="fonts/BarlowSemiBold-italic.fntdata"/><Relationship Id="rId23" Type="http://schemas.openxmlformats.org/officeDocument/2006/relationships/slide" Target="slides/slide17.xml"/><Relationship Id="rId67" Type="http://schemas.openxmlformats.org/officeDocument/2006/relationships/font" Target="fonts/BarlowSemiBold-bold.fntdata"/><Relationship Id="rId60" Type="http://schemas.openxmlformats.org/officeDocument/2006/relationships/font" Target="fonts/ProximaNovaSemibold-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BarlowSemiBold-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roximaNova-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ProximaNova-italic.fntdata"/><Relationship Id="rId12" Type="http://schemas.openxmlformats.org/officeDocument/2006/relationships/slide" Target="slides/slide6.xml"/><Relationship Id="rId56" Type="http://schemas.openxmlformats.org/officeDocument/2006/relationships/font" Target="fonts/ProximaNova-bold.fntdata"/><Relationship Id="rId15" Type="http://schemas.openxmlformats.org/officeDocument/2006/relationships/slide" Target="slides/slide9.xml"/><Relationship Id="rId59" Type="http://schemas.openxmlformats.org/officeDocument/2006/relationships/font" Target="fonts/ProximaNovaSemibold-regular.fntdata"/><Relationship Id="rId14" Type="http://schemas.openxmlformats.org/officeDocument/2006/relationships/slide" Target="slides/slide8.xml"/><Relationship Id="rId58" Type="http://schemas.openxmlformats.org/officeDocument/2006/relationships/font" Target="fonts/ProximaNov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2f8ff612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22f8ff612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2f8ff6128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22f8ff6128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2f8ff61289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22f8ff6128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3107fc5114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23107fc511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107fc5114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23107fc511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2f8ff61289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22f8ff6128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f8ff61289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22f8ff61289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3107fc511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23107fc511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3107fc51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23107fc51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3107fc511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23107fc511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3107fc511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23107fc511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107fc5114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3107fc5114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32d3e0cf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32d3e0cf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3107fc5114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23107fc5114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3107fc5114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23107fc5114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11a4f832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311a4f83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9beee27b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19beee27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9beee27be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19beee27b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2"/>
          <p:cNvSpPr/>
          <p:nvPr/>
        </p:nvSpPr>
        <p:spPr>
          <a:xfrm>
            <a:off x="-730625" y="4473225"/>
            <a:ext cx="4115987" cy="769394"/>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2"/>
          <p:cNvSpPr/>
          <p:nvPr/>
        </p:nvSpPr>
        <p:spPr>
          <a:xfrm>
            <a:off x="6965275" y="-156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2"/>
          <p:cNvSpPr/>
          <p:nvPr/>
        </p:nvSpPr>
        <p:spPr>
          <a:xfrm>
            <a:off x="6836925" y="-5398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2"/>
          <p:cNvSpPr/>
          <p:nvPr/>
        </p:nvSpPr>
        <p:spPr>
          <a:xfrm rot="3995726">
            <a:off x="-130622" y="3655115"/>
            <a:ext cx="2199510" cy="1987525"/>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2"/>
          <p:cNvSpPr/>
          <p:nvPr/>
        </p:nvSpPr>
        <p:spPr>
          <a:xfrm rot="-644234">
            <a:off x="6088289" y="3622766"/>
            <a:ext cx="3520410" cy="179935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a:off x="-798250" y="-738525"/>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2"/>
          <p:cNvSpPr/>
          <p:nvPr/>
        </p:nvSpPr>
        <p:spPr>
          <a:xfrm rot="430479">
            <a:off x="48915" y="-222860"/>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2"/>
          <p:cNvSpPr/>
          <p:nvPr/>
        </p:nvSpPr>
        <p:spPr>
          <a:xfrm>
            <a:off x="7098900" y="3115900"/>
            <a:ext cx="2290125" cy="220645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2"/>
          <p:cNvSpPr txBox="1"/>
          <p:nvPr>
            <p:ph type="ctrTitle"/>
          </p:nvPr>
        </p:nvSpPr>
        <p:spPr>
          <a:xfrm>
            <a:off x="1597000" y="1369050"/>
            <a:ext cx="5115900" cy="19176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2"/>
          <p:cNvSpPr txBox="1"/>
          <p:nvPr>
            <p:ph idx="1" type="subTitle"/>
          </p:nvPr>
        </p:nvSpPr>
        <p:spPr>
          <a:xfrm>
            <a:off x="1762900" y="3607600"/>
            <a:ext cx="3563100" cy="294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84" name="Shape 84"/>
        <p:cNvGrpSpPr/>
        <p:nvPr/>
      </p:nvGrpSpPr>
      <p:grpSpPr>
        <a:xfrm>
          <a:off x="0" y="0"/>
          <a:ext cx="0" cy="0"/>
          <a:chOff x="0" y="0"/>
          <a:chExt cx="0" cy="0"/>
        </a:xfrm>
      </p:grpSpPr>
      <p:sp>
        <p:nvSpPr>
          <p:cNvPr id="85" name="Google Shape;85;p43"/>
          <p:cNvSpPr/>
          <p:nvPr/>
        </p:nvSpPr>
        <p:spPr>
          <a:xfrm flipH="1" rot="10800000">
            <a:off x="6726600" y="-233325"/>
            <a:ext cx="2947210" cy="1506323"/>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3"/>
          <p:cNvSpPr/>
          <p:nvPr/>
        </p:nvSpPr>
        <p:spPr>
          <a:xfrm flipH="1" rot="10800000">
            <a:off x="-798250" y="3199269"/>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3"/>
          <p:cNvSpPr/>
          <p:nvPr/>
        </p:nvSpPr>
        <p:spPr>
          <a:xfrm flipH="1" rot="10369521">
            <a:off x="-177835" y="3407852"/>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3"/>
          <p:cNvSpPr/>
          <p:nvPr/>
        </p:nvSpPr>
        <p:spPr>
          <a:xfrm flipH="1" rot="10800000">
            <a:off x="7318425" y="-149877"/>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3"/>
          <p:cNvSpPr txBox="1"/>
          <p:nvPr>
            <p:ph type="title"/>
          </p:nvPr>
        </p:nvSpPr>
        <p:spPr>
          <a:xfrm>
            <a:off x="2140950" y="1473238"/>
            <a:ext cx="4864500" cy="800100"/>
          </a:xfrm>
          <a:prstGeom prst="rect">
            <a:avLst/>
          </a:prstGeom>
          <a:noFill/>
          <a:ln>
            <a:noFill/>
          </a:ln>
        </p:spPr>
        <p:txBody>
          <a:bodyPr anchorCtr="0" anchor="t" bIns="0" lIns="0" spcFirstLastPara="1" rIns="0" wrap="square" tIns="0">
            <a:noAutofit/>
          </a:bodyPr>
          <a:lstStyle>
            <a:lvl1pPr lvl="0" algn="ct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90" name="Google Shape;90;p43"/>
          <p:cNvSpPr txBox="1"/>
          <p:nvPr>
            <p:ph idx="1" type="subTitle"/>
          </p:nvPr>
        </p:nvSpPr>
        <p:spPr>
          <a:xfrm>
            <a:off x="2138550" y="2361274"/>
            <a:ext cx="4866900" cy="1255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1" name="Shape 91"/>
        <p:cNvGrpSpPr/>
        <p:nvPr/>
      </p:nvGrpSpPr>
      <p:grpSpPr>
        <a:xfrm>
          <a:off x="0" y="0"/>
          <a:ext cx="0" cy="0"/>
          <a:chOff x="0" y="0"/>
          <a:chExt cx="0" cy="0"/>
        </a:xfrm>
      </p:grpSpPr>
      <p:sp>
        <p:nvSpPr>
          <p:cNvPr id="92" name="Google Shape;92;p44"/>
          <p:cNvSpPr/>
          <p:nvPr/>
        </p:nvSpPr>
        <p:spPr>
          <a:xfrm>
            <a:off x="576600" y="3109350"/>
            <a:ext cx="4460258" cy="227964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4"/>
          <p:cNvSpPr/>
          <p:nvPr/>
        </p:nvSpPr>
        <p:spPr>
          <a:xfrm>
            <a:off x="3918840" y="4487355"/>
            <a:ext cx="946605" cy="720462"/>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4"/>
          <p:cNvSpPr/>
          <p:nvPr/>
        </p:nvSpPr>
        <p:spPr>
          <a:xfrm rot="-10445712">
            <a:off x="82197" y="-539280"/>
            <a:ext cx="3641534" cy="3508483"/>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4"/>
          <p:cNvSpPr/>
          <p:nvPr/>
        </p:nvSpPr>
        <p:spPr>
          <a:xfrm>
            <a:off x="1966325" y="1334050"/>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4"/>
          <p:cNvSpPr txBox="1"/>
          <p:nvPr>
            <p:ph type="title"/>
          </p:nvPr>
        </p:nvSpPr>
        <p:spPr>
          <a:xfrm>
            <a:off x="4942838" y="1440719"/>
            <a:ext cx="3264300" cy="407100"/>
          </a:xfrm>
          <a:prstGeom prst="rect">
            <a:avLst/>
          </a:prstGeom>
          <a:noFill/>
          <a:ln>
            <a:noFill/>
          </a:ln>
        </p:spPr>
        <p:txBody>
          <a:bodyPr anchorCtr="0" anchor="t" bIns="0" lIns="0" spcFirstLastPara="1" rIns="0" wrap="square" tIns="0">
            <a:noAutofit/>
          </a:bodyPr>
          <a:lstStyle>
            <a:lvl1pPr lvl="0" algn="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97" name="Google Shape;97;p44"/>
          <p:cNvSpPr txBox="1"/>
          <p:nvPr>
            <p:ph idx="1" type="subTitle"/>
          </p:nvPr>
        </p:nvSpPr>
        <p:spPr>
          <a:xfrm>
            <a:off x="4942388" y="1936372"/>
            <a:ext cx="3265200" cy="17664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98" name="Shape 98"/>
        <p:cNvGrpSpPr/>
        <p:nvPr/>
      </p:nvGrpSpPr>
      <p:grpSpPr>
        <a:xfrm>
          <a:off x="0" y="0"/>
          <a:ext cx="0" cy="0"/>
          <a:chOff x="0" y="0"/>
          <a:chExt cx="0" cy="0"/>
        </a:xfrm>
      </p:grpSpPr>
      <p:sp>
        <p:nvSpPr>
          <p:cNvPr id="99" name="Google Shape;99;p45"/>
          <p:cNvSpPr/>
          <p:nvPr/>
        </p:nvSpPr>
        <p:spPr>
          <a:xfrm>
            <a:off x="6430655" y="185597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5"/>
          <p:cNvSpPr/>
          <p:nvPr/>
        </p:nvSpPr>
        <p:spPr>
          <a:xfrm>
            <a:off x="-362825" y="-3203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5"/>
          <p:cNvSpPr/>
          <p:nvPr/>
        </p:nvSpPr>
        <p:spPr>
          <a:xfrm>
            <a:off x="6705700" y="2199100"/>
            <a:ext cx="3543224" cy="341376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spTree>
      <p:nvGrpSpPr>
        <p:cNvPr id="102" name="Shape 102"/>
        <p:cNvGrpSpPr/>
        <p:nvPr/>
      </p:nvGrpSpPr>
      <p:grpSpPr>
        <a:xfrm>
          <a:off x="0" y="0"/>
          <a:ext cx="0" cy="0"/>
          <a:chOff x="0" y="0"/>
          <a:chExt cx="0" cy="0"/>
        </a:xfrm>
      </p:grpSpPr>
      <p:sp>
        <p:nvSpPr>
          <p:cNvPr id="103" name="Google Shape;103;p46"/>
          <p:cNvSpPr/>
          <p:nvPr/>
        </p:nvSpPr>
        <p:spPr>
          <a:xfrm>
            <a:off x="-2872720" y="317202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6"/>
          <p:cNvSpPr/>
          <p:nvPr/>
        </p:nvSpPr>
        <p:spPr>
          <a:xfrm flipH="1">
            <a:off x="4764725" y="-2247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6"/>
          <p:cNvSpPr/>
          <p:nvPr/>
        </p:nvSpPr>
        <p:spPr>
          <a:xfrm rot="4500029">
            <a:off x="93659" y="2718207"/>
            <a:ext cx="3543161" cy="341370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9" name="Shape 1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33"/>
          <p:cNvSpPr/>
          <p:nvPr/>
        </p:nvSpPr>
        <p:spPr>
          <a:xfrm flipH="1" rot="-5400000">
            <a:off x="-534003" y="-410922"/>
            <a:ext cx="2365353" cy="254074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3"/>
          <p:cNvSpPr/>
          <p:nvPr/>
        </p:nvSpPr>
        <p:spPr>
          <a:xfrm rot="10800000">
            <a:off x="-2149526" y="3143152"/>
            <a:ext cx="4858076" cy="312954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3"/>
          <p:cNvSpPr/>
          <p:nvPr/>
        </p:nvSpPr>
        <p:spPr>
          <a:xfrm>
            <a:off x="7519300" y="339255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3"/>
          <p:cNvSpPr/>
          <p:nvPr/>
        </p:nvSpPr>
        <p:spPr>
          <a:xfrm rot="-1037058">
            <a:off x="-168127" y="-141641"/>
            <a:ext cx="1977187" cy="527877"/>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3"/>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lvl1pPr lvl="0" algn="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25" name="Google Shape;25;p33"/>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6" name="Shape 26"/>
        <p:cNvGrpSpPr/>
        <p:nvPr/>
      </p:nvGrpSpPr>
      <p:grpSpPr>
        <a:xfrm>
          <a:off x="0" y="0"/>
          <a:ext cx="0" cy="0"/>
          <a:chOff x="0" y="0"/>
          <a:chExt cx="0" cy="0"/>
        </a:xfrm>
      </p:grpSpPr>
      <p:sp>
        <p:nvSpPr>
          <p:cNvPr id="27" name="Google Shape;27;p34"/>
          <p:cNvSpPr/>
          <p:nvPr/>
        </p:nvSpPr>
        <p:spPr>
          <a:xfrm>
            <a:off x="-21275" y="-60700"/>
            <a:ext cx="2635657" cy="1136802"/>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4"/>
          <p:cNvSpPr/>
          <p:nvPr/>
        </p:nvSpPr>
        <p:spPr>
          <a:xfrm rot="10800000">
            <a:off x="6034253" y="4475810"/>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4"/>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4"/>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1" name="Google Shape;31;p34"/>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4"/>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 name="Google Shape;33;p34"/>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4"/>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5" name="Google Shape;35;p3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4"/>
          <p:cNvSpPr/>
          <p:nvPr/>
        </p:nvSpPr>
        <p:spPr>
          <a:xfrm>
            <a:off x="7749100" y="350502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7" name="Shape 37"/>
        <p:cNvGrpSpPr/>
        <p:nvPr/>
      </p:nvGrpSpPr>
      <p:grpSpPr>
        <a:xfrm>
          <a:off x="0" y="0"/>
          <a:ext cx="0" cy="0"/>
          <a:chOff x="0" y="0"/>
          <a:chExt cx="0" cy="0"/>
        </a:xfrm>
      </p:grpSpPr>
      <p:sp>
        <p:nvSpPr>
          <p:cNvPr id="38" name="Google Shape;38;p35"/>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p:nvPr/>
        </p:nvSpPr>
        <p:spPr>
          <a:xfrm flipH="1">
            <a:off x="6437789" y="909179"/>
            <a:ext cx="1080149" cy="1062207"/>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rot="10800000">
            <a:off x="5526361" y="3306202"/>
            <a:ext cx="3897993" cy="199204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19325" y="-87300"/>
            <a:ext cx="3138011" cy="1353475"/>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txBox="1"/>
          <p:nvPr>
            <p:ph type="title"/>
          </p:nvPr>
        </p:nvSpPr>
        <p:spPr>
          <a:xfrm>
            <a:off x="1709188" y="1440719"/>
            <a:ext cx="3264300" cy="407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a:lnSpc>
                <a:spcPct val="100000"/>
              </a:lnSpc>
              <a:spcBef>
                <a:spcPts val="0"/>
              </a:spcBef>
              <a:spcAft>
                <a:spcPts val="0"/>
              </a:spcAft>
              <a:buSzPts val="5200"/>
              <a:buNone/>
              <a:defRPr sz="4200"/>
            </a:lvl2pPr>
            <a:lvl3pPr lvl="2" algn="ctr">
              <a:lnSpc>
                <a:spcPct val="100000"/>
              </a:lnSpc>
              <a:spcBef>
                <a:spcPts val="0"/>
              </a:spcBef>
              <a:spcAft>
                <a:spcPts val="0"/>
              </a:spcAft>
              <a:buSzPts val="5200"/>
              <a:buNone/>
              <a:defRPr sz="4200"/>
            </a:lvl3pPr>
            <a:lvl4pPr lvl="3" algn="ctr">
              <a:lnSpc>
                <a:spcPct val="100000"/>
              </a:lnSpc>
              <a:spcBef>
                <a:spcPts val="0"/>
              </a:spcBef>
              <a:spcAft>
                <a:spcPts val="0"/>
              </a:spcAft>
              <a:buSzPts val="5200"/>
              <a:buNone/>
              <a:defRPr sz="4200"/>
            </a:lvl4pPr>
            <a:lvl5pPr lvl="4" algn="ctr">
              <a:lnSpc>
                <a:spcPct val="100000"/>
              </a:lnSpc>
              <a:spcBef>
                <a:spcPts val="0"/>
              </a:spcBef>
              <a:spcAft>
                <a:spcPts val="0"/>
              </a:spcAft>
              <a:buSzPts val="5200"/>
              <a:buNone/>
              <a:defRPr sz="4200"/>
            </a:lvl5pPr>
            <a:lvl6pPr lvl="5" algn="ctr">
              <a:lnSpc>
                <a:spcPct val="100000"/>
              </a:lnSpc>
              <a:spcBef>
                <a:spcPts val="0"/>
              </a:spcBef>
              <a:spcAft>
                <a:spcPts val="0"/>
              </a:spcAft>
              <a:buSzPts val="5200"/>
              <a:buNone/>
              <a:defRPr sz="4200"/>
            </a:lvl6pPr>
            <a:lvl7pPr lvl="6" algn="ctr">
              <a:lnSpc>
                <a:spcPct val="100000"/>
              </a:lnSpc>
              <a:spcBef>
                <a:spcPts val="0"/>
              </a:spcBef>
              <a:spcAft>
                <a:spcPts val="0"/>
              </a:spcAft>
              <a:buSzPts val="5200"/>
              <a:buNone/>
              <a:defRPr sz="4200"/>
            </a:lvl7pPr>
            <a:lvl8pPr lvl="7" algn="ctr">
              <a:lnSpc>
                <a:spcPct val="100000"/>
              </a:lnSpc>
              <a:spcBef>
                <a:spcPts val="0"/>
              </a:spcBef>
              <a:spcAft>
                <a:spcPts val="0"/>
              </a:spcAft>
              <a:buSzPts val="5200"/>
              <a:buNone/>
              <a:defRPr sz="4200"/>
            </a:lvl8pPr>
            <a:lvl9pPr lvl="8" algn="ctr">
              <a:lnSpc>
                <a:spcPct val="100000"/>
              </a:lnSpc>
              <a:spcBef>
                <a:spcPts val="0"/>
              </a:spcBef>
              <a:spcAft>
                <a:spcPts val="0"/>
              </a:spcAft>
              <a:buSzPts val="5200"/>
              <a:buNone/>
              <a:defRPr sz="4200"/>
            </a:lvl9pPr>
          </a:lstStyle>
          <a:p/>
        </p:txBody>
      </p:sp>
      <p:sp>
        <p:nvSpPr>
          <p:cNvPr id="43" name="Google Shape;43;p35"/>
          <p:cNvSpPr txBox="1"/>
          <p:nvPr>
            <p:ph idx="1" type="subTitle"/>
          </p:nvPr>
        </p:nvSpPr>
        <p:spPr>
          <a:xfrm>
            <a:off x="1708738" y="1936372"/>
            <a:ext cx="3265200" cy="1766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8"/>
          <p:cNvSpPr/>
          <p:nvPr/>
        </p:nvSpPr>
        <p:spPr>
          <a:xfrm flipH="1">
            <a:off x="-2339200" y="-202835"/>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a:off x="7277150" y="260195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8"/>
          <p:cNvSpPr/>
          <p:nvPr/>
        </p:nvSpPr>
        <p:spPr>
          <a:xfrm>
            <a:off x="7158125" y="-793875"/>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8"/>
          <p:cNvSpPr txBox="1"/>
          <p:nvPr>
            <p:ph type="title"/>
          </p:nvPr>
        </p:nvSpPr>
        <p:spPr>
          <a:xfrm>
            <a:off x="1020206" y="1932275"/>
            <a:ext cx="5107800" cy="13128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3600"/>
              <a:buNone/>
              <a:defRPr b="1" sz="4600">
                <a:solidFill>
                  <a:schemeClr val="lt2"/>
                </a:solidFill>
                <a:latin typeface="Syne"/>
                <a:ea typeface="Syne"/>
                <a:cs typeface="Syne"/>
                <a:sym typeface="Sy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9" name="Google Shape;49;p38"/>
          <p:cNvSpPr txBox="1"/>
          <p:nvPr>
            <p:ph idx="1" type="subTitle"/>
          </p:nvPr>
        </p:nvSpPr>
        <p:spPr>
          <a:xfrm>
            <a:off x="1018406" y="3408100"/>
            <a:ext cx="5111400" cy="294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0" name="Google Shape;50;p38"/>
          <p:cNvSpPr txBox="1"/>
          <p:nvPr>
            <p:ph idx="2" type="title"/>
          </p:nvPr>
        </p:nvSpPr>
        <p:spPr>
          <a:xfrm>
            <a:off x="6004594" y="1530150"/>
            <a:ext cx="2121000" cy="1963500"/>
          </a:xfrm>
          <a:prstGeom prst="rect">
            <a:avLst/>
          </a:prstGeom>
          <a:noFill/>
          <a:ln>
            <a:noFill/>
          </a:ln>
        </p:spPr>
        <p:txBody>
          <a:bodyPr anchorCtr="0" anchor="b" bIns="0" lIns="0" spcFirstLastPara="1" rIns="0" wrap="square" tIns="0">
            <a:noAutofit/>
          </a:bodyPr>
          <a:lstStyle>
            <a:lvl1pPr lvl="0" algn="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39"/>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9"/>
          <p:cNvSpPr/>
          <p:nvPr/>
        </p:nvSpPr>
        <p:spPr>
          <a:xfrm rot="10800000">
            <a:off x="6583825"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9"/>
          <p:cNvSpPr/>
          <p:nvPr/>
        </p:nvSpPr>
        <p:spPr>
          <a:xfrm>
            <a:off x="-706900" y="-25977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9"/>
          <p:cNvSpPr txBox="1"/>
          <p:nvPr>
            <p:ph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39"/>
          <p:cNvSpPr txBox="1"/>
          <p:nvPr>
            <p:ph idx="1" type="subTitle"/>
          </p:nvPr>
        </p:nvSpPr>
        <p:spPr>
          <a:xfrm>
            <a:off x="713200" y="1525025"/>
            <a:ext cx="7717500" cy="3169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AutoNum type="arabicPeriod"/>
              <a:defRPr sz="1200"/>
            </a:lvl1pPr>
            <a:lvl2pPr lvl="1" algn="l">
              <a:lnSpc>
                <a:spcPct val="100000"/>
              </a:lnSpc>
              <a:spcBef>
                <a:spcPts val="0"/>
              </a:spcBef>
              <a:spcAft>
                <a:spcPts val="0"/>
              </a:spcAft>
              <a:buSzPts val="1400"/>
              <a:buAutoNum type="alphaLcPeriod"/>
              <a:defRPr sz="1200"/>
            </a:lvl2pPr>
            <a:lvl3pPr lvl="2" algn="l">
              <a:lnSpc>
                <a:spcPct val="100000"/>
              </a:lnSpc>
              <a:spcBef>
                <a:spcPts val="0"/>
              </a:spcBef>
              <a:spcAft>
                <a:spcPts val="0"/>
              </a:spcAft>
              <a:buSzPts val="1400"/>
              <a:buAutoNum type="romanLcPeriod"/>
              <a:defRPr sz="1200"/>
            </a:lvl3pPr>
            <a:lvl4pPr lvl="3" algn="l">
              <a:lnSpc>
                <a:spcPct val="100000"/>
              </a:lnSpc>
              <a:spcBef>
                <a:spcPts val="0"/>
              </a:spcBef>
              <a:spcAft>
                <a:spcPts val="0"/>
              </a:spcAft>
              <a:buSzPts val="1400"/>
              <a:buAutoNum type="arabicPeriod"/>
              <a:defRPr sz="1200"/>
            </a:lvl4pPr>
            <a:lvl5pPr lvl="4" algn="l">
              <a:lnSpc>
                <a:spcPct val="100000"/>
              </a:lnSpc>
              <a:spcBef>
                <a:spcPts val="0"/>
              </a:spcBef>
              <a:spcAft>
                <a:spcPts val="0"/>
              </a:spcAft>
              <a:buSzPts val="1400"/>
              <a:buAutoNum type="alphaLcPeriod"/>
              <a:defRPr sz="1200"/>
            </a:lvl5pPr>
            <a:lvl6pPr lvl="5" algn="l">
              <a:lnSpc>
                <a:spcPct val="100000"/>
              </a:lnSpc>
              <a:spcBef>
                <a:spcPts val="0"/>
              </a:spcBef>
              <a:spcAft>
                <a:spcPts val="0"/>
              </a:spcAft>
              <a:buSzPts val="1400"/>
              <a:buAutoNum type="romanLcPeriod"/>
              <a:defRPr sz="1200"/>
            </a:lvl6pPr>
            <a:lvl7pPr lvl="6" algn="l">
              <a:lnSpc>
                <a:spcPct val="100000"/>
              </a:lnSpc>
              <a:spcBef>
                <a:spcPts val="0"/>
              </a:spcBef>
              <a:spcAft>
                <a:spcPts val="0"/>
              </a:spcAft>
              <a:buSzPts val="1400"/>
              <a:buAutoNum type="arabicPeriod"/>
              <a:defRPr sz="1200"/>
            </a:lvl7pPr>
            <a:lvl8pPr lvl="7" algn="l">
              <a:lnSpc>
                <a:spcPct val="100000"/>
              </a:lnSpc>
              <a:spcBef>
                <a:spcPts val="0"/>
              </a:spcBef>
              <a:spcAft>
                <a:spcPts val="0"/>
              </a:spcAft>
              <a:buSzPts val="1400"/>
              <a:buAutoNum type="alphaLcPeriod"/>
              <a:defRPr sz="1200"/>
            </a:lvl8pPr>
            <a:lvl9pPr lvl="8" algn="l">
              <a:lnSpc>
                <a:spcPct val="100000"/>
              </a:lnSpc>
              <a:spcBef>
                <a:spcPts val="0"/>
              </a:spcBef>
              <a:spcAft>
                <a:spcPts val="0"/>
              </a:spcAft>
              <a:buSzPts val="1400"/>
              <a:buAutoNum type="romanLcPeriod"/>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0"/>
          <p:cNvSpPr/>
          <p:nvPr/>
        </p:nvSpPr>
        <p:spPr>
          <a:xfrm>
            <a:off x="1353872" y="-169303"/>
            <a:ext cx="7887674" cy="10687980"/>
          </a:xfrm>
          <a:custGeom>
            <a:rect b="b" l="l" r="r" t="t"/>
            <a:pathLst>
              <a:path extrusionOk="0" h="31753" w="2373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0"/>
          <p:cNvSpPr/>
          <p:nvPr/>
        </p:nvSpPr>
        <p:spPr>
          <a:xfrm>
            <a:off x="-1234475" y="4471600"/>
            <a:ext cx="3451957" cy="747486"/>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0"/>
          <p:cNvSpPr/>
          <p:nvPr/>
        </p:nvSpPr>
        <p:spPr>
          <a:xfrm>
            <a:off x="6312624" y="-89900"/>
            <a:ext cx="3002097" cy="801511"/>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0"/>
          <p:cNvSpPr txBox="1"/>
          <p:nvPr>
            <p:ph type="title"/>
          </p:nvPr>
        </p:nvSpPr>
        <p:spPr>
          <a:xfrm>
            <a:off x="1505914" y="2913163"/>
            <a:ext cx="2898600" cy="394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40"/>
          <p:cNvSpPr txBox="1"/>
          <p:nvPr>
            <p:ph idx="1" type="subTitle"/>
          </p:nvPr>
        </p:nvSpPr>
        <p:spPr>
          <a:xfrm>
            <a:off x="1506814" y="3406913"/>
            <a:ext cx="2896800" cy="10428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3" name="Google Shape;63;p40"/>
          <p:cNvSpPr txBox="1"/>
          <p:nvPr>
            <p:ph idx="2" type="subTitle"/>
          </p:nvPr>
        </p:nvSpPr>
        <p:spPr>
          <a:xfrm>
            <a:off x="4739486" y="1909223"/>
            <a:ext cx="2898600" cy="10425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4" name="Google Shape;64;p40"/>
          <p:cNvSpPr txBox="1"/>
          <p:nvPr>
            <p:ph idx="3" type="subTitle"/>
          </p:nvPr>
        </p:nvSpPr>
        <p:spPr>
          <a:xfrm>
            <a:off x="4739486" y="1412563"/>
            <a:ext cx="2898600" cy="3933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6" name="Shape 66"/>
        <p:cNvGrpSpPr/>
        <p:nvPr/>
      </p:nvGrpSpPr>
      <p:grpSpPr>
        <a:xfrm>
          <a:off x="0" y="0"/>
          <a:ext cx="0" cy="0"/>
          <a:chOff x="0" y="0"/>
          <a:chExt cx="0" cy="0"/>
        </a:xfrm>
      </p:grpSpPr>
      <p:sp>
        <p:nvSpPr>
          <p:cNvPr id="67" name="Google Shape;67;p42"/>
          <p:cNvSpPr/>
          <p:nvPr/>
        </p:nvSpPr>
        <p:spPr>
          <a:xfrm>
            <a:off x="7916175" y="4193400"/>
            <a:ext cx="1538510" cy="10004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2"/>
          <p:cNvSpPr/>
          <p:nvPr/>
        </p:nvSpPr>
        <p:spPr>
          <a:xfrm rot="5400000">
            <a:off x="213009" y="3380700"/>
            <a:ext cx="1000431" cy="2971193"/>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2"/>
          <p:cNvSpPr/>
          <p:nvPr/>
        </p:nvSpPr>
        <p:spPr>
          <a:xfrm>
            <a:off x="-681475" y="-849132"/>
            <a:ext cx="2789405" cy="2016024"/>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2"/>
          <p:cNvSpPr/>
          <p:nvPr/>
        </p:nvSpPr>
        <p:spPr>
          <a:xfrm>
            <a:off x="7377925" y="396547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2"/>
          <p:cNvSpPr txBox="1"/>
          <p:nvPr>
            <p:ph type="title"/>
          </p:nvPr>
        </p:nvSpPr>
        <p:spPr>
          <a:xfrm>
            <a:off x="713250" y="469500"/>
            <a:ext cx="7717500" cy="453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2800"/>
              <a:buNone/>
              <a:defRPr sz="3100">
                <a:latin typeface="Commissioner ExtraBold"/>
                <a:ea typeface="Commissioner ExtraBold"/>
                <a:cs typeface="Commissioner ExtraBold"/>
                <a:sym typeface="Commissioner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42"/>
          <p:cNvSpPr txBox="1"/>
          <p:nvPr>
            <p:ph idx="2" type="title"/>
          </p:nvPr>
        </p:nvSpPr>
        <p:spPr>
          <a:xfrm>
            <a:off x="1698000" y="1607750"/>
            <a:ext cx="2741700" cy="5394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42"/>
          <p:cNvSpPr txBox="1"/>
          <p:nvPr>
            <p:ph idx="1" type="subTitle"/>
          </p:nvPr>
        </p:nvSpPr>
        <p:spPr>
          <a:xfrm>
            <a:off x="1698900" y="2304824"/>
            <a:ext cx="27399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4" name="Google Shape;74;p42"/>
          <p:cNvSpPr txBox="1"/>
          <p:nvPr>
            <p:ph idx="3" type="title"/>
          </p:nvPr>
        </p:nvSpPr>
        <p:spPr>
          <a:xfrm>
            <a:off x="815358" y="1647350"/>
            <a:ext cx="6789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5" name="Google Shape;75;p42"/>
          <p:cNvSpPr txBox="1"/>
          <p:nvPr>
            <p:ph idx="4" type="title"/>
          </p:nvPr>
        </p:nvSpPr>
        <p:spPr>
          <a:xfrm>
            <a:off x="1671845" y="3152150"/>
            <a:ext cx="2741700" cy="5394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42"/>
          <p:cNvSpPr txBox="1"/>
          <p:nvPr>
            <p:ph idx="5" type="subTitle"/>
          </p:nvPr>
        </p:nvSpPr>
        <p:spPr>
          <a:xfrm>
            <a:off x="1672746" y="3848766"/>
            <a:ext cx="27399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7" name="Google Shape;77;p42"/>
          <p:cNvSpPr txBox="1"/>
          <p:nvPr>
            <p:ph idx="6" type="title"/>
          </p:nvPr>
        </p:nvSpPr>
        <p:spPr>
          <a:xfrm>
            <a:off x="813816" y="3172850"/>
            <a:ext cx="6789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8" name="Google Shape;78;p42"/>
          <p:cNvSpPr txBox="1"/>
          <p:nvPr>
            <p:ph idx="7" type="title"/>
          </p:nvPr>
        </p:nvSpPr>
        <p:spPr>
          <a:xfrm>
            <a:off x="5685076" y="1626650"/>
            <a:ext cx="2745600" cy="539400"/>
          </a:xfrm>
          <a:prstGeom prst="rect">
            <a:avLst/>
          </a:prstGeom>
          <a:noFill/>
          <a:ln>
            <a:noFill/>
          </a:ln>
        </p:spPr>
        <p:txBody>
          <a:bodyPr anchorCtr="0" anchor="ctr" bIns="0" lIns="0" spcFirstLastPara="1" rIns="0" wrap="square" tIns="0">
            <a:noAutofit/>
          </a:bodyPr>
          <a:lstStyle>
            <a:lvl1pPr lvl="0" marR="45720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42"/>
          <p:cNvSpPr txBox="1"/>
          <p:nvPr>
            <p:ph idx="8" type="subTitle"/>
          </p:nvPr>
        </p:nvSpPr>
        <p:spPr>
          <a:xfrm>
            <a:off x="5685928" y="2304288"/>
            <a:ext cx="2744100" cy="508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0" name="Google Shape;80;p42"/>
          <p:cNvSpPr txBox="1"/>
          <p:nvPr>
            <p:ph idx="9" type="title"/>
          </p:nvPr>
        </p:nvSpPr>
        <p:spPr>
          <a:xfrm>
            <a:off x="4829393" y="1647361"/>
            <a:ext cx="6771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81" name="Google Shape;81;p42"/>
          <p:cNvSpPr txBox="1"/>
          <p:nvPr>
            <p:ph idx="13" type="title"/>
          </p:nvPr>
        </p:nvSpPr>
        <p:spPr>
          <a:xfrm>
            <a:off x="5685076" y="3152150"/>
            <a:ext cx="2745600" cy="539400"/>
          </a:xfrm>
          <a:prstGeom prst="rect">
            <a:avLst/>
          </a:prstGeom>
          <a:noFill/>
          <a:ln>
            <a:noFill/>
          </a:ln>
        </p:spPr>
        <p:txBody>
          <a:bodyPr anchorCtr="0" anchor="ctr" bIns="0" lIns="0" spcFirstLastPara="1" rIns="0" wrap="square" tIns="0">
            <a:noAutofit/>
          </a:bodyPr>
          <a:lstStyle>
            <a:lvl1pPr lvl="0" marR="45720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42"/>
          <p:cNvSpPr txBox="1"/>
          <p:nvPr>
            <p:ph idx="14" type="subTitle"/>
          </p:nvPr>
        </p:nvSpPr>
        <p:spPr>
          <a:xfrm>
            <a:off x="5685928" y="3849660"/>
            <a:ext cx="2744100" cy="508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3" name="Google Shape;83;p42"/>
          <p:cNvSpPr txBox="1"/>
          <p:nvPr>
            <p:ph idx="15" type="title"/>
          </p:nvPr>
        </p:nvSpPr>
        <p:spPr>
          <a:xfrm>
            <a:off x="4829393" y="3172856"/>
            <a:ext cx="677100" cy="699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lvl="0" marR="0" rtl="0" algn="ctr">
              <a:lnSpc>
                <a:spcPct val="100000"/>
              </a:lnSpc>
              <a:spcBef>
                <a:spcPts val="0"/>
              </a:spcBef>
              <a:spcAft>
                <a:spcPts val="0"/>
              </a:spcAft>
              <a:buClr>
                <a:schemeClr val="dk2"/>
              </a:buClr>
              <a:buSzPts val="2800"/>
              <a:buFont typeface="Barlow SemiBold"/>
              <a:buNone/>
              <a:defRPr b="0" i="0" sz="3100" u="none" cap="none" strike="noStrike">
                <a:solidFill>
                  <a:schemeClr val="dk2"/>
                </a:solidFill>
                <a:latin typeface="Commissioner ExtraBold"/>
                <a:ea typeface="Commissioner ExtraBold"/>
                <a:cs typeface="Commissioner ExtraBold"/>
                <a:sym typeface="Commissioner ExtraBold"/>
              </a:defRPr>
            </a:lvl1pPr>
            <a:lvl2pPr lvl="1"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2pPr>
            <a:lvl3pPr lvl="2"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3pPr>
            <a:lvl4pPr lvl="3"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4pPr>
            <a:lvl5pPr lvl="4"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5pPr>
            <a:lvl6pPr lvl="5"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6pPr>
            <a:lvl7pPr lvl="6"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7pPr>
            <a:lvl8pPr lvl="7"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8pPr>
            <a:lvl9pPr lvl="8" marR="0" rtl="0" algn="l">
              <a:lnSpc>
                <a:spcPct val="100000"/>
              </a:lnSpc>
              <a:spcBef>
                <a:spcPts val="0"/>
              </a:spcBef>
              <a:spcAft>
                <a:spcPts val="0"/>
              </a:spcAft>
              <a:buClr>
                <a:schemeClr val="dk2"/>
              </a:buClr>
              <a:buSzPts val="2800"/>
              <a:buFont typeface="Barlow SemiBold"/>
              <a:buNone/>
              <a:defRPr b="0" i="0" sz="2800" u="none" cap="none" strike="noStrike">
                <a:solidFill>
                  <a:schemeClr val="dk2"/>
                </a:solidFill>
                <a:latin typeface="Barlow SemiBold"/>
                <a:ea typeface="Barlow SemiBold"/>
                <a:cs typeface="Barlow SemiBold"/>
                <a:sym typeface="Barlow SemiBold"/>
              </a:defRPr>
            </a:lvl9pPr>
          </a:lstStyle>
          <a:p/>
        </p:txBody>
      </p:sp>
      <p:sp>
        <p:nvSpPr>
          <p:cNvPr id="7" name="Google Shape;7;p3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marR="0" rtl="0" algn="l">
              <a:lnSpc>
                <a:spcPct val="100000"/>
              </a:lnSpc>
              <a:spcBef>
                <a:spcPts val="0"/>
              </a:spcBef>
              <a:spcAft>
                <a:spcPts val="0"/>
              </a:spcAft>
              <a:buClr>
                <a:schemeClr val="dk1"/>
              </a:buClr>
              <a:buSzPts val="1800"/>
              <a:buFont typeface="Syne"/>
              <a:buChar char="●"/>
              <a:defRPr b="0" i="0" sz="1800" u="none" cap="none" strike="noStrike">
                <a:solidFill>
                  <a:schemeClr val="dk1"/>
                </a:solidFill>
                <a:latin typeface="Syne"/>
                <a:ea typeface="Syne"/>
                <a:cs typeface="Syne"/>
                <a:sym typeface="Syne"/>
              </a:defRPr>
            </a:lvl1pPr>
            <a:lvl2pPr indent="-317500" lvl="1" marL="914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2pPr>
            <a:lvl3pPr indent="-317500" lvl="2" marL="1371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3pPr>
            <a:lvl4pPr indent="-317500" lvl="3" marL="1828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4pPr>
            <a:lvl5pPr indent="-317500" lvl="4" marL="22860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5pPr>
            <a:lvl6pPr indent="-317500" lvl="5" marL="27432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6pPr>
            <a:lvl7pPr indent="-317500" lvl="6" marL="32004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7pPr>
            <a:lvl8pPr indent="-317500" lvl="7" marL="36576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8pPr>
            <a:lvl9pPr indent="-317500" lvl="8" marL="4114800" marR="0" rtl="0" algn="l">
              <a:lnSpc>
                <a:spcPct val="115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06" name="Shape 106"/>
        <p:cNvGrpSpPr/>
        <p:nvPr/>
      </p:nvGrpSpPr>
      <p:grpSpPr>
        <a:xfrm>
          <a:off x="0" y="0"/>
          <a:ext cx="0" cy="0"/>
          <a:chOff x="0" y="0"/>
          <a:chExt cx="0" cy="0"/>
        </a:xfrm>
      </p:grpSpPr>
      <p:sp>
        <p:nvSpPr>
          <p:cNvPr id="107" name="Google Shape;107;p3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108" name="Google Shape;108;p3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3.png"/><Relationship Id="rId13" Type="http://schemas.openxmlformats.org/officeDocument/2006/relationships/image" Target="../media/image21.png"/><Relationship Id="rId12"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9.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44.png"/><Relationship Id="rId5" Type="http://schemas.openxmlformats.org/officeDocument/2006/relationships/image" Target="../media/image43.png"/><Relationship Id="rId6" Type="http://schemas.openxmlformats.org/officeDocument/2006/relationships/image" Target="../media/image42.png"/><Relationship Id="rId7"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0" Type="http://schemas.openxmlformats.org/officeDocument/2006/relationships/image" Target="../media/image49.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7.png"/><Relationship Id="rId4" Type="http://schemas.openxmlformats.org/officeDocument/2006/relationships/image" Target="../media/image45.png"/><Relationship Id="rId9" Type="http://schemas.openxmlformats.org/officeDocument/2006/relationships/image" Target="../media/image54.png"/><Relationship Id="rId5" Type="http://schemas.openxmlformats.org/officeDocument/2006/relationships/image" Target="../media/image48.png"/><Relationship Id="rId6" Type="http://schemas.openxmlformats.org/officeDocument/2006/relationships/image" Target="../media/image50.png"/><Relationship Id="rId7" Type="http://schemas.openxmlformats.org/officeDocument/2006/relationships/image" Target="../media/image52.png"/><Relationship Id="rId8"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7.png"/><Relationship Id="rId4" Type="http://schemas.openxmlformats.org/officeDocument/2006/relationships/image" Target="../media/image45.png"/><Relationship Id="rId5" Type="http://schemas.openxmlformats.org/officeDocument/2006/relationships/image" Target="../media/image48.png"/><Relationship Id="rId6" Type="http://schemas.openxmlformats.org/officeDocument/2006/relationships/image" Target="../media/image50.png"/><Relationship Id="rId7" Type="http://schemas.openxmlformats.org/officeDocument/2006/relationships/image" Target="../media/image52.png"/><Relationship Id="rId8"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7.png"/><Relationship Id="rId4" Type="http://schemas.openxmlformats.org/officeDocument/2006/relationships/image" Target="../media/image64.png"/><Relationship Id="rId5"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2.png"/><Relationship Id="rId4" Type="http://schemas.openxmlformats.org/officeDocument/2006/relationships/image" Target="../media/image66.png"/><Relationship Id="rId9" Type="http://schemas.openxmlformats.org/officeDocument/2006/relationships/image" Target="../media/image68.png"/><Relationship Id="rId5" Type="http://schemas.openxmlformats.org/officeDocument/2006/relationships/image" Target="../media/image65.png"/><Relationship Id="rId6" Type="http://schemas.openxmlformats.org/officeDocument/2006/relationships/image" Target="../media/image81.png"/><Relationship Id="rId7" Type="http://schemas.openxmlformats.org/officeDocument/2006/relationships/image" Target="../media/image71.png"/><Relationship Id="rId8"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9.png"/><Relationship Id="rId4" Type="http://schemas.openxmlformats.org/officeDocument/2006/relationships/image" Target="../media/image72.png"/><Relationship Id="rId5" Type="http://schemas.openxmlformats.org/officeDocument/2006/relationships/image" Target="../media/image7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3.png"/><Relationship Id="rId4" Type="http://schemas.openxmlformats.org/officeDocument/2006/relationships/image" Target="../media/image7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8.png"/><Relationship Id="rId4" Type="http://schemas.openxmlformats.org/officeDocument/2006/relationships/image" Target="../media/image7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1216000" y="1292850"/>
            <a:ext cx="6759600" cy="1917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5200"/>
              <a:buNone/>
            </a:pPr>
            <a:r>
              <a:rPr lang="en"/>
              <a:t>THUẬT TOÁN GRADIENT BOOSTING </a:t>
            </a:r>
            <a:endParaRPr/>
          </a:p>
        </p:txBody>
      </p:sp>
      <p:sp>
        <p:nvSpPr>
          <p:cNvPr id="115" name="Google Shape;115;p1"/>
          <p:cNvSpPr/>
          <p:nvPr/>
        </p:nvSpPr>
        <p:spPr>
          <a:xfrm>
            <a:off x="1597000" y="3549250"/>
            <a:ext cx="38949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txBox="1"/>
          <p:nvPr>
            <p:ph idx="1" type="subTitle"/>
          </p:nvPr>
        </p:nvSpPr>
        <p:spPr>
          <a:xfrm>
            <a:off x="1762900" y="3607600"/>
            <a:ext cx="3563100" cy="294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en"/>
              <a:t>NHÓM 10</a:t>
            </a:r>
            <a:endParaRPr/>
          </a:p>
          <a:p>
            <a:pPr indent="0" lvl="0" marL="0" rtl="0" algn="l">
              <a:lnSpc>
                <a:spcPct val="100000"/>
              </a:lnSpc>
              <a:spcBef>
                <a:spcPts val="0"/>
              </a:spcBef>
              <a:spcAft>
                <a:spcPts val="0"/>
              </a:spcAft>
              <a:buSzPts val="1600"/>
              <a:buNone/>
            </a:pPr>
            <a:r>
              <a:rPr lang="en"/>
              <a:t>VŨ HUY HÙNG - N20DDCN020</a:t>
            </a:r>
            <a:endParaRPr/>
          </a:p>
          <a:p>
            <a:pPr indent="0" lvl="0" marL="0" rtl="0" algn="l">
              <a:lnSpc>
                <a:spcPct val="100000"/>
              </a:lnSpc>
              <a:spcBef>
                <a:spcPts val="0"/>
              </a:spcBef>
              <a:spcAft>
                <a:spcPts val="0"/>
              </a:spcAft>
              <a:buSzPts val="1600"/>
              <a:buNone/>
            </a:pPr>
            <a:r>
              <a:rPr lang="en"/>
              <a:t>VÕ QUANG HUY - N20DCCN222</a:t>
            </a:r>
            <a:endParaRPr/>
          </a:p>
          <a:p>
            <a:pPr indent="0" lvl="0" marL="0" rtl="0" algn="l">
              <a:lnSpc>
                <a:spcPct val="100000"/>
              </a:lnSpc>
              <a:spcBef>
                <a:spcPts val="0"/>
              </a:spcBef>
              <a:spcAft>
                <a:spcPts val="0"/>
              </a:spcAft>
              <a:buSzPts val="1600"/>
              <a:buNone/>
            </a:pPr>
            <a:r>
              <a:rPr lang="en"/>
              <a:t>VĂN TỐ HỮU - N20DCCN26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aphicFrame>
        <p:nvGraphicFramePr>
          <p:cNvPr id="198" name="Google Shape;198;p7"/>
          <p:cNvGraphicFramePr/>
          <p:nvPr/>
        </p:nvGraphicFramePr>
        <p:xfrm>
          <a:off x="3622441" y="1651644"/>
          <a:ext cx="3000000" cy="3000000"/>
        </p:xfrm>
        <a:graphic>
          <a:graphicData uri="http://schemas.openxmlformats.org/drawingml/2006/table">
            <a:tbl>
              <a:tblPr>
                <a:gradFill>
                  <a:gsLst>
                    <a:gs pos="0">
                      <a:srgbClr val="C8FFF2"/>
                    </a:gs>
                    <a:gs pos="35000">
                      <a:srgbClr val="D7FFF6"/>
                    </a:gs>
                    <a:gs pos="100000">
                      <a:srgbClr val="EEFFFC"/>
                    </a:gs>
                  </a:gsLst>
                  <a:lin ang="16200000" scaled="0"/>
                </a:gradFill>
                <a:tableStyleId>{816EF273-3934-415A-A287-31A6BB2D6276}</a:tableStyleId>
              </a:tblPr>
              <a:tblGrid>
                <a:gridCol w="1112150"/>
                <a:gridCol w="1112150"/>
                <a:gridCol w="1112150"/>
                <a:gridCol w="1112150"/>
              </a:tblGrid>
              <a:tr h="5654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3675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sp>
        <p:nvSpPr>
          <p:cNvPr id="199" name="Google Shape;199;p7"/>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INPUT</a:t>
            </a:r>
            <a:endParaRPr/>
          </a:p>
        </p:txBody>
      </p:sp>
      <p:pic>
        <p:nvPicPr>
          <p:cNvPr id="200" name="Google Shape;200;p7"/>
          <p:cNvPicPr preferRelativeResize="0"/>
          <p:nvPr/>
        </p:nvPicPr>
        <p:blipFill rotWithShape="1">
          <a:blip r:embed="rId3">
            <a:alphaModFix/>
          </a:blip>
          <a:srcRect b="0" l="0" r="0" t="0"/>
          <a:stretch/>
        </p:blipFill>
        <p:spPr>
          <a:xfrm>
            <a:off x="713250" y="1013178"/>
            <a:ext cx="6096528" cy="274344"/>
          </a:xfrm>
          <a:prstGeom prst="rect">
            <a:avLst/>
          </a:prstGeom>
          <a:noFill/>
          <a:ln>
            <a:noFill/>
          </a:ln>
          <a:effectLst>
            <a:outerShdw blurRad="292100" rotWithShape="0" algn="tl" dir="2700000" dist="139700">
              <a:srgbClr val="333333">
                <a:alpha val="64313"/>
              </a:srgbClr>
            </a:outerShdw>
          </a:effectLst>
        </p:spPr>
      </p:pic>
      <p:cxnSp>
        <p:nvCxnSpPr>
          <p:cNvPr id="201" name="Google Shape;201;p7"/>
          <p:cNvCxnSpPr/>
          <p:nvPr/>
        </p:nvCxnSpPr>
        <p:spPr>
          <a:xfrm rot="10800000">
            <a:off x="2247014" y="1410586"/>
            <a:ext cx="1268819" cy="1077433"/>
          </a:xfrm>
          <a:prstGeom prst="straightConnector1">
            <a:avLst/>
          </a:prstGeom>
          <a:noFill/>
          <a:ln cap="flat" cmpd="sng" w="9525">
            <a:solidFill>
              <a:srgbClr val="2B3136"/>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INPUT</a:t>
            </a:r>
            <a:endParaRPr/>
          </a:p>
        </p:txBody>
      </p:sp>
      <p:pic>
        <p:nvPicPr>
          <p:cNvPr id="207" name="Google Shape;207;p8"/>
          <p:cNvPicPr preferRelativeResize="0"/>
          <p:nvPr/>
        </p:nvPicPr>
        <p:blipFill rotWithShape="1">
          <a:blip r:embed="rId3">
            <a:alphaModFix/>
          </a:blip>
          <a:srcRect b="0" l="0" r="0" t="0"/>
          <a:stretch/>
        </p:blipFill>
        <p:spPr>
          <a:xfrm>
            <a:off x="713250" y="1013178"/>
            <a:ext cx="6096528" cy="274344"/>
          </a:xfrm>
          <a:prstGeom prst="rect">
            <a:avLst/>
          </a:prstGeom>
          <a:noFill/>
          <a:ln>
            <a:noFill/>
          </a:ln>
          <a:effectLst>
            <a:outerShdw blurRad="292100" rotWithShape="0" algn="tl" dir="2700000" dist="139700">
              <a:srgbClr val="333333">
                <a:alpha val="64313"/>
              </a:srgbClr>
            </a:outerShdw>
          </a:effectLst>
        </p:spPr>
      </p:pic>
      <p:sp>
        <p:nvSpPr>
          <p:cNvPr id="208" name="Google Shape;208;p8"/>
          <p:cNvSpPr txBox="1"/>
          <p:nvPr/>
        </p:nvSpPr>
        <p:spPr>
          <a:xfrm>
            <a:off x="567069" y="1472917"/>
            <a:ext cx="196348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Ta có:</a:t>
            </a:r>
            <a:endParaRPr b="0" i="0" sz="1400" u="none" cap="none" strike="noStrike">
              <a:solidFill>
                <a:srgbClr val="000000"/>
              </a:solidFill>
              <a:latin typeface="Arial"/>
              <a:ea typeface="Arial"/>
              <a:cs typeface="Arial"/>
              <a:sym typeface="Arial"/>
            </a:endParaRPr>
          </a:p>
        </p:txBody>
      </p:sp>
      <p:pic>
        <p:nvPicPr>
          <p:cNvPr id="209" name="Google Shape;209;p8"/>
          <p:cNvPicPr preferRelativeResize="0"/>
          <p:nvPr/>
        </p:nvPicPr>
        <p:blipFill rotWithShape="1">
          <a:blip r:embed="rId4">
            <a:alphaModFix/>
          </a:blip>
          <a:srcRect b="0" l="0" r="0" t="0"/>
          <a:stretch/>
        </p:blipFill>
        <p:spPr>
          <a:xfrm>
            <a:off x="1228654" y="1377300"/>
            <a:ext cx="4701947" cy="929721"/>
          </a:xfrm>
          <a:prstGeom prst="rect">
            <a:avLst/>
          </a:prstGeom>
          <a:noFill/>
          <a:ln>
            <a:noFill/>
          </a:ln>
          <a:effectLst>
            <a:outerShdw blurRad="292100" rotWithShape="0" algn="tl" dir="2700000" dist="139700">
              <a:srgbClr val="333333">
                <a:alpha val="64313"/>
              </a:srgbClr>
            </a:outerShdw>
          </a:effectLst>
        </p:spPr>
      </p:pic>
      <p:graphicFrame>
        <p:nvGraphicFramePr>
          <p:cNvPr id="210" name="Google Shape;210;p8"/>
          <p:cNvGraphicFramePr/>
          <p:nvPr/>
        </p:nvGraphicFramePr>
        <p:xfrm>
          <a:off x="6110177" y="1926573"/>
          <a:ext cx="3000000" cy="3000000"/>
        </p:xfrm>
        <a:graphic>
          <a:graphicData uri="http://schemas.openxmlformats.org/drawingml/2006/table">
            <a:tbl>
              <a:tblPr>
                <a:noFill/>
                <a:tableStyleId>{816EF273-3934-415A-A287-31A6BB2D6276}</a:tableStyleId>
              </a:tblPr>
              <a:tblGrid>
                <a:gridCol w="723575"/>
                <a:gridCol w="723575"/>
                <a:gridCol w="723575"/>
                <a:gridCol w="723575"/>
              </a:tblGrid>
              <a:tr h="29922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r h="127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r>
            </a:tbl>
          </a:graphicData>
        </a:graphic>
      </p:graphicFrame>
      <p:sp>
        <p:nvSpPr>
          <p:cNvPr id="211" name="Google Shape;211;p8"/>
          <p:cNvSpPr txBox="1"/>
          <p:nvPr/>
        </p:nvSpPr>
        <p:spPr>
          <a:xfrm>
            <a:off x="567069" y="2729128"/>
            <a:ext cx="554310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Để sử dụng Log(Likelihood) như một Loss Function thì ta nhân Log(Likelihood) với -1</a:t>
            </a:r>
            <a:endParaRPr b="0" i="0" sz="1400" u="none" cap="none" strike="noStrike">
              <a:solidFill>
                <a:srgbClr val="000000"/>
              </a:solidFill>
              <a:latin typeface="Arial"/>
              <a:ea typeface="Arial"/>
              <a:cs typeface="Arial"/>
              <a:sym typeface="Arial"/>
            </a:endParaRPr>
          </a:p>
        </p:txBody>
      </p:sp>
      <p:pic>
        <p:nvPicPr>
          <p:cNvPr id="212" name="Google Shape;212;p8"/>
          <p:cNvPicPr preferRelativeResize="0"/>
          <p:nvPr/>
        </p:nvPicPr>
        <p:blipFill rotWithShape="1">
          <a:blip r:embed="rId5">
            <a:alphaModFix/>
          </a:blip>
          <a:srcRect b="0" l="0" r="0" t="0"/>
          <a:stretch/>
        </p:blipFill>
        <p:spPr>
          <a:xfrm>
            <a:off x="1228654" y="3623100"/>
            <a:ext cx="3436918" cy="746825"/>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nvSpPr>
        <p:spPr>
          <a:xfrm>
            <a:off x="4962144" y="4462272"/>
            <a:ext cx="429158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Arial"/>
                <a:ea typeface="Arial"/>
                <a:cs typeface="Arial"/>
                <a:sym typeface="Arial"/>
              </a:rPr>
              <a:t>Loss Function</a:t>
            </a:r>
            <a:endParaRPr b="1" i="0" sz="2400" u="none" cap="none" strike="noStrike">
              <a:solidFill>
                <a:srgbClr val="000000"/>
              </a:solidFill>
              <a:latin typeface="Arial"/>
              <a:ea typeface="Arial"/>
              <a:cs typeface="Arial"/>
              <a:sym typeface="Arial"/>
            </a:endParaRPr>
          </a:p>
        </p:txBody>
      </p:sp>
      <p:cxnSp>
        <p:nvCxnSpPr>
          <p:cNvPr id="218" name="Google Shape;218;p9"/>
          <p:cNvCxnSpPr/>
          <p:nvPr/>
        </p:nvCxnSpPr>
        <p:spPr>
          <a:xfrm rot="10800000">
            <a:off x="3730752" y="4206240"/>
            <a:ext cx="1146048" cy="486864"/>
          </a:xfrm>
          <a:prstGeom prst="straightConnector1">
            <a:avLst/>
          </a:prstGeom>
          <a:noFill/>
          <a:ln cap="flat" cmpd="sng" w="9525">
            <a:solidFill>
              <a:srgbClr val="2B3136"/>
            </a:solidFill>
            <a:prstDash val="solid"/>
            <a:round/>
            <a:headEnd len="sm" w="sm" type="none"/>
            <a:tailEnd len="med" w="med" type="triangle"/>
          </a:ln>
        </p:spPr>
      </p:cxnSp>
      <p:sp>
        <p:nvSpPr>
          <p:cNvPr id="219" name="Google Shape;219;p9"/>
          <p:cNvSpPr txBox="1"/>
          <p:nvPr/>
        </p:nvSpPr>
        <p:spPr>
          <a:xfrm>
            <a:off x="426425" y="659950"/>
            <a:ext cx="9062100" cy="3802677"/>
          </a:xfrm>
          <a:prstGeom prst="rect">
            <a:avLst/>
          </a:prstGeom>
          <a:blipFill rotWithShape="1">
            <a:blip r:embed="rId3">
              <a:alphaModFix/>
            </a:blip>
            <a:stretch>
              <a:fillRect b="0" l="-402"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pic>
        <p:nvPicPr>
          <p:cNvPr id="220" name="Google Shape;220;p9"/>
          <p:cNvPicPr preferRelativeResize="0"/>
          <p:nvPr/>
        </p:nvPicPr>
        <p:blipFill>
          <a:blip r:embed="rId4">
            <a:alphaModFix/>
          </a:blip>
          <a:stretch>
            <a:fillRect/>
          </a:stretch>
        </p:blipFill>
        <p:spPr>
          <a:xfrm>
            <a:off x="6263325" y="1420325"/>
            <a:ext cx="2880675" cy="207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idx="1" type="subTitle"/>
          </p:nvPr>
        </p:nvSpPr>
        <p:spPr>
          <a:xfrm>
            <a:off x="626606" y="1796590"/>
            <a:ext cx="7615186" cy="1766400"/>
          </a:xfrm>
          <a:prstGeom prst="rect">
            <a:avLst/>
          </a:prstGeom>
          <a:blipFill rotWithShape="1">
            <a:blip r:embed="rId3">
              <a:alphaModFix/>
            </a:blip>
            <a:stretch>
              <a:fillRect b="0" l="-557" r="0" t="0"/>
            </a:stretch>
          </a:blip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2100"/>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STEP1</a:t>
            </a:r>
            <a:endParaRPr/>
          </a:p>
        </p:txBody>
      </p:sp>
      <p:graphicFrame>
        <p:nvGraphicFramePr>
          <p:cNvPr id="231" name="Google Shape;231;p11"/>
          <p:cNvGraphicFramePr/>
          <p:nvPr/>
        </p:nvGraphicFramePr>
        <p:xfrm>
          <a:off x="5840818" y="1486437"/>
          <a:ext cx="3000000" cy="3000000"/>
        </p:xfrm>
        <a:graphic>
          <a:graphicData uri="http://schemas.openxmlformats.org/drawingml/2006/table">
            <a:tbl>
              <a:tblPr>
                <a:noFill/>
                <a:tableStyleId>{816EF273-3934-415A-A287-31A6BB2D6276}</a:tableStyleId>
              </a:tblPr>
              <a:tblGrid>
                <a:gridCol w="796825"/>
                <a:gridCol w="796825"/>
                <a:gridCol w="796825"/>
                <a:gridCol w="7968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pic>
        <p:nvPicPr>
          <p:cNvPr id="232" name="Google Shape;232;p11"/>
          <p:cNvPicPr preferRelativeResize="0"/>
          <p:nvPr/>
        </p:nvPicPr>
        <p:blipFill rotWithShape="1">
          <a:blip r:embed="rId3">
            <a:alphaModFix/>
          </a:blip>
          <a:srcRect b="0" l="0" r="0" t="0"/>
          <a:stretch/>
        </p:blipFill>
        <p:spPr>
          <a:xfrm>
            <a:off x="2087664" y="943391"/>
            <a:ext cx="4968671" cy="419136"/>
          </a:xfrm>
          <a:prstGeom prst="rect">
            <a:avLst/>
          </a:prstGeom>
          <a:noFill/>
          <a:ln>
            <a:noFill/>
          </a:ln>
          <a:effectLst>
            <a:outerShdw blurRad="292100" rotWithShape="0" algn="tl" dir="2700000" dist="139700">
              <a:srgbClr val="333333">
                <a:alpha val="64313"/>
              </a:srgbClr>
            </a:outerShdw>
          </a:effectLst>
        </p:spPr>
      </p:pic>
      <p:sp>
        <p:nvSpPr>
          <p:cNvPr id="233" name="Google Shape;233;p11"/>
          <p:cNvSpPr/>
          <p:nvPr/>
        </p:nvSpPr>
        <p:spPr>
          <a:xfrm>
            <a:off x="0" y="1684699"/>
            <a:ext cx="3716723" cy="316690"/>
          </a:xfrm>
          <a:prstGeom prst="rect">
            <a:avLst/>
          </a:prstGeom>
          <a:blipFill rotWithShape="1">
            <a:blip r:embed="rId4">
              <a:alphaModFix/>
            </a:blip>
            <a:stretch>
              <a:fillRect b="-21151" l="-48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4" name="Google Shape;234;p11"/>
          <p:cNvSpPr/>
          <p:nvPr/>
        </p:nvSpPr>
        <p:spPr>
          <a:xfrm>
            <a:off x="166988" y="2226597"/>
            <a:ext cx="2990562" cy="316690"/>
          </a:xfrm>
          <a:prstGeom prst="rect">
            <a:avLst/>
          </a:prstGeom>
          <a:blipFill rotWithShape="1">
            <a:blip r:embed="rId5">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5" name="Google Shape;235;p11"/>
          <p:cNvSpPr/>
          <p:nvPr/>
        </p:nvSpPr>
        <p:spPr>
          <a:xfrm>
            <a:off x="166988" y="2649510"/>
            <a:ext cx="2990562" cy="316690"/>
          </a:xfrm>
          <a:prstGeom prst="rect">
            <a:avLst/>
          </a:prstGeom>
          <a:blipFill rotWithShape="1">
            <a:blip r:embed="rId6">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a:off x="166988" y="3086532"/>
            <a:ext cx="2990562" cy="316690"/>
          </a:xfrm>
          <a:prstGeom prst="rect">
            <a:avLst/>
          </a:prstGeom>
          <a:blipFill rotWithShape="1">
            <a:blip r:embed="rId7">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a:off x="166988" y="3450196"/>
            <a:ext cx="2990562" cy="316690"/>
          </a:xfrm>
          <a:prstGeom prst="rect">
            <a:avLst/>
          </a:prstGeom>
          <a:blipFill rotWithShape="1">
            <a:blip r:embed="rId8">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a:off x="166988" y="3813860"/>
            <a:ext cx="2990562" cy="316690"/>
          </a:xfrm>
          <a:prstGeom prst="rect">
            <a:avLst/>
          </a:prstGeom>
          <a:blipFill rotWithShape="1">
            <a:blip r:embed="rId6">
              <a:alphaModFix/>
            </a:blip>
            <a:stretch>
              <a:fillRect b="-19229"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9" name="Google Shape;239;p11"/>
          <p:cNvSpPr/>
          <p:nvPr/>
        </p:nvSpPr>
        <p:spPr>
          <a:xfrm>
            <a:off x="166988" y="4238650"/>
            <a:ext cx="2990562" cy="316690"/>
          </a:xfrm>
          <a:prstGeom prst="rect">
            <a:avLst/>
          </a:prstGeom>
          <a:blipFill rotWithShape="1">
            <a:blip r:embed="rId7">
              <a:alphaModFix/>
            </a:blip>
            <a:stretch>
              <a:fillRect b="-21151" l="-609"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0" name="Google Shape;240;p11"/>
          <p:cNvSpPr/>
          <p:nvPr/>
        </p:nvSpPr>
        <p:spPr>
          <a:xfrm>
            <a:off x="4083722" y="1573258"/>
            <a:ext cx="1253869" cy="539763"/>
          </a:xfrm>
          <a:prstGeom prst="rect">
            <a:avLst/>
          </a:prstGeom>
          <a:blipFill rotWithShape="1">
            <a:blip r:embed="rId9">
              <a:alphaModFix/>
            </a:blip>
            <a:stretch>
              <a:fillRect b="-561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a:off x="3930252" y="2161964"/>
            <a:ext cx="1283493" cy="445956"/>
          </a:xfrm>
          <a:prstGeom prst="rect">
            <a:avLst/>
          </a:prstGeom>
          <a:blipFill rotWithShape="1">
            <a:blip r:embed="rId10">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a:off x="3930252" y="2584877"/>
            <a:ext cx="1283493" cy="445956"/>
          </a:xfrm>
          <a:prstGeom prst="rect">
            <a:avLst/>
          </a:prstGeom>
          <a:blipFill rotWithShape="1">
            <a:blip r:embed="rId11">
              <a:alphaModFix/>
            </a:blip>
            <a:stretch>
              <a:fillRect b="-2736"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3" name="Google Shape;243;p11"/>
          <p:cNvSpPr/>
          <p:nvPr/>
        </p:nvSpPr>
        <p:spPr>
          <a:xfrm>
            <a:off x="3930251" y="3021899"/>
            <a:ext cx="1283493" cy="440633"/>
          </a:xfrm>
          <a:prstGeom prst="rect">
            <a:avLst/>
          </a:prstGeom>
          <a:blipFill rotWithShape="1">
            <a:blip r:embed="rId12">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4" name="Google Shape;244;p11"/>
          <p:cNvSpPr/>
          <p:nvPr/>
        </p:nvSpPr>
        <p:spPr>
          <a:xfrm>
            <a:off x="3930250" y="3435878"/>
            <a:ext cx="1283493" cy="440633"/>
          </a:xfrm>
          <a:prstGeom prst="rect">
            <a:avLst/>
          </a:prstGeom>
          <a:blipFill rotWithShape="1">
            <a:blip r:embed="rId10">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a:off x="3930250" y="3821336"/>
            <a:ext cx="1283493" cy="445956"/>
          </a:xfrm>
          <a:prstGeom prst="rect">
            <a:avLst/>
          </a:prstGeom>
          <a:blipFill rotWithShape="1">
            <a:blip r:embed="rId10">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a:off x="3930249" y="4206794"/>
            <a:ext cx="1283493" cy="440633"/>
          </a:xfrm>
          <a:prstGeom prst="rect">
            <a:avLst/>
          </a:prstGeom>
          <a:blipFill rotWithShape="1">
            <a:blip r:embed="rId13">
              <a:alphaModFix/>
            </a:blip>
            <a:stretch>
              <a:fillRect b="-4164"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STEP1</a:t>
            </a:r>
            <a:endParaRPr/>
          </a:p>
        </p:txBody>
      </p:sp>
      <p:graphicFrame>
        <p:nvGraphicFramePr>
          <p:cNvPr id="252" name="Google Shape;252;p12"/>
          <p:cNvGraphicFramePr/>
          <p:nvPr/>
        </p:nvGraphicFramePr>
        <p:xfrm>
          <a:off x="6199258" y="1486437"/>
          <a:ext cx="3000000" cy="3000000"/>
        </p:xfrm>
        <a:graphic>
          <a:graphicData uri="http://schemas.openxmlformats.org/drawingml/2006/table">
            <a:tbl>
              <a:tblPr>
                <a:noFill/>
                <a:tableStyleId>{816EF273-3934-415A-A287-31A6BB2D6276}</a:tableStyleId>
              </a:tblPr>
              <a:tblGrid>
                <a:gridCol w="707225"/>
                <a:gridCol w="707225"/>
                <a:gridCol w="707225"/>
                <a:gridCol w="7072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sp>
        <p:nvSpPr>
          <p:cNvPr id="253" name="Google Shape;253;p12"/>
          <p:cNvSpPr/>
          <p:nvPr/>
        </p:nvSpPr>
        <p:spPr>
          <a:xfrm>
            <a:off x="4759308" y="2308268"/>
            <a:ext cx="1283493" cy="445956"/>
          </a:xfrm>
          <a:prstGeom prst="rect">
            <a:avLst/>
          </a:prstGeom>
          <a:blipFill rotWithShape="1">
            <a:blip r:embed="rId3">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4759308" y="2731181"/>
            <a:ext cx="1283493" cy="445956"/>
          </a:xfrm>
          <a:prstGeom prst="rect">
            <a:avLst/>
          </a:prstGeom>
          <a:blipFill rotWithShape="1">
            <a:blip r:embed="rId4">
              <a:alphaModFix/>
            </a:blip>
            <a:stretch>
              <a:fillRect b="-2736"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a:off x="4759307" y="3168203"/>
            <a:ext cx="1283493" cy="440633"/>
          </a:xfrm>
          <a:prstGeom prst="rect">
            <a:avLst/>
          </a:prstGeom>
          <a:blipFill rotWithShape="1">
            <a:blip r:embed="rId5">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6" name="Google Shape;256;p12"/>
          <p:cNvSpPr/>
          <p:nvPr/>
        </p:nvSpPr>
        <p:spPr>
          <a:xfrm>
            <a:off x="4759306" y="3582182"/>
            <a:ext cx="1283493" cy="440633"/>
          </a:xfrm>
          <a:prstGeom prst="rect">
            <a:avLst/>
          </a:prstGeom>
          <a:blipFill rotWithShape="1">
            <a:blip r:embed="rId3">
              <a:alphaModFix/>
            </a:blip>
            <a:stretch>
              <a:fillRect b="-2773"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7" name="Google Shape;257;p12"/>
          <p:cNvSpPr/>
          <p:nvPr/>
        </p:nvSpPr>
        <p:spPr>
          <a:xfrm>
            <a:off x="4759306" y="3967640"/>
            <a:ext cx="1283493" cy="445956"/>
          </a:xfrm>
          <a:prstGeom prst="rect">
            <a:avLst/>
          </a:prstGeom>
          <a:blipFill rotWithShape="1">
            <a:blip r:embed="rId3">
              <a:alphaModFix/>
            </a:blip>
            <a:stretch>
              <a:fillRect b="-1367"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a:off x="4759305" y="4353098"/>
            <a:ext cx="1283493" cy="440633"/>
          </a:xfrm>
          <a:prstGeom prst="rect">
            <a:avLst/>
          </a:prstGeom>
          <a:blipFill rotWithShape="1">
            <a:blip r:embed="rId6">
              <a:alphaModFix/>
            </a:blip>
            <a:stretch>
              <a:fillRect b="-4164" l="-142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9" name="Google Shape;259;p12"/>
          <p:cNvSpPr txBox="1"/>
          <p:nvPr/>
        </p:nvSpPr>
        <p:spPr>
          <a:xfrm>
            <a:off x="371874" y="2308268"/>
            <a:ext cx="3935180" cy="1959254"/>
          </a:xfrm>
          <a:prstGeom prst="rect">
            <a:avLst/>
          </a:prstGeom>
          <a:blipFill rotWithShape="1">
            <a:blip r:embed="rId7">
              <a:alphaModFix/>
            </a:blip>
            <a:stretch>
              <a:fillRect b="-1554" l="-771" r="0" t="-93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60" name="Google Shape;260;p12"/>
          <p:cNvPicPr preferRelativeResize="0"/>
          <p:nvPr/>
        </p:nvPicPr>
        <p:blipFill rotWithShape="1">
          <a:blip r:embed="rId8">
            <a:alphaModFix/>
          </a:blip>
          <a:srcRect b="0" l="0" r="0" t="0"/>
          <a:stretch/>
        </p:blipFill>
        <p:spPr>
          <a:xfrm>
            <a:off x="284485" y="1332222"/>
            <a:ext cx="4968671" cy="419136"/>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66" name="Google Shape;266;p13"/>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67" name="Google Shape;267;p13"/>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68" name="Google Shape;268;p13"/>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69" name="Google Shape;269;p13"/>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270" name="Google Shape;270;p13"/>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271" name="Google Shape;271;p1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a:t>
            </a:r>
            <a:endParaRPr/>
          </a:p>
        </p:txBody>
      </p:sp>
      <p:pic>
        <p:nvPicPr>
          <p:cNvPr id="272" name="Google Shape;272;p13"/>
          <p:cNvPicPr preferRelativeResize="0"/>
          <p:nvPr/>
        </p:nvPicPr>
        <p:blipFill rotWithShape="1">
          <a:blip r:embed="rId3">
            <a:alphaModFix/>
          </a:blip>
          <a:srcRect b="0" l="0" r="0" t="0"/>
          <a:stretch/>
        </p:blipFill>
        <p:spPr>
          <a:xfrm>
            <a:off x="1312717" y="1043418"/>
            <a:ext cx="6830454" cy="3649367"/>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graphicFrame>
        <p:nvGraphicFramePr>
          <p:cNvPr id="278" name="Google Shape;278;p14"/>
          <p:cNvGraphicFramePr/>
          <p:nvPr/>
        </p:nvGraphicFramePr>
        <p:xfrm>
          <a:off x="6199258" y="1486437"/>
          <a:ext cx="3000000" cy="3000000"/>
        </p:xfrm>
        <a:graphic>
          <a:graphicData uri="http://schemas.openxmlformats.org/drawingml/2006/table">
            <a:tbl>
              <a:tblPr>
                <a:noFill/>
                <a:tableStyleId>{816EF273-3934-415A-A287-31A6BB2D6276}</a:tableStyleId>
              </a:tblPr>
              <a:tblGrid>
                <a:gridCol w="707225"/>
                <a:gridCol w="707225"/>
                <a:gridCol w="707225"/>
                <a:gridCol w="707225"/>
              </a:tblGrid>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Loves Troll 2</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r h="235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b="1" sz="1400" u="none" cap="none" strike="noStrike">
                        <a:solidFill>
                          <a:srgbClr val="FF0000"/>
                        </a:solidFill>
                      </a:endParaRPr>
                    </a:p>
                  </a:txBody>
                  <a:tcPr marT="91425" marB="91425" marR="91425" marL="91425"/>
                </a:tc>
              </a:tr>
            </a:tbl>
          </a:graphicData>
        </a:graphic>
      </p:graphicFrame>
      <p:pic>
        <p:nvPicPr>
          <p:cNvPr id="279" name="Google Shape;279;p14"/>
          <p:cNvPicPr preferRelativeResize="0"/>
          <p:nvPr/>
        </p:nvPicPr>
        <p:blipFill rotWithShape="1">
          <a:blip r:embed="rId3">
            <a:alphaModFix/>
          </a:blip>
          <a:srcRect b="0" l="0" r="0" t="0"/>
          <a:stretch/>
        </p:blipFill>
        <p:spPr>
          <a:xfrm>
            <a:off x="440059" y="1289259"/>
            <a:ext cx="4351397" cy="1028789"/>
          </a:xfrm>
          <a:prstGeom prst="rect">
            <a:avLst/>
          </a:prstGeom>
          <a:noFill/>
          <a:ln>
            <a:noFill/>
          </a:ln>
          <a:effectLst>
            <a:outerShdw blurRad="292100" rotWithShape="0" algn="tl" dir="2700000" dist="139700">
              <a:srgbClr val="333333">
                <a:alpha val="64313"/>
              </a:srgbClr>
            </a:outerShdw>
          </a:effectLst>
        </p:spPr>
      </p:pic>
      <p:sp>
        <p:nvSpPr>
          <p:cNvPr id="280" name="Google Shape;280;p14"/>
          <p:cNvSpPr/>
          <p:nvPr/>
        </p:nvSpPr>
        <p:spPr>
          <a:xfrm>
            <a:off x="269371" y="3415699"/>
            <a:ext cx="5719514" cy="430374"/>
          </a:xfrm>
          <a:prstGeom prst="rect">
            <a:avLst/>
          </a:prstGeom>
          <a:blipFill rotWithShape="1">
            <a:blip r:embed="rId4">
              <a:alphaModFix/>
            </a:blip>
            <a:stretch>
              <a:fillRect b="-4222"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81" name="Google Shape;281;p14"/>
          <p:cNvCxnSpPr/>
          <p:nvPr/>
        </p:nvCxnSpPr>
        <p:spPr>
          <a:xfrm rot="10800000">
            <a:off x="2718816" y="2426208"/>
            <a:ext cx="499872" cy="881331"/>
          </a:xfrm>
          <a:prstGeom prst="straightConnector1">
            <a:avLst/>
          </a:prstGeom>
          <a:noFill/>
          <a:ln cap="flat" cmpd="sng" w="9525">
            <a:solidFill>
              <a:srgbClr val="2B3136"/>
            </a:solidFill>
            <a:prstDash val="solid"/>
            <a:round/>
            <a:headEnd len="sm" w="sm" type="none"/>
            <a:tailEnd len="med" w="med" type="triangle"/>
          </a:ln>
        </p:spPr>
      </p:cxnSp>
      <p:sp>
        <p:nvSpPr>
          <p:cNvPr id="282" name="Google Shape;282;p14"/>
          <p:cNvSpPr/>
          <p:nvPr/>
        </p:nvSpPr>
        <p:spPr>
          <a:xfrm>
            <a:off x="440059" y="4331650"/>
            <a:ext cx="44454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-(-Observed + p) = Observed – p = Pseudo Residual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graphicFrame>
        <p:nvGraphicFramePr>
          <p:cNvPr id="288" name="Google Shape;288;p15"/>
          <p:cNvGraphicFramePr/>
          <p:nvPr/>
        </p:nvGraphicFramePr>
        <p:xfrm>
          <a:off x="1130620" y="2205091"/>
          <a:ext cx="3000000" cy="3000000"/>
        </p:xfrm>
        <a:graphic>
          <a:graphicData uri="http://schemas.openxmlformats.org/drawingml/2006/table">
            <a:tbl>
              <a:tblPr>
                <a:noFill/>
                <a:tableStyleId>{816EF273-3934-415A-A287-31A6BB2D6276}</a:tableStyleId>
              </a:tblPr>
              <a:tblGrid>
                <a:gridCol w="1376550"/>
                <a:gridCol w="1376550"/>
                <a:gridCol w="1376550"/>
                <a:gridCol w="1376550"/>
                <a:gridCol w="1376550"/>
              </a:tblGrid>
              <a:tr h="4692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Like Popcorn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Age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Favorite Color</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Loves Troll 2</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12</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87</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Green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44</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 – 0.7 = -0.7</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19</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Red</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 – 0.7 = -0.7</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32</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Green</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14</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Blue</a:t>
                      </a:r>
                      <a:endParaRPr b="1"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b="1" sz="12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0.7 = 0.3</a:t>
                      </a:r>
                      <a:endParaRPr b="1" sz="1200" u="none" cap="none" strike="noStrike">
                        <a:solidFill>
                          <a:srgbClr val="002060"/>
                        </a:solidFill>
                      </a:endParaRPr>
                    </a:p>
                  </a:txBody>
                  <a:tcPr marT="91425" marB="91425" marR="91425" marL="91425"/>
                </a:tc>
              </a:tr>
            </a:tbl>
          </a:graphicData>
        </a:graphic>
      </p:graphicFrame>
      <p:pic>
        <p:nvPicPr>
          <p:cNvPr id="289" name="Google Shape;289;p15"/>
          <p:cNvPicPr preferRelativeResize="0"/>
          <p:nvPr/>
        </p:nvPicPr>
        <p:blipFill rotWithShape="1">
          <a:blip r:embed="rId3">
            <a:alphaModFix/>
          </a:blip>
          <a:srcRect b="0" l="0" r="0" t="0"/>
          <a:stretch/>
        </p:blipFill>
        <p:spPr>
          <a:xfrm>
            <a:off x="502166" y="946296"/>
            <a:ext cx="4351397" cy="1028789"/>
          </a:xfrm>
          <a:prstGeom prst="rect">
            <a:avLst/>
          </a:prstGeom>
          <a:noFill/>
          <a:ln>
            <a:noFill/>
          </a:ln>
          <a:effectLst>
            <a:outerShdw blurRad="292100" rotWithShape="0" algn="tl" dir="2700000" dist="139700">
              <a:srgbClr val="333333">
                <a:alpha val="64313"/>
              </a:srgbClr>
            </a:outerShdw>
          </a:effectLst>
        </p:spPr>
      </p:pic>
      <p:sp>
        <p:nvSpPr>
          <p:cNvPr id="290" name="Google Shape;290;p15"/>
          <p:cNvSpPr/>
          <p:nvPr/>
        </p:nvSpPr>
        <p:spPr>
          <a:xfrm>
            <a:off x="5278866" y="1017290"/>
            <a:ext cx="28664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Observed – p = Pseudo Residual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5278866" y="1467673"/>
            <a:ext cx="1743939" cy="440633"/>
          </a:xfrm>
          <a:prstGeom prst="rect">
            <a:avLst/>
          </a:prstGeom>
          <a:blipFill rotWithShape="1">
            <a:blip r:embed="rId4">
              <a:alphaModFix/>
            </a:blip>
            <a:stretch>
              <a:fillRect b="-2773" l="-104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B</a:t>
            </a:r>
            <a:endParaRPr/>
          </a:p>
        </p:txBody>
      </p:sp>
      <p:pic>
        <p:nvPicPr>
          <p:cNvPr id="297" name="Google Shape;297;p16"/>
          <p:cNvPicPr preferRelativeResize="0"/>
          <p:nvPr/>
        </p:nvPicPr>
        <p:blipFill rotWithShape="1">
          <a:blip r:embed="rId3">
            <a:alphaModFix/>
          </a:blip>
          <a:srcRect b="0" l="0" r="0" t="0"/>
          <a:stretch/>
        </p:blipFill>
        <p:spPr>
          <a:xfrm>
            <a:off x="260031" y="934434"/>
            <a:ext cx="4253486" cy="1434152"/>
          </a:xfrm>
          <a:prstGeom prst="rect">
            <a:avLst/>
          </a:prstGeom>
          <a:noFill/>
          <a:ln>
            <a:noFill/>
          </a:ln>
          <a:effectLst>
            <a:outerShdw blurRad="292100" rotWithShape="0" algn="tl" dir="2700000" dist="139700">
              <a:srgbClr val="333333">
                <a:alpha val="64313"/>
              </a:srgbClr>
            </a:outerShdw>
          </a:effectLst>
        </p:spPr>
      </p:pic>
      <p:sp>
        <p:nvSpPr>
          <p:cNvPr id="298" name="Google Shape;298;p16"/>
          <p:cNvSpPr/>
          <p:nvPr/>
        </p:nvSpPr>
        <p:spPr>
          <a:xfrm>
            <a:off x="1366264" y="2541225"/>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299" name="Google Shape;299;p16"/>
          <p:cNvSpPr/>
          <p:nvPr/>
        </p:nvSpPr>
        <p:spPr>
          <a:xfrm>
            <a:off x="548640" y="3380840"/>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00" name="Google Shape;300;p16"/>
          <p:cNvSpPr/>
          <p:nvPr/>
        </p:nvSpPr>
        <p:spPr>
          <a:xfrm>
            <a:off x="2548129" y="3353442"/>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01" name="Google Shape;301;p16"/>
          <p:cNvSpPr/>
          <p:nvPr/>
        </p:nvSpPr>
        <p:spPr>
          <a:xfrm>
            <a:off x="3499104" y="4353119"/>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02" name="Google Shape;302;p16"/>
          <p:cNvSpPr/>
          <p:nvPr/>
        </p:nvSpPr>
        <p:spPr>
          <a:xfrm>
            <a:off x="1658112" y="4353119"/>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03" name="Google Shape;303;p16"/>
          <p:cNvGraphicFramePr/>
          <p:nvPr/>
        </p:nvGraphicFramePr>
        <p:xfrm>
          <a:off x="5528931" y="1332613"/>
          <a:ext cx="3000000" cy="3000000"/>
        </p:xfrm>
        <a:graphic>
          <a:graphicData uri="http://schemas.openxmlformats.org/drawingml/2006/table">
            <a:tbl>
              <a:tblPr>
                <a:noFill/>
                <a:tableStyleId>{816EF273-3934-415A-A287-31A6BB2D6276}</a:tableStyleId>
              </a:tblPr>
              <a:tblGrid>
                <a:gridCol w="688300"/>
                <a:gridCol w="688300"/>
                <a:gridCol w="688300"/>
                <a:gridCol w="688300"/>
                <a:gridCol w="688300"/>
              </a:tblGrid>
              <a:tr h="6260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6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04" name="Google Shape;304;p16"/>
          <p:cNvCxnSpPr>
            <a:stCxn id="298" idx="2"/>
            <a:endCxn id="299" idx="3"/>
          </p:cNvCxnSpPr>
          <p:nvPr/>
        </p:nvCxnSpPr>
        <p:spPr>
          <a:xfrm flipH="1">
            <a:off x="1658024" y="2932818"/>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5" name="Google Shape;305;p16"/>
          <p:cNvCxnSpPr>
            <a:stCxn id="298" idx="2"/>
            <a:endCxn id="300" idx="1"/>
          </p:cNvCxnSpPr>
          <p:nvPr/>
        </p:nvCxnSpPr>
        <p:spPr>
          <a:xfrm>
            <a:off x="2066924" y="2932818"/>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6" name="Google Shape;306;p16"/>
          <p:cNvCxnSpPr>
            <a:stCxn id="300" idx="2"/>
            <a:endCxn id="302" idx="0"/>
          </p:cNvCxnSpPr>
          <p:nvPr/>
        </p:nvCxnSpPr>
        <p:spPr>
          <a:xfrm flipH="1">
            <a:off x="2353093" y="3719202"/>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07" name="Google Shape;307;p16"/>
          <p:cNvCxnSpPr>
            <a:stCxn id="300" idx="2"/>
            <a:endCxn id="301" idx="0"/>
          </p:cNvCxnSpPr>
          <p:nvPr/>
        </p:nvCxnSpPr>
        <p:spPr>
          <a:xfrm>
            <a:off x="3212593" y="3719202"/>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08" name="Google Shape;308;p16"/>
          <p:cNvSpPr txBox="1"/>
          <p:nvPr/>
        </p:nvSpPr>
        <p:spPr>
          <a:xfrm>
            <a:off x="795531" y="3808135"/>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09" name="Google Shape;309;p16"/>
          <p:cNvSpPr txBox="1"/>
          <p:nvPr/>
        </p:nvSpPr>
        <p:spPr>
          <a:xfrm>
            <a:off x="2066923" y="4718879"/>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10" name="Google Shape;310;p16"/>
          <p:cNvSpPr txBox="1"/>
          <p:nvPr/>
        </p:nvSpPr>
        <p:spPr>
          <a:xfrm>
            <a:off x="3941065" y="4730661"/>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p>
            <a:pPr indent="0" lvl="0" marL="457200" rtl="0" algn="r">
              <a:lnSpc>
                <a:spcPct val="90000"/>
              </a:lnSpc>
              <a:spcBef>
                <a:spcPts val="0"/>
              </a:spcBef>
              <a:spcAft>
                <a:spcPts val="0"/>
              </a:spcAft>
              <a:buSzPts val="5200"/>
              <a:buNone/>
            </a:pPr>
            <a:r>
              <a:rPr lang="en"/>
              <a:t>Giới thiệu</a:t>
            </a:r>
            <a:endParaRPr/>
          </a:p>
        </p:txBody>
      </p:sp>
      <p:sp>
        <p:nvSpPr>
          <p:cNvPr id="122" name="Google Shape;122;p2"/>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1200"/>
              </a:spcAft>
              <a:buSzPts val="2100"/>
              <a:buNone/>
            </a:pPr>
            <a:r>
              <a:rPr lang="en"/>
              <a:t>Thuật toán gradient boosting là thuật toán dựa trên phương pháp boosting với gradient.</a:t>
            </a:r>
            <a:endParaRPr/>
          </a:p>
        </p:txBody>
      </p:sp>
      <p:sp>
        <p:nvSpPr>
          <p:cNvPr id="123" name="Google Shape;123;p2"/>
          <p:cNvSpPr/>
          <p:nvPr/>
        </p:nvSpPr>
        <p:spPr>
          <a:xfrm>
            <a:off x="6455275" y="645377"/>
            <a:ext cx="856200" cy="8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2"/>
          <p:cNvGrpSpPr/>
          <p:nvPr/>
        </p:nvGrpSpPr>
        <p:grpSpPr>
          <a:xfrm>
            <a:off x="6651888" y="817103"/>
            <a:ext cx="462975" cy="462555"/>
            <a:chOff x="3481708" y="3386870"/>
            <a:chExt cx="462975" cy="462555"/>
          </a:xfrm>
        </p:grpSpPr>
        <p:sp>
          <p:nvSpPr>
            <p:cNvPr id="125" name="Google Shape;125;p2"/>
            <p:cNvSpPr/>
            <p:nvPr/>
          </p:nvSpPr>
          <p:spPr>
            <a:xfrm>
              <a:off x="3531908" y="3386870"/>
              <a:ext cx="132319" cy="126905"/>
            </a:xfrm>
            <a:custGeom>
              <a:rect b="b" l="l" r="r" t="t"/>
              <a:pathLst>
                <a:path extrusionOk="0" h="1805" w="1882">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3536970" y="3608270"/>
              <a:ext cx="132319" cy="127749"/>
            </a:xfrm>
            <a:custGeom>
              <a:rect b="b" l="l" r="r" t="t"/>
              <a:pathLst>
                <a:path extrusionOk="0" h="1817" w="1882">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760479" y="3386870"/>
              <a:ext cx="131475" cy="126905"/>
            </a:xfrm>
            <a:custGeom>
              <a:rect b="b" l="l" r="r" t="t"/>
              <a:pathLst>
                <a:path extrusionOk="0" h="1805" w="187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3757104" y="3608270"/>
              <a:ext cx="130631" cy="127749"/>
            </a:xfrm>
            <a:custGeom>
              <a:rect b="b" l="l" r="r" t="t"/>
              <a:pathLst>
                <a:path extrusionOk="0" h="1817" w="1858">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696006" y="3549492"/>
              <a:ext cx="34380" cy="31217"/>
            </a:xfrm>
            <a:custGeom>
              <a:rect b="b" l="l" r="r" t="t"/>
              <a:pathLst>
                <a:path extrusionOk="0" h="444" w="489">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3674211" y="3466810"/>
              <a:ext cx="77901" cy="59480"/>
            </a:xfrm>
            <a:custGeom>
              <a:rect b="b" l="l" r="r" t="t"/>
              <a:pathLst>
                <a:path extrusionOk="0" h="846" w="1108">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3752112" y="3526220"/>
              <a:ext cx="72839" cy="72065"/>
            </a:xfrm>
            <a:custGeom>
              <a:rect b="b" l="l" r="r" t="t"/>
              <a:pathLst>
                <a:path extrusionOk="0" h="1025" w="1036">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3601372" y="3526220"/>
              <a:ext cx="73753" cy="72065"/>
            </a:xfrm>
            <a:custGeom>
              <a:rect b="b" l="l" r="r" t="t"/>
              <a:pathLst>
                <a:path extrusionOk="0" h="1025" w="1049">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3600528" y="3601590"/>
              <a:ext cx="224422" cy="150739"/>
            </a:xfrm>
            <a:custGeom>
              <a:rect b="b" l="l" r="r" t="t"/>
              <a:pathLst>
                <a:path extrusionOk="0" h="2144" w="3192">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3481708" y="3752260"/>
              <a:ext cx="462975" cy="97165"/>
            </a:xfrm>
            <a:custGeom>
              <a:rect b="b" l="l" r="r" t="t"/>
              <a:pathLst>
                <a:path extrusionOk="0" h="1382" w="6585">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16" name="Google Shape;316;p17"/>
          <p:cNvSpPr/>
          <p:nvPr/>
        </p:nvSpPr>
        <p:spPr>
          <a:xfrm>
            <a:off x="948404" y="1489593"/>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17" name="Google Shape;317;p17"/>
          <p:cNvSpPr/>
          <p:nvPr/>
        </p:nvSpPr>
        <p:spPr>
          <a:xfrm>
            <a:off x="130780" y="2329208"/>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18" name="Google Shape;318;p17"/>
          <p:cNvSpPr/>
          <p:nvPr/>
        </p:nvSpPr>
        <p:spPr>
          <a:xfrm>
            <a:off x="2130269" y="2301810"/>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19" name="Google Shape;319;p17"/>
          <p:cNvSpPr/>
          <p:nvPr/>
        </p:nvSpPr>
        <p:spPr>
          <a:xfrm>
            <a:off x="3081244" y="3301487"/>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20" name="Google Shape;320;p17"/>
          <p:cNvSpPr/>
          <p:nvPr/>
        </p:nvSpPr>
        <p:spPr>
          <a:xfrm>
            <a:off x="1240252" y="3301487"/>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321" name="Google Shape;321;p17"/>
          <p:cNvCxnSpPr>
            <a:stCxn id="316" idx="2"/>
            <a:endCxn id="317" idx="3"/>
          </p:cNvCxnSpPr>
          <p:nvPr/>
        </p:nvCxnSpPr>
        <p:spPr>
          <a:xfrm flipH="1">
            <a:off x="1240163" y="1881186"/>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2" name="Google Shape;322;p17"/>
          <p:cNvCxnSpPr>
            <a:stCxn id="316" idx="2"/>
            <a:endCxn id="318" idx="1"/>
          </p:cNvCxnSpPr>
          <p:nvPr/>
        </p:nvCxnSpPr>
        <p:spPr>
          <a:xfrm>
            <a:off x="1649063" y="1881186"/>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3" name="Google Shape;323;p17"/>
          <p:cNvCxnSpPr>
            <a:stCxn id="318" idx="2"/>
            <a:endCxn id="320" idx="0"/>
          </p:cNvCxnSpPr>
          <p:nvPr/>
        </p:nvCxnSpPr>
        <p:spPr>
          <a:xfrm flipH="1">
            <a:off x="1935233" y="2667570"/>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24" name="Google Shape;324;p17"/>
          <p:cNvCxnSpPr>
            <a:stCxn id="318" idx="2"/>
            <a:endCxn id="319" idx="0"/>
          </p:cNvCxnSpPr>
          <p:nvPr/>
        </p:nvCxnSpPr>
        <p:spPr>
          <a:xfrm>
            <a:off x="2794733" y="2667570"/>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25" name="Google Shape;325;p17"/>
          <p:cNvSpPr txBox="1"/>
          <p:nvPr/>
        </p:nvSpPr>
        <p:spPr>
          <a:xfrm>
            <a:off x="377671" y="2756503"/>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26" name="Google Shape;326;p17"/>
          <p:cNvSpPr txBox="1"/>
          <p:nvPr/>
        </p:nvSpPr>
        <p:spPr>
          <a:xfrm>
            <a:off x="1649063" y="3667247"/>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27" name="Google Shape;327;p17"/>
          <p:cNvSpPr txBox="1"/>
          <p:nvPr/>
        </p:nvSpPr>
        <p:spPr>
          <a:xfrm>
            <a:off x="3523205" y="3679029"/>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pic>
        <p:nvPicPr>
          <p:cNvPr id="328" name="Google Shape;328;p17"/>
          <p:cNvPicPr preferRelativeResize="0"/>
          <p:nvPr/>
        </p:nvPicPr>
        <p:blipFill rotWithShape="1">
          <a:blip r:embed="rId3">
            <a:alphaModFix/>
          </a:blip>
          <a:srcRect b="0" l="0" r="0" t="0"/>
          <a:stretch/>
        </p:blipFill>
        <p:spPr>
          <a:xfrm>
            <a:off x="4882117" y="1405534"/>
            <a:ext cx="4031480" cy="2213108"/>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34" name="Google Shape;334;p18"/>
          <p:cNvSpPr/>
          <p:nvPr/>
        </p:nvSpPr>
        <p:spPr>
          <a:xfrm>
            <a:off x="1066687" y="2042476"/>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35" name="Google Shape;335;p18"/>
          <p:cNvSpPr/>
          <p:nvPr/>
        </p:nvSpPr>
        <p:spPr>
          <a:xfrm>
            <a:off x="249063" y="2882091"/>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36" name="Google Shape;336;p18"/>
          <p:cNvSpPr/>
          <p:nvPr/>
        </p:nvSpPr>
        <p:spPr>
          <a:xfrm>
            <a:off x="2248552" y="2854693"/>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37" name="Google Shape;337;p18"/>
          <p:cNvSpPr/>
          <p:nvPr/>
        </p:nvSpPr>
        <p:spPr>
          <a:xfrm>
            <a:off x="3199527" y="3854370"/>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38" name="Google Shape;338;p18"/>
          <p:cNvSpPr/>
          <p:nvPr/>
        </p:nvSpPr>
        <p:spPr>
          <a:xfrm>
            <a:off x="1358535" y="3854370"/>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39" name="Google Shape;339;p18"/>
          <p:cNvGraphicFramePr/>
          <p:nvPr/>
        </p:nvGraphicFramePr>
        <p:xfrm>
          <a:off x="4983126" y="1375145"/>
          <a:ext cx="3000000" cy="3000000"/>
        </p:xfrm>
        <a:graphic>
          <a:graphicData uri="http://schemas.openxmlformats.org/drawingml/2006/table">
            <a:tbl>
              <a:tblPr>
                <a:noFill/>
                <a:tableStyleId>{816EF273-3934-415A-A287-31A6BB2D6276}</a:tableStyleId>
              </a:tblPr>
              <a:tblGrid>
                <a:gridCol w="797475"/>
                <a:gridCol w="797475"/>
                <a:gridCol w="797475"/>
                <a:gridCol w="797475"/>
                <a:gridCol w="797475"/>
              </a:tblGrid>
              <a:tr h="5670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301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40" name="Google Shape;340;p18"/>
          <p:cNvCxnSpPr>
            <a:stCxn id="334" idx="2"/>
            <a:endCxn id="335" idx="3"/>
          </p:cNvCxnSpPr>
          <p:nvPr/>
        </p:nvCxnSpPr>
        <p:spPr>
          <a:xfrm flipH="1">
            <a:off x="1358447" y="2434069"/>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1" name="Google Shape;341;p18"/>
          <p:cNvCxnSpPr>
            <a:stCxn id="334" idx="2"/>
            <a:endCxn id="336" idx="1"/>
          </p:cNvCxnSpPr>
          <p:nvPr/>
        </p:nvCxnSpPr>
        <p:spPr>
          <a:xfrm>
            <a:off x="1767347" y="2434069"/>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2" name="Google Shape;342;p18"/>
          <p:cNvCxnSpPr>
            <a:stCxn id="336" idx="2"/>
            <a:endCxn id="338" idx="0"/>
          </p:cNvCxnSpPr>
          <p:nvPr/>
        </p:nvCxnSpPr>
        <p:spPr>
          <a:xfrm flipH="1">
            <a:off x="2053516" y="3220453"/>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43" name="Google Shape;343;p18"/>
          <p:cNvCxnSpPr>
            <a:stCxn id="336" idx="2"/>
            <a:endCxn id="337" idx="0"/>
          </p:cNvCxnSpPr>
          <p:nvPr/>
        </p:nvCxnSpPr>
        <p:spPr>
          <a:xfrm>
            <a:off x="2913016" y="3220453"/>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44" name="Google Shape;344;p18"/>
          <p:cNvSpPr txBox="1"/>
          <p:nvPr/>
        </p:nvSpPr>
        <p:spPr>
          <a:xfrm>
            <a:off x="495954" y="3309386"/>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R1,1</a:t>
            </a:r>
            <a:endParaRPr b="1" i="0" sz="1400" u="none" cap="none" strike="noStrike">
              <a:solidFill>
                <a:srgbClr val="0070C0"/>
              </a:solidFill>
              <a:latin typeface="Arial"/>
              <a:ea typeface="Arial"/>
              <a:cs typeface="Arial"/>
              <a:sym typeface="Arial"/>
            </a:endParaRPr>
          </a:p>
        </p:txBody>
      </p:sp>
      <p:sp>
        <p:nvSpPr>
          <p:cNvPr id="345" name="Google Shape;345;p18"/>
          <p:cNvSpPr txBox="1"/>
          <p:nvPr/>
        </p:nvSpPr>
        <p:spPr>
          <a:xfrm>
            <a:off x="1767346" y="4220130"/>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R2,1</a:t>
            </a:r>
            <a:endParaRPr b="1" i="0" sz="1400" u="none" cap="none" strike="noStrike">
              <a:solidFill>
                <a:srgbClr val="0070C0"/>
              </a:solidFill>
              <a:latin typeface="Arial"/>
              <a:ea typeface="Arial"/>
              <a:cs typeface="Arial"/>
              <a:sym typeface="Arial"/>
            </a:endParaRPr>
          </a:p>
        </p:txBody>
      </p:sp>
      <p:sp>
        <p:nvSpPr>
          <p:cNvPr id="346" name="Google Shape;346;p18"/>
          <p:cNvSpPr txBox="1"/>
          <p:nvPr/>
        </p:nvSpPr>
        <p:spPr>
          <a:xfrm>
            <a:off x="3641488" y="4231912"/>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R3,1</a:t>
            </a:r>
            <a:endParaRPr b="1" i="0" sz="1400" u="none" cap="none" strike="noStrike">
              <a:solidFill>
                <a:srgbClr val="0070C0"/>
              </a:solidFill>
              <a:latin typeface="Arial"/>
              <a:ea typeface="Arial"/>
              <a:cs typeface="Arial"/>
              <a:sym typeface="Arial"/>
            </a:endParaRPr>
          </a:p>
        </p:txBody>
      </p:sp>
      <p:pic>
        <p:nvPicPr>
          <p:cNvPr id="347" name="Google Shape;347;p18"/>
          <p:cNvPicPr preferRelativeResize="0"/>
          <p:nvPr/>
        </p:nvPicPr>
        <p:blipFill rotWithShape="1">
          <a:blip r:embed="rId3">
            <a:alphaModFix/>
          </a:blip>
          <a:srcRect b="0" l="0" r="0" t="0"/>
          <a:stretch/>
        </p:blipFill>
        <p:spPr>
          <a:xfrm>
            <a:off x="344853" y="940028"/>
            <a:ext cx="2568163" cy="80016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idx="1" type="subTitle"/>
          </p:nvPr>
        </p:nvSpPr>
        <p:spPr>
          <a:xfrm>
            <a:off x="408450" y="1206864"/>
            <a:ext cx="8540400" cy="3904500"/>
          </a:xfrm>
          <a:prstGeom prst="rect">
            <a:avLst/>
          </a:prstGeom>
          <a:blipFill rotWithShape="1">
            <a:blip r:embed="rId3">
              <a:alphaModFix/>
            </a:blip>
            <a:stretch>
              <a:fillRect b="-7484" l="-284" r="0" t="-1557"/>
            </a:stretch>
          </a:blipFill>
          <a:ln>
            <a:noFill/>
          </a:ln>
        </p:spPr>
        <p:txBody>
          <a:bodyPr anchorCtr="0" anchor="t" bIns="0" lIns="0" spcFirstLastPara="1" rIns="0" wrap="square" tIns="0">
            <a:noAutofit/>
          </a:bodyPr>
          <a:lstStyle/>
          <a:p>
            <a:pPr indent="-342900" lvl="0" marL="457200" rtl="0" algn="ctr">
              <a:lnSpc>
                <a:spcPct val="100000"/>
              </a:lnSpc>
              <a:spcBef>
                <a:spcPts val="0"/>
              </a:spcBef>
              <a:spcAft>
                <a:spcPts val="0"/>
              </a:spcAft>
              <a:buSzPts val="1600"/>
              <a:buNone/>
            </a:pPr>
            <a:r>
              <a:rPr lang="en"/>
              <a:t> </a:t>
            </a:r>
            <a:endParaRPr/>
          </a:p>
        </p:txBody>
      </p:sp>
      <p:sp>
        <p:nvSpPr>
          <p:cNvPr id="353" name="Google Shape;353;p1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0"/>
          <p:cNvSpPr txBox="1"/>
          <p:nvPr>
            <p:ph idx="1" type="subTitle"/>
          </p:nvPr>
        </p:nvSpPr>
        <p:spPr>
          <a:xfrm>
            <a:off x="408450" y="1130664"/>
            <a:ext cx="8540478" cy="3904632"/>
          </a:xfrm>
          <a:prstGeom prst="rect">
            <a:avLst/>
          </a:prstGeom>
          <a:blipFill rotWithShape="1">
            <a:blip r:embed="rId3">
              <a:alphaModFix/>
            </a:blip>
            <a:stretch>
              <a:fillRect b="0" l="-284" r="0" t="0"/>
            </a:stretch>
          </a:blipFill>
          <a:ln>
            <a:noFill/>
          </a:ln>
        </p:spPr>
        <p:txBody>
          <a:bodyPr anchorCtr="0" anchor="t" bIns="0" lIns="0" spcFirstLastPara="1" rIns="0" wrap="square" tIns="0">
            <a:noAutofit/>
          </a:bodyPr>
          <a:lstStyle/>
          <a:p>
            <a:pPr indent="-342900" lvl="0" marL="457200" rtl="0" algn="ctr">
              <a:lnSpc>
                <a:spcPct val="100000"/>
              </a:lnSpc>
              <a:spcBef>
                <a:spcPts val="0"/>
              </a:spcBef>
              <a:spcAft>
                <a:spcPts val="0"/>
              </a:spcAft>
              <a:buSzPts val="1600"/>
              <a:buNone/>
            </a:pPr>
            <a:r>
              <a:rPr lang="en"/>
              <a:t> </a:t>
            </a:r>
            <a:endParaRPr/>
          </a:p>
        </p:txBody>
      </p:sp>
      <p:sp>
        <p:nvSpPr>
          <p:cNvPr id="359" name="Google Shape;359;p2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sp>
        <p:nvSpPr>
          <p:cNvPr id="365" name="Google Shape;365;p21"/>
          <p:cNvSpPr/>
          <p:nvPr/>
        </p:nvSpPr>
        <p:spPr>
          <a:xfrm>
            <a:off x="1216419" y="1058572"/>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66" name="Google Shape;366;p21"/>
          <p:cNvSpPr/>
          <p:nvPr/>
        </p:nvSpPr>
        <p:spPr>
          <a:xfrm>
            <a:off x="398795" y="1898187"/>
            <a:ext cx="1109472" cy="36576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67" name="Google Shape;367;p21"/>
          <p:cNvSpPr/>
          <p:nvPr/>
        </p:nvSpPr>
        <p:spPr>
          <a:xfrm>
            <a:off x="2398284" y="1870789"/>
            <a:ext cx="1328928" cy="365760"/>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68" name="Google Shape;368;p21"/>
          <p:cNvSpPr/>
          <p:nvPr/>
        </p:nvSpPr>
        <p:spPr>
          <a:xfrm>
            <a:off x="3349259" y="2870466"/>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69" name="Google Shape;369;p21"/>
          <p:cNvSpPr/>
          <p:nvPr/>
        </p:nvSpPr>
        <p:spPr>
          <a:xfrm>
            <a:off x="1508267" y="2870466"/>
            <a:ext cx="1389888" cy="31705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graphicFrame>
        <p:nvGraphicFramePr>
          <p:cNvPr id="370" name="Google Shape;370;p21"/>
          <p:cNvGraphicFramePr/>
          <p:nvPr/>
        </p:nvGraphicFramePr>
        <p:xfrm>
          <a:off x="5214638" y="1067799"/>
          <a:ext cx="3000000" cy="3000000"/>
        </p:xfrm>
        <a:graphic>
          <a:graphicData uri="http://schemas.openxmlformats.org/drawingml/2006/table">
            <a:tbl>
              <a:tblPr>
                <a:noFill/>
                <a:tableStyleId>{816EF273-3934-415A-A287-31A6BB2D6276}</a:tableStyleId>
              </a:tblPr>
              <a:tblGrid>
                <a:gridCol w="743700"/>
                <a:gridCol w="743700"/>
                <a:gridCol w="743700"/>
                <a:gridCol w="743700"/>
                <a:gridCol w="743700"/>
              </a:tblGrid>
              <a:tr h="6464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ri,1</a:t>
                      </a:r>
                      <a:endParaRPr sz="1400" u="none" cap="none" strike="noStrike"/>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-0.7</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r h="49040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0.3</a:t>
                      </a:r>
                      <a:endParaRPr b="1" sz="1050" u="none" cap="none" strike="noStrike">
                        <a:solidFill>
                          <a:srgbClr val="002060"/>
                        </a:solidFill>
                      </a:endParaRPr>
                    </a:p>
                  </a:txBody>
                  <a:tcPr marT="91425" marB="91425" marR="91425" marL="91425"/>
                </a:tc>
              </a:tr>
            </a:tbl>
          </a:graphicData>
        </a:graphic>
      </p:graphicFrame>
      <p:cxnSp>
        <p:nvCxnSpPr>
          <p:cNvPr id="371" name="Google Shape;371;p21"/>
          <p:cNvCxnSpPr>
            <a:stCxn id="365" idx="2"/>
            <a:endCxn id="366" idx="3"/>
          </p:cNvCxnSpPr>
          <p:nvPr/>
        </p:nvCxnSpPr>
        <p:spPr>
          <a:xfrm flipH="1">
            <a:off x="1508179" y="1450165"/>
            <a:ext cx="408900" cy="630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2" name="Google Shape;372;p21"/>
          <p:cNvCxnSpPr>
            <a:stCxn id="365" idx="2"/>
            <a:endCxn id="367" idx="1"/>
          </p:cNvCxnSpPr>
          <p:nvPr/>
        </p:nvCxnSpPr>
        <p:spPr>
          <a:xfrm>
            <a:off x="1917079" y="1450165"/>
            <a:ext cx="481200" cy="6036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3" name="Google Shape;373;p21"/>
          <p:cNvCxnSpPr>
            <a:stCxn id="367" idx="2"/>
            <a:endCxn id="369" idx="0"/>
          </p:cNvCxnSpPr>
          <p:nvPr/>
        </p:nvCxnSpPr>
        <p:spPr>
          <a:xfrm flipH="1">
            <a:off x="2203248" y="2236549"/>
            <a:ext cx="8595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74" name="Google Shape;374;p21"/>
          <p:cNvCxnSpPr>
            <a:stCxn id="367" idx="2"/>
            <a:endCxn id="368" idx="0"/>
          </p:cNvCxnSpPr>
          <p:nvPr/>
        </p:nvCxnSpPr>
        <p:spPr>
          <a:xfrm>
            <a:off x="3062748" y="2236549"/>
            <a:ext cx="1112400" cy="633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375" name="Google Shape;375;p21"/>
          <p:cNvSpPr txBox="1"/>
          <p:nvPr/>
        </p:nvSpPr>
        <p:spPr>
          <a:xfrm>
            <a:off x="322605" y="2326519"/>
            <a:ext cx="1271014" cy="523220"/>
          </a:xfrm>
          <a:prstGeom prst="rect">
            <a:avLst/>
          </a:prstGeom>
          <a:blipFill rotWithShape="1">
            <a:blip r:embed="rId3">
              <a:alphaModFix/>
            </a:blip>
            <a:stretch>
              <a:fillRect b="-11761" l="-1440"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6" name="Google Shape;376;p21"/>
          <p:cNvSpPr txBox="1"/>
          <p:nvPr/>
        </p:nvSpPr>
        <p:spPr>
          <a:xfrm>
            <a:off x="1657434" y="3236226"/>
            <a:ext cx="1091553" cy="523220"/>
          </a:xfrm>
          <a:prstGeom prst="rect">
            <a:avLst/>
          </a:prstGeom>
          <a:blipFill rotWithShape="1">
            <a:blip r:embed="rId4">
              <a:alphaModFix/>
            </a:blip>
            <a:stretch>
              <a:fillRect b="-10460" l="-167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7" name="Google Shape;377;p21"/>
          <p:cNvSpPr txBox="1"/>
          <p:nvPr/>
        </p:nvSpPr>
        <p:spPr>
          <a:xfrm>
            <a:off x="3706501" y="3236226"/>
            <a:ext cx="1210055" cy="523220"/>
          </a:xfrm>
          <a:prstGeom prst="rect">
            <a:avLst/>
          </a:prstGeom>
          <a:blipFill rotWithShape="1">
            <a:blip r:embed="rId5">
              <a:alphaModFix/>
            </a:blip>
            <a:stretch>
              <a:fillRect b="-10460" l="-1506"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8" name="Google Shape;378;p21"/>
          <p:cNvSpPr/>
          <p:nvPr/>
        </p:nvSpPr>
        <p:spPr>
          <a:xfrm>
            <a:off x="398795" y="427435"/>
            <a:ext cx="1752598" cy="58907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9" name="Google Shape;379;p21"/>
          <p:cNvSpPr txBox="1"/>
          <p:nvPr/>
        </p:nvSpPr>
        <p:spPr>
          <a:xfrm>
            <a:off x="368333" y="3759446"/>
            <a:ext cx="4151358" cy="1987211"/>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2"/>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STEP2-D</a:t>
            </a:r>
            <a:endParaRPr/>
          </a:p>
        </p:txBody>
      </p:sp>
      <p:pic>
        <p:nvPicPr>
          <p:cNvPr id="385" name="Google Shape;385;p22"/>
          <p:cNvPicPr preferRelativeResize="0"/>
          <p:nvPr/>
        </p:nvPicPr>
        <p:blipFill rotWithShape="1">
          <a:blip r:embed="rId3">
            <a:alphaModFix/>
          </a:blip>
          <a:srcRect b="0" l="0" r="0" t="0"/>
          <a:stretch/>
        </p:blipFill>
        <p:spPr>
          <a:xfrm>
            <a:off x="1788308" y="1087232"/>
            <a:ext cx="5567384" cy="371159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–D   </a:t>
            </a:r>
            <a:endParaRPr/>
          </a:p>
        </p:txBody>
      </p:sp>
      <p:sp>
        <p:nvSpPr>
          <p:cNvPr id="391" name="Google Shape;391;p23"/>
          <p:cNvSpPr/>
          <p:nvPr/>
        </p:nvSpPr>
        <p:spPr>
          <a:xfrm>
            <a:off x="5035076" y="1399948"/>
            <a:ext cx="1313414" cy="42135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392" name="Google Shape;392;p23"/>
          <p:cNvSpPr/>
          <p:nvPr/>
        </p:nvSpPr>
        <p:spPr>
          <a:xfrm>
            <a:off x="4199143" y="2239563"/>
            <a:ext cx="1039875"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393" name="Google Shape;393;p23"/>
          <p:cNvSpPr/>
          <p:nvPr/>
        </p:nvSpPr>
        <p:spPr>
          <a:xfrm>
            <a:off x="6212400" y="2212165"/>
            <a:ext cx="1245564" cy="39355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394" name="Google Shape;394;p23"/>
          <p:cNvSpPr/>
          <p:nvPr/>
        </p:nvSpPr>
        <p:spPr>
          <a:xfrm>
            <a:off x="7183641" y="3211842"/>
            <a:ext cx="1548385" cy="341156"/>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395" name="Google Shape;395;p23"/>
          <p:cNvSpPr/>
          <p:nvPr/>
        </p:nvSpPr>
        <p:spPr>
          <a:xfrm>
            <a:off x="5326207" y="3211842"/>
            <a:ext cx="1302700" cy="341156"/>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396" name="Google Shape;396;p23"/>
          <p:cNvCxnSpPr>
            <a:stCxn id="391" idx="2"/>
            <a:endCxn id="392" idx="3"/>
          </p:cNvCxnSpPr>
          <p:nvPr/>
        </p:nvCxnSpPr>
        <p:spPr>
          <a:xfrm flipH="1">
            <a:off x="5239083" y="1821302"/>
            <a:ext cx="452700" cy="615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97" name="Google Shape;397;p23"/>
          <p:cNvCxnSpPr>
            <a:stCxn id="391" idx="2"/>
            <a:endCxn id="393" idx="1"/>
          </p:cNvCxnSpPr>
          <p:nvPr/>
        </p:nvCxnSpPr>
        <p:spPr>
          <a:xfrm>
            <a:off x="5691783" y="1821302"/>
            <a:ext cx="520500" cy="587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98" name="Google Shape;398;p23"/>
          <p:cNvCxnSpPr>
            <a:stCxn id="393" idx="2"/>
            <a:endCxn id="395" idx="0"/>
          </p:cNvCxnSpPr>
          <p:nvPr/>
        </p:nvCxnSpPr>
        <p:spPr>
          <a:xfrm flipH="1">
            <a:off x="5977482" y="2605723"/>
            <a:ext cx="8577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399" name="Google Shape;399;p23"/>
          <p:cNvCxnSpPr>
            <a:stCxn id="393" idx="2"/>
            <a:endCxn id="394" idx="0"/>
          </p:cNvCxnSpPr>
          <p:nvPr/>
        </p:nvCxnSpPr>
        <p:spPr>
          <a:xfrm>
            <a:off x="6835182" y="2605723"/>
            <a:ext cx="11226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00" name="Google Shape;400;p23"/>
          <p:cNvSpPr txBox="1"/>
          <p:nvPr/>
        </p:nvSpPr>
        <p:spPr>
          <a:xfrm>
            <a:off x="4133087" y="2667894"/>
            <a:ext cx="1191283" cy="523220"/>
          </a:xfrm>
          <a:prstGeom prst="rect">
            <a:avLst/>
          </a:prstGeom>
          <a:blipFill rotWithShape="1">
            <a:blip r:embed="rId3">
              <a:alphaModFix/>
            </a:blip>
            <a:stretch>
              <a:fillRect b="-11761" l="-1536"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1" name="Google Shape;401;p23"/>
          <p:cNvSpPr txBox="1"/>
          <p:nvPr/>
        </p:nvSpPr>
        <p:spPr>
          <a:xfrm>
            <a:off x="5456659" y="3577601"/>
            <a:ext cx="1023080" cy="523220"/>
          </a:xfrm>
          <a:prstGeom prst="rect">
            <a:avLst/>
          </a:prstGeom>
          <a:blipFill rotWithShape="1">
            <a:blip r:embed="rId4">
              <a:alphaModFix/>
            </a:blip>
            <a:stretch>
              <a:fillRect b="-10460" l="-178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2" name="Google Shape;402;p23"/>
          <p:cNvSpPr txBox="1"/>
          <p:nvPr/>
        </p:nvSpPr>
        <p:spPr>
          <a:xfrm>
            <a:off x="7513160" y="3577601"/>
            <a:ext cx="1134148" cy="523220"/>
          </a:xfrm>
          <a:prstGeom prst="rect">
            <a:avLst/>
          </a:prstGeom>
          <a:blipFill rotWithShape="1">
            <a:blip r:embed="rId5">
              <a:alphaModFix/>
            </a:blip>
            <a:stretch>
              <a:fillRect b="-10460" l="-1601"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3" name="Google Shape;403;p23"/>
          <p:cNvSpPr/>
          <p:nvPr/>
        </p:nvSpPr>
        <p:spPr>
          <a:xfrm>
            <a:off x="189972" y="1329385"/>
            <a:ext cx="1369286" cy="461665"/>
          </a:xfrm>
          <a:prstGeom prst="rect">
            <a:avLst/>
          </a:prstGeom>
          <a:blipFill rotWithShape="1">
            <a:blip r:embed="rId6">
              <a:alphaModFix/>
            </a:blip>
            <a:stretch>
              <a:fillRect b="-394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4" name="Google Shape;404;p23"/>
          <p:cNvSpPr/>
          <p:nvPr/>
        </p:nvSpPr>
        <p:spPr>
          <a:xfrm>
            <a:off x="2479382" y="867720"/>
            <a:ext cx="995401" cy="461665"/>
          </a:xfrm>
          <a:prstGeom prst="rect">
            <a:avLst/>
          </a:prstGeom>
          <a:blipFill rotWithShape="1">
            <a:blip r:embed="rId7">
              <a:alphaModFix/>
            </a:blip>
            <a:stretch>
              <a:fillRect b="-19733" l="0" r="-61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05" name="Google Shape;405;p23"/>
          <p:cNvSpPr/>
          <p:nvPr/>
        </p:nvSpPr>
        <p:spPr>
          <a:xfrm>
            <a:off x="2243328" y="1397983"/>
            <a:ext cx="1743456"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Log(2/1) = 0.7</a:t>
            </a:r>
            <a:endParaRPr b="1" i="0" sz="1400" u="none" cap="none" strike="noStrike">
              <a:solidFill>
                <a:schemeClr val="accent3"/>
              </a:solidFill>
              <a:latin typeface="Arial"/>
              <a:ea typeface="Arial"/>
              <a:cs typeface="Arial"/>
              <a:sym typeface="Arial"/>
            </a:endParaRPr>
          </a:p>
        </p:txBody>
      </p:sp>
      <p:sp>
        <p:nvSpPr>
          <p:cNvPr id="406" name="Google Shape;406;p23"/>
          <p:cNvSpPr/>
          <p:nvPr/>
        </p:nvSpPr>
        <p:spPr>
          <a:xfrm>
            <a:off x="3743683" y="1418360"/>
            <a:ext cx="1743456" cy="39355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  0.8 *</a:t>
            </a:r>
            <a:endParaRPr b="1" i="0" sz="1400" u="none" cap="none" strike="noStrike">
              <a:solidFill>
                <a:schemeClr val="dk1"/>
              </a:solidFill>
              <a:latin typeface="Arial"/>
              <a:ea typeface="Arial"/>
              <a:cs typeface="Arial"/>
              <a:sym typeface="Arial"/>
            </a:endParaRPr>
          </a:p>
        </p:txBody>
      </p:sp>
      <p:pic>
        <p:nvPicPr>
          <p:cNvPr id="407" name="Google Shape;407;p23"/>
          <p:cNvPicPr preferRelativeResize="0"/>
          <p:nvPr/>
        </p:nvPicPr>
        <p:blipFill rotWithShape="1">
          <a:blip r:embed="rId8">
            <a:alphaModFix/>
          </a:blip>
          <a:srcRect b="0" l="0" r="0" t="0"/>
          <a:stretch/>
        </p:blipFill>
        <p:spPr>
          <a:xfrm>
            <a:off x="5779428" y="489355"/>
            <a:ext cx="3140661" cy="5324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graphicFrame>
        <p:nvGraphicFramePr>
          <p:cNvPr id="408" name="Google Shape;408;p23"/>
          <p:cNvGraphicFramePr/>
          <p:nvPr/>
        </p:nvGraphicFramePr>
        <p:xfrm>
          <a:off x="93722" y="2023273"/>
          <a:ext cx="3000000" cy="3000000"/>
        </p:xfrm>
        <a:graphic>
          <a:graphicData uri="http://schemas.openxmlformats.org/drawingml/2006/table">
            <a:tbl>
              <a:tblPr>
                <a:noFill/>
                <a:tableStyleId>{816EF273-3934-415A-A287-31A6BB2D6276}</a:tableStyleId>
              </a:tblPr>
              <a:tblGrid>
                <a:gridCol w="763975"/>
                <a:gridCol w="763975"/>
                <a:gridCol w="763975"/>
                <a:gridCol w="763975"/>
                <a:gridCol w="763975"/>
              </a:tblGrid>
              <a:tr h="5495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Like Popcorn</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Age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Favorite Color</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Loves Troll 2</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02060"/>
                          </a:solidFill>
                        </a:rPr>
                        <a:t>predicted probability</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12</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Blue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02060"/>
                          </a:solidFill>
                        </a:rPr>
                        <a:t>0.9</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87</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Green</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Yes</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0.5</a:t>
                      </a:r>
                      <a:endParaRPr b="1" sz="800" u="none" cap="none" strike="noStrike">
                        <a:solidFill>
                          <a:srgbClr val="00206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a:t>
                      </a:r>
                      <a:endParaRPr b="1" sz="800" u="none" cap="none" strike="noStrike">
                        <a:solidFill>
                          <a:srgbClr val="002060"/>
                        </a:solidFill>
                      </a:endParaRPr>
                    </a:p>
                  </a:txBody>
                  <a:tcPr marT="91425" marB="91425" marR="91425" marL="91425"/>
                </a:tc>
              </a:tr>
            </a:tbl>
          </a:graphicData>
        </a:graphic>
      </p:graphicFrame>
      <p:sp>
        <p:nvSpPr>
          <p:cNvPr id="409" name="Google Shape;409;p23"/>
          <p:cNvSpPr txBox="1"/>
          <p:nvPr/>
        </p:nvSpPr>
        <p:spPr>
          <a:xfrm>
            <a:off x="189971" y="4100821"/>
            <a:ext cx="2829675"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F1(x1) = 0.7 +  0.8 * 1.4 = 1.82</a:t>
            </a:r>
            <a:endParaRPr b="0" i="0" sz="1400" u="none" cap="none" strike="noStrike">
              <a:solidFill>
                <a:schemeClr val="dk1"/>
              </a:solidFill>
              <a:latin typeface="Arial"/>
              <a:ea typeface="Arial"/>
              <a:cs typeface="Arial"/>
              <a:sym typeface="Arial"/>
            </a:endParaRPr>
          </a:p>
        </p:txBody>
      </p:sp>
      <p:sp>
        <p:nvSpPr>
          <p:cNvPr id="410" name="Google Shape;410;p23"/>
          <p:cNvSpPr txBox="1"/>
          <p:nvPr/>
        </p:nvSpPr>
        <p:spPr>
          <a:xfrm>
            <a:off x="223082" y="4588613"/>
            <a:ext cx="2672352" cy="307777"/>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F1(x2)  = 0.7 +  0.8 * (-1) = -0.1</a:t>
            </a:r>
            <a:endParaRPr b="0" i="0" sz="1400" u="none" cap="none" strike="noStrike">
              <a:solidFill>
                <a:schemeClr val="dk1"/>
              </a:solidFill>
              <a:latin typeface="Arial"/>
              <a:ea typeface="Arial"/>
              <a:cs typeface="Arial"/>
              <a:sym typeface="Arial"/>
            </a:endParaRPr>
          </a:p>
        </p:txBody>
      </p:sp>
      <p:sp>
        <p:nvSpPr>
          <p:cNvPr id="411" name="Google Shape;411;p23"/>
          <p:cNvSpPr txBox="1"/>
          <p:nvPr/>
        </p:nvSpPr>
        <p:spPr>
          <a:xfrm>
            <a:off x="2977082" y="3943969"/>
            <a:ext cx="2042454" cy="552524"/>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12" name="Google Shape;412;p23"/>
          <p:cNvSpPr/>
          <p:nvPr/>
        </p:nvSpPr>
        <p:spPr>
          <a:xfrm>
            <a:off x="3113052" y="4466239"/>
            <a:ext cx="1738296" cy="552524"/>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–D   </a:t>
            </a:r>
            <a:endParaRPr/>
          </a:p>
        </p:txBody>
      </p:sp>
      <p:sp>
        <p:nvSpPr>
          <p:cNvPr id="418" name="Google Shape;418;p24"/>
          <p:cNvSpPr/>
          <p:nvPr/>
        </p:nvSpPr>
        <p:spPr>
          <a:xfrm>
            <a:off x="5035076" y="1399948"/>
            <a:ext cx="1313414" cy="42135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Color = Red</a:t>
            </a:r>
            <a:endParaRPr b="1" i="0" sz="1400" u="none" cap="none" strike="noStrike">
              <a:solidFill>
                <a:schemeClr val="lt1"/>
              </a:solidFill>
              <a:latin typeface="Arial"/>
              <a:ea typeface="Arial"/>
              <a:cs typeface="Arial"/>
              <a:sym typeface="Arial"/>
            </a:endParaRPr>
          </a:p>
        </p:txBody>
      </p:sp>
      <p:sp>
        <p:nvSpPr>
          <p:cNvPr id="419" name="Google Shape;419;p24"/>
          <p:cNvSpPr/>
          <p:nvPr/>
        </p:nvSpPr>
        <p:spPr>
          <a:xfrm>
            <a:off x="4199143" y="2239563"/>
            <a:ext cx="1039875"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-0.7</a:t>
            </a:r>
            <a:endParaRPr b="1" i="0" sz="1400" u="none" cap="none" strike="noStrike">
              <a:solidFill>
                <a:schemeClr val="accent3"/>
              </a:solidFill>
              <a:latin typeface="Arial"/>
              <a:ea typeface="Arial"/>
              <a:cs typeface="Arial"/>
              <a:sym typeface="Arial"/>
            </a:endParaRPr>
          </a:p>
        </p:txBody>
      </p:sp>
      <p:sp>
        <p:nvSpPr>
          <p:cNvPr id="420" name="Google Shape;420;p24"/>
          <p:cNvSpPr/>
          <p:nvPr/>
        </p:nvSpPr>
        <p:spPr>
          <a:xfrm>
            <a:off x="6212400" y="2212165"/>
            <a:ext cx="1245564" cy="39355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21" name="Google Shape;421;p24"/>
          <p:cNvSpPr/>
          <p:nvPr/>
        </p:nvSpPr>
        <p:spPr>
          <a:xfrm>
            <a:off x="7183641" y="3211842"/>
            <a:ext cx="1548385" cy="341156"/>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0.3, 0.3, 0.3</a:t>
            </a:r>
            <a:endParaRPr b="1" i="0" sz="1400" u="none" cap="none" strike="noStrike">
              <a:solidFill>
                <a:schemeClr val="accent3"/>
              </a:solidFill>
              <a:latin typeface="Arial"/>
              <a:ea typeface="Arial"/>
              <a:cs typeface="Arial"/>
              <a:sym typeface="Arial"/>
            </a:endParaRPr>
          </a:p>
        </p:txBody>
      </p:sp>
      <p:sp>
        <p:nvSpPr>
          <p:cNvPr id="422" name="Google Shape;422;p24"/>
          <p:cNvSpPr/>
          <p:nvPr/>
        </p:nvSpPr>
        <p:spPr>
          <a:xfrm>
            <a:off x="5326207" y="3211842"/>
            <a:ext cx="1302700" cy="341156"/>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0.3, -0.7</a:t>
            </a:r>
            <a:endParaRPr b="1" i="0" sz="1400" u="none" cap="none" strike="noStrike">
              <a:solidFill>
                <a:schemeClr val="dk1"/>
              </a:solidFill>
              <a:latin typeface="Arial"/>
              <a:ea typeface="Arial"/>
              <a:cs typeface="Arial"/>
              <a:sym typeface="Arial"/>
            </a:endParaRPr>
          </a:p>
        </p:txBody>
      </p:sp>
      <p:cxnSp>
        <p:nvCxnSpPr>
          <p:cNvPr id="423" name="Google Shape;423;p24"/>
          <p:cNvCxnSpPr>
            <a:stCxn id="418" idx="2"/>
            <a:endCxn id="419" idx="3"/>
          </p:cNvCxnSpPr>
          <p:nvPr/>
        </p:nvCxnSpPr>
        <p:spPr>
          <a:xfrm flipH="1">
            <a:off x="5239083" y="1821302"/>
            <a:ext cx="452700" cy="615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4" name="Google Shape;424;p24"/>
          <p:cNvCxnSpPr>
            <a:stCxn id="418" idx="2"/>
            <a:endCxn id="420" idx="1"/>
          </p:cNvCxnSpPr>
          <p:nvPr/>
        </p:nvCxnSpPr>
        <p:spPr>
          <a:xfrm>
            <a:off x="5691783" y="1821302"/>
            <a:ext cx="520500" cy="587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5" name="Google Shape;425;p24"/>
          <p:cNvCxnSpPr>
            <a:stCxn id="420" idx="2"/>
            <a:endCxn id="422" idx="0"/>
          </p:cNvCxnSpPr>
          <p:nvPr/>
        </p:nvCxnSpPr>
        <p:spPr>
          <a:xfrm flipH="1">
            <a:off x="5977482" y="2605723"/>
            <a:ext cx="8577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26" name="Google Shape;426;p24"/>
          <p:cNvCxnSpPr>
            <a:stCxn id="420" idx="2"/>
            <a:endCxn id="421" idx="0"/>
          </p:cNvCxnSpPr>
          <p:nvPr/>
        </p:nvCxnSpPr>
        <p:spPr>
          <a:xfrm>
            <a:off x="6835182" y="2605723"/>
            <a:ext cx="1122600" cy="606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27" name="Google Shape;427;p24"/>
          <p:cNvSpPr txBox="1"/>
          <p:nvPr/>
        </p:nvSpPr>
        <p:spPr>
          <a:xfrm>
            <a:off x="4133087" y="2667894"/>
            <a:ext cx="1191283" cy="523220"/>
          </a:xfrm>
          <a:prstGeom prst="rect">
            <a:avLst/>
          </a:prstGeom>
          <a:blipFill rotWithShape="1">
            <a:blip r:embed="rId3">
              <a:alphaModFix/>
            </a:blip>
            <a:stretch>
              <a:fillRect b="-11761" l="-1536" r="0" t="-235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28" name="Google Shape;428;p24"/>
          <p:cNvSpPr txBox="1"/>
          <p:nvPr/>
        </p:nvSpPr>
        <p:spPr>
          <a:xfrm>
            <a:off x="5456659" y="3577601"/>
            <a:ext cx="1023080" cy="523220"/>
          </a:xfrm>
          <a:prstGeom prst="rect">
            <a:avLst/>
          </a:prstGeom>
          <a:blipFill rotWithShape="1">
            <a:blip r:embed="rId4">
              <a:alphaModFix/>
            </a:blip>
            <a:stretch>
              <a:fillRect b="-10460" l="-1784"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29" name="Google Shape;429;p24"/>
          <p:cNvSpPr txBox="1"/>
          <p:nvPr/>
        </p:nvSpPr>
        <p:spPr>
          <a:xfrm>
            <a:off x="7513160" y="3577601"/>
            <a:ext cx="1134148" cy="523220"/>
          </a:xfrm>
          <a:prstGeom prst="rect">
            <a:avLst/>
          </a:prstGeom>
          <a:blipFill rotWithShape="1">
            <a:blip r:embed="rId5">
              <a:alphaModFix/>
            </a:blip>
            <a:stretch>
              <a:fillRect b="-10460" l="-1601" r="0" t="-232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0" name="Google Shape;430;p24"/>
          <p:cNvSpPr/>
          <p:nvPr/>
        </p:nvSpPr>
        <p:spPr>
          <a:xfrm>
            <a:off x="189972" y="1329385"/>
            <a:ext cx="1369286" cy="461665"/>
          </a:xfrm>
          <a:prstGeom prst="rect">
            <a:avLst/>
          </a:prstGeom>
          <a:blipFill rotWithShape="1">
            <a:blip r:embed="rId6">
              <a:alphaModFix/>
            </a:blip>
            <a:stretch>
              <a:fillRect b="-394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1" name="Google Shape;431;p24"/>
          <p:cNvSpPr/>
          <p:nvPr/>
        </p:nvSpPr>
        <p:spPr>
          <a:xfrm>
            <a:off x="2479382" y="867720"/>
            <a:ext cx="995401" cy="461665"/>
          </a:xfrm>
          <a:prstGeom prst="rect">
            <a:avLst/>
          </a:prstGeom>
          <a:blipFill rotWithShape="1">
            <a:blip r:embed="rId7">
              <a:alphaModFix/>
            </a:blip>
            <a:stretch>
              <a:fillRect b="-19733" l="0" r="-61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32" name="Google Shape;432;p24"/>
          <p:cNvSpPr/>
          <p:nvPr/>
        </p:nvSpPr>
        <p:spPr>
          <a:xfrm>
            <a:off x="2243328" y="1397983"/>
            <a:ext cx="1743456" cy="393558"/>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Log(2/1) = 0.7</a:t>
            </a:r>
            <a:endParaRPr b="1" i="0" sz="1400" u="none" cap="none" strike="noStrike">
              <a:solidFill>
                <a:schemeClr val="accent3"/>
              </a:solidFill>
              <a:latin typeface="Arial"/>
              <a:ea typeface="Arial"/>
              <a:cs typeface="Arial"/>
              <a:sym typeface="Arial"/>
            </a:endParaRPr>
          </a:p>
        </p:txBody>
      </p:sp>
      <p:sp>
        <p:nvSpPr>
          <p:cNvPr id="433" name="Google Shape;433;p24"/>
          <p:cNvSpPr/>
          <p:nvPr/>
        </p:nvSpPr>
        <p:spPr>
          <a:xfrm>
            <a:off x="3743683" y="1418360"/>
            <a:ext cx="1743456" cy="393558"/>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  0.8 *</a:t>
            </a:r>
            <a:endParaRPr b="1" i="0" sz="1400" u="none" cap="none" strike="noStrike">
              <a:solidFill>
                <a:schemeClr val="dk1"/>
              </a:solidFill>
              <a:latin typeface="Arial"/>
              <a:ea typeface="Arial"/>
              <a:cs typeface="Arial"/>
              <a:sym typeface="Arial"/>
            </a:endParaRPr>
          </a:p>
        </p:txBody>
      </p:sp>
      <p:pic>
        <p:nvPicPr>
          <p:cNvPr id="434" name="Google Shape;434;p24"/>
          <p:cNvPicPr preferRelativeResize="0"/>
          <p:nvPr/>
        </p:nvPicPr>
        <p:blipFill rotWithShape="1">
          <a:blip r:embed="rId8">
            <a:alphaModFix/>
          </a:blip>
          <a:srcRect b="0" l="0" r="0" t="0"/>
          <a:stretch/>
        </p:blipFill>
        <p:spPr>
          <a:xfrm>
            <a:off x="5779428" y="489355"/>
            <a:ext cx="3140661" cy="5324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graphicFrame>
        <p:nvGraphicFramePr>
          <p:cNvPr id="435" name="Google Shape;435;p24"/>
          <p:cNvGraphicFramePr/>
          <p:nvPr/>
        </p:nvGraphicFramePr>
        <p:xfrm>
          <a:off x="189973" y="1875736"/>
          <a:ext cx="3000000" cy="3000000"/>
        </p:xfrm>
        <a:graphic>
          <a:graphicData uri="http://schemas.openxmlformats.org/drawingml/2006/table">
            <a:tbl>
              <a:tblPr>
                <a:noFill/>
                <a:tableStyleId>{816EF273-3934-415A-A287-31A6BB2D6276}</a:tableStyleId>
              </a:tblPr>
              <a:tblGrid>
                <a:gridCol w="759350"/>
                <a:gridCol w="759350"/>
                <a:gridCol w="759350"/>
                <a:gridCol w="759350"/>
                <a:gridCol w="759350"/>
              </a:tblGrid>
              <a:tr h="6140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2060"/>
                          </a:solidFill>
                          <a:latin typeface="Arial"/>
                          <a:ea typeface="Arial"/>
                          <a:cs typeface="Arial"/>
                          <a:sym typeface="Arial"/>
                        </a:rPr>
                        <a:t>predicted probability</a:t>
                      </a:r>
                      <a:endParaRPr b="1" i="0" sz="800" u="none" cap="none" strike="noStrike">
                        <a:solidFill>
                          <a:srgbClr val="002060"/>
                        </a:solidFill>
                        <a:latin typeface="Arial"/>
                        <a:ea typeface="Arial"/>
                        <a:cs typeface="Arial"/>
                        <a:sym typeface="Aria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r h="404350">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5"/>
          <p:cNvSpPr txBox="1"/>
          <p:nvPr>
            <p:ph idx="6" type="title"/>
          </p:nvPr>
        </p:nvSpPr>
        <p:spPr>
          <a:xfrm>
            <a:off x="578571" y="2078561"/>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sz="5400"/>
              <a:t>Lặp lại</a:t>
            </a:r>
            <a:endParaRPr sz="5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A</a:t>
            </a:r>
            <a:endParaRPr/>
          </a:p>
        </p:txBody>
      </p:sp>
      <p:pic>
        <p:nvPicPr>
          <p:cNvPr id="446" name="Google Shape;446;p26"/>
          <p:cNvPicPr preferRelativeResize="0"/>
          <p:nvPr/>
        </p:nvPicPr>
        <p:blipFill rotWithShape="1">
          <a:blip r:embed="rId3">
            <a:alphaModFix/>
          </a:blip>
          <a:srcRect b="0" l="0" r="0" t="0"/>
          <a:stretch/>
        </p:blipFill>
        <p:spPr>
          <a:xfrm>
            <a:off x="2068696" y="923400"/>
            <a:ext cx="4351397" cy="1028789"/>
          </a:xfrm>
          <a:prstGeom prst="rect">
            <a:avLst/>
          </a:prstGeom>
          <a:noFill/>
          <a:ln>
            <a:noFill/>
          </a:ln>
          <a:effectLst>
            <a:outerShdw blurRad="292100" rotWithShape="0" algn="tl" dir="2700000" dist="139700">
              <a:srgbClr val="333333">
                <a:alpha val="64313"/>
              </a:srgbClr>
            </a:outerShdw>
          </a:effectLst>
        </p:spPr>
      </p:pic>
      <p:graphicFrame>
        <p:nvGraphicFramePr>
          <p:cNvPr id="447" name="Google Shape;447;p26"/>
          <p:cNvGraphicFramePr/>
          <p:nvPr/>
        </p:nvGraphicFramePr>
        <p:xfrm>
          <a:off x="1409174" y="2145397"/>
          <a:ext cx="3000000" cy="3000000"/>
        </p:xfrm>
        <a:graphic>
          <a:graphicData uri="http://schemas.openxmlformats.org/drawingml/2006/table">
            <a:tbl>
              <a:tblPr>
                <a:noFill/>
                <a:tableStyleId>{816EF273-3934-415A-A287-31A6BB2D6276}</a:tableStyleId>
              </a:tblPr>
              <a:tblGrid>
                <a:gridCol w="1020950"/>
                <a:gridCol w="1020950"/>
                <a:gridCol w="1020950"/>
                <a:gridCol w="1020950"/>
                <a:gridCol w="1020950"/>
                <a:gridCol w="1020950"/>
              </a:tblGrid>
              <a:tr h="6592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Loves Troll 2</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02060"/>
                          </a:solidFill>
                          <a:latin typeface="Arial"/>
                          <a:ea typeface="Arial"/>
                          <a:cs typeface="Arial"/>
                          <a:sym typeface="Arial"/>
                        </a:rPr>
                        <a:t>predicted probability</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ri,2</a:t>
                      </a:r>
                      <a:endParaRPr sz="1400" u="none" cap="none" strike="noStrike"/>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87</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44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-0.5</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19</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Red</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32</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r h="34287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No</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14</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Blue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0.9</a:t>
                      </a:r>
                      <a:endParaRPr b="1" sz="1050" u="none" cap="none" strike="noStrike">
                        <a:solidFill>
                          <a:srgbClr val="00206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0.1</a:t>
                      </a:r>
                      <a:endParaRPr b="1" sz="1050" u="none" cap="none" strike="noStrike">
                        <a:solidFill>
                          <a:srgbClr val="002060"/>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776299"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0" name="Google Shape;140;p3"/>
          <p:cNvSpPr txBox="1"/>
          <p:nvPr>
            <p:ph idx="1" type="subTitle"/>
          </p:nvPr>
        </p:nvSpPr>
        <p:spPr>
          <a:xfrm>
            <a:off x="778249" y="3718907"/>
            <a:ext cx="23094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1" name="Google Shape;141;p3"/>
          <p:cNvSpPr txBox="1"/>
          <p:nvPr>
            <p:ph idx="2" type="title"/>
          </p:nvPr>
        </p:nvSpPr>
        <p:spPr>
          <a:xfrm>
            <a:off x="3415350"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2" name="Google Shape;142;p3"/>
          <p:cNvSpPr txBox="1"/>
          <p:nvPr>
            <p:ph idx="3" type="subTitle"/>
          </p:nvPr>
        </p:nvSpPr>
        <p:spPr>
          <a:xfrm>
            <a:off x="3415350"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3" name="Google Shape;143;p3"/>
          <p:cNvSpPr txBox="1"/>
          <p:nvPr>
            <p:ph idx="4" type="title"/>
          </p:nvPr>
        </p:nvSpPr>
        <p:spPr>
          <a:xfrm>
            <a:off x="6031851" y="3228725"/>
            <a:ext cx="2313300" cy="276300"/>
          </a:xfrm>
          <a:prstGeom prst="rect">
            <a:avLst/>
          </a:prstGeom>
          <a:noFill/>
          <a:ln>
            <a:noFill/>
          </a:ln>
        </p:spPr>
        <p:txBody>
          <a:bodyPr anchorCtr="0" anchor="t" bIns="0" lIns="0" spcFirstLastPara="1" rIns="0" wrap="square" tIns="0">
            <a:noAutofit/>
          </a:bodyPr>
          <a:lstStyle/>
          <a:p>
            <a:pPr indent="0" lvl="0" marL="0" rtl="0" algn="ctr">
              <a:lnSpc>
                <a:spcPct val="80000"/>
              </a:lnSpc>
              <a:spcBef>
                <a:spcPts val="0"/>
              </a:spcBef>
              <a:spcAft>
                <a:spcPts val="0"/>
              </a:spcAft>
              <a:buSzPts val="2800"/>
              <a:buNone/>
            </a:pPr>
            <a:r>
              <a:t/>
            </a:r>
            <a:endParaRPr/>
          </a:p>
        </p:txBody>
      </p:sp>
      <p:sp>
        <p:nvSpPr>
          <p:cNvPr id="144" name="Google Shape;144;p3"/>
          <p:cNvSpPr txBox="1"/>
          <p:nvPr>
            <p:ph idx="5" type="subTitle"/>
          </p:nvPr>
        </p:nvSpPr>
        <p:spPr>
          <a:xfrm>
            <a:off x="6031851" y="3718907"/>
            <a:ext cx="2313300" cy="795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t/>
            </a:r>
            <a:endParaRPr/>
          </a:p>
        </p:txBody>
      </p:sp>
      <p:sp>
        <p:nvSpPr>
          <p:cNvPr id="145" name="Google Shape;145;p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BOOSTING</a:t>
            </a:r>
            <a:endParaRPr/>
          </a:p>
        </p:txBody>
      </p:sp>
      <p:pic>
        <p:nvPicPr>
          <p:cNvPr id="146" name="Google Shape;146;p3"/>
          <p:cNvPicPr preferRelativeResize="0"/>
          <p:nvPr/>
        </p:nvPicPr>
        <p:blipFill rotWithShape="1">
          <a:blip r:embed="rId3">
            <a:alphaModFix/>
          </a:blip>
          <a:srcRect b="0" l="0" r="0" t="0"/>
          <a:stretch/>
        </p:blipFill>
        <p:spPr>
          <a:xfrm>
            <a:off x="786789" y="1168750"/>
            <a:ext cx="7598265" cy="360137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B</a:t>
            </a:r>
            <a:endParaRPr/>
          </a:p>
        </p:txBody>
      </p:sp>
      <p:graphicFrame>
        <p:nvGraphicFramePr>
          <p:cNvPr id="453" name="Google Shape;453;p27"/>
          <p:cNvGraphicFramePr/>
          <p:nvPr/>
        </p:nvGraphicFramePr>
        <p:xfrm>
          <a:off x="289212" y="1564150"/>
          <a:ext cx="3000000" cy="3000000"/>
        </p:xfrm>
        <a:graphic>
          <a:graphicData uri="http://schemas.openxmlformats.org/drawingml/2006/table">
            <a:tbl>
              <a:tblPr>
                <a:noFill/>
                <a:tableStyleId>{816EF273-3934-415A-A287-31A6BB2D6276}</a:tableStyleId>
              </a:tblPr>
              <a:tblGrid>
                <a:gridCol w="675100"/>
                <a:gridCol w="675100"/>
                <a:gridCol w="675100"/>
                <a:gridCol w="675100"/>
                <a:gridCol w="675100"/>
              </a:tblGrid>
              <a:tr h="6319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ri,2</a:t>
                      </a:r>
                      <a:endParaRPr sz="1400" u="none" cap="none" strike="noStrike"/>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bl>
          </a:graphicData>
        </a:graphic>
      </p:graphicFrame>
      <p:sp>
        <p:nvSpPr>
          <p:cNvPr id="454" name="Google Shape;454;p27"/>
          <p:cNvSpPr/>
          <p:nvPr/>
        </p:nvSpPr>
        <p:spPr>
          <a:xfrm>
            <a:off x="6384844" y="1434030"/>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&lt; 66</a:t>
            </a:r>
            <a:endParaRPr b="1" i="0" sz="1400" u="none" cap="none" strike="noStrike">
              <a:solidFill>
                <a:schemeClr val="lt1"/>
              </a:solidFill>
              <a:latin typeface="Arial"/>
              <a:ea typeface="Arial"/>
              <a:cs typeface="Arial"/>
              <a:sym typeface="Arial"/>
            </a:endParaRPr>
          </a:p>
        </p:txBody>
      </p:sp>
      <p:sp>
        <p:nvSpPr>
          <p:cNvPr id="455" name="Google Shape;455;p27"/>
          <p:cNvSpPr/>
          <p:nvPr/>
        </p:nvSpPr>
        <p:spPr>
          <a:xfrm>
            <a:off x="7321278" y="2511946"/>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sp>
        <p:nvSpPr>
          <p:cNvPr id="456" name="Google Shape;456;p27"/>
          <p:cNvSpPr/>
          <p:nvPr/>
        </p:nvSpPr>
        <p:spPr>
          <a:xfrm>
            <a:off x="5796647" y="2496866"/>
            <a:ext cx="1288856" cy="33986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57" name="Google Shape;457;p27"/>
          <p:cNvSpPr/>
          <p:nvPr/>
        </p:nvSpPr>
        <p:spPr>
          <a:xfrm>
            <a:off x="6441075" y="3518824"/>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0.1, -0.1, 0.1, 0.1</a:t>
            </a:r>
            <a:endParaRPr b="1" i="0" sz="1400" u="none" cap="none" strike="noStrike">
              <a:solidFill>
                <a:schemeClr val="accent3"/>
              </a:solidFill>
              <a:latin typeface="Arial"/>
              <a:ea typeface="Arial"/>
              <a:cs typeface="Arial"/>
              <a:sym typeface="Arial"/>
            </a:endParaRPr>
          </a:p>
        </p:txBody>
      </p:sp>
      <p:cxnSp>
        <p:nvCxnSpPr>
          <p:cNvPr id="458" name="Google Shape;458;p27"/>
          <p:cNvCxnSpPr>
            <a:stCxn id="454" idx="2"/>
            <a:endCxn id="456" idx="0"/>
          </p:cNvCxnSpPr>
          <p:nvPr/>
        </p:nvCxnSpPr>
        <p:spPr>
          <a:xfrm flipH="1">
            <a:off x="6441104" y="1825623"/>
            <a:ext cx="644400" cy="671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59" name="Google Shape;459;p27"/>
          <p:cNvCxnSpPr>
            <a:stCxn id="454" idx="2"/>
            <a:endCxn id="455" idx="0"/>
          </p:cNvCxnSpPr>
          <p:nvPr/>
        </p:nvCxnSpPr>
        <p:spPr>
          <a:xfrm>
            <a:off x="7085504" y="1825623"/>
            <a:ext cx="790500" cy="6864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0" name="Google Shape;460;p27"/>
          <p:cNvCxnSpPr>
            <a:stCxn id="456" idx="2"/>
            <a:endCxn id="461" idx="0"/>
          </p:cNvCxnSpPr>
          <p:nvPr/>
        </p:nvCxnSpPr>
        <p:spPr>
          <a:xfrm flipH="1">
            <a:off x="5829975" y="2836734"/>
            <a:ext cx="611100" cy="686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62" name="Google Shape;462;p27"/>
          <p:cNvCxnSpPr>
            <a:stCxn id="456" idx="2"/>
            <a:endCxn id="457" idx="0"/>
          </p:cNvCxnSpPr>
          <p:nvPr/>
        </p:nvCxnSpPr>
        <p:spPr>
          <a:xfrm>
            <a:off x="6441075" y="2836734"/>
            <a:ext cx="825900" cy="682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63" name="Google Shape;463;p27"/>
          <p:cNvSpPr txBox="1"/>
          <p:nvPr/>
        </p:nvSpPr>
        <p:spPr>
          <a:xfrm>
            <a:off x="7578972" y="2901045"/>
            <a:ext cx="76809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70C0"/>
              </a:solidFill>
              <a:latin typeface="Arial"/>
              <a:ea typeface="Arial"/>
              <a:cs typeface="Arial"/>
              <a:sym typeface="Arial"/>
            </a:endParaRPr>
          </a:p>
        </p:txBody>
      </p:sp>
      <p:sp>
        <p:nvSpPr>
          <p:cNvPr id="464" name="Google Shape;464;p27"/>
          <p:cNvSpPr txBox="1"/>
          <p:nvPr/>
        </p:nvSpPr>
        <p:spPr>
          <a:xfrm>
            <a:off x="7018069" y="3907923"/>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R3,2</a:t>
            </a:r>
            <a:endParaRPr b="1" i="0" sz="1400" u="none" cap="none" strike="noStrike">
              <a:solidFill>
                <a:srgbClr val="0070C0"/>
              </a:solidFill>
              <a:latin typeface="Arial"/>
              <a:ea typeface="Arial"/>
              <a:cs typeface="Arial"/>
              <a:sym typeface="Arial"/>
            </a:endParaRPr>
          </a:p>
        </p:txBody>
      </p:sp>
      <p:sp>
        <p:nvSpPr>
          <p:cNvPr id="465" name="Google Shape;465;p27"/>
          <p:cNvSpPr txBox="1"/>
          <p:nvPr/>
        </p:nvSpPr>
        <p:spPr>
          <a:xfrm>
            <a:off x="5542756" y="3902676"/>
            <a:ext cx="7680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Arial"/>
                <a:ea typeface="Arial"/>
                <a:cs typeface="Arial"/>
                <a:sym typeface="Arial"/>
              </a:rPr>
              <a:t>R1,2</a:t>
            </a:r>
            <a:endParaRPr b="1" i="0" sz="1400" u="none" cap="none" strike="noStrike">
              <a:solidFill>
                <a:srgbClr val="0070C0"/>
              </a:solidFill>
              <a:latin typeface="Arial"/>
              <a:ea typeface="Arial"/>
              <a:cs typeface="Arial"/>
              <a:sym typeface="Arial"/>
            </a:endParaRPr>
          </a:p>
        </p:txBody>
      </p:sp>
      <p:sp>
        <p:nvSpPr>
          <p:cNvPr id="461" name="Google Shape;461;p27"/>
          <p:cNvSpPr/>
          <p:nvPr/>
        </p:nvSpPr>
        <p:spPr>
          <a:xfrm>
            <a:off x="5275372" y="3522968"/>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cxnSp>
        <p:nvCxnSpPr>
          <p:cNvPr id="466" name="Google Shape;466;p27"/>
          <p:cNvCxnSpPr/>
          <p:nvPr/>
        </p:nvCxnSpPr>
        <p:spPr>
          <a:xfrm flipH="1" rot="10800000">
            <a:off x="3884428" y="2693581"/>
            <a:ext cx="1594884" cy="7089"/>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STEP2 - C</a:t>
            </a:r>
            <a:endParaRPr/>
          </a:p>
        </p:txBody>
      </p:sp>
      <p:graphicFrame>
        <p:nvGraphicFramePr>
          <p:cNvPr id="472" name="Google Shape;472;p28"/>
          <p:cNvGraphicFramePr/>
          <p:nvPr/>
        </p:nvGraphicFramePr>
        <p:xfrm>
          <a:off x="289212" y="1564150"/>
          <a:ext cx="3000000" cy="3000000"/>
        </p:xfrm>
        <a:graphic>
          <a:graphicData uri="http://schemas.openxmlformats.org/drawingml/2006/table">
            <a:tbl>
              <a:tblPr>
                <a:noFill/>
                <a:tableStyleId>{816EF273-3934-415A-A287-31A6BB2D6276}</a:tableStyleId>
              </a:tblPr>
              <a:tblGrid>
                <a:gridCol w="675100"/>
                <a:gridCol w="675100"/>
                <a:gridCol w="675100"/>
                <a:gridCol w="675100"/>
                <a:gridCol w="675100"/>
              </a:tblGrid>
              <a:tr h="6319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Like Popcorn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Age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Favorite Color</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Loves Troll 2</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t>ri,2</a:t>
                      </a:r>
                      <a:endParaRPr i="0" sz="1400" u="none" cap="none" strike="noStrike"/>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87</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44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-0.5</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19</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Red</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32</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Green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r h="3352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14</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Blue</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Yes</a:t>
                      </a:r>
                      <a:endParaRPr b="1" sz="1000" u="none" cap="none" strike="noStrike">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0.1</a:t>
                      </a:r>
                      <a:endParaRPr b="1" sz="1000" u="none" cap="none" strike="noStrike">
                        <a:solidFill>
                          <a:srgbClr val="002060"/>
                        </a:solidFill>
                      </a:endParaRPr>
                    </a:p>
                  </a:txBody>
                  <a:tcPr marT="91425" marB="91425" marR="91425" marL="91425"/>
                </a:tc>
              </a:tr>
            </a:tbl>
          </a:graphicData>
        </a:graphic>
      </p:graphicFrame>
      <p:sp>
        <p:nvSpPr>
          <p:cNvPr id="473" name="Google Shape;473;p28"/>
          <p:cNvSpPr/>
          <p:nvPr/>
        </p:nvSpPr>
        <p:spPr>
          <a:xfrm>
            <a:off x="6384844" y="1434030"/>
            <a:ext cx="1401319" cy="391593"/>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&lt; 66</a:t>
            </a:r>
            <a:endParaRPr b="1" i="0" sz="1400" u="none" cap="none" strike="noStrike">
              <a:solidFill>
                <a:schemeClr val="lt1"/>
              </a:solidFill>
              <a:latin typeface="Arial"/>
              <a:ea typeface="Arial"/>
              <a:cs typeface="Arial"/>
              <a:sym typeface="Arial"/>
            </a:endParaRPr>
          </a:p>
        </p:txBody>
      </p:sp>
      <p:sp>
        <p:nvSpPr>
          <p:cNvPr id="474" name="Google Shape;474;p28"/>
          <p:cNvSpPr/>
          <p:nvPr/>
        </p:nvSpPr>
        <p:spPr>
          <a:xfrm>
            <a:off x="7321278" y="2511946"/>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sp>
        <p:nvSpPr>
          <p:cNvPr id="475" name="Google Shape;475;p28"/>
          <p:cNvSpPr/>
          <p:nvPr/>
        </p:nvSpPr>
        <p:spPr>
          <a:xfrm>
            <a:off x="5796647" y="2496866"/>
            <a:ext cx="1288856" cy="339868"/>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Age &gt; 37</a:t>
            </a:r>
            <a:endParaRPr b="1" i="0" sz="1400" u="none" cap="none" strike="noStrike">
              <a:solidFill>
                <a:schemeClr val="lt1"/>
              </a:solidFill>
              <a:latin typeface="Arial"/>
              <a:ea typeface="Arial"/>
              <a:cs typeface="Arial"/>
              <a:sym typeface="Arial"/>
            </a:endParaRPr>
          </a:p>
        </p:txBody>
      </p:sp>
      <p:sp>
        <p:nvSpPr>
          <p:cNvPr id="476" name="Google Shape;476;p28"/>
          <p:cNvSpPr/>
          <p:nvPr/>
        </p:nvSpPr>
        <p:spPr>
          <a:xfrm>
            <a:off x="6441075" y="3518824"/>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0.1, -0.1, 0.1, 0.1</a:t>
            </a:r>
            <a:endParaRPr b="1" i="0" sz="1400" u="none" cap="none" strike="noStrike">
              <a:solidFill>
                <a:schemeClr val="accent3"/>
              </a:solidFill>
              <a:latin typeface="Arial"/>
              <a:ea typeface="Arial"/>
              <a:cs typeface="Arial"/>
              <a:sym typeface="Arial"/>
            </a:endParaRPr>
          </a:p>
        </p:txBody>
      </p:sp>
      <p:cxnSp>
        <p:nvCxnSpPr>
          <p:cNvPr id="477" name="Google Shape;477;p28"/>
          <p:cNvCxnSpPr>
            <a:stCxn id="473" idx="2"/>
            <a:endCxn id="475" idx="0"/>
          </p:cNvCxnSpPr>
          <p:nvPr/>
        </p:nvCxnSpPr>
        <p:spPr>
          <a:xfrm flipH="1">
            <a:off x="6441104" y="1825623"/>
            <a:ext cx="644400" cy="671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78" name="Google Shape;478;p28"/>
          <p:cNvCxnSpPr>
            <a:stCxn id="473" idx="2"/>
            <a:endCxn id="474" idx="0"/>
          </p:cNvCxnSpPr>
          <p:nvPr/>
        </p:nvCxnSpPr>
        <p:spPr>
          <a:xfrm>
            <a:off x="7085504" y="1825623"/>
            <a:ext cx="790500" cy="6864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79" name="Google Shape;479;p28"/>
          <p:cNvCxnSpPr>
            <a:stCxn id="475" idx="2"/>
            <a:endCxn id="480" idx="0"/>
          </p:cNvCxnSpPr>
          <p:nvPr/>
        </p:nvCxnSpPr>
        <p:spPr>
          <a:xfrm flipH="1">
            <a:off x="5829975" y="2836734"/>
            <a:ext cx="611100" cy="686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81" name="Google Shape;481;p28"/>
          <p:cNvCxnSpPr>
            <a:stCxn id="475" idx="2"/>
            <a:endCxn id="476" idx="0"/>
          </p:cNvCxnSpPr>
          <p:nvPr/>
        </p:nvCxnSpPr>
        <p:spPr>
          <a:xfrm>
            <a:off x="6441075" y="2836734"/>
            <a:ext cx="825900" cy="682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482" name="Google Shape;482;p28"/>
          <p:cNvSpPr txBox="1"/>
          <p:nvPr/>
        </p:nvSpPr>
        <p:spPr>
          <a:xfrm>
            <a:off x="7578972" y="2901045"/>
            <a:ext cx="1027524" cy="954107"/>
          </a:xfrm>
          <a:prstGeom prst="rect">
            <a:avLst/>
          </a:prstGeom>
          <a:blipFill rotWithShape="1">
            <a:blip r:embed="rId3">
              <a:alphaModFix/>
            </a:blip>
            <a:stretch>
              <a:fillRect b="0" l="-1772" r="0" t="-127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3" name="Google Shape;483;p28"/>
          <p:cNvSpPr txBox="1"/>
          <p:nvPr/>
        </p:nvSpPr>
        <p:spPr>
          <a:xfrm>
            <a:off x="6783572" y="3907923"/>
            <a:ext cx="1137963" cy="738664"/>
          </a:xfrm>
          <a:prstGeom prst="rect">
            <a:avLst/>
          </a:prstGeom>
          <a:blipFill rotWithShape="1">
            <a:blip r:embed="rId4">
              <a:alphaModFix/>
            </a:blip>
            <a:stretch>
              <a:fillRect b="0" l="-1610" r="0" t="-16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4" name="Google Shape;484;p28"/>
          <p:cNvSpPr txBox="1"/>
          <p:nvPr/>
        </p:nvSpPr>
        <p:spPr>
          <a:xfrm>
            <a:off x="5275372" y="3902676"/>
            <a:ext cx="1035478" cy="738664"/>
          </a:xfrm>
          <a:prstGeom prst="rect">
            <a:avLst/>
          </a:prstGeom>
          <a:blipFill rotWithShape="1">
            <a:blip r:embed="rId5">
              <a:alphaModFix/>
            </a:blip>
            <a:stretch>
              <a:fillRect b="0" l="-1763" r="0" t="-164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80" name="Google Shape;480;p28"/>
          <p:cNvSpPr/>
          <p:nvPr/>
        </p:nvSpPr>
        <p:spPr>
          <a:xfrm>
            <a:off x="5275372" y="3522968"/>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Arial"/>
                <a:ea typeface="Arial"/>
                <a:cs typeface="Arial"/>
                <a:sym typeface="Arial"/>
              </a:rPr>
              <a:t>-0.5</a:t>
            </a:r>
            <a:endParaRPr b="1" i="0" sz="1400" u="none" cap="none" strike="noStrike">
              <a:solidFill>
                <a:schemeClr val="accent3"/>
              </a:solidFill>
              <a:latin typeface="Arial"/>
              <a:ea typeface="Arial"/>
              <a:cs typeface="Arial"/>
              <a:sym typeface="Arial"/>
            </a:endParaRPr>
          </a:p>
        </p:txBody>
      </p:sp>
      <p:cxnSp>
        <p:nvCxnSpPr>
          <p:cNvPr id="485" name="Google Shape;485;p28"/>
          <p:cNvCxnSpPr/>
          <p:nvPr/>
        </p:nvCxnSpPr>
        <p:spPr>
          <a:xfrm flipH="1" rot="10800000">
            <a:off x="3884428" y="2693581"/>
            <a:ext cx="1594884" cy="7089"/>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509"/>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STEP3 - Output</a:t>
            </a:r>
            <a:endParaRPr/>
          </a:p>
        </p:txBody>
      </p:sp>
      <p:sp>
        <p:nvSpPr>
          <p:cNvPr id="491" name="Google Shape;491;p29"/>
          <p:cNvSpPr/>
          <p:nvPr/>
        </p:nvSpPr>
        <p:spPr>
          <a:xfrm>
            <a:off x="6512435" y="2977116"/>
            <a:ext cx="1401319" cy="308711"/>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&lt; 66</a:t>
            </a:r>
            <a:endParaRPr b="1" i="0" sz="1000" u="none" cap="none" strike="noStrike">
              <a:solidFill>
                <a:schemeClr val="lt1"/>
              </a:solidFill>
              <a:latin typeface="Arial"/>
              <a:ea typeface="Arial"/>
              <a:cs typeface="Arial"/>
              <a:sym typeface="Arial"/>
            </a:endParaRPr>
          </a:p>
        </p:txBody>
      </p:sp>
      <p:sp>
        <p:nvSpPr>
          <p:cNvPr id="492" name="Google Shape;492;p29"/>
          <p:cNvSpPr/>
          <p:nvPr/>
        </p:nvSpPr>
        <p:spPr>
          <a:xfrm>
            <a:off x="7359018" y="3679092"/>
            <a:ext cx="1109472" cy="3121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0.5</a:t>
            </a:r>
            <a:endParaRPr b="1" i="0" sz="1000" u="none" cap="none" strike="noStrike">
              <a:solidFill>
                <a:schemeClr val="accent3"/>
              </a:solidFill>
              <a:latin typeface="Arial"/>
              <a:ea typeface="Arial"/>
              <a:cs typeface="Arial"/>
              <a:sym typeface="Arial"/>
            </a:endParaRPr>
          </a:p>
        </p:txBody>
      </p:sp>
      <p:sp>
        <p:nvSpPr>
          <p:cNvPr id="493" name="Google Shape;493;p29"/>
          <p:cNvSpPr/>
          <p:nvPr/>
        </p:nvSpPr>
        <p:spPr>
          <a:xfrm>
            <a:off x="5983910" y="3679092"/>
            <a:ext cx="1288856" cy="311894"/>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&gt; 37</a:t>
            </a:r>
            <a:endParaRPr b="1" i="0" sz="1000" u="none" cap="none" strike="noStrike">
              <a:solidFill>
                <a:schemeClr val="lt1"/>
              </a:solidFill>
              <a:latin typeface="Arial"/>
              <a:ea typeface="Arial"/>
              <a:cs typeface="Arial"/>
              <a:sym typeface="Arial"/>
            </a:endParaRPr>
          </a:p>
        </p:txBody>
      </p:sp>
      <p:sp>
        <p:nvSpPr>
          <p:cNvPr id="494" name="Google Shape;494;p29"/>
          <p:cNvSpPr/>
          <p:nvPr/>
        </p:nvSpPr>
        <p:spPr>
          <a:xfrm>
            <a:off x="6568666" y="4299655"/>
            <a:ext cx="1652016" cy="317059"/>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0.1, -0.1, 0.1, 0.1</a:t>
            </a:r>
            <a:endParaRPr b="1" i="0" sz="1000" u="none" cap="none" strike="noStrike">
              <a:solidFill>
                <a:schemeClr val="accent3"/>
              </a:solidFill>
              <a:latin typeface="Arial"/>
              <a:ea typeface="Arial"/>
              <a:cs typeface="Arial"/>
              <a:sym typeface="Arial"/>
            </a:endParaRPr>
          </a:p>
        </p:txBody>
      </p:sp>
      <p:cxnSp>
        <p:nvCxnSpPr>
          <p:cNvPr id="495" name="Google Shape;495;p29"/>
          <p:cNvCxnSpPr>
            <a:stCxn id="491" idx="2"/>
            <a:endCxn id="493" idx="0"/>
          </p:cNvCxnSpPr>
          <p:nvPr/>
        </p:nvCxnSpPr>
        <p:spPr>
          <a:xfrm flipH="1">
            <a:off x="6628395" y="3285827"/>
            <a:ext cx="584700" cy="3933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96" name="Google Shape;496;p29"/>
          <p:cNvCxnSpPr>
            <a:stCxn id="491" idx="2"/>
            <a:endCxn id="492" idx="0"/>
          </p:cNvCxnSpPr>
          <p:nvPr/>
        </p:nvCxnSpPr>
        <p:spPr>
          <a:xfrm>
            <a:off x="7213095" y="3285827"/>
            <a:ext cx="700800" cy="3933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97" name="Google Shape;497;p29"/>
          <p:cNvCxnSpPr>
            <a:stCxn id="493" idx="2"/>
            <a:endCxn id="498" idx="0"/>
          </p:cNvCxnSpPr>
          <p:nvPr/>
        </p:nvCxnSpPr>
        <p:spPr>
          <a:xfrm flipH="1">
            <a:off x="5957838" y="3990986"/>
            <a:ext cx="670500" cy="3141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499" name="Google Shape;499;p29"/>
          <p:cNvCxnSpPr>
            <a:stCxn id="493" idx="2"/>
            <a:endCxn id="494" idx="0"/>
          </p:cNvCxnSpPr>
          <p:nvPr/>
        </p:nvCxnSpPr>
        <p:spPr>
          <a:xfrm>
            <a:off x="6628338" y="3990986"/>
            <a:ext cx="766200" cy="3087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500" name="Google Shape;500;p29"/>
          <p:cNvSpPr txBox="1"/>
          <p:nvPr/>
        </p:nvSpPr>
        <p:spPr>
          <a:xfrm>
            <a:off x="7706920" y="4026609"/>
            <a:ext cx="1027524" cy="246221"/>
          </a:xfrm>
          <a:prstGeom prst="rect">
            <a:avLst/>
          </a:prstGeom>
          <a:blipFill rotWithShape="1">
            <a:blip r:embed="rId3">
              <a:alphaModFix/>
            </a:blip>
            <a:stretch>
              <a:fillRect b="-9995" l="0" r="0" t="-249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01" name="Google Shape;501;p29"/>
          <p:cNvSpPr txBox="1"/>
          <p:nvPr/>
        </p:nvSpPr>
        <p:spPr>
          <a:xfrm>
            <a:off x="6994442" y="4650641"/>
            <a:ext cx="1137963" cy="40011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02" name="Google Shape;502;p29"/>
          <p:cNvSpPr txBox="1"/>
          <p:nvPr/>
        </p:nvSpPr>
        <p:spPr>
          <a:xfrm>
            <a:off x="5592860" y="4650641"/>
            <a:ext cx="1035478" cy="40011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98" name="Google Shape;498;p29"/>
          <p:cNvSpPr/>
          <p:nvPr/>
        </p:nvSpPr>
        <p:spPr>
          <a:xfrm>
            <a:off x="5402963" y="4305084"/>
            <a:ext cx="1109472" cy="31163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-0.5</a:t>
            </a:r>
            <a:endParaRPr b="1" i="0" sz="1000" u="none" cap="none" strike="noStrike">
              <a:solidFill>
                <a:schemeClr val="accent3"/>
              </a:solidFill>
              <a:latin typeface="Arial"/>
              <a:ea typeface="Arial"/>
              <a:cs typeface="Arial"/>
              <a:sym typeface="Arial"/>
            </a:endParaRPr>
          </a:p>
        </p:txBody>
      </p:sp>
      <p:sp>
        <p:nvSpPr>
          <p:cNvPr id="503" name="Google Shape;503;p29"/>
          <p:cNvSpPr/>
          <p:nvPr/>
        </p:nvSpPr>
        <p:spPr>
          <a:xfrm>
            <a:off x="5834858" y="1026960"/>
            <a:ext cx="1401319" cy="286762"/>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Color = Red</a:t>
            </a:r>
            <a:endParaRPr b="1" i="0" sz="1000" u="none" cap="none" strike="noStrike">
              <a:solidFill>
                <a:schemeClr val="lt1"/>
              </a:solidFill>
              <a:latin typeface="Arial"/>
              <a:ea typeface="Arial"/>
              <a:cs typeface="Arial"/>
              <a:sym typeface="Arial"/>
            </a:endParaRPr>
          </a:p>
        </p:txBody>
      </p:sp>
      <p:sp>
        <p:nvSpPr>
          <p:cNvPr id="504" name="Google Shape;504;p29"/>
          <p:cNvSpPr/>
          <p:nvPr/>
        </p:nvSpPr>
        <p:spPr>
          <a:xfrm>
            <a:off x="5208904" y="1509871"/>
            <a:ext cx="1109472" cy="282096"/>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-0.7</a:t>
            </a:r>
            <a:endParaRPr b="1" i="0" sz="1000" u="none" cap="none" strike="noStrike">
              <a:solidFill>
                <a:schemeClr val="accent3"/>
              </a:solidFill>
              <a:latin typeface="Arial"/>
              <a:ea typeface="Arial"/>
              <a:cs typeface="Arial"/>
              <a:sym typeface="Arial"/>
            </a:endParaRPr>
          </a:p>
        </p:txBody>
      </p:sp>
      <p:sp>
        <p:nvSpPr>
          <p:cNvPr id="505" name="Google Shape;505;p29"/>
          <p:cNvSpPr/>
          <p:nvPr/>
        </p:nvSpPr>
        <p:spPr>
          <a:xfrm>
            <a:off x="6821649" y="1479532"/>
            <a:ext cx="1146049" cy="312435"/>
          </a:xfrm>
          <a:prstGeom prst="roundRect">
            <a:avLst>
              <a:gd fmla="val 16667" name="adj"/>
            </a:avLst>
          </a:prstGeom>
          <a:solidFill>
            <a:schemeClr val="accent1"/>
          </a:solidFill>
          <a:ln cap="flat" cmpd="sng" w="25400">
            <a:solidFill>
              <a:srgbClr val="5E8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Arial"/>
                <a:ea typeface="Arial"/>
                <a:cs typeface="Arial"/>
                <a:sym typeface="Arial"/>
              </a:rPr>
              <a:t>Age &gt; 37</a:t>
            </a:r>
            <a:endParaRPr b="1" i="0" sz="1000" u="none" cap="none" strike="noStrike">
              <a:solidFill>
                <a:schemeClr val="lt1"/>
              </a:solidFill>
              <a:latin typeface="Arial"/>
              <a:ea typeface="Arial"/>
              <a:cs typeface="Arial"/>
              <a:sym typeface="Arial"/>
            </a:endParaRPr>
          </a:p>
        </p:txBody>
      </p:sp>
      <p:sp>
        <p:nvSpPr>
          <p:cNvPr id="506" name="Google Shape;506;p29"/>
          <p:cNvSpPr/>
          <p:nvPr/>
        </p:nvSpPr>
        <p:spPr>
          <a:xfrm>
            <a:off x="7538423" y="2151939"/>
            <a:ext cx="1340128" cy="278141"/>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0.3, 0.3, 0.3</a:t>
            </a:r>
            <a:endParaRPr b="1" i="0" sz="1000" u="none" cap="none" strike="noStrike">
              <a:solidFill>
                <a:schemeClr val="accent3"/>
              </a:solidFill>
              <a:latin typeface="Arial"/>
              <a:ea typeface="Arial"/>
              <a:cs typeface="Arial"/>
              <a:sym typeface="Arial"/>
            </a:endParaRPr>
          </a:p>
        </p:txBody>
      </p:sp>
      <p:sp>
        <p:nvSpPr>
          <p:cNvPr id="507" name="Google Shape;507;p29"/>
          <p:cNvSpPr/>
          <p:nvPr/>
        </p:nvSpPr>
        <p:spPr>
          <a:xfrm>
            <a:off x="6227499" y="2151940"/>
            <a:ext cx="1167174" cy="27814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0.3, -0.7</a:t>
            </a:r>
            <a:endParaRPr b="1" i="0" sz="1000" u="none" cap="none" strike="noStrike">
              <a:solidFill>
                <a:schemeClr val="dk1"/>
              </a:solidFill>
              <a:latin typeface="Arial"/>
              <a:ea typeface="Arial"/>
              <a:cs typeface="Arial"/>
              <a:sym typeface="Arial"/>
            </a:endParaRPr>
          </a:p>
        </p:txBody>
      </p:sp>
      <p:cxnSp>
        <p:nvCxnSpPr>
          <p:cNvPr id="508" name="Google Shape;508;p29"/>
          <p:cNvCxnSpPr>
            <a:stCxn id="503" idx="2"/>
            <a:endCxn id="504" idx="3"/>
          </p:cNvCxnSpPr>
          <p:nvPr/>
        </p:nvCxnSpPr>
        <p:spPr>
          <a:xfrm flipH="1">
            <a:off x="6318318" y="1313722"/>
            <a:ext cx="217200" cy="3372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09" name="Google Shape;509;p29"/>
          <p:cNvCxnSpPr>
            <a:stCxn id="503" idx="2"/>
            <a:endCxn id="505" idx="1"/>
          </p:cNvCxnSpPr>
          <p:nvPr/>
        </p:nvCxnSpPr>
        <p:spPr>
          <a:xfrm>
            <a:off x="6535518" y="1313722"/>
            <a:ext cx="286200" cy="3219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0" name="Google Shape;510;p29"/>
          <p:cNvCxnSpPr>
            <a:stCxn id="505" idx="2"/>
            <a:endCxn id="507" idx="0"/>
          </p:cNvCxnSpPr>
          <p:nvPr/>
        </p:nvCxnSpPr>
        <p:spPr>
          <a:xfrm flipH="1">
            <a:off x="6811174" y="1791967"/>
            <a:ext cx="583500" cy="360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cxnSp>
        <p:nvCxnSpPr>
          <p:cNvPr id="511" name="Google Shape;511;p29"/>
          <p:cNvCxnSpPr>
            <a:stCxn id="505" idx="2"/>
            <a:endCxn id="506" idx="0"/>
          </p:cNvCxnSpPr>
          <p:nvPr/>
        </p:nvCxnSpPr>
        <p:spPr>
          <a:xfrm>
            <a:off x="7394674" y="1791967"/>
            <a:ext cx="813900" cy="360000"/>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509"/>
              </a:srgbClr>
            </a:outerShdw>
          </a:effectLst>
        </p:spPr>
      </p:cxnSp>
      <p:sp>
        <p:nvSpPr>
          <p:cNvPr id="512" name="Google Shape;512;p29"/>
          <p:cNvSpPr txBox="1"/>
          <p:nvPr/>
        </p:nvSpPr>
        <p:spPr>
          <a:xfrm>
            <a:off x="5331689" y="1852917"/>
            <a:ext cx="1271014" cy="246221"/>
          </a:xfrm>
          <a:prstGeom prst="rect">
            <a:avLst/>
          </a:prstGeom>
          <a:blipFill rotWithShape="1">
            <a:blip r:embed="rId6">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3" name="Google Shape;513;p29"/>
          <p:cNvSpPr txBox="1"/>
          <p:nvPr/>
        </p:nvSpPr>
        <p:spPr>
          <a:xfrm>
            <a:off x="6318376" y="2492216"/>
            <a:ext cx="1091553" cy="246221"/>
          </a:xfrm>
          <a:prstGeom prst="rect">
            <a:avLst/>
          </a:prstGeom>
          <a:blipFill rotWithShape="1">
            <a:blip r:embed="rId7">
              <a:alphaModFix/>
            </a:blip>
            <a:stretch>
              <a:fillRect b="-99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4" name="Google Shape;514;p29"/>
          <p:cNvSpPr txBox="1"/>
          <p:nvPr/>
        </p:nvSpPr>
        <p:spPr>
          <a:xfrm>
            <a:off x="7967698" y="2488424"/>
            <a:ext cx="1210200" cy="246300"/>
          </a:xfrm>
          <a:prstGeom prst="rect">
            <a:avLst/>
          </a:prstGeom>
          <a:blipFill rotWithShape="1">
            <a:blip r:embed="rId8">
              <a:alphaModFix/>
            </a:blip>
            <a:stretch>
              <a:fillRect b="-1249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aphicFrame>
        <p:nvGraphicFramePr>
          <p:cNvPr id="515" name="Google Shape;515;p29"/>
          <p:cNvGraphicFramePr/>
          <p:nvPr/>
        </p:nvGraphicFramePr>
        <p:xfrm>
          <a:off x="421225" y="3544788"/>
          <a:ext cx="3000000" cy="3000000"/>
        </p:xfrm>
        <a:graphic>
          <a:graphicData uri="http://schemas.openxmlformats.org/drawingml/2006/table">
            <a:tbl>
              <a:tblPr>
                <a:noFill/>
                <a:tableStyleId>{816EF273-3934-415A-A287-31A6BB2D6276}</a:tableStyleId>
              </a:tblPr>
              <a:tblGrid>
                <a:gridCol w="924925"/>
                <a:gridCol w="924925"/>
                <a:gridCol w="924925"/>
                <a:gridCol w="924925"/>
              </a:tblGrid>
              <a:tr h="5495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Like Popcorn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Age</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Favorite Color</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1" lang="en" sz="1050" u="none" cap="none" strike="noStrike"/>
                        <a:t>Loves Troll 2</a:t>
                      </a:r>
                      <a:endParaRPr b="1" sz="1050" u="none" cap="none" strike="noStrike">
                        <a:solidFill>
                          <a:srgbClr val="FF0000"/>
                        </a:solidFill>
                      </a:endParaRPr>
                    </a:p>
                  </a:txBody>
                  <a:tcPr marT="91425" marB="91425" marR="91425" marL="91425"/>
                </a:tc>
              </a:tr>
              <a:tr h="326725">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Yes</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0" lang="en" sz="1050" u="none" cap="none" strike="noStrike"/>
                        <a:t>25</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t>Green</a:t>
                      </a:r>
                      <a:endParaRPr b="1"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b="0" lang="en" sz="1050" u="none" cap="none" strike="noStrike">
                          <a:solidFill>
                            <a:schemeClr val="dk1"/>
                          </a:solidFill>
                        </a:rPr>
                        <a:t>???</a:t>
                      </a:r>
                      <a:endParaRPr b="1" sz="1050" u="none" cap="none" strike="noStrike">
                        <a:solidFill>
                          <a:srgbClr val="FF0000"/>
                        </a:solidFill>
                      </a:endParaRPr>
                    </a:p>
                  </a:txBody>
                  <a:tcPr marT="91425" marB="91425" marR="91425" marL="91425"/>
                </a:tc>
              </a:tr>
            </a:tbl>
          </a:graphicData>
        </a:graphic>
      </p:graphicFrame>
      <p:sp>
        <p:nvSpPr>
          <p:cNvPr id="516" name="Google Shape;516;p29"/>
          <p:cNvSpPr txBox="1"/>
          <p:nvPr/>
        </p:nvSpPr>
        <p:spPr>
          <a:xfrm>
            <a:off x="421225" y="2080205"/>
            <a:ext cx="3841898" cy="1198854"/>
          </a:xfrm>
          <a:prstGeom prst="rect">
            <a:avLst/>
          </a:prstGeom>
          <a:blipFill rotWithShape="1">
            <a:blip r:embed="rId9">
              <a:alphaModFix/>
            </a:blip>
            <a:stretch>
              <a:fillRect b="0" l="-473" r="0" t="-101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7" name="Google Shape;517;p29"/>
          <p:cNvSpPr txBox="1"/>
          <p:nvPr/>
        </p:nvSpPr>
        <p:spPr>
          <a:xfrm>
            <a:off x="2126512" y="1518117"/>
            <a:ext cx="30458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70C0"/>
                </a:solidFill>
                <a:latin typeface="Arial"/>
                <a:ea typeface="Arial"/>
                <a:cs typeface="Arial"/>
                <a:sym typeface="Arial"/>
              </a:rPr>
              <a:t>Log(4/2) = 0.7      +   0.8   *</a:t>
            </a:r>
            <a:endParaRPr b="1" i="0" sz="1800" u="none" cap="none" strike="noStrike">
              <a:solidFill>
                <a:srgbClr val="0070C0"/>
              </a:solidFill>
              <a:latin typeface="Arial"/>
              <a:ea typeface="Arial"/>
              <a:cs typeface="Arial"/>
              <a:sym typeface="Arial"/>
            </a:endParaRPr>
          </a:p>
        </p:txBody>
      </p:sp>
      <p:sp>
        <p:nvSpPr>
          <p:cNvPr id="518" name="Google Shape;518;p29"/>
          <p:cNvSpPr txBox="1"/>
          <p:nvPr/>
        </p:nvSpPr>
        <p:spPr>
          <a:xfrm>
            <a:off x="4765373" y="3663842"/>
            <a:ext cx="122881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70C0"/>
                </a:solidFill>
                <a:latin typeface="Arial"/>
                <a:ea typeface="Arial"/>
                <a:cs typeface="Arial"/>
                <a:sym typeface="Arial"/>
              </a:rPr>
              <a:t>+   0.8   *</a:t>
            </a:r>
            <a:endParaRPr b="1" i="0" sz="1800" u="none" cap="none" strike="noStrike">
              <a:solidFill>
                <a:srgbClr val="0070C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22f8ff61289_0_0"/>
          <p:cNvSpPr txBox="1"/>
          <p:nvPr>
            <p:ph idx="6" type="title"/>
          </p:nvPr>
        </p:nvSpPr>
        <p:spPr>
          <a:xfrm>
            <a:off x="871400" y="23013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Phần 2: Thực thi chương trình</a:t>
            </a:r>
            <a:endParaRPr/>
          </a:p>
        </p:txBody>
      </p:sp>
      <p:sp>
        <p:nvSpPr>
          <p:cNvPr id="524" name="Google Shape;524;g22f8ff61289_0_0"/>
          <p:cNvSpPr txBox="1"/>
          <p:nvPr/>
        </p:nvSpPr>
        <p:spPr>
          <a:xfrm>
            <a:off x="871400" y="1804875"/>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yne"/>
              <a:ea typeface="Syne"/>
              <a:cs typeface="Syne"/>
              <a:sym typeface="Syn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22f8ff61289_0_13"/>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p:txBody>
      </p:sp>
      <p:pic>
        <p:nvPicPr>
          <p:cNvPr id="530" name="Google Shape;530;g22f8ff61289_0_13"/>
          <p:cNvPicPr preferRelativeResize="0"/>
          <p:nvPr/>
        </p:nvPicPr>
        <p:blipFill rotWithShape="1">
          <a:blip r:embed="rId3">
            <a:alphaModFix/>
          </a:blip>
          <a:srcRect b="0" l="0" r="0" t="0"/>
          <a:stretch/>
        </p:blipFill>
        <p:spPr>
          <a:xfrm>
            <a:off x="713250" y="1323600"/>
            <a:ext cx="5071400" cy="3561875"/>
          </a:xfrm>
          <a:prstGeom prst="rect">
            <a:avLst/>
          </a:prstGeom>
          <a:noFill/>
          <a:ln>
            <a:noFill/>
          </a:ln>
        </p:spPr>
      </p:pic>
      <p:pic>
        <p:nvPicPr>
          <p:cNvPr id="531" name="Google Shape;531;g22f8ff61289_0_13"/>
          <p:cNvPicPr preferRelativeResize="0"/>
          <p:nvPr/>
        </p:nvPicPr>
        <p:blipFill rotWithShape="1">
          <a:blip r:embed="rId4">
            <a:alphaModFix/>
          </a:blip>
          <a:srcRect b="0" l="0" r="0" t="0"/>
          <a:stretch/>
        </p:blipFill>
        <p:spPr>
          <a:xfrm>
            <a:off x="4225350" y="2079425"/>
            <a:ext cx="4281225" cy="647700"/>
          </a:xfrm>
          <a:prstGeom prst="rect">
            <a:avLst/>
          </a:prstGeom>
          <a:noFill/>
          <a:ln>
            <a:noFill/>
          </a:ln>
        </p:spPr>
      </p:pic>
      <p:pic>
        <p:nvPicPr>
          <p:cNvPr id="532" name="Google Shape;532;g22f8ff61289_0_13"/>
          <p:cNvPicPr preferRelativeResize="0"/>
          <p:nvPr/>
        </p:nvPicPr>
        <p:blipFill rotWithShape="1">
          <a:blip r:embed="rId5">
            <a:alphaModFix/>
          </a:blip>
          <a:srcRect b="0" l="0" r="0" t="0"/>
          <a:stretch/>
        </p:blipFill>
        <p:spPr>
          <a:xfrm>
            <a:off x="4225338" y="2934088"/>
            <a:ext cx="4886325" cy="885825"/>
          </a:xfrm>
          <a:prstGeom prst="rect">
            <a:avLst/>
          </a:prstGeom>
          <a:noFill/>
          <a:ln>
            <a:noFill/>
          </a:ln>
        </p:spPr>
      </p:pic>
      <p:sp>
        <p:nvSpPr>
          <p:cNvPr id="533" name="Google Shape;533;g22f8ff61289_0_13"/>
          <p:cNvSpPr txBox="1"/>
          <p:nvPr/>
        </p:nvSpPr>
        <p:spPr>
          <a:xfrm>
            <a:off x="713250" y="923400"/>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Code</a:t>
            </a:r>
            <a:r>
              <a:rPr b="0" i="0" lang="en" sz="1400" u="none" cap="none" strike="noStrike">
                <a:solidFill>
                  <a:srgbClr val="000000"/>
                </a:solidFill>
                <a:latin typeface="Syne"/>
                <a:ea typeface="Syne"/>
                <a:cs typeface="Syne"/>
                <a:sym typeface="Syne"/>
              </a:rPr>
              <a:t>:</a:t>
            </a:r>
            <a:endParaRPr b="0" i="0" sz="1400" u="none" cap="none" strike="noStrike">
              <a:solidFill>
                <a:srgbClr val="000000"/>
              </a:solidFill>
              <a:latin typeface="Syne"/>
              <a:ea typeface="Syne"/>
              <a:cs typeface="Syne"/>
              <a:sym typeface="Syn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22f8ff61289_0_2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p:txBody>
      </p:sp>
      <p:sp>
        <p:nvSpPr>
          <p:cNvPr id="539" name="Google Shape;539;g22f8ff61289_0_26"/>
          <p:cNvSpPr txBox="1"/>
          <p:nvPr/>
        </p:nvSpPr>
        <p:spPr>
          <a:xfrm>
            <a:off x="713250" y="1161425"/>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Output và thời gian thực thi chương trình:</a:t>
            </a:r>
            <a:endParaRPr b="1" i="0" sz="1400" u="none" cap="none" strike="noStrike">
              <a:solidFill>
                <a:srgbClr val="000000"/>
              </a:solidFill>
              <a:latin typeface="Arial"/>
              <a:ea typeface="Arial"/>
              <a:cs typeface="Arial"/>
              <a:sym typeface="Arial"/>
            </a:endParaRPr>
          </a:p>
        </p:txBody>
      </p:sp>
      <p:pic>
        <p:nvPicPr>
          <p:cNvPr id="540" name="Google Shape;540;g22f8ff61289_0_26"/>
          <p:cNvPicPr preferRelativeResize="0"/>
          <p:nvPr/>
        </p:nvPicPr>
        <p:blipFill rotWithShape="1">
          <a:blip r:embed="rId3">
            <a:alphaModFix/>
          </a:blip>
          <a:srcRect b="0" l="0" r="0" t="0"/>
          <a:stretch/>
        </p:blipFill>
        <p:spPr>
          <a:xfrm>
            <a:off x="754650" y="1799650"/>
            <a:ext cx="7167500" cy="2723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3107fc5114_0_2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a:p>
            <a:pPr indent="0" lvl="0" marL="0" rtl="0" algn="ctr">
              <a:lnSpc>
                <a:spcPct val="100000"/>
              </a:lnSpc>
              <a:spcBef>
                <a:spcPts val="0"/>
              </a:spcBef>
              <a:spcAft>
                <a:spcPts val="0"/>
              </a:spcAft>
              <a:buSzPts val="2800"/>
              <a:buNone/>
            </a:pPr>
            <a:r>
              <a:t/>
            </a:r>
            <a:endParaRPr/>
          </a:p>
        </p:txBody>
      </p:sp>
      <p:sp>
        <p:nvSpPr>
          <p:cNvPr id="546" name="Google Shape;546;g23107fc5114_0_26"/>
          <p:cNvSpPr txBox="1"/>
          <p:nvPr/>
        </p:nvSpPr>
        <p:spPr>
          <a:xfrm>
            <a:off x="713250" y="1587550"/>
            <a:ext cx="77175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C</a:t>
            </a:r>
            <a:r>
              <a:rPr b="0" i="0" lang="en" sz="1400" u="none" cap="none" strike="noStrike">
                <a:solidFill>
                  <a:srgbClr val="000000"/>
                </a:solidFill>
                <a:latin typeface="Arial"/>
                <a:ea typeface="Arial"/>
                <a:cs typeface="Arial"/>
                <a:sym typeface="Arial"/>
              </a:rPr>
              <a:t>: Tham số điều chuẩn (regularization parameter) trong mô hình SVC. Tham số này giúp điều chỉnh mức độ phân loại sai (misclassification) của mô hình. Giá trị C càng lớn thì mô hình sẽ càng phân loại chính xác hơn trên tập huấn luyện, tuy nhiên, nó cũng có thể dẫn đến hiện tượng quá khớp (overfitting).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kernel</a:t>
            </a:r>
            <a:r>
              <a:rPr b="0" i="0" lang="en" sz="1400" u="none" cap="none" strike="noStrike">
                <a:solidFill>
                  <a:srgbClr val="000000"/>
                </a:solidFill>
                <a:latin typeface="Arial"/>
                <a:ea typeface="Arial"/>
                <a:cs typeface="Arial"/>
                <a:sym typeface="Arial"/>
              </a:rPr>
              <a:t>: Hàm kernel được sử dụng để tính toán khoảng cách giữa các điểm dữ liệu trong không gian đặc trưng (feature space). Các hàm kernel phổ biến trong SVC bao gồm linear, polynomial, radial basis function (RBF), sigmoid, và một số hàm kernel tùy chỉnh.</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degree</a:t>
            </a:r>
            <a:r>
              <a:rPr b="0" i="0" lang="en" sz="1400" u="none" cap="none" strike="noStrike">
                <a:solidFill>
                  <a:srgbClr val="000000"/>
                </a:solidFill>
                <a:latin typeface="Arial"/>
                <a:ea typeface="Arial"/>
                <a:cs typeface="Arial"/>
                <a:sym typeface="Arial"/>
              </a:rPr>
              <a:t>: Độ dốc của hàm đa thức (polynomial) kernel. Tham số này chỉ có tác dụng khi kernel được chọn là 'poly'. Nó quyết định mức độ đa thức hóa của hàm kernel.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gamma</a:t>
            </a:r>
            <a:r>
              <a:rPr b="0" i="0" lang="en" sz="1400" u="none" cap="none" strike="noStrike">
                <a:solidFill>
                  <a:srgbClr val="000000"/>
                </a:solidFill>
                <a:latin typeface="Arial"/>
                <a:ea typeface="Arial"/>
                <a:cs typeface="Arial"/>
                <a:sym typeface="Arial"/>
              </a:rPr>
              <a:t>: Tham số gamma trong hàm kernel. Giá trị gamma càng nhỏ thì hàm kernel sẽ có phạm vi ảnh hưởng lớn, trong khi giá trị gamma càng lớn thì phạm vi ảnh hưởng của hàm kernel càng nhỏ.</a:t>
            </a:r>
            <a:endParaRPr b="0" i="0" sz="1400" u="none" cap="none" strike="noStrike">
              <a:solidFill>
                <a:srgbClr val="000000"/>
              </a:solidFill>
              <a:latin typeface="Arial"/>
              <a:ea typeface="Arial"/>
              <a:cs typeface="Arial"/>
              <a:sym typeface="Arial"/>
            </a:endParaRPr>
          </a:p>
        </p:txBody>
      </p:sp>
      <p:sp>
        <p:nvSpPr>
          <p:cNvPr id="547" name="Google Shape;547;g23107fc5114_0_26"/>
          <p:cNvSpPr txBox="1"/>
          <p:nvPr/>
        </p:nvSpPr>
        <p:spPr>
          <a:xfrm>
            <a:off x="713250" y="1047725"/>
            <a:ext cx="596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SVC</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23107fc5114_0_59"/>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406400" lvl="0" marL="457200" rtl="0" algn="l">
              <a:lnSpc>
                <a:spcPct val="100000"/>
              </a:lnSpc>
              <a:spcBef>
                <a:spcPts val="0"/>
              </a:spcBef>
              <a:spcAft>
                <a:spcPts val="0"/>
              </a:spcAft>
              <a:buSzPts val="2800"/>
              <a:buAutoNum type="arabicPeriod"/>
            </a:pPr>
            <a:r>
              <a:rPr lang="en"/>
              <a:t>Algorithm Support Vector Machine</a:t>
            </a:r>
            <a:endParaRPr/>
          </a:p>
          <a:p>
            <a:pPr indent="0" lvl="0" marL="0" rtl="0" algn="ctr">
              <a:lnSpc>
                <a:spcPct val="100000"/>
              </a:lnSpc>
              <a:spcBef>
                <a:spcPts val="0"/>
              </a:spcBef>
              <a:spcAft>
                <a:spcPts val="0"/>
              </a:spcAft>
              <a:buSzPts val="2800"/>
              <a:buNone/>
            </a:pPr>
            <a:r>
              <a:t/>
            </a:r>
            <a:endParaRPr/>
          </a:p>
        </p:txBody>
      </p:sp>
      <p:sp>
        <p:nvSpPr>
          <p:cNvPr id="553" name="Google Shape;553;g23107fc5114_0_59"/>
          <p:cNvSpPr txBox="1"/>
          <p:nvPr/>
        </p:nvSpPr>
        <p:spPr>
          <a:xfrm>
            <a:off x="713250" y="1546150"/>
            <a:ext cx="77175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coef0</a:t>
            </a:r>
            <a:r>
              <a:rPr b="0" i="0" lang="en" sz="1400" u="none" cap="none" strike="noStrike">
                <a:solidFill>
                  <a:srgbClr val="000000"/>
                </a:solidFill>
                <a:latin typeface="Arial"/>
                <a:ea typeface="Arial"/>
                <a:cs typeface="Arial"/>
                <a:sym typeface="Arial"/>
              </a:rPr>
              <a:t>: Tham số hệ số tự do (bias) trong hàm kernel. Tham số này chỉ có tác dụng khi kernel được chọn là 'poly' hoặc 'sigmoid'.</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shrinking</a:t>
            </a:r>
            <a:r>
              <a:rPr b="0" i="0" lang="en" sz="1400" u="none" cap="none" strike="noStrike">
                <a:solidFill>
                  <a:srgbClr val="000000"/>
                </a:solidFill>
                <a:latin typeface="Arial"/>
                <a:ea typeface="Arial"/>
                <a:cs typeface="Arial"/>
                <a:sym typeface="Arial"/>
              </a:rPr>
              <a:t>: Có sử dụng thuật toán thu nhỏ (shrinking heuristic) hay không. Thuật toán này giúp giảm thời gian tính toán bằng cách loại bỏ các vectơ hỗ trợ không cần thiết khỏi mô hình.</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probability</a:t>
            </a:r>
            <a:r>
              <a:rPr b="0" i="0" lang="en" sz="1400" u="none" cap="none" strike="noStrike">
                <a:solidFill>
                  <a:srgbClr val="000000"/>
                </a:solidFill>
                <a:latin typeface="Arial"/>
                <a:ea typeface="Arial"/>
                <a:cs typeface="Arial"/>
                <a:sym typeface="Arial"/>
              </a:rPr>
              <a:t>: Có tính toán xác suất dự đoán hay không. Nếu giá trị này là True, mô hình SVC sẽ tính toán xác suất dự đoán trên các lớp đầu ra.</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class_weight</a:t>
            </a:r>
            <a:r>
              <a:rPr b="0" i="0" lang="en" sz="1400" u="none" cap="none" strike="noStrike">
                <a:solidFill>
                  <a:srgbClr val="000000"/>
                </a:solidFill>
                <a:latin typeface="Arial"/>
                <a:ea typeface="Arial"/>
                <a:cs typeface="Arial"/>
                <a:sym typeface="Arial"/>
              </a:rPr>
              <a:t>: Trọng số của các lớp trong trường hợp các lớp không cân bằng. Giá trị mặc định là None, tức là tất cả các lớp được coi là có cùng trọng số. Nếu giá trị này là "balanced", các trọng số sẽ được tự động điều chỉnh để đảm bảo rằng các lớp thiểu số (minority classes) được đối xử công bằng hơn.</a:t>
            </a:r>
            <a:endParaRPr b="0" i="0" sz="1400" u="none" cap="none" strike="noStrike">
              <a:solidFill>
                <a:srgbClr val="000000"/>
              </a:solidFill>
              <a:latin typeface="Arial"/>
              <a:ea typeface="Arial"/>
              <a:cs typeface="Arial"/>
              <a:sym typeface="Arial"/>
            </a:endParaRPr>
          </a:p>
        </p:txBody>
      </p:sp>
      <p:sp>
        <p:nvSpPr>
          <p:cNvPr id="554" name="Google Shape;554;g23107fc5114_0_59"/>
          <p:cNvSpPr txBox="1"/>
          <p:nvPr/>
        </p:nvSpPr>
        <p:spPr>
          <a:xfrm>
            <a:off x="713250" y="1047725"/>
            <a:ext cx="596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SVC</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2f8ff61289_0_36"/>
          <p:cNvSpPr txBox="1"/>
          <p:nvPr>
            <p:ph idx="6" type="title"/>
          </p:nvPr>
        </p:nvSpPr>
        <p:spPr>
          <a:xfrm>
            <a:off x="713250" y="552275"/>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2. Algorithm Random Forest</a:t>
            </a:r>
            <a:endParaRPr/>
          </a:p>
        </p:txBody>
      </p:sp>
      <p:pic>
        <p:nvPicPr>
          <p:cNvPr id="560" name="Google Shape;560;g22f8ff61289_0_36"/>
          <p:cNvPicPr preferRelativeResize="0"/>
          <p:nvPr/>
        </p:nvPicPr>
        <p:blipFill rotWithShape="1">
          <a:blip r:embed="rId3">
            <a:alphaModFix/>
          </a:blip>
          <a:srcRect b="0" l="0" r="0" t="0"/>
          <a:stretch/>
        </p:blipFill>
        <p:spPr>
          <a:xfrm>
            <a:off x="713250" y="1364975"/>
            <a:ext cx="5510625" cy="3602775"/>
          </a:xfrm>
          <a:prstGeom prst="rect">
            <a:avLst/>
          </a:prstGeom>
          <a:noFill/>
          <a:ln>
            <a:noFill/>
          </a:ln>
        </p:spPr>
      </p:pic>
      <p:pic>
        <p:nvPicPr>
          <p:cNvPr id="561" name="Google Shape;561;g22f8ff61289_0_36"/>
          <p:cNvPicPr preferRelativeResize="0"/>
          <p:nvPr/>
        </p:nvPicPr>
        <p:blipFill rotWithShape="1">
          <a:blip r:embed="rId4">
            <a:alphaModFix/>
          </a:blip>
          <a:srcRect b="0" l="0" r="0" t="0"/>
          <a:stretch/>
        </p:blipFill>
        <p:spPr>
          <a:xfrm>
            <a:off x="4252000" y="2613438"/>
            <a:ext cx="4457700" cy="1457325"/>
          </a:xfrm>
          <a:prstGeom prst="rect">
            <a:avLst/>
          </a:prstGeom>
          <a:noFill/>
          <a:ln>
            <a:noFill/>
          </a:ln>
        </p:spPr>
      </p:pic>
      <p:sp>
        <p:nvSpPr>
          <p:cNvPr id="562" name="Google Shape;562;g22f8ff61289_0_36"/>
          <p:cNvSpPr txBox="1"/>
          <p:nvPr/>
        </p:nvSpPr>
        <p:spPr>
          <a:xfrm>
            <a:off x="713250" y="964775"/>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Code: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2f8ff61289_0_5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2. Algorithm Random Forest</a:t>
            </a:r>
            <a:endParaRPr/>
          </a:p>
          <a:p>
            <a:pPr indent="0" lvl="0" marL="0" rtl="0" algn="ctr">
              <a:lnSpc>
                <a:spcPct val="100000"/>
              </a:lnSpc>
              <a:spcBef>
                <a:spcPts val="0"/>
              </a:spcBef>
              <a:spcAft>
                <a:spcPts val="0"/>
              </a:spcAft>
              <a:buSzPts val="2800"/>
              <a:buNone/>
            </a:pPr>
            <a:r>
              <a:t/>
            </a:r>
            <a:endParaRPr/>
          </a:p>
        </p:txBody>
      </p:sp>
      <p:pic>
        <p:nvPicPr>
          <p:cNvPr id="568" name="Google Shape;568;g22f8ff61289_0_54"/>
          <p:cNvPicPr preferRelativeResize="0"/>
          <p:nvPr/>
        </p:nvPicPr>
        <p:blipFill rotWithShape="1">
          <a:blip r:embed="rId3">
            <a:alphaModFix/>
          </a:blip>
          <a:srcRect b="0" l="0" r="0" t="62994"/>
          <a:stretch/>
        </p:blipFill>
        <p:spPr>
          <a:xfrm>
            <a:off x="713250" y="1792900"/>
            <a:ext cx="7239750" cy="2143900"/>
          </a:xfrm>
          <a:prstGeom prst="rect">
            <a:avLst/>
          </a:prstGeom>
          <a:noFill/>
          <a:ln>
            <a:noFill/>
          </a:ln>
        </p:spPr>
      </p:pic>
      <p:sp>
        <p:nvSpPr>
          <p:cNvPr id="569" name="Google Shape;569;g22f8ff61289_0_54"/>
          <p:cNvSpPr txBox="1"/>
          <p:nvPr/>
        </p:nvSpPr>
        <p:spPr>
          <a:xfrm>
            <a:off x="713250" y="1183925"/>
            <a:ext cx="270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Output và thời gian thực thi</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GRADIENT DESCENT</a:t>
            </a:r>
            <a:endParaRPr/>
          </a:p>
        </p:txBody>
      </p:sp>
      <p:pic>
        <p:nvPicPr>
          <p:cNvPr id="152" name="Google Shape;152;p4"/>
          <p:cNvPicPr preferRelativeResize="0"/>
          <p:nvPr/>
        </p:nvPicPr>
        <p:blipFill rotWithShape="1">
          <a:blip r:embed="rId3">
            <a:alphaModFix/>
          </a:blip>
          <a:srcRect b="0" l="0" r="0" t="0"/>
          <a:stretch/>
        </p:blipFill>
        <p:spPr>
          <a:xfrm>
            <a:off x="2088975" y="923400"/>
            <a:ext cx="5051788" cy="3915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23107fc5114_0_3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2. Algorithm Random Forest</a:t>
            </a:r>
            <a:endParaRPr/>
          </a:p>
          <a:p>
            <a:pPr indent="0" lvl="0" marL="0" rtl="0" algn="ctr">
              <a:lnSpc>
                <a:spcPct val="100000"/>
              </a:lnSpc>
              <a:spcBef>
                <a:spcPts val="0"/>
              </a:spcBef>
              <a:spcAft>
                <a:spcPts val="0"/>
              </a:spcAft>
              <a:buSzPts val="2800"/>
              <a:buNone/>
            </a:pPr>
            <a:r>
              <a:t/>
            </a:r>
            <a:endParaRPr/>
          </a:p>
        </p:txBody>
      </p:sp>
      <p:sp>
        <p:nvSpPr>
          <p:cNvPr id="575" name="Google Shape;575;g23107fc5114_0_36"/>
          <p:cNvSpPr txBox="1"/>
          <p:nvPr/>
        </p:nvSpPr>
        <p:spPr>
          <a:xfrm>
            <a:off x="713250" y="1343300"/>
            <a:ext cx="80856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lang="en" sz="1400" u="sng" cap="none" strike="noStrike">
                <a:solidFill>
                  <a:srgbClr val="000000"/>
                </a:solidFill>
                <a:latin typeface="Arial"/>
                <a:ea typeface="Arial"/>
                <a:cs typeface="Arial"/>
                <a:sym typeface="Arial"/>
              </a:rPr>
              <a:t>n_estimators</a:t>
            </a:r>
            <a:r>
              <a:rPr b="0" i="0" lang="en" sz="1400" u="none" cap="none" strike="noStrike">
                <a:solidFill>
                  <a:srgbClr val="000000"/>
                </a:solidFill>
                <a:latin typeface="Arial"/>
                <a:ea typeface="Arial"/>
                <a:cs typeface="Arial"/>
                <a:sym typeface="Arial"/>
              </a:rPr>
              <a:t>: Số lượng cây trong rừng. Một giá trị lớn hơn sẽ tăng độ chính xác nhưng tốn thời gian tính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criterion</a:t>
            </a:r>
            <a:r>
              <a:rPr b="0" i="0" lang="en" sz="1400" u="none" cap="none" strike="noStrike">
                <a:solidFill>
                  <a:srgbClr val="000000"/>
                </a:solidFill>
                <a:latin typeface="Arial"/>
                <a:ea typeface="Arial"/>
                <a:cs typeface="Arial"/>
                <a:sym typeface="Arial"/>
              </a:rPr>
              <a:t>: Hàm để đánh giá chất lượng phân chia. Mặc định là 'gini', có thể thay đổi thành 'entropy'.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lang="en" sz="1400" u="sng" cap="none" strike="noStrike">
                <a:solidFill>
                  <a:srgbClr val="000000"/>
                </a:solidFill>
                <a:latin typeface="Arial"/>
                <a:ea typeface="Arial"/>
                <a:cs typeface="Arial"/>
                <a:sym typeface="Arial"/>
              </a:rPr>
              <a:t>max_depth</a:t>
            </a:r>
            <a:r>
              <a:rPr b="0" i="0" lang="en" sz="1400" u="none" cap="none" strike="noStrike">
                <a:solidFill>
                  <a:srgbClr val="000000"/>
                </a:solidFill>
                <a:latin typeface="Arial"/>
                <a:ea typeface="Arial"/>
                <a:cs typeface="Arial"/>
                <a:sym typeface="Arial"/>
              </a:rPr>
              <a:t>: Độ sâu tối đa của cây. Nếu không được thiết lập, các cây sẽ được phát triển đến khi các lá chỉ chứa 1 điểm dữ liệu hoặc khi không còn cách nào để phân chia dữ liệu.</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min_samples_split</a:t>
            </a:r>
            <a:r>
              <a:rPr b="0" i="0" lang="en" sz="1400" u="none" cap="none" strike="noStrike">
                <a:solidFill>
                  <a:srgbClr val="000000"/>
                </a:solidFill>
                <a:latin typeface="Arial"/>
                <a:ea typeface="Arial"/>
                <a:cs typeface="Arial"/>
                <a:sym typeface="Arial"/>
              </a:rPr>
              <a:t>: Số lượng mẫu nhỏ nhất cần có trong một nút để có thể phân chia tiếp tục. Nếu một nút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min_samples_leaf</a:t>
            </a:r>
            <a:r>
              <a:rPr b="0" i="0" lang="en" sz="1400" u="none" cap="none" strike="noStrike">
                <a:solidFill>
                  <a:srgbClr val="000000"/>
                </a:solidFill>
                <a:latin typeface="Arial"/>
                <a:ea typeface="Arial"/>
                <a:cs typeface="Arial"/>
                <a:sym typeface="Arial"/>
              </a:rPr>
              <a:t>: Số lượng mẫu nhỏ nhất được yêu cầu trong mỗi lá. Nếu một lá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max_features</a:t>
            </a:r>
            <a:r>
              <a:rPr b="0" i="0" lang="en" sz="1400" u="none" cap="none" strike="noStrike">
                <a:solidFill>
                  <a:srgbClr val="000000"/>
                </a:solidFill>
                <a:latin typeface="Arial"/>
                <a:ea typeface="Arial"/>
                <a:cs typeface="Arial"/>
                <a:sym typeface="Arial"/>
              </a:rPr>
              <a:t>: Số lượng đặc trưng tối đa được sử dụng để tìm kiếm phân chia tốt nhất. Mặc định là "auto", có nghĩa là sử dụng tất cả các đặc trưng. Bạn cũng có thể đặt "sqrt" (tương đương với "max_features=sqrt(n_features)"), "log2" (tương đương với "max_features=log2(n_features)") hoặc một giá trị số nguyên.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random_state</a:t>
            </a:r>
            <a:r>
              <a:rPr b="0" i="0" lang="en" sz="1400" u="none" cap="none" strike="noStrike">
                <a:solidFill>
                  <a:srgbClr val="000000"/>
                </a:solidFill>
                <a:latin typeface="Arial"/>
                <a:ea typeface="Arial"/>
                <a:cs typeface="Arial"/>
                <a:sym typeface="Arial"/>
              </a:rPr>
              <a:t>: Seed cho việc tạo các số ngẫu nhiên trong quá trình huấn luyện. Nếu để trống, mỗi lần chạy sẽ có kết quả khác nhau.</a:t>
            </a:r>
            <a:r>
              <a:rPr lang="en"/>
              <a:t>(Giá trị mặc định là None, giá trị hay dùng là 0 và 42)</a:t>
            </a:r>
            <a:endParaRPr b="0" i="0" sz="1400" u="none" cap="none" strike="noStrike">
              <a:solidFill>
                <a:srgbClr val="000000"/>
              </a:solidFill>
              <a:latin typeface="Arial"/>
              <a:ea typeface="Arial"/>
              <a:cs typeface="Arial"/>
              <a:sym typeface="Arial"/>
            </a:endParaRPr>
          </a:p>
        </p:txBody>
      </p:sp>
      <p:sp>
        <p:nvSpPr>
          <p:cNvPr id="576" name="Google Shape;576;g23107fc5114_0_36"/>
          <p:cNvSpPr txBox="1"/>
          <p:nvPr/>
        </p:nvSpPr>
        <p:spPr>
          <a:xfrm>
            <a:off x="713250" y="1008000"/>
            <a:ext cx="7037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RandomForestClassifier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23107fc5114_0_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Algorithm Gradient Boosting</a:t>
            </a:r>
            <a:endParaRPr/>
          </a:p>
        </p:txBody>
      </p:sp>
      <p:pic>
        <p:nvPicPr>
          <p:cNvPr id="582" name="Google Shape;582;g23107fc5114_0_0"/>
          <p:cNvPicPr preferRelativeResize="0"/>
          <p:nvPr/>
        </p:nvPicPr>
        <p:blipFill rotWithShape="1">
          <a:blip r:embed="rId3">
            <a:alphaModFix/>
          </a:blip>
          <a:srcRect b="0" l="0" r="0" t="0"/>
          <a:stretch/>
        </p:blipFill>
        <p:spPr>
          <a:xfrm>
            <a:off x="713250" y="1413250"/>
            <a:ext cx="5189799" cy="3577875"/>
          </a:xfrm>
          <a:prstGeom prst="rect">
            <a:avLst/>
          </a:prstGeom>
          <a:noFill/>
          <a:ln>
            <a:noFill/>
          </a:ln>
        </p:spPr>
      </p:pic>
      <p:pic>
        <p:nvPicPr>
          <p:cNvPr id="583" name="Google Shape;583;g23107fc5114_0_0"/>
          <p:cNvPicPr preferRelativeResize="0"/>
          <p:nvPr/>
        </p:nvPicPr>
        <p:blipFill rotWithShape="1">
          <a:blip r:embed="rId4">
            <a:alphaModFix/>
          </a:blip>
          <a:srcRect b="0" l="0" r="0" t="0"/>
          <a:stretch/>
        </p:blipFill>
        <p:spPr>
          <a:xfrm>
            <a:off x="3404800" y="3137475"/>
            <a:ext cx="5580300" cy="683850"/>
          </a:xfrm>
          <a:prstGeom prst="rect">
            <a:avLst/>
          </a:prstGeom>
          <a:noFill/>
          <a:ln>
            <a:noFill/>
          </a:ln>
        </p:spPr>
      </p:pic>
      <p:sp>
        <p:nvSpPr>
          <p:cNvPr id="584" name="Google Shape;584;g23107fc5114_0_0"/>
          <p:cNvSpPr txBox="1"/>
          <p:nvPr/>
        </p:nvSpPr>
        <p:spPr>
          <a:xfrm>
            <a:off x="713250" y="968213"/>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Code: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23107fc5114_0_12"/>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Algorithm Gradient Boosting</a:t>
            </a:r>
            <a:endParaRPr/>
          </a:p>
          <a:p>
            <a:pPr indent="0" lvl="0" marL="0" rtl="0" algn="ctr">
              <a:lnSpc>
                <a:spcPct val="100000"/>
              </a:lnSpc>
              <a:spcBef>
                <a:spcPts val="0"/>
              </a:spcBef>
              <a:spcAft>
                <a:spcPts val="0"/>
              </a:spcAft>
              <a:buSzPts val="2800"/>
              <a:buNone/>
            </a:pPr>
            <a:r>
              <a:t/>
            </a:r>
            <a:endParaRPr/>
          </a:p>
        </p:txBody>
      </p:sp>
      <p:sp>
        <p:nvSpPr>
          <p:cNvPr id="590" name="Google Shape;590;g23107fc5114_0_12"/>
          <p:cNvSpPr txBox="1"/>
          <p:nvPr/>
        </p:nvSpPr>
        <p:spPr>
          <a:xfrm>
            <a:off x="713250" y="1152900"/>
            <a:ext cx="59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Output và thời gian thực thi</a:t>
            </a:r>
            <a:endParaRPr b="1" i="0" sz="1400" u="none" cap="none" strike="noStrike">
              <a:solidFill>
                <a:srgbClr val="000000"/>
              </a:solidFill>
              <a:latin typeface="Arial"/>
              <a:ea typeface="Arial"/>
              <a:cs typeface="Arial"/>
              <a:sym typeface="Arial"/>
            </a:endParaRPr>
          </a:p>
        </p:txBody>
      </p:sp>
      <p:pic>
        <p:nvPicPr>
          <p:cNvPr id="591" name="Google Shape;591;g23107fc5114_0_12"/>
          <p:cNvPicPr preferRelativeResize="0"/>
          <p:nvPr/>
        </p:nvPicPr>
        <p:blipFill rotWithShape="1">
          <a:blip r:embed="rId3">
            <a:alphaModFix/>
          </a:blip>
          <a:srcRect b="0" l="0" r="0" t="0"/>
          <a:stretch/>
        </p:blipFill>
        <p:spPr>
          <a:xfrm>
            <a:off x="713250" y="1553099"/>
            <a:ext cx="7717501" cy="32795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3107fc5114_0_4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Algorithm Gradient Boosting</a:t>
            </a:r>
            <a:endParaRPr/>
          </a:p>
          <a:p>
            <a:pPr indent="0" lvl="0" marL="0" rtl="0" algn="ctr">
              <a:lnSpc>
                <a:spcPct val="100000"/>
              </a:lnSpc>
              <a:spcBef>
                <a:spcPts val="0"/>
              </a:spcBef>
              <a:spcAft>
                <a:spcPts val="0"/>
              </a:spcAft>
              <a:buSzPts val="2800"/>
              <a:buNone/>
            </a:pPr>
            <a:r>
              <a:t/>
            </a:r>
            <a:endParaRPr/>
          </a:p>
        </p:txBody>
      </p:sp>
      <p:sp>
        <p:nvSpPr>
          <p:cNvPr id="597" name="Google Shape;597;g23107fc5114_0_46"/>
          <p:cNvSpPr txBox="1"/>
          <p:nvPr/>
        </p:nvSpPr>
        <p:spPr>
          <a:xfrm>
            <a:off x="713250" y="1463350"/>
            <a:ext cx="77175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loss</a:t>
            </a:r>
            <a:r>
              <a:rPr b="0" i="0" lang="en" sz="1400" u="none" cap="none" strike="noStrike">
                <a:solidFill>
                  <a:srgbClr val="000000"/>
                </a:solidFill>
                <a:latin typeface="Arial"/>
                <a:ea typeface="Arial"/>
                <a:cs typeface="Arial"/>
                <a:sym typeface="Arial"/>
              </a:rPr>
              <a:t>: Hàm mất mát (loss function) được sử dụng để đo lường sự khác biệt giữa giá trị dự đoán và giá trị thực tế. Có thể sử dụng 'deviance' (hàm mất mát của Gradient Boosted Trees cho các bài toán phân loại) hoặc 'exponential' (hàm mất mát của Gradient Boosted Trees cho các bài toán phân loại nhị phân).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n_estimators</a:t>
            </a:r>
            <a:r>
              <a:rPr b="0" i="0" lang="en" sz="1400" u="none" cap="none" strike="noStrike">
                <a:solidFill>
                  <a:srgbClr val="000000"/>
                </a:solidFill>
                <a:latin typeface="Arial"/>
                <a:ea typeface="Arial"/>
                <a:cs typeface="Arial"/>
                <a:sym typeface="Arial"/>
              </a:rPr>
              <a:t>: Số lượng cây trong rừng. Một giá trị lớn hơn sẽ tăng độ chính xác nhưng tốn thời gian tính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learning_rate</a:t>
            </a:r>
            <a:r>
              <a:rPr b="0" i="0" lang="en" sz="1400" u="none" cap="none" strike="noStrike">
                <a:solidFill>
                  <a:srgbClr val="000000"/>
                </a:solidFill>
                <a:latin typeface="Arial"/>
                <a:ea typeface="Arial"/>
                <a:cs typeface="Arial"/>
                <a:sym typeface="Arial"/>
              </a:rPr>
              <a:t>: Tốc độ học của Gradient Boosting. Giá trị nhỏ hơn sẽ tạo ra mô hình tốt hơn nhưng tốn nhiều thời gian để huấn luyện.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subsample</a:t>
            </a:r>
            <a:r>
              <a:rPr b="0" i="0" lang="en" sz="1400" u="none" cap="none" strike="noStrike">
                <a:solidFill>
                  <a:srgbClr val="000000"/>
                </a:solidFill>
                <a:latin typeface="Arial"/>
                <a:ea typeface="Arial"/>
                <a:cs typeface="Arial"/>
                <a:sym typeface="Arial"/>
              </a:rPr>
              <a:t>: Tỷ lệ mẫu được sử dụng để huấn luyện mỗi cây. Giá trị mặc định là 1.0 nghĩa là sử dụng toàn bộ dữ liệu, tuy nhiên, giá trị nhỏ hơn sẽ giảm thiểu thời gian huấn luyện và giúp tránh tình trạng quá khớp (overfitting).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max_depth</a:t>
            </a:r>
            <a:r>
              <a:rPr b="0" i="0" lang="en" sz="1400" u="none" cap="none" strike="noStrike">
                <a:solidFill>
                  <a:srgbClr val="000000"/>
                </a:solidFill>
                <a:latin typeface="Arial"/>
                <a:ea typeface="Arial"/>
                <a:cs typeface="Arial"/>
                <a:sym typeface="Arial"/>
              </a:rPr>
              <a:t>: Độ sâu tối đa của cây. Nếu không được thiết lập, các cây sẽ được phát triển đến khi các lá chỉ chứa 1 điểm dữ liệu hoặc khi không còn cách nào để phân chia dữ liệu.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23107fc5114_0_46"/>
          <p:cNvSpPr txBox="1"/>
          <p:nvPr/>
        </p:nvSpPr>
        <p:spPr>
          <a:xfrm>
            <a:off x="713250" y="923400"/>
            <a:ext cx="7717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GradientBoostingClassifier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3107fc5114_0_77"/>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3. </a:t>
            </a:r>
            <a:r>
              <a:rPr lang="en"/>
              <a:t>Algorithm Gradient Boosting</a:t>
            </a:r>
            <a:endParaRPr/>
          </a:p>
          <a:p>
            <a:pPr indent="0" lvl="0" marL="0" rtl="0" algn="ctr">
              <a:lnSpc>
                <a:spcPct val="100000"/>
              </a:lnSpc>
              <a:spcBef>
                <a:spcPts val="0"/>
              </a:spcBef>
              <a:spcAft>
                <a:spcPts val="0"/>
              </a:spcAft>
              <a:buSzPts val="2800"/>
              <a:buNone/>
            </a:pPr>
            <a:r>
              <a:t/>
            </a:r>
            <a:endParaRPr/>
          </a:p>
        </p:txBody>
      </p:sp>
      <p:sp>
        <p:nvSpPr>
          <p:cNvPr id="604" name="Google Shape;604;g23107fc5114_0_77"/>
          <p:cNvSpPr txBox="1"/>
          <p:nvPr/>
        </p:nvSpPr>
        <p:spPr>
          <a:xfrm>
            <a:off x="736650" y="1474050"/>
            <a:ext cx="77175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min_samples_split</a:t>
            </a:r>
            <a:r>
              <a:rPr b="0" i="0" lang="en" sz="1400" u="none" cap="none" strike="noStrike">
                <a:solidFill>
                  <a:srgbClr val="000000"/>
                </a:solidFill>
                <a:latin typeface="Arial"/>
                <a:ea typeface="Arial"/>
                <a:cs typeface="Arial"/>
                <a:sym typeface="Arial"/>
              </a:rPr>
              <a:t>: Số lượng mẫu nhỏ nhất cần có trong một nút để có thể phân chia tiếp tục. Nếu một nút có ít hơn số lượng mẫu này, nó sẽ không phân chia và trở thành một lá.</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min_samples_leaf</a:t>
            </a:r>
            <a:r>
              <a:rPr b="0" i="0" lang="en" sz="1400" u="none" cap="none" strike="noStrike">
                <a:solidFill>
                  <a:srgbClr val="000000"/>
                </a:solidFill>
                <a:latin typeface="Arial"/>
                <a:ea typeface="Arial"/>
                <a:cs typeface="Arial"/>
                <a:sym typeface="Arial"/>
              </a:rPr>
              <a:t>: Số lượng mẫu nhỏ nhất được yêu cầu trong mỗi lá. Nếu một lá có ít hơn số lượng mẫu này, nó sẽ không phân chia và trở thành một lá.</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max_features</a:t>
            </a:r>
            <a:r>
              <a:rPr b="0" i="0" lang="en" sz="1400" u="none" cap="none" strike="noStrike">
                <a:solidFill>
                  <a:srgbClr val="000000"/>
                </a:solidFill>
                <a:latin typeface="Arial"/>
                <a:ea typeface="Arial"/>
                <a:cs typeface="Arial"/>
                <a:sym typeface="Arial"/>
              </a:rPr>
              <a:t>: Số lượng đặc trưng tối đa được sử dụng để tìm kiếm phân chia tốt nhất. Mặc định là "auto", có nghĩa là sử dụng tất cả các đặc trưng. Bạn cũng có thể đặt "sqrt" hoặc "log2" để sử dụng căn bậc hai hoặc logarit tự nhiên của số lượng đặc trưng tương ứng.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sng" cap="none" strike="noStrike">
                <a:solidFill>
                  <a:srgbClr val="000000"/>
                </a:solidFill>
                <a:latin typeface="Arial"/>
                <a:ea typeface="Arial"/>
                <a:cs typeface="Arial"/>
                <a:sym typeface="Arial"/>
              </a:rPr>
              <a:t>random_state</a:t>
            </a:r>
            <a:r>
              <a:rPr b="0" i="0" lang="en" sz="1400" u="none" cap="none" strike="noStrike">
                <a:solidFill>
                  <a:srgbClr val="000000"/>
                </a:solidFill>
                <a:latin typeface="Arial"/>
                <a:ea typeface="Arial"/>
                <a:cs typeface="Arial"/>
                <a:sym typeface="Arial"/>
              </a:rPr>
              <a:t>: Seed cho việc tạo các số ngẫu nhiên trong quá trình huấn luyện. Nếu để trống, mỗi lần chạy sẽ có kết quả khác nhau.</a:t>
            </a:r>
            <a:r>
              <a:rPr lang="en"/>
              <a:t>(Giá trị mặc định là None, giá trị hay dùng là 0 và 42)</a:t>
            </a:r>
            <a:endParaRPr b="0" i="0" sz="1400" u="none" cap="none" strike="noStrike">
              <a:solidFill>
                <a:srgbClr val="000000"/>
              </a:solidFill>
              <a:latin typeface="Arial"/>
              <a:ea typeface="Arial"/>
              <a:cs typeface="Arial"/>
              <a:sym typeface="Arial"/>
            </a:endParaRPr>
          </a:p>
        </p:txBody>
      </p:sp>
      <p:sp>
        <p:nvSpPr>
          <p:cNvPr id="605" name="Google Shape;605;g23107fc5114_0_77"/>
          <p:cNvSpPr txBox="1"/>
          <p:nvPr/>
        </p:nvSpPr>
        <p:spPr>
          <a:xfrm>
            <a:off x="713250" y="923400"/>
            <a:ext cx="7717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Các thuộc tính cần thiết để xây dựng đối tượng </a:t>
            </a:r>
            <a:r>
              <a:rPr b="1" i="0" lang="en" sz="1500" u="none" cap="none" strike="noStrike">
                <a:solidFill>
                  <a:srgbClr val="343541"/>
                </a:solidFill>
                <a:latin typeface="Arial"/>
                <a:ea typeface="Arial"/>
                <a:cs typeface="Arial"/>
                <a:sym typeface="Arial"/>
              </a:rPr>
              <a:t>GradientBoostingClassifier</a:t>
            </a:r>
            <a:endParaRPr b="1" i="0" sz="15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232d3e0cf25_1_0"/>
          <p:cNvSpPr txBox="1"/>
          <p:nvPr>
            <p:ph idx="6"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SzPts val="2800"/>
              <a:buFont typeface="Arial"/>
              <a:buNone/>
            </a:pPr>
            <a:r>
              <a:rPr lang="en"/>
              <a:t>4</a:t>
            </a:r>
            <a:r>
              <a:rPr lang="en"/>
              <a:t>. Tối ưu Kết Quả Và Tốc Độ Chạy</a:t>
            </a:r>
            <a:endParaRPr/>
          </a:p>
          <a:p>
            <a:pPr indent="0" lvl="0" marL="0" rtl="0" algn="ctr">
              <a:spcBef>
                <a:spcPts val="0"/>
              </a:spcBef>
              <a:spcAft>
                <a:spcPts val="0"/>
              </a:spcAft>
              <a:buNone/>
            </a:pPr>
            <a:r>
              <a:t/>
            </a:r>
            <a:endParaRPr/>
          </a:p>
        </p:txBody>
      </p:sp>
      <p:pic>
        <p:nvPicPr>
          <p:cNvPr id="611" name="Google Shape;611;g232d3e0cf25_1_0"/>
          <p:cNvPicPr preferRelativeResize="0"/>
          <p:nvPr/>
        </p:nvPicPr>
        <p:blipFill>
          <a:blip r:embed="rId3">
            <a:alphaModFix/>
          </a:blip>
          <a:stretch>
            <a:fillRect/>
          </a:stretch>
        </p:blipFill>
        <p:spPr>
          <a:xfrm>
            <a:off x="713250" y="2388250"/>
            <a:ext cx="4744739" cy="2000525"/>
          </a:xfrm>
          <a:prstGeom prst="rect">
            <a:avLst/>
          </a:prstGeom>
          <a:noFill/>
          <a:ln>
            <a:noFill/>
          </a:ln>
        </p:spPr>
      </p:pic>
      <p:sp>
        <p:nvSpPr>
          <p:cNvPr id="612" name="Google Shape;612;g232d3e0cf25_1_0"/>
          <p:cNvSpPr txBox="1"/>
          <p:nvPr/>
        </p:nvSpPr>
        <p:spPr>
          <a:xfrm>
            <a:off x="713250" y="1024763"/>
            <a:ext cx="596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Cách tối ưu tốc độ chạy và kết quả</a:t>
            </a:r>
            <a:r>
              <a:rPr lang="en"/>
              <a:t>: đó là cần tìm ra </a:t>
            </a:r>
            <a:r>
              <a:rPr lang="en" u="sng"/>
              <a:t>thông số của các thuộc tính trong hàm</a:t>
            </a:r>
            <a:r>
              <a:rPr lang="en"/>
              <a:t> để mang lại kết quả và tốc độ tốt nhất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Ví dụ tối ưu thuật toán Gradient Boosting:</a:t>
            </a:r>
            <a:endParaRPr b="1"/>
          </a:p>
          <a:p>
            <a:pPr indent="0" lvl="0" marL="0" rtl="0" algn="l">
              <a:spcBef>
                <a:spcPts val="0"/>
              </a:spcBef>
              <a:spcAft>
                <a:spcPts val="0"/>
              </a:spcAft>
              <a:buNone/>
            </a:pPr>
            <a:r>
              <a:rPr lang="en"/>
              <a:t>Chúng ta sẽ dùng hàm GridSearchCV trong thư viện scikit-learn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23107fc5114_0_108"/>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5. So Sánh Tốc Độ Và Độ Chính Xác Của Các Thuật Toán</a:t>
            </a:r>
            <a:endParaRPr/>
          </a:p>
        </p:txBody>
      </p:sp>
      <p:sp>
        <p:nvSpPr>
          <p:cNvPr id="618" name="Google Shape;618;g23107fc5114_0_108"/>
          <p:cNvSpPr txBox="1"/>
          <p:nvPr/>
        </p:nvSpPr>
        <p:spPr>
          <a:xfrm>
            <a:off x="713250" y="2307850"/>
            <a:ext cx="7717500" cy="257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Độ chính xác:</a:t>
            </a:r>
            <a:endParaRPr b="1" i="0" sz="15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SVM</a:t>
            </a:r>
            <a:r>
              <a:rPr b="0" i="0" lang="en" sz="1400" u="none" cap="none" strike="noStrike">
                <a:solidFill>
                  <a:srgbClr val="000000"/>
                </a:solidFill>
                <a:latin typeface="Arial"/>
                <a:ea typeface="Arial"/>
                <a:cs typeface="Arial"/>
                <a:sym typeface="Arial"/>
              </a:rPr>
              <a:t>: SVM là thuật toán rất mạnh trong việc phân loại và có thể đạt được độ chính xác cao khi được đúc kết tốt với dữ liệu phù hợp. Tuy nhiên, SVM cũng có thể khó sử dụng đối với những tập dữ liệu lớn hoặc phức tạp.</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Random Forest</a:t>
            </a:r>
            <a:r>
              <a:rPr b="0" i="0" lang="en" sz="1400" u="none" cap="none" strike="noStrike">
                <a:solidFill>
                  <a:srgbClr val="000000"/>
                </a:solidFill>
                <a:latin typeface="Arial"/>
                <a:ea typeface="Arial"/>
                <a:cs typeface="Arial"/>
                <a:sym typeface="Arial"/>
              </a:rPr>
              <a:t>: Random Forest là thuật toán rất linh hoạt và hiệu quả trong việc xây dựng mô hình cho dữ liệu phức tạp. Thuật toán này thường cho kết quả phân loại chính xác cao, đặc biệt là trên các tập dữ liệu lớn.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Gradient Boosting</a:t>
            </a:r>
            <a:r>
              <a:rPr b="0" i="0" lang="en" sz="1400" u="none" cap="none" strike="noStrike">
                <a:solidFill>
                  <a:srgbClr val="000000"/>
                </a:solidFill>
                <a:latin typeface="Arial"/>
                <a:ea typeface="Arial"/>
                <a:cs typeface="Arial"/>
                <a:sym typeface="Arial"/>
              </a:rPr>
              <a:t>: Gradient Boosting là một thuật toán tốt trong việc xây dựng mô hình cho các tập dữ liệu phức tạp và độ chính xác của nó thường là tốt nhất so với hai thuật toán kia. Tuy nhiên, nó có thể khá chậm khi huấn luyện trên các tập dữ liệu lớn.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23107fc5114_0_108"/>
          <p:cNvSpPr txBox="1"/>
          <p:nvPr/>
        </p:nvSpPr>
        <p:spPr>
          <a:xfrm>
            <a:off x="713250" y="1406050"/>
            <a:ext cx="7717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Độ chính xác và tốc độ chạy của các thuật toán phụ thuộc vào nhiều yếu tố, bao gồm kích thước của tập dữ liệu, số lượng và loại các đặc trưng, và các thông số (hyperparameters) được chọn cho mỗi thuật toán.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23107fc5114_0_121"/>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
              <a:t>5. So Sánh Tốc Độ Và Độ Chính Xác Của Các Thuật Toán</a:t>
            </a:r>
            <a:endParaRPr/>
          </a:p>
        </p:txBody>
      </p:sp>
      <p:sp>
        <p:nvSpPr>
          <p:cNvPr id="625" name="Google Shape;625;g23107fc5114_0_121"/>
          <p:cNvSpPr txBox="1"/>
          <p:nvPr/>
        </p:nvSpPr>
        <p:spPr>
          <a:xfrm>
            <a:off x="713250" y="1453025"/>
            <a:ext cx="7717500" cy="21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Tốc độ chạy:</a:t>
            </a:r>
            <a:endParaRPr b="1" i="0" sz="15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SVM</a:t>
            </a:r>
            <a:r>
              <a:rPr b="0" i="0" lang="en" sz="1400" u="none" cap="none" strike="noStrike">
                <a:solidFill>
                  <a:srgbClr val="000000"/>
                </a:solidFill>
                <a:latin typeface="Arial"/>
                <a:ea typeface="Arial"/>
                <a:cs typeface="Arial"/>
                <a:sym typeface="Arial"/>
              </a:rPr>
              <a:t>: SVM có thể chạy rất nhanh trên các tập dữ liệu nhỏ hoặc vừa, tuy nhiên, đối với các tập dữ liệu lớn, SVM có thể chạy chậm do phải xử lý toàn bộ dữ liệu.</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Random Forest</a:t>
            </a:r>
            <a:r>
              <a:rPr b="0" i="0" lang="en" sz="1400" u="none" cap="none" strike="noStrike">
                <a:solidFill>
                  <a:srgbClr val="000000"/>
                </a:solidFill>
                <a:latin typeface="Arial"/>
                <a:ea typeface="Arial"/>
                <a:cs typeface="Arial"/>
                <a:sym typeface="Arial"/>
              </a:rPr>
              <a:t>: Random Forest có thể chạy khá nhanh, đặc biệt là khi được huấn luyện trên các tập dữ liệu lớn, nhờ tính chất phân tán của thuật toán.</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Gradient Boosting</a:t>
            </a:r>
            <a:r>
              <a:rPr b="0" i="0" lang="en" sz="1400" u="none" cap="none" strike="noStrike">
                <a:solidFill>
                  <a:srgbClr val="000000"/>
                </a:solidFill>
                <a:latin typeface="Arial"/>
                <a:ea typeface="Arial"/>
                <a:cs typeface="Arial"/>
                <a:sym typeface="Arial"/>
              </a:rPr>
              <a:t>: Gradient Boosting có thể chậm hơn so với hai thuật toán còn lại, đặc biệt là khi huấn luyện trên các tập dữ liệu lớn, vì việc tối ưu hàm mất mát là quá trình đòi hỏi tính toán phức tạp và tốn nhiều thời gian.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23107fc5114_0_121"/>
          <p:cNvSpPr txBox="1"/>
          <p:nvPr/>
        </p:nvSpPr>
        <p:spPr>
          <a:xfrm>
            <a:off x="713250" y="3357250"/>
            <a:ext cx="7717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Tóm lại, việc chọn thuật toán phù hợp phụ thuộc vào các yếu tố khác nhau trong tập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dữ liệu và mục tiêu của bài toán. Nếu độ chính xác là yếu tố quan trọng, Random Forest và Gradient Boosting là những lựa chọn tốt. Nếu tốc độ chạy là yếu tố quan trọng, SVM có thể là một lựa chọn tốt cho các tập dữ liệu nhỏ và vừa, trong khi Random Forest có thể là lựa chọn tốt cho các tập dữ liệu lớn hơn.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30" name="Shape 630"/>
        <p:cNvGrpSpPr/>
        <p:nvPr/>
      </p:nvGrpSpPr>
      <p:grpSpPr>
        <a:xfrm>
          <a:off x="0" y="0"/>
          <a:ext cx="0" cy="0"/>
          <a:chOff x="0" y="0"/>
          <a:chExt cx="0" cy="0"/>
        </a:xfrm>
      </p:grpSpPr>
      <p:sp>
        <p:nvSpPr>
          <p:cNvPr id="631" name="Google Shape;631;p30"/>
          <p:cNvSpPr/>
          <p:nvPr/>
        </p:nvSpPr>
        <p:spPr>
          <a:xfrm>
            <a:off x="1113366" y="2110085"/>
            <a:ext cx="6917278"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FEEDD8"/>
                </a:solidFill>
                <a:latin typeface="Arial"/>
                <a:ea typeface="Arial"/>
                <a:cs typeface="Arial"/>
                <a:sym typeface="Arial"/>
              </a:rPr>
              <a:t>Thanks for watching</a:t>
            </a:r>
            <a:endParaRPr b="1" i="0" sz="5400" u="none" cap="none" strike="noStrike">
              <a:solidFill>
                <a:srgbClr val="FEEDD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311a4f8327_0_0"/>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GRADIENT DESCENT</a:t>
            </a:r>
            <a:endParaRPr/>
          </a:p>
        </p:txBody>
      </p:sp>
      <p:pic>
        <p:nvPicPr>
          <p:cNvPr id="158" name="Google Shape;158;g2311a4f8327_0_0"/>
          <p:cNvPicPr preferRelativeResize="0"/>
          <p:nvPr/>
        </p:nvPicPr>
        <p:blipFill rotWithShape="1">
          <a:blip r:embed="rId3">
            <a:alphaModFix/>
          </a:blip>
          <a:srcRect b="0" l="0" r="0" t="0"/>
          <a:stretch/>
        </p:blipFill>
        <p:spPr>
          <a:xfrm>
            <a:off x="1115550" y="1310807"/>
            <a:ext cx="7315200" cy="28384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19beee27be_0_0"/>
          <p:cNvSpPr txBox="1"/>
          <p:nvPr>
            <p:ph type="title"/>
          </p:nvPr>
        </p:nvSpPr>
        <p:spPr>
          <a:xfrm>
            <a:off x="2446975" y="1870148"/>
            <a:ext cx="4864500" cy="645000"/>
          </a:xfrm>
          <a:prstGeom prst="rect">
            <a:avLst/>
          </a:prstGeom>
          <a:noFill/>
          <a:ln>
            <a:noFill/>
          </a:ln>
        </p:spPr>
        <p:txBody>
          <a:bodyPr anchorCtr="0" anchor="t" bIns="0" lIns="0" spcFirstLastPara="1" rIns="0" wrap="square" tIns="0">
            <a:noAutofit/>
          </a:bodyPr>
          <a:lstStyle/>
          <a:p>
            <a:pPr indent="0" lvl="0" marL="457200" rtl="0" algn="r">
              <a:lnSpc>
                <a:spcPct val="90000"/>
              </a:lnSpc>
              <a:spcBef>
                <a:spcPts val="0"/>
              </a:spcBef>
              <a:spcAft>
                <a:spcPts val="0"/>
              </a:spcAft>
              <a:buSzPts val="5200"/>
              <a:buNone/>
            </a:pPr>
            <a:r>
              <a:rPr lang="en"/>
              <a:t>Lịch sử</a:t>
            </a:r>
            <a:endParaRPr/>
          </a:p>
        </p:txBody>
      </p:sp>
      <p:sp>
        <p:nvSpPr>
          <p:cNvPr id="164" name="Google Shape;164;g219beee27be_0_0"/>
          <p:cNvSpPr txBox="1"/>
          <p:nvPr>
            <p:ph idx="1" type="subTitle"/>
          </p:nvPr>
        </p:nvSpPr>
        <p:spPr>
          <a:xfrm>
            <a:off x="2444575" y="2758163"/>
            <a:ext cx="4866900" cy="1369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2100"/>
              <a:buNone/>
            </a:pPr>
            <a:r>
              <a:rPr lang="en"/>
              <a:t>AdaBoost được tạo ra bởi Yoav Freund và Robert Schapire năm 1995.</a:t>
            </a:r>
            <a:endParaRPr/>
          </a:p>
          <a:p>
            <a:pPr indent="0" lvl="0" marL="0" rtl="0" algn="r">
              <a:lnSpc>
                <a:spcPct val="100000"/>
              </a:lnSpc>
              <a:spcBef>
                <a:spcPts val="1200"/>
              </a:spcBef>
              <a:spcAft>
                <a:spcPts val="0"/>
              </a:spcAft>
              <a:buSzPts val="2100"/>
              <a:buNone/>
            </a:pPr>
            <a:r>
              <a:rPr lang="en"/>
              <a:t>Năm 1998, Leo Breiman đã sáng tạo Adaboost giống như gradient descent với một hàm loss function</a:t>
            </a:r>
            <a:endParaRPr/>
          </a:p>
          <a:p>
            <a:pPr indent="0" lvl="0" marL="0" rtl="0" algn="r">
              <a:lnSpc>
                <a:spcPct val="100000"/>
              </a:lnSpc>
              <a:spcBef>
                <a:spcPts val="1200"/>
              </a:spcBef>
              <a:spcAft>
                <a:spcPts val="1200"/>
              </a:spcAft>
              <a:buSzPts val="2100"/>
              <a:buNone/>
            </a:pPr>
            <a:r>
              <a:rPr lang="en"/>
              <a:t>Năm 1999, Jerome Friedman đã phát triển thêm với tên gọi Gradient Boosting Machines  </a:t>
            </a:r>
            <a:endParaRPr/>
          </a:p>
        </p:txBody>
      </p:sp>
      <p:sp>
        <p:nvSpPr>
          <p:cNvPr id="165" name="Google Shape;165;g219beee27be_0_0"/>
          <p:cNvSpPr/>
          <p:nvPr/>
        </p:nvSpPr>
        <p:spPr>
          <a:xfrm>
            <a:off x="6455275" y="645377"/>
            <a:ext cx="856200" cy="8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g219beee27be_0_0"/>
          <p:cNvGrpSpPr/>
          <p:nvPr/>
        </p:nvGrpSpPr>
        <p:grpSpPr>
          <a:xfrm>
            <a:off x="6651888" y="817103"/>
            <a:ext cx="462975" cy="462555"/>
            <a:chOff x="3481708" y="3386870"/>
            <a:chExt cx="462975" cy="462555"/>
          </a:xfrm>
        </p:grpSpPr>
        <p:sp>
          <p:nvSpPr>
            <p:cNvPr id="167" name="Google Shape;167;g219beee27be_0_0"/>
            <p:cNvSpPr/>
            <p:nvPr/>
          </p:nvSpPr>
          <p:spPr>
            <a:xfrm>
              <a:off x="3531908" y="3386870"/>
              <a:ext cx="132319" cy="126905"/>
            </a:xfrm>
            <a:custGeom>
              <a:rect b="b" l="l" r="r" t="t"/>
              <a:pathLst>
                <a:path extrusionOk="0" h="1805" w="1882">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219beee27be_0_0"/>
            <p:cNvSpPr/>
            <p:nvPr/>
          </p:nvSpPr>
          <p:spPr>
            <a:xfrm>
              <a:off x="3536970" y="3608270"/>
              <a:ext cx="132319" cy="127749"/>
            </a:xfrm>
            <a:custGeom>
              <a:rect b="b" l="l" r="r" t="t"/>
              <a:pathLst>
                <a:path extrusionOk="0" h="1817" w="1882">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19beee27be_0_0"/>
            <p:cNvSpPr/>
            <p:nvPr/>
          </p:nvSpPr>
          <p:spPr>
            <a:xfrm>
              <a:off x="3760479" y="3386870"/>
              <a:ext cx="131475" cy="126905"/>
            </a:xfrm>
            <a:custGeom>
              <a:rect b="b" l="l" r="r" t="t"/>
              <a:pathLst>
                <a:path extrusionOk="0" h="1805" w="187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19beee27be_0_0"/>
            <p:cNvSpPr/>
            <p:nvPr/>
          </p:nvSpPr>
          <p:spPr>
            <a:xfrm>
              <a:off x="3757104" y="3608270"/>
              <a:ext cx="130631" cy="127749"/>
            </a:xfrm>
            <a:custGeom>
              <a:rect b="b" l="l" r="r" t="t"/>
              <a:pathLst>
                <a:path extrusionOk="0" h="1817" w="1858">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19beee27be_0_0"/>
            <p:cNvSpPr/>
            <p:nvPr/>
          </p:nvSpPr>
          <p:spPr>
            <a:xfrm>
              <a:off x="3696006" y="3549492"/>
              <a:ext cx="34380" cy="31217"/>
            </a:xfrm>
            <a:custGeom>
              <a:rect b="b" l="l" r="r" t="t"/>
              <a:pathLst>
                <a:path extrusionOk="0" h="444" w="489">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19beee27be_0_0"/>
            <p:cNvSpPr/>
            <p:nvPr/>
          </p:nvSpPr>
          <p:spPr>
            <a:xfrm>
              <a:off x="3674211" y="3466810"/>
              <a:ext cx="77901" cy="59480"/>
            </a:xfrm>
            <a:custGeom>
              <a:rect b="b" l="l" r="r" t="t"/>
              <a:pathLst>
                <a:path extrusionOk="0" h="846" w="1108">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19beee27be_0_0"/>
            <p:cNvSpPr/>
            <p:nvPr/>
          </p:nvSpPr>
          <p:spPr>
            <a:xfrm>
              <a:off x="3752112" y="3526220"/>
              <a:ext cx="72839" cy="72065"/>
            </a:xfrm>
            <a:custGeom>
              <a:rect b="b" l="l" r="r" t="t"/>
              <a:pathLst>
                <a:path extrusionOk="0" h="1025" w="1036">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19beee27be_0_0"/>
            <p:cNvSpPr/>
            <p:nvPr/>
          </p:nvSpPr>
          <p:spPr>
            <a:xfrm>
              <a:off x="3601372" y="3526220"/>
              <a:ext cx="73753" cy="72065"/>
            </a:xfrm>
            <a:custGeom>
              <a:rect b="b" l="l" r="r" t="t"/>
              <a:pathLst>
                <a:path extrusionOk="0" h="1025" w="1049">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19beee27be_0_0"/>
            <p:cNvSpPr/>
            <p:nvPr/>
          </p:nvSpPr>
          <p:spPr>
            <a:xfrm>
              <a:off x="3600528" y="3601590"/>
              <a:ext cx="224422" cy="150739"/>
            </a:xfrm>
            <a:custGeom>
              <a:rect b="b" l="l" r="r" t="t"/>
              <a:pathLst>
                <a:path extrusionOk="0" h="2144" w="3192">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19beee27be_0_0"/>
            <p:cNvSpPr/>
            <p:nvPr/>
          </p:nvSpPr>
          <p:spPr>
            <a:xfrm>
              <a:off x="3481708" y="3752260"/>
              <a:ext cx="462975" cy="97165"/>
            </a:xfrm>
            <a:custGeom>
              <a:rect b="b" l="l" r="r" t="t"/>
              <a:pathLst>
                <a:path extrusionOk="0" h="1382" w="6585">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idx="6" type="title"/>
          </p:nvPr>
        </p:nvSpPr>
        <p:spPr>
          <a:xfrm>
            <a:off x="713250" y="469500"/>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a:t>Thuật toán</a:t>
            </a:r>
            <a:endParaRPr/>
          </a:p>
        </p:txBody>
      </p:sp>
      <p:pic>
        <p:nvPicPr>
          <p:cNvPr id="182" name="Google Shape;182;p6"/>
          <p:cNvPicPr preferRelativeResize="0"/>
          <p:nvPr/>
        </p:nvPicPr>
        <p:blipFill rotWithShape="1">
          <a:blip r:embed="rId3">
            <a:alphaModFix/>
          </a:blip>
          <a:srcRect b="0" l="0" r="0" t="0"/>
          <a:stretch/>
        </p:blipFill>
        <p:spPr>
          <a:xfrm>
            <a:off x="1138535" y="1072256"/>
            <a:ext cx="6866929" cy="3915301"/>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19beee27be_0_19"/>
          <p:cNvSpPr txBox="1"/>
          <p:nvPr>
            <p:ph idx="6" type="title"/>
          </p:nvPr>
        </p:nvSpPr>
        <p:spPr>
          <a:xfrm>
            <a:off x="568650" y="2060325"/>
            <a:ext cx="7717500" cy="4539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 sz="3700"/>
              <a:t>Phần 1: Thực hiện các bước của thuật toán gradient boosting</a:t>
            </a:r>
            <a:endParaRPr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5"/>
          <p:cNvGraphicFramePr/>
          <p:nvPr/>
        </p:nvGraphicFramePr>
        <p:xfrm>
          <a:off x="952500" y="1428750"/>
          <a:ext cx="3000000" cy="3000000"/>
        </p:xfrm>
        <a:graphic>
          <a:graphicData uri="http://schemas.openxmlformats.org/drawingml/2006/table">
            <a:tbl>
              <a:tblPr>
                <a:noFill/>
                <a:tableStyleId>{3E129EF0-9148-459E-A3A7-F5BCEEACCBBA}</a:tableStyleId>
              </a:tblPr>
              <a:tblGrid>
                <a:gridCol w="1809750"/>
                <a:gridCol w="1809750"/>
                <a:gridCol w="1809750"/>
                <a:gridCol w="1809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Like Popcorn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Favorite Color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Loves Troll 2</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Green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Blue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Yes</a:t>
                      </a:r>
                      <a:endParaRPr b="1" sz="1400" u="none" cap="none" strike="noStrike"/>
                    </a:p>
                  </a:txBody>
                  <a:tcPr marT="91425" marB="91425" marR="91425" marL="91425"/>
                </a:tc>
              </a:tr>
            </a:tbl>
          </a:graphicData>
        </a:graphic>
      </p:graphicFrame>
      <p:sp>
        <p:nvSpPr>
          <p:cNvPr id="193" name="Google Shape;193;p5"/>
          <p:cNvSpPr txBox="1"/>
          <p:nvPr>
            <p:ph idx="4294967295" type="title"/>
          </p:nvPr>
        </p:nvSpPr>
        <p:spPr>
          <a:xfrm>
            <a:off x="713250" y="469500"/>
            <a:ext cx="7717500" cy="4539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2800"/>
              <a:buNone/>
            </a:pPr>
            <a:r>
              <a:rPr lang="en"/>
              <a:t>TRAIN 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