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p/mo-hinh-phan-lop-naive-bayes-vyDZO0A7lwj"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e95de0e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e95de0e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1ea1754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1ea1754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solidFill>
                  <a:schemeClr val="hlink"/>
                </a:solidFill>
                <a:hlinkClick r:id="rId2"/>
              </a:rPr>
              <a:t>Mô hình phân lớp Naive Bayes (viblo.asia)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ea17545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1ea17545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Một phân loại Naive Bayes dựa trên ý tưởng nó là một lớp được dự đoán bằng các giá trị của đặc trưng cho các thành viên của lớp đó. Các đối tượng là một nhóm (group) trong các lớp nếu chúng có cùng các đặc trưng chung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e95de0e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e95de0e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1ea17545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1ea17545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1ea17545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1ea17545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1ea17545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1ea17545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e95de0e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e95de0e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1ea1754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1ea1754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Naives Bayes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Algorithms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Formula </a:t>
            </a:r>
            <a:endParaRPr/>
          </a:p>
        </p:txBody>
      </p:sp>
      <p:pic>
        <p:nvPicPr>
          <p:cNvPr id="74" name="Google Shape;74;p14"/>
          <p:cNvPicPr preferRelativeResize="0"/>
          <p:nvPr/>
        </p:nvPicPr>
        <p:blipFill>
          <a:blip r:embed="rId3">
            <a:alphaModFix/>
          </a:blip>
          <a:stretch>
            <a:fillRect/>
          </a:stretch>
        </p:blipFill>
        <p:spPr>
          <a:xfrm>
            <a:off x="1685300" y="1885707"/>
            <a:ext cx="5543775" cy="195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Algorithms</a:t>
            </a:r>
            <a:endParaRPr/>
          </a:p>
        </p:txBody>
      </p:sp>
      <p:sp>
        <p:nvSpPr>
          <p:cNvPr id="80" name="Google Shape;80;p15"/>
          <p:cNvSpPr txBox="1"/>
          <p:nvPr>
            <p:ph idx="1" type="body"/>
          </p:nvPr>
        </p:nvSpPr>
        <p:spPr>
          <a:xfrm>
            <a:off x="311700" y="12143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1699300" y="1314475"/>
            <a:ext cx="5540200" cy="3102500"/>
          </a:xfrm>
          <a:prstGeom prst="rect">
            <a:avLst/>
          </a:prstGeom>
          <a:noFill/>
          <a:ln>
            <a:noFill/>
          </a:ln>
        </p:spPr>
      </p:pic>
      <p:pic>
        <p:nvPicPr>
          <p:cNvPr id="82" name="Google Shape;82;p15"/>
          <p:cNvPicPr preferRelativeResize="0"/>
          <p:nvPr/>
        </p:nvPicPr>
        <p:blipFill>
          <a:blip r:embed="rId4">
            <a:alphaModFix/>
          </a:blip>
          <a:stretch>
            <a:fillRect/>
          </a:stretch>
        </p:blipFill>
        <p:spPr>
          <a:xfrm>
            <a:off x="1025400" y="1255572"/>
            <a:ext cx="6758800" cy="322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Algorithms</a:t>
            </a:r>
            <a:endParaRPr/>
          </a:p>
          <a:p>
            <a:pPr indent="0" lvl="0" marL="0" rtl="0" algn="l">
              <a:spcBef>
                <a:spcPts val="0"/>
              </a:spcBef>
              <a:spcAft>
                <a:spcPts val="0"/>
              </a:spcAft>
              <a:buNone/>
            </a:pPr>
            <a:r>
              <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0" y="2107215"/>
            <a:ext cx="9144000" cy="9290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Algorithms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6" name="Google Shape;96;p17"/>
          <p:cNvSpPr txBox="1"/>
          <p:nvPr/>
        </p:nvSpPr>
        <p:spPr>
          <a:xfrm>
            <a:off x="420000" y="1266325"/>
            <a:ext cx="84123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Algorithms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8"/>
          <p:cNvPicPr preferRelativeResize="0"/>
          <p:nvPr/>
        </p:nvPicPr>
        <p:blipFill rotWithShape="1">
          <a:blip r:embed="rId3">
            <a:alphaModFix/>
          </a:blip>
          <a:srcRect b="-9517" l="0" r="-9421" t="0"/>
          <a:stretch/>
        </p:blipFill>
        <p:spPr>
          <a:xfrm>
            <a:off x="1672951" y="1152424"/>
            <a:ext cx="5449450" cy="3663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MapReduce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1808850" y="1095200"/>
            <a:ext cx="5215425" cy="373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input</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3235583" y="0"/>
            <a:ext cx="323513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r>
              <a:rPr lang="en"/>
              <a:t> MapReduce -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1735375" y="1076150"/>
            <a:ext cx="5558125" cy="361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