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7d3d6789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7d3d6789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7d3d6789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7d3d6789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7d3d6789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7d3d6789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7d3d6789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7d3d6789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d3d6789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7d3d6789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7d3d67893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7d3d6789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7d3d6789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7d3d6789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d3d6789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d3d6789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d3d6789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d3d6789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d3d678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7d3d678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d3d678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7d3d67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7d3d6789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7d3d6789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7d3d67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7d3d67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7d3d6789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7d3d6789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7d3d678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7d3d678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7d3d678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7d3d678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220525" y="3718525"/>
            <a:ext cx="30483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Van Tran Thao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2 - Thảo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8942"/>
            <a:ext cx="9144000" cy="107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3 - Tiến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4 - Khải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1075"/>
            <a:ext cx="9144001" cy="5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5 - Vũ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4235"/>
            <a:ext cx="9144000" cy="956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Việc cần làm hôm nay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Lịch họp/report định kỳ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PM với các lead team (bàn giao việc) : 1 lần/tuần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team với thành viên (bàn giao việc) : 2 lần/tuần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Trello mỗi team theo template: Agile, có thêm cột issue cho thành viên nếu phát sinh vấn đề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Trello PM tạo cho Lead team và thành viên: Kanban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Mỗi nhóm có 1 folder, làm những gì đưa vào hết folder để dễ quản lý!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Estimate time: tạo Story points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Việc cần làm hôm nay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1 + Team 3: Khảo sát phần mềm đưa ra requirement, chốt công nghệ sử dụng, khả thi hay không bla blaaaa.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2: Nhận </a:t>
            </a:r>
            <a:r>
              <a:rPr lang="en"/>
              <a:t>requirement, thiết kế và hoàn thành tài liệu đúng hạn. Cần người design (prototype, UI cơ bản).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3: Nhận tài liệu thiết kế, triển khai đúng theo tài liệu phân tích thiết kế.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4: Tạo test case cùng thời điểm Team 3 triển khai code. Code xong test sẵn sàng test.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5: Tạo user manual cùng thời điểm Team 4 test. Đóng gói.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Câu hỏi thầy ?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Hạn cuối cùng là bao giờ ? (đầu tháng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nên chia như nào ? (2 tuần đẹp)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Có được kết hợp agile và scrum không ? (có)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Hỏi ý kiến về plan quy trình làm việc có được không (được)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</a:t>
            </a:r>
            <a:r>
              <a:rPr lang="en"/>
              <a:t>ông tin 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Thành viên: đầy đủ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Ngày: 11/02/2023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Phương pháp phát triển - Agile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550" y="1208851"/>
            <a:ext cx="5480450" cy="315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Phương pháp phát triển - Agile + 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00" y="1190651"/>
            <a:ext cx="6610575" cy="3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Quy trình làm việc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748" y="1228625"/>
            <a:ext cx="5749000" cy="369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00" y="574600"/>
            <a:ext cx="4786151" cy="42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- Lead team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75" y="1199125"/>
            <a:ext cx="8127602" cy="36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- PM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5"/>
            <a:ext cx="9153248" cy="322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1 - Hương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8"/>
            <a:ext cx="9143999" cy="266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