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59" r:id="rId6"/>
    <p:sldId id="260" r:id="rId7"/>
    <p:sldId id="261" r:id="rId8"/>
    <p:sldId id="262" r:id="rId9"/>
    <p:sldId id="263" r:id="rId10"/>
    <p:sldId id="266" r:id="rId11"/>
    <p:sldId id="264" r:id="rId12"/>
    <p:sldId id="267" r:id="rId13"/>
    <p:sldId id="268" r:id="rId14"/>
    <p:sldId id="269" r:id="rId15"/>
    <p:sldId id="271" r:id="rId16"/>
    <p:sldId id="272" r:id="rId17"/>
    <p:sldId id="274"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89" r:id="rId33"/>
    <p:sldId id="290" r:id="rId34"/>
    <p:sldId id="291" r:id="rId35"/>
    <p:sldId id="293" r:id="rId36"/>
    <p:sldId id="292" r:id="rId37"/>
    <p:sldId id="294" r:id="rId38"/>
    <p:sldId id="295" r:id="rId39"/>
    <p:sldId id="2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6" d="100"/>
          <a:sy n="66" d="100"/>
        </p:scale>
        <p:origin x="67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0.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15A09D-6BC2-43AF-83B1-CD1E8794B5F4}" type="doc">
      <dgm:prSet loTypeId="urn:microsoft.com/office/officeart/2011/layout/ConvergingText" loCatId="process" qsTypeId="urn:microsoft.com/office/officeart/2005/8/quickstyle/simple1" qsCatId="simple" csTypeId="urn:microsoft.com/office/officeart/2005/8/colors/accent1_2" csCatId="accent1" phldr="1"/>
      <dgm:spPr/>
      <dgm:t>
        <a:bodyPr/>
        <a:lstStyle/>
        <a:p>
          <a:endParaRPr lang="en-US"/>
        </a:p>
      </dgm:t>
    </dgm:pt>
    <dgm:pt modelId="{547D73BA-E096-4DE0-A30B-C9D271705CFA}">
      <dgm:prSet phldrT="[Text]"/>
      <dgm:spPr/>
      <dgm:t>
        <a:bodyPr/>
        <a:lstStyle/>
        <a:p>
          <a:r>
            <a:rPr lang="en-US" dirty="0" err="1"/>
            <a:t>Đây</a:t>
          </a:r>
          <a:r>
            <a:rPr lang="en-US" dirty="0"/>
            <a:t> </a:t>
          </a:r>
          <a:r>
            <a:rPr lang="en-US" dirty="0" err="1"/>
            <a:t>Mục</a:t>
          </a:r>
          <a:r>
            <a:rPr lang="en-US" dirty="0"/>
            <a:t> </a:t>
          </a:r>
          <a:r>
            <a:rPr lang="en-US" dirty="0" err="1"/>
            <a:t>đích</a:t>
          </a:r>
          <a:r>
            <a:rPr lang="en-US" dirty="0"/>
            <a:t> </a:t>
          </a:r>
          <a:r>
            <a:rPr lang="en-US" dirty="0" err="1"/>
            <a:t>tác</a:t>
          </a:r>
          <a:r>
            <a:rPr lang="en-US" dirty="0"/>
            <a:t> </a:t>
          </a:r>
          <a:r>
            <a:rPr lang="en-US" dirty="0" err="1"/>
            <a:t>giả</a:t>
          </a:r>
          <a:r>
            <a:rPr lang="en-US" dirty="0"/>
            <a:t> </a:t>
          </a:r>
          <a:r>
            <a:rPr lang="en-US" dirty="0" err="1"/>
            <a:t>nghiên</a:t>
          </a:r>
          <a:r>
            <a:rPr lang="en-US" dirty="0"/>
            <a:t> </a:t>
          </a:r>
          <a:r>
            <a:rPr lang="en-US" dirty="0" err="1"/>
            <a:t>cứu</a:t>
          </a:r>
          <a:r>
            <a:rPr lang="en-US" dirty="0"/>
            <a:t> </a:t>
          </a:r>
          <a:r>
            <a:rPr lang="en-US" dirty="0" err="1"/>
            <a:t>để</a:t>
          </a:r>
          <a:r>
            <a:rPr lang="en-US" dirty="0"/>
            <a:t> </a:t>
          </a:r>
          <a:r>
            <a:rPr lang="en-US" dirty="0" err="1"/>
            <a:t>phát</a:t>
          </a:r>
          <a:r>
            <a:rPr lang="en-US" dirty="0"/>
            <a:t> </a:t>
          </a:r>
          <a:r>
            <a:rPr lang="en-US" dirty="0" err="1"/>
            <a:t>triển</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hỗ</a:t>
          </a:r>
          <a:r>
            <a:rPr lang="en-US" dirty="0"/>
            <a:t> </a:t>
          </a:r>
          <a:r>
            <a:rPr lang="en-US" dirty="0" err="1"/>
            <a:t>trợ</a:t>
          </a:r>
          <a:r>
            <a:rPr lang="en-US" dirty="0"/>
            <a:t> </a:t>
          </a:r>
          <a:r>
            <a:rPr lang="en-US" dirty="0" err="1"/>
            <a:t>quyết</a:t>
          </a:r>
          <a:r>
            <a:rPr lang="en-US" dirty="0"/>
            <a:t> </a:t>
          </a:r>
          <a:r>
            <a:rPr lang="en-US" dirty="0" err="1"/>
            <a:t>định</a:t>
          </a:r>
          <a:r>
            <a:rPr lang="en-US" dirty="0"/>
            <a:t> </a:t>
          </a:r>
          <a:r>
            <a:rPr lang="en-US" dirty="0" err="1"/>
            <a:t>tự</a:t>
          </a:r>
          <a:r>
            <a:rPr lang="en-US" dirty="0"/>
            <a:t> </a:t>
          </a:r>
          <a:r>
            <a:rPr lang="en-US" dirty="0" err="1"/>
            <a:t>động</a:t>
          </a:r>
          <a:r>
            <a:rPr lang="en-US" dirty="0"/>
            <a:t> </a:t>
          </a:r>
        </a:p>
      </dgm:t>
    </dgm:pt>
    <dgm:pt modelId="{3CA82A28-7CBD-43D9-B4A4-4C5261498869}" type="parTrans" cxnId="{B9C2C77D-783F-4338-8110-E508A871F8EE}">
      <dgm:prSet/>
      <dgm:spPr/>
      <dgm:t>
        <a:bodyPr/>
        <a:lstStyle/>
        <a:p>
          <a:endParaRPr lang="en-US"/>
        </a:p>
      </dgm:t>
    </dgm:pt>
    <dgm:pt modelId="{7CB52575-877C-49A0-B27E-982AE070A676}" type="sibTrans" cxnId="{B9C2C77D-783F-4338-8110-E508A871F8EE}">
      <dgm:prSet/>
      <dgm:spPr/>
      <dgm:t>
        <a:bodyPr/>
        <a:lstStyle/>
        <a:p>
          <a:endParaRPr lang="en-US"/>
        </a:p>
      </dgm:t>
    </dgm:pt>
    <dgm:pt modelId="{2B8FB155-41F5-48E7-AF70-AFE9AAF004CB}">
      <dgm:prSet phldrT="[Text]" custT="1"/>
      <dgm:spPr/>
      <dgm:t>
        <a:bodyPr/>
        <a:lstStyle/>
        <a:p>
          <a:r>
            <a:rPr lang="en-US" sz="1800" dirty="0" err="1"/>
            <a:t>một</a:t>
          </a:r>
          <a:r>
            <a:rPr lang="en-US" sz="1800" dirty="0"/>
            <a:t> </a:t>
          </a:r>
          <a:r>
            <a:rPr lang="en-US" sz="1800" dirty="0" err="1"/>
            <a:t>số</a:t>
          </a:r>
          <a:r>
            <a:rPr lang="en-US" sz="1800" dirty="0"/>
            <a:t> </a:t>
          </a:r>
          <a:r>
            <a:rPr lang="en-US" sz="1800" dirty="0" err="1"/>
            <a:t>trong</a:t>
          </a:r>
          <a:r>
            <a:rPr lang="en-US" sz="1800" dirty="0"/>
            <a:t> </a:t>
          </a:r>
          <a:r>
            <a:rPr lang="en-US" sz="1800" dirty="0" err="1"/>
            <a:t>những</a:t>
          </a:r>
          <a:r>
            <a:rPr lang="en-US" sz="1800" dirty="0"/>
            <a:t> </a:t>
          </a:r>
          <a:r>
            <a:rPr lang="en-US" sz="1800" dirty="0" err="1"/>
            <a:t>phương</a:t>
          </a:r>
          <a:r>
            <a:rPr lang="en-US" sz="1800" dirty="0"/>
            <a:t> </a:t>
          </a:r>
          <a:r>
            <a:rPr lang="en-US" sz="1800" dirty="0" err="1"/>
            <a:t>pháp</a:t>
          </a:r>
          <a:r>
            <a:rPr lang="en-US" sz="1800" dirty="0"/>
            <a:t> </a:t>
          </a:r>
          <a:r>
            <a:rPr lang="en-US" sz="1800" dirty="0" err="1"/>
            <a:t>có</a:t>
          </a:r>
          <a:r>
            <a:rPr lang="en-US" sz="1800" dirty="0"/>
            <a:t> </a:t>
          </a:r>
          <a:r>
            <a:rPr lang="en-US" sz="1800" dirty="0" err="1"/>
            <a:t>phạm</a:t>
          </a:r>
          <a:r>
            <a:rPr lang="en-US" sz="1800" dirty="0"/>
            <a:t> vi </a:t>
          </a:r>
          <a:r>
            <a:rPr lang="en-US" sz="1800" dirty="0" err="1"/>
            <a:t>hẹp</a:t>
          </a:r>
          <a:r>
            <a:rPr lang="en-US" sz="1800" dirty="0"/>
            <a:t>, </a:t>
          </a:r>
          <a:r>
            <a:rPr lang="en-US" sz="1800" dirty="0" err="1"/>
            <a:t>chỉ</a:t>
          </a:r>
          <a:r>
            <a:rPr lang="en-US" sz="1800" dirty="0"/>
            <a:t> </a:t>
          </a:r>
          <a:r>
            <a:rPr lang="en-US" sz="1800" dirty="0" err="1"/>
            <a:t>xem</a:t>
          </a:r>
          <a:r>
            <a:rPr lang="en-US" sz="1800" dirty="0"/>
            <a:t> </a:t>
          </a:r>
          <a:r>
            <a:rPr lang="en-US" sz="1800" dirty="0" err="1"/>
            <a:t>xét</a:t>
          </a:r>
          <a:r>
            <a:rPr lang="en-US" sz="1800" dirty="0"/>
            <a:t> </a:t>
          </a:r>
          <a:r>
            <a:rPr lang="en-US" sz="1800" dirty="0" err="1"/>
            <a:t>vài</a:t>
          </a:r>
          <a:r>
            <a:rPr lang="en-US" sz="1800" dirty="0"/>
            <a:t> </a:t>
          </a:r>
          <a:r>
            <a:rPr lang="en-US" sz="1800" dirty="0" err="1"/>
            <a:t>rủi</a:t>
          </a:r>
          <a:r>
            <a:rPr lang="en-US" sz="1800" dirty="0"/>
            <a:t> </a:t>
          </a:r>
          <a:r>
            <a:rPr lang="en-US" sz="1800" dirty="0" err="1"/>
            <a:t>ro</a:t>
          </a:r>
          <a:r>
            <a:rPr lang="en-US" sz="1800" dirty="0"/>
            <a:t>, </a:t>
          </a:r>
          <a:r>
            <a:rPr lang="en-US" sz="1800" dirty="0" err="1"/>
            <a:t>và</a:t>
          </a:r>
          <a:r>
            <a:rPr lang="en-US" sz="1800" dirty="0"/>
            <a:t> </a:t>
          </a:r>
          <a:r>
            <a:rPr lang="en-US" sz="1800" dirty="0" err="1"/>
            <a:t>quá</a:t>
          </a:r>
          <a:r>
            <a:rPr lang="en-US" sz="1800" dirty="0"/>
            <a:t> </a:t>
          </a:r>
          <a:r>
            <a:rPr lang="en-US" sz="1800" dirty="0" err="1"/>
            <a:t>phức</a:t>
          </a:r>
          <a:r>
            <a:rPr lang="en-US" sz="1800" dirty="0"/>
            <a:t> </a:t>
          </a:r>
          <a:r>
            <a:rPr lang="en-US" sz="1800" dirty="0" err="1"/>
            <a:t>tạp</a:t>
          </a:r>
          <a:r>
            <a:rPr lang="en-US" sz="1800" dirty="0"/>
            <a:t> </a:t>
          </a:r>
          <a:r>
            <a:rPr lang="en-US" sz="1800" dirty="0" err="1"/>
            <a:t>để</a:t>
          </a:r>
          <a:r>
            <a:rPr lang="en-US" sz="1800" dirty="0"/>
            <a:t> </a:t>
          </a:r>
          <a:r>
            <a:rPr lang="en-US" sz="1800" dirty="0" err="1"/>
            <a:t>được</a:t>
          </a:r>
          <a:r>
            <a:rPr lang="en-US" sz="1800" dirty="0"/>
            <a:t> </a:t>
          </a:r>
          <a:r>
            <a:rPr lang="en-US" sz="1800" dirty="0" err="1"/>
            <a:t>sử</a:t>
          </a:r>
          <a:r>
            <a:rPr lang="en-US" sz="1800" dirty="0"/>
            <a:t> </a:t>
          </a:r>
          <a:r>
            <a:rPr lang="en-US" sz="1800" dirty="0" err="1"/>
            <a:t>dụng</a:t>
          </a:r>
          <a:r>
            <a:rPr lang="en-US" sz="1800" dirty="0"/>
            <a:t> </a:t>
          </a:r>
          <a:r>
            <a:rPr lang="en-US" sz="1800" dirty="0" err="1"/>
            <a:t>trong</a:t>
          </a:r>
          <a:r>
            <a:rPr lang="en-US" sz="1800" dirty="0"/>
            <a:t> </a:t>
          </a:r>
          <a:r>
            <a:rPr lang="en-US" sz="1800" dirty="0" err="1"/>
            <a:t>thực</a:t>
          </a:r>
          <a:r>
            <a:rPr lang="en-US" sz="1800" dirty="0"/>
            <a:t> </a:t>
          </a:r>
          <a:r>
            <a:rPr lang="en-US" sz="1800" dirty="0" err="1"/>
            <a:t>tế</a:t>
          </a:r>
          <a:endParaRPr lang="en-US" sz="1800" dirty="0"/>
        </a:p>
      </dgm:t>
    </dgm:pt>
    <dgm:pt modelId="{B0085EE7-3670-437E-9E6A-E957CBE07732}" type="parTrans" cxnId="{556C50A6-6A36-43C7-B6AF-AFD4ACAB2259}">
      <dgm:prSet/>
      <dgm:spPr/>
      <dgm:t>
        <a:bodyPr/>
        <a:lstStyle/>
        <a:p>
          <a:endParaRPr lang="en-US"/>
        </a:p>
      </dgm:t>
    </dgm:pt>
    <dgm:pt modelId="{50A12B5F-ECB6-4DD6-B3DD-A19CDC1DFF80}" type="sibTrans" cxnId="{556C50A6-6A36-43C7-B6AF-AFD4ACAB2259}">
      <dgm:prSet/>
      <dgm:spPr/>
      <dgm:t>
        <a:bodyPr/>
        <a:lstStyle/>
        <a:p>
          <a:endParaRPr lang="en-US"/>
        </a:p>
      </dgm:t>
    </dgm:pt>
    <dgm:pt modelId="{B6465FD2-9879-45F6-91A2-D45C839BF8F2}">
      <dgm:prSet phldrT="[Text]" custT="1"/>
      <dgm:spPr/>
      <dgm:t>
        <a:bodyPr/>
        <a:lstStyle/>
        <a:p>
          <a:r>
            <a:rPr lang="en-US" sz="1800" dirty="0" err="1"/>
            <a:t>những</a:t>
          </a:r>
          <a:r>
            <a:rPr lang="en-US" sz="1800" dirty="0"/>
            <a:t> </a:t>
          </a:r>
          <a:r>
            <a:rPr lang="en-US" sz="1800" dirty="0" err="1"/>
            <a:t>kiến</a:t>
          </a:r>
          <a:r>
            <a:rPr lang="en-US" sz="1800" dirty="0"/>
            <a:t> ​​</a:t>
          </a:r>
          <a:r>
            <a:rPr lang="en-US" sz="1800" dirty="0" err="1"/>
            <a:t>thức</a:t>
          </a:r>
          <a:r>
            <a:rPr lang="en-US" sz="1800" dirty="0"/>
            <a:t> </a:t>
          </a:r>
          <a:r>
            <a:rPr lang="en-US" sz="1800" dirty="0" err="1"/>
            <a:t>liên</a:t>
          </a:r>
          <a:r>
            <a:rPr lang="en-US" sz="1800" dirty="0"/>
            <a:t> </a:t>
          </a:r>
          <a:r>
            <a:rPr lang="en-US" sz="1800" dirty="0" err="1"/>
            <a:t>quan</a:t>
          </a:r>
          <a:r>
            <a:rPr lang="en-US" sz="1800" dirty="0"/>
            <a:t> </a:t>
          </a:r>
          <a:r>
            <a:rPr lang="en-US" sz="1800" dirty="0" err="1"/>
            <a:t>đến</a:t>
          </a:r>
          <a:r>
            <a:rPr lang="en-US" sz="1800" dirty="0"/>
            <a:t> </a:t>
          </a:r>
          <a:r>
            <a:rPr lang="en-US" sz="1800" dirty="0" err="1"/>
            <a:t>rủi</a:t>
          </a:r>
          <a:r>
            <a:rPr lang="en-US" sz="1800" dirty="0"/>
            <a:t> </a:t>
          </a:r>
          <a:r>
            <a:rPr lang="en-US" sz="1800" dirty="0" err="1"/>
            <a:t>ro</a:t>
          </a:r>
          <a:r>
            <a:rPr lang="en-US" sz="1800" dirty="0"/>
            <a:t> </a:t>
          </a:r>
          <a:r>
            <a:rPr lang="en-US" sz="1800" dirty="0" err="1"/>
            <a:t>trong</a:t>
          </a:r>
          <a:r>
            <a:rPr lang="en-US" sz="1800" dirty="0"/>
            <a:t> DSD </a:t>
          </a:r>
          <a:r>
            <a:rPr lang="en-US" sz="1800" dirty="0" err="1"/>
            <a:t>đang</a:t>
          </a:r>
          <a:r>
            <a:rPr lang="en-US" sz="1800" dirty="0"/>
            <a:t> </a:t>
          </a:r>
          <a:r>
            <a:rPr lang="en-US" sz="1800" dirty="0" err="1"/>
            <a:t>nằm</a:t>
          </a:r>
          <a:r>
            <a:rPr lang="en-US" sz="1800" dirty="0"/>
            <a:t> </a:t>
          </a:r>
          <a:r>
            <a:rPr lang="en-US" sz="1800" dirty="0" err="1"/>
            <a:t>rải</a:t>
          </a:r>
          <a:r>
            <a:rPr lang="en-US" sz="1800" dirty="0"/>
            <a:t> </a:t>
          </a:r>
          <a:r>
            <a:rPr lang="en-US" sz="1800" dirty="0" err="1"/>
            <a:t>rác</a:t>
          </a:r>
          <a:r>
            <a:rPr lang="en-US" sz="1800" dirty="0"/>
            <a:t> </a:t>
          </a:r>
          <a:r>
            <a:rPr lang="en-US" sz="1800" dirty="0" err="1"/>
            <a:t>trên</a:t>
          </a:r>
          <a:r>
            <a:rPr lang="en-US" sz="1800" dirty="0"/>
            <a:t> </a:t>
          </a:r>
          <a:r>
            <a:rPr lang="en-US" sz="1800" dirty="0" err="1"/>
            <a:t>các</a:t>
          </a:r>
          <a:r>
            <a:rPr lang="en-US" sz="1800" dirty="0"/>
            <a:t> </a:t>
          </a:r>
          <a:r>
            <a:rPr lang="en-US" sz="1800" dirty="0" err="1"/>
            <a:t>ấn</a:t>
          </a:r>
          <a:r>
            <a:rPr lang="en-US" sz="1800" dirty="0"/>
            <a:t> </a:t>
          </a:r>
          <a:r>
            <a:rPr lang="en-US" sz="1800" dirty="0" err="1"/>
            <a:t>phẩm</a:t>
          </a:r>
          <a:r>
            <a:rPr lang="en-US" sz="1800" dirty="0"/>
            <a:t> </a:t>
          </a:r>
          <a:r>
            <a:rPr lang="en-US" sz="1800" dirty="0" err="1"/>
            <a:t>khác</a:t>
          </a:r>
          <a:r>
            <a:rPr lang="en-US" sz="1800" dirty="0"/>
            <a:t> </a:t>
          </a:r>
          <a:r>
            <a:rPr lang="en-US" sz="1800" dirty="0" err="1"/>
            <a:t>nhau</a:t>
          </a:r>
          <a:r>
            <a:rPr lang="en-US" sz="1800" dirty="0"/>
            <a:t> </a:t>
          </a:r>
          <a:r>
            <a:rPr lang="en-US" sz="1800" dirty="0" err="1"/>
            <a:t>làm</a:t>
          </a:r>
          <a:r>
            <a:rPr lang="en-US" sz="1800" dirty="0"/>
            <a:t> </a:t>
          </a:r>
          <a:r>
            <a:rPr lang="en-US" sz="1800" dirty="0" err="1"/>
            <a:t>cho</a:t>
          </a:r>
          <a:r>
            <a:rPr lang="en-US" sz="1800" dirty="0"/>
            <a:t> </a:t>
          </a:r>
          <a:r>
            <a:rPr lang="en-US" sz="1800" dirty="0" err="1"/>
            <a:t>nó</a:t>
          </a:r>
          <a:r>
            <a:rPr lang="en-US" sz="1800" dirty="0"/>
            <a:t> </a:t>
          </a:r>
          <a:r>
            <a:rPr lang="en-US" sz="1800" dirty="0" err="1"/>
            <a:t>khó</a:t>
          </a:r>
          <a:r>
            <a:rPr lang="en-US" sz="1800" dirty="0"/>
            <a:t> </a:t>
          </a:r>
          <a:r>
            <a:rPr lang="en-US" sz="1800" dirty="0" err="1"/>
            <a:t>khăn</a:t>
          </a:r>
          <a:r>
            <a:rPr lang="en-US" sz="1800" dirty="0"/>
            <a:t> </a:t>
          </a:r>
          <a:r>
            <a:rPr lang="en-US" sz="1800" dirty="0" err="1"/>
            <a:t>để</a:t>
          </a:r>
          <a:r>
            <a:rPr lang="en-US" sz="1800" dirty="0"/>
            <a:t> </a:t>
          </a:r>
          <a:r>
            <a:rPr lang="en-US" sz="1800" dirty="0" err="1"/>
            <a:t>tìm</a:t>
          </a:r>
          <a:r>
            <a:rPr lang="en-US" sz="1800" dirty="0"/>
            <a:t> </a:t>
          </a:r>
          <a:r>
            <a:rPr lang="en-US" sz="1800" dirty="0" err="1"/>
            <a:t>thông</a:t>
          </a:r>
          <a:r>
            <a:rPr lang="en-US" sz="1800" dirty="0"/>
            <a:t> tin </a:t>
          </a:r>
          <a:r>
            <a:rPr lang="en-US" sz="1800" dirty="0" err="1"/>
            <a:t>liên</a:t>
          </a:r>
          <a:r>
            <a:rPr lang="en-US" sz="1800" dirty="0"/>
            <a:t> </a:t>
          </a:r>
          <a:r>
            <a:rPr lang="en-US" sz="1800" dirty="0" err="1"/>
            <a:t>quan</a:t>
          </a:r>
          <a:endParaRPr lang="en-US" sz="1800" dirty="0"/>
        </a:p>
      </dgm:t>
    </dgm:pt>
    <dgm:pt modelId="{08BA7E49-D724-43A5-8DC6-D9633A4B6412}" type="parTrans" cxnId="{A9C78F58-76A6-4599-97BE-9B9E9FEC73AF}">
      <dgm:prSet/>
      <dgm:spPr/>
      <dgm:t>
        <a:bodyPr/>
        <a:lstStyle/>
        <a:p>
          <a:endParaRPr lang="en-US"/>
        </a:p>
      </dgm:t>
    </dgm:pt>
    <dgm:pt modelId="{52A065D9-B189-4C50-A381-2A90C88B2709}" type="sibTrans" cxnId="{A9C78F58-76A6-4599-97BE-9B9E9FEC73AF}">
      <dgm:prSet/>
      <dgm:spPr/>
      <dgm:t>
        <a:bodyPr/>
        <a:lstStyle/>
        <a:p>
          <a:endParaRPr lang="en-US"/>
        </a:p>
      </dgm:t>
    </dgm:pt>
    <dgm:pt modelId="{2D7FDAB0-027B-45C6-A43C-DC70C90DFEFC}" type="pres">
      <dgm:prSet presAssocID="{8815A09D-6BC2-43AF-83B1-CD1E8794B5F4}" presName="Name0" presStyleCnt="0">
        <dgm:presLayoutVars>
          <dgm:chMax/>
          <dgm:chPref val="1"/>
          <dgm:dir/>
          <dgm:animOne val="branch"/>
          <dgm:animLvl val="lvl"/>
          <dgm:resizeHandles/>
        </dgm:presLayoutVars>
      </dgm:prSet>
      <dgm:spPr/>
    </dgm:pt>
    <dgm:pt modelId="{C83746EF-E47C-45DF-87CC-051EA9CD5035}" type="pres">
      <dgm:prSet presAssocID="{547D73BA-E096-4DE0-A30B-C9D271705CFA}" presName="composite" presStyleCnt="0"/>
      <dgm:spPr/>
    </dgm:pt>
    <dgm:pt modelId="{38FE854B-6774-436A-A4E1-7F51E9E2EAD7}" type="pres">
      <dgm:prSet presAssocID="{547D73BA-E096-4DE0-A30B-C9D271705CFA}" presName="ParentAccent1" presStyleLbl="alignNode1" presStyleIdx="0" presStyleCnt="27"/>
      <dgm:spPr/>
    </dgm:pt>
    <dgm:pt modelId="{785679BA-088A-49D1-9EFC-1A502109CB5A}" type="pres">
      <dgm:prSet presAssocID="{547D73BA-E096-4DE0-A30B-C9D271705CFA}" presName="ParentAccent2" presStyleLbl="alignNode1" presStyleIdx="1" presStyleCnt="27"/>
      <dgm:spPr/>
    </dgm:pt>
    <dgm:pt modelId="{1EDBAFC7-72C2-4149-80B8-B4ACF396F9FD}" type="pres">
      <dgm:prSet presAssocID="{547D73BA-E096-4DE0-A30B-C9D271705CFA}" presName="ParentAccent3" presStyleLbl="alignNode1" presStyleIdx="2" presStyleCnt="27"/>
      <dgm:spPr/>
    </dgm:pt>
    <dgm:pt modelId="{94A0577F-A509-4525-8AFC-1DB747E6839B}" type="pres">
      <dgm:prSet presAssocID="{547D73BA-E096-4DE0-A30B-C9D271705CFA}" presName="ParentAccent4" presStyleLbl="alignNode1" presStyleIdx="3" presStyleCnt="27"/>
      <dgm:spPr/>
    </dgm:pt>
    <dgm:pt modelId="{8AD42044-6109-4689-B811-144731F3BDD8}" type="pres">
      <dgm:prSet presAssocID="{547D73BA-E096-4DE0-A30B-C9D271705CFA}" presName="ParentAccent5" presStyleLbl="alignNode1" presStyleIdx="4" presStyleCnt="27"/>
      <dgm:spPr/>
    </dgm:pt>
    <dgm:pt modelId="{C04B0DA2-91F2-44F8-8484-193ADF16931F}" type="pres">
      <dgm:prSet presAssocID="{547D73BA-E096-4DE0-A30B-C9D271705CFA}" presName="ParentAccent6" presStyleLbl="alignNode1" presStyleIdx="5" presStyleCnt="27"/>
      <dgm:spPr/>
    </dgm:pt>
    <dgm:pt modelId="{8B6FCEC1-B109-46CC-BBD5-7CD210537E72}" type="pres">
      <dgm:prSet presAssocID="{547D73BA-E096-4DE0-A30B-C9D271705CFA}" presName="ParentAccent7" presStyleLbl="alignNode1" presStyleIdx="6" presStyleCnt="27"/>
      <dgm:spPr/>
    </dgm:pt>
    <dgm:pt modelId="{C06D34A0-2072-4E63-AD7A-59CFCF489EC8}" type="pres">
      <dgm:prSet presAssocID="{547D73BA-E096-4DE0-A30B-C9D271705CFA}" presName="ParentAccent8" presStyleLbl="alignNode1" presStyleIdx="7" presStyleCnt="27"/>
      <dgm:spPr/>
    </dgm:pt>
    <dgm:pt modelId="{25053761-435E-4EF7-9BD2-5D13ACB9CC36}" type="pres">
      <dgm:prSet presAssocID="{547D73BA-E096-4DE0-A30B-C9D271705CFA}" presName="ParentAccent9" presStyleLbl="alignNode1" presStyleIdx="8" presStyleCnt="27"/>
      <dgm:spPr/>
    </dgm:pt>
    <dgm:pt modelId="{232BB2D1-7511-47A2-9355-13E26BCCE8FC}" type="pres">
      <dgm:prSet presAssocID="{547D73BA-E096-4DE0-A30B-C9D271705CFA}" presName="ParentAccent10" presStyleLbl="alignNode1" presStyleIdx="9" presStyleCnt="27"/>
      <dgm:spPr/>
    </dgm:pt>
    <dgm:pt modelId="{D53FA5AD-72DF-4EDE-937A-9BA8FDABF9AD}" type="pres">
      <dgm:prSet presAssocID="{547D73BA-E096-4DE0-A30B-C9D271705CFA}" presName="Parent" presStyleLbl="alignNode1" presStyleIdx="10" presStyleCnt="27">
        <dgm:presLayoutVars>
          <dgm:chMax val="5"/>
          <dgm:chPref val="3"/>
          <dgm:bulletEnabled val="1"/>
        </dgm:presLayoutVars>
      </dgm:prSet>
      <dgm:spPr/>
    </dgm:pt>
    <dgm:pt modelId="{1F02D03D-F98F-48C1-B019-65072285A86D}" type="pres">
      <dgm:prSet presAssocID="{2B8FB155-41F5-48E7-AF70-AFE9AAF004CB}" presName="Child1Accent1" presStyleLbl="alignNode1" presStyleIdx="11" presStyleCnt="27"/>
      <dgm:spPr/>
    </dgm:pt>
    <dgm:pt modelId="{5E382A47-3234-4631-BE17-BCB16084127F}" type="pres">
      <dgm:prSet presAssocID="{2B8FB155-41F5-48E7-AF70-AFE9AAF004CB}" presName="Child1Accent2" presStyleLbl="alignNode1" presStyleIdx="12" presStyleCnt="27"/>
      <dgm:spPr/>
    </dgm:pt>
    <dgm:pt modelId="{68100883-53B2-47E4-A9C2-17727BDD4B6E}" type="pres">
      <dgm:prSet presAssocID="{2B8FB155-41F5-48E7-AF70-AFE9AAF004CB}" presName="Child1Accent3" presStyleLbl="alignNode1" presStyleIdx="13" presStyleCnt="27"/>
      <dgm:spPr/>
    </dgm:pt>
    <dgm:pt modelId="{4E21DD10-5270-42BF-A58F-129E1BF3AA7F}" type="pres">
      <dgm:prSet presAssocID="{2B8FB155-41F5-48E7-AF70-AFE9AAF004CB}" presName="Child1Accent4" presStyleLbl="alignNode1" presStyleIdx="14" presStyleCnt="27"/>
      <dgm:spPr/>
    </dgm:pt>
    <dgm:pt modelId="{50919C5C-F414-41A3-9831-38C9F022A7FA}" type="pres">
      <dgm:prSet presAssocID="{2B8FB155-41F5-48E7-AF70-AFE9AAF004CB}" presName="Child1Accent5" presStyleLbl="alignNode1" presStyleIdx="15" presStyleCnt="27"/>
      <dgm:spPr/>
    </dgm:pt>
    <dgm:pt modelId="{E7604B2D-6E31-4A71-951C-0F59ECCFB3EA}" type="pres">
      <dgm:prSet presAssocID="{2B8FB155-41F5-48E7-AF70-AFE9AAF004CB}" presName="Child1Accent6" presStyleLbl="alignNode1" presStyleIdx="16" presStyleCnt="27"/>
      <dgm:spPr/>
    </dgm:pt>
    <dgm:pt modelId="{A893DE1C-5E21-4358-8A20-72EFBD321B40}" type="pres">
      <dgm:prSet presAssocID="{2B8FB155-41F5-48E7-AF70-AFE9AAF004CB}" presName="Child1Accent7" presStyleLbl="alignNode1" presStyleIdx="17" presStyleCnt="27"/>
      <dgm:spPr/>
    </dgm:pt>
    <dgm:pt modelId="{0C03BA2F-F60A-415C-B3FF-9195F2E99399}" type="pres">
      <dgm:prSet presAssocID="{2B8FB155-41F5-48E7-AF70-AFE9AAF004CB}" presName="Child1Accent8" presStyleLbl="alignNode1" presStyleIdx="18" presStyleCnt="27"/>
      <dgm:spPr/>
    </dgm:pt>
    <dgm:pt modelId="{5D06A2D4-0716-4BB4-A70D-7BB79BB23155}" type="pres">
      <dgm:prSet presAssocID="{2B8FB155-41F5-48E7-AF70-AFE9AAF004CB}" presName="Child1Accent9" presStyleLbl="alignNode1" presStyleIdx="19" presStyleCnt="27"/>
      <dgm:spPr/>
    </dgm:pt>
    <dgm:pt modelId="{F6305D42-F268-42FB-86CE-B5079E63F905}" type="pres">
      <dgm:prSet presAssocID="{2B8FB155-41F5-48E7-AF70-AFE9AAF004CB}" presName="Child1" presStyleLbl="revTx" presStyleIdx="0" presStyleCnt="2" custScaleX="142657">
        <dgm:presLayoutVars>
          <dgm:chMax/>
          <dgm:chPref val="0"/>
          <dgm:bulletEnabled val="1"/>
        </dgm:presLayoutVars>
      </dgm:prSet>
      <dgm:spPr/>
    </dgm:pt>
    <dgm:pt modelId="{72FA0A65-1C1A-4B10-B675-09138C8666A5}" type="pres">
      <dgm:prSet presAssocID="{B6465FD2-9879-45F6-91A2-D45C839BF8F2}" presName="Child2Accent1" presStyleLbl="alignNode1" presStyleIdx="20" presStyleCnt="27"/>
      <dgm:spPr/>
    </dgm:pt>
    <dgm:pt modelId="{9CA0C3CB-CAF9-4001-AD39-C845F957E8B9}" type="pres">
      <dgm:prSet presAssocID="{B6465FD2-9879-45F6-91A2-D45C839BF8F2}" presName="Child2Accent2" presStyleLbl="alignNode1" presStyleIdx="21" presStyleCnt="27"/>
      <dgm:spPr/>
    </dgm:pt>
    <dgm:pt modelId="{DE2FE67D-3565-42A8-910E-D132E5AD4C61}" type="pres">
      <dgm:prSet presAssocID="{B6465FD2-9879-45F6-91A2-D45C839BF8F2}" presName="Child2Accent3" presStyleLbl="alignNode1" presStyleIdx="22" presStyleCnt="27"/>
      <dgm:spPr/>
    </dgm:pt>
    <dgm:pt modelId="{5B3E6EF2-2CB5-4B89-99DA-B3595AD34139}" type="pres">
      <dgm:prSet presAssocID="{B6465FD2-9879-45F6-91A2-D45C839BF8F2}" presName="Child2Accent4" presStyleLbl="alignNode1" presStyleIdx="23" presStyleCnt="27"/>
      <dgm:spPr/>
    </dgm:pt>
    <dgm:pt modelId="{ECF83DA5-4229-4B2A-B64C-9785C451C2B7}" type="pres">
      <dgm:prSet presAssocID="{B6465FD2-9879-45F6-91A2-D45C839BF8F2}" presName="Child2Accent5" presStyleLbl="alignNode1" presStyleIdx="24" presStyleCnt="27"/>
      <dgm:spPr/>
    </dgm:pt>
    <dgm:pt modelId="{41D5A9E2-D679-453E-BB87-5CB3828B0591}" type="pres">
      <dgm:prSet presAssocID="{B6465FD2-9879-45F6-91A2-D45C839BF8F2}" presName="Child2Accent6" presStyleLbl="alignNode1" presStyleIdx="25" presStyleCnt="27"/>
      <dgm:spPr/>
    </dgm:pt>
    <dgm:pt modelId="{8AB74F5E-C732-4F89-95E0-69AD72DDF9F6}" type="pres">
      <dgm:prSet presAssocID="{B6465FD2-9879-45F6-91A2-D45C839BF8F2}" presName="Child2Accent7" presStyleLbl="alignNode1" presStyleIdx="26" presStyleCnt="27"/>
      <dgm:spPr/>
    </dgm:pt>
    <dgm:pt modelId="{E93C34D2-663B-4071-8323-A4F074A23ECB}" type="pres">
      <dgm:prSet presAssocID="{B6465FD2-9879-45F6-91A2-D45C839BF8F2}" presName="Child2" presStyleLbl="revTx" presStyleIdx="1" presStyleCnt="2" custScaleX="136763">
        <dgm:presLayoutVars>
          <dgm:chMax/>
          <dgm:chPref val="0"/>
          <dgm:bulletEnabled val="1"/>
        </dgm:presLayoutVars>
      </dgm:prSet>
      <dgm:spPr/>
    </dgm:pt>
  </dgm:ptLst>
  <dgm:cxnLst>
    <dgm:cxn modelId="{A9C78F58-76A6-4599-97BE-9B9E9FEC73AF}" srcId="{547D73BA-E096-4DE0-A30B-C9D271705CFA}" destId="{B6465FD2-9879-45F6-91A2-D45C839BF8F2}" srcOrd="1" destOrd="0" parTransId="{08BA7E49-D724-43A5-8DC6-D9633A4B6412}" sibTransId="{52A065D9-B189-4C50-A381-2A90C88B2709}"/>
    <dgm:cxn modelId="{B9C2C77D-783F-4338-8110-E508A871F8EE}" srcId="{8815A09D-6BC2-43AF-83B1-CD1E8794B5F4}" destId="{547D73BA-E096-4DE0-A30B-C9D271705CFA}" srcOrd="0" destOrd="0" parTransId="{3CA82A28-7CBD-43D9-B4A4-4C5261498869}" sibTransId="{7CB52575-877C-49A0-B27E-982AE070A676}"/>
    <dgm:cxn modelId="{A3020894-FEAA-41C7-843C-0292E109156F}" type="presOf" srcId="{2B8FB155-41F5-48E7-AF70-AFE9AAF004CB}" destId="{F6305D42-F268-42FB-86CE-B5079E63F905}" srcOrd="0" destOrd="0" presId="urn:microsoft.com/office/officeart/2011/layout/ConvergingText"/>
    <dgm:cxn modelId="{556C50A6-6A36-43C7-B6AF-AFD4ACAB2259}" srcId="{547D73BA-E096-4DE0-A30B-C9D271705CFA}" destId="{2B8FB155-41F5-48E7-AF70-AFE9AAF004CB}" srcOrd="0" destOrd="0" parTransId="{B0085EE7-3670-437E-9E6A-E957CBE07732}" sibTransId="{50A12B5F-ECB6-4DD6-B3DD-A19CDC1DFF80}"/>
    <dgm:cxn modelId="{4FC072BA-A465-46E7-B21B-0F4A6AA69BA1}" type="presOf" srcId="{547D73BA-E096-4DE0-A30B-C9D271705CFA}" destId="{D53FA5AD-72DF-4EDE-937A-9BA8FDABF9AD}" srcOrd="0" destOrd="0" presId="urn:microsoft.com/office/officeart/2011/layout/ConvergingText"/>
    <dgm:cxn modelId="{3B469BF1-0B43-4F41-A9A2-52E016BBC827}" type="presOf" srcId="{B6465FD2-9879-45F6-91A2-D45C839BF8F2}" destId="{E93C34D2-663B-4071-8323-A4F074A23ECB}" srcOrd="0" destOrd="0" presId="urn:microsoft.com/office/officeart/2011/layout/ConvergingText"/>
    <dgm:cxn modelId="{B841D6F2-8B5E-4BD0-A0D7-2AEFA49567EE}" type="presOf" srcId="{8815A09D-6BC2-43AF-83B1-CD1E8794B5F4}" destId="{2D7FDAB0-027B-45C6-A43C-DC70C90DFEFC}" srcOrd="0" destOrd="0" presId="urn:microsoft.com/office/officeart/2011/layout/ConvergingText"/>
    <dgm:cxn modelId="{B83D550A-8CB4-4D04-AE07-B3F9EEC2D40F}" type="presParOf" srcId="{2D7FDAB0-027B-45C6-A43C-DC70C90DFEFC}" destId="{C83746EF-E47C-45DF-87CC-051EA9CD5035}" srcOrd="0" destOrd="0" presId="urn:microsoft.com/office/officeart/2011/layout/ConvergingText"/>
    <dgm:cxn modelId="{563448BA-0BD7-473D-9AD2-3F3C99D7A6E1}" type="presParOf" srcId="{C83746EF-E47C-45DF-87CC-051EA9CD5035}" destId="{38FE854B-6774-436A-A4E1-7F51E9E2EAD7}" srcOrd="0" destOrd="0" presId="urn:microsoft.com/office/officeart/2011/layout/ConvergingText"/>
    <dgm:cxn modelId="{AF187B31-0831-47B1-87F1-91C27B1C6836}" type="presParOf" srcId="{C83746EF-E47C-45DF-87CC-051EA9CD5035}" destId="{785679BA-088A-49D1-9EFC-1A502109CB5A}" srcOrd="1" destOrd="0" presId="urn:microsoft.com/office/officeart/2011/layout/ConvergingText"/>
    <dgm:cxn modelId="{E897AA3B-63C4-4A29-9010-F32B8F0B03E3}" type="presParOf" srcId="{C83746EF-E47C-45DF-87CC-051EA9CD5035}" destId="{1EDBAFC7-72C2-4149-80B8-B4ACF396F9FD}" srcOrd="2" destOrd="0" presId="urn:microsoft.com/office/officeart/2011/layout/ConvergingText"/>
    <dgm:cxn modelId="{CB19C57A-BA89-43D1-9407-26E5AC3A143F}" type="presParOf" srcId="{C83746EF-E47C-45DF-87CC-051EA9CD5035}" destId="{94A0577F-A509-4525-8AFC-1DB747E6839B}" srcOrd="3" destOrd="0" presId="urn:microsoft.com/office/officeart/2011/layout/ConvergingText"/>
    <dgm:cxn modelId="{08243B22-0A43-4247-9176-04FA5DFF8781}" type="presParOf" srcId="{C83746EF-E47C-45DF-87CC-051EA9CD5035}" destId="{8AD42044-6109-4689-B811-144731F3BDD8}" srcOrd="4" destOrd="0" presId="urn:microsoft.com/office/officeart/2011/layout/ConvergingText"/>
    <dgm:cxn modelId="{94FB97FC-63CE-474E-A0D4-1934E6F188F4}" type="presParOf" srcId="{C83746EF-E47C-45DF-87CC-051EA9CD5035}" destId="{C04B0DA2-91F2-44F8-8484-193ADF16931F}" srcOrd="5" destOrd="0" presId="urn:microsoft.com/office/officeart/2011/layout/ConvergingText"/>
    <dgm:cxn modelId="{50C4D57C-A9B3-4D73-B6E8-02CE9EE9F2C1}" type="presParOf" srcId="{C83746EF-E47C-45DF-87CC-051EA9CD5035}" destId="{8B6FCEC1-B109-46CC-BBD5-7CD210537E72}" srcOrd="6" destOrd="0" presId="urn:microsoft.com/office/officeart/2011/layout/ConvergingText"/>
    <dgm:cxn modelId="{45204758-39E3-40C2-B76A-2AB1DC3C68CD}" type="presParOf" srcId="{C83746EF-E47C-45DF-87CC-051EA9CD5035}" destId="{C06D34A0-2072-4E63-AD7A-59CFCF489EC8}" srcOrd="7" destOrd="0" presId="urn:microsoft.com/office/officeart/2011/layout/ConvergingText"/>
    <dgm:cxn modelId="{CADB0278-5CB4-4C9B-8AD2-DE77C559BC37}" type="presParOf" srcId="{C83746EF-E47C-45DF-87CC-051EA9CD5035}" destId="{25053761-435E-4EF7-9BD2-5D13ACB9CC36}" srcOrd="8" destOrd="0" presId="urn:microsoft.com/office/officeart/2011/layout/ConvergingText"/>
    <dgm:cxn modelId="{9A8184BF-C23A-472F-A0EC-5219B95D318A}" type="presParOf" srcId="{C83746EF-E47C-45DF-87CC-051EA9CD5035}" destId="{232BB2D1-7511-47A2-9355-13E26BCCE8FC}" srcOrd="9" destOrd="0" presId="urn:microsoft.com/office/officeart/2011/layout/ConvergingText"/>
    <dgm:cxn modelId="{DCA6C784-D612-4504-BD3E-018D9CCC8AB8}" type="presParOf" srcId="{C83746EF-E47C-45DF-87CC-051EA9CD5035}" destId="{D53FA5AD-72DF-4EDE-937A-9BA8FDABF9AD}" srcOrd="10" destOrd="0" presId="urn:microsoft.com/office/officeart/2011/layout/ConvergingText"/>
    <dgm:cxn modelId="{AF2B1F00-A554-4DEA-9AD1-33266D456AC9}" type="presParOf" srcId="{C83746EF-E47C-45DF-87CC-051EA9CD5035}" destId="{1F02D03D-F98F-48C1-B019-65072285A86D}" srcOrd="11" destOrd="0" presId="urn:microsoft.com/office/officeart/2011/layout/ConvergingText"/>
    <dgm:cxn modelId="{11F2CE29-6915-4C77-9625-0224A0ED44E7}" type="presParOf" srcId="{C83746EF-E47C-45DF-87CC-051EA9CD5035}" destId="{5E382A47-3234-4631-BE17-BCB16084127F}" srcOrd="12" destOrd="0" presId="urn:microsoft.com/office/officeart/2011/layout/ConvergingText"/>
    <dgm:cxn modelId="{9748CE73-5BA0-4C23-B2DC-BA6110D5F9F0}" type="presParOf" srcId="{C83746EF-E47C-45DF-87CC-051EA9CD5035}" destId="{68100883-53B2-47E4-A9C2-17727BDD4B6E}" srcOrd="13" destOrd="0" presId="urn:microsoft.com/office/officeart/2011/layout/ConvergingText"/>
    <dgm:cxn modelId="{0CD66105-6D0F-4D82-A440-0AA6C65E8DCF}" type="presParOf" srcId="{C83746EF-E47C-45DF-87CC-051EA9CD5035}" destId="{4E21DD10-5270-42BF-A58F-129E1BF3AA7F}" srcOrd="14" destOrd="0" presId="urn:microsoft.com/office/officeart/2011/layout/ConvergingText"/>
    <dgm:cxn modelId="{97F0D010-3A40-4B23-B401-3BF1532C4DE8}" type="presParOf" srcId="{C83746EF-E47C-45DF-87CC-051EA9CD5035}" destId="{50919C5C-F414-41A3-9831-38C9F022A7FA}" srcOrd="15" destOrd="0" presId="urn:microsoft.com/office/officeart/2011/layout/ConvergingText"/>
    <dgm:cxn modelId="{267F5700-17ED-43C2-9F63-0637F40E9E25}" type="presParOf" srcId="{C83746EF-E47C-45DF-87CC-051EA9CD5035}" destId="{E7604B2D-6E31-4A71-951C-0F59ECCFB3EA}" srcOrd="16" destOrd="0" presId="urn:microsoft.com/office/officeart/2011/layout/ConvergingText"/>
    <dgm:cxn modelId="{A2133EDF-5DE2-495D-8768-745E301AFC97}" type="presParOf" srcId="{C83746EF-E47C-45DF-87CC-051EA9CD5035}" destId="{A893DE1C-5E21-4358-8A20-72EFBD321B40}" srcOrd="17" destOrd="0" presId="urn:microsoft.com/office/officeart/2011/layout/ConvergingText"/>
    <dgm:cxn modelId="{7D0C7499-C872-4797-AA76-7FF5B6328BA1}" type="presParOf" srcId="{C83746EF-E47C-45DF-87CC-051EA9CD5035}" destId="{0C03BA2F-F60A-415C-B3FF-9195F2E99399}" srcOrd="18" destOrd="0" presId="urn:microsoft.com/office/officeart/2011/layout/ConvergingText"/>
    <dgm:cxn modelId="{9BAAC543-DD96-43F0-85D8-4F4B19AA7AFD}" type="presParOf" srcId="{C83746EF-E47C-45DF-87CC-051EA9CD5035}" destId="{5D06A2D4-0716-4BB4-A70D-7BB79BB23155}" srcOrd="19" destOrd="0" presId="urn:microsoft.com/office/officeart/2011/layout/ConvergingText"/>
    <dgm:cxn modelId="{4FCBA48B-8BC0-4295-BF3D-3149B42AB08D}" type="presParOf" srcId="{C83746EF-E47C-45DF-87CC-051EA9CD5035}" destId="{F6305D42-F268-42FB-86CE-B5079E63F905}" srcOrd="20" destOrd="0" presId="urn:microsoft.com/office/officeart/2011/layout/ConvergingText"/>
    <dgm:cxn modelId="{9AA4875D-6E03-4135-91B6-BE0F58146AE9}" type="presParOf" srcId="{C83746EF-E47C-45DF-87CC-051EA9CD5035}" destId="{72FA0A65-1C1A-4B10-B675-09138C8666A5}" srcOrd="21" destOrd="0" presId="urn:microsoft.com/office/officeart/2011/layout/ConvergingText"/>
    <dgm:cxn modelId="{B18E7083-15ED-4DD2-A996-3A7DB6732532}" type="presParOf" srcId="{C83746EF-E47C-45DF-87CC-051EA9CD5035}" destId="{9CA0C3CB-CAF9-4001-AD39-C845F957E8B9}" srcOrd="22" destOrd="0" presId="urn:microsoft.com/office/officeart/2011/layout/ConvergingText"/>
    <dgm:cxn modelId="{B64DCE29-E5A2-466D-A153-7EE9ACBD92D3}" type="presParOf" srcId="{C83746EF-E47C-45DF-87CC-051EA9CD5035}" destId="{DE2FE67D-3565-42A8-910E-D132E5AD4C61}" srcOrd="23" destOrd="0" presId="urn:microsoft.com/office/officeart/2011/layout/ConvergingText"/>
    <dgm:cxn modelId="{82FF36E2-DEA4-4C6C-A927-E1795A5ED986}" type="presParOf" srcId="{C83746EF-E47C-45DF-87CC-051EA9CD5035}" destId="{5B3E6EF2-2CB5-4B89-99DA-B3595AD34139}" srcOrd="24" destOrd="0" presId="urn:microsoft.com/office/officeart/2011/layout/ConvergingText"/>
    <dgm:cxn modelId="{F86CABFA-4D15-4C58-B40D-A5A728F453C4}" type="presParOf" srcId="{C83746EF-E47C-45DF-87CC-051EA9CD5035}" destId="{ECF83DA5-4229-4B2A-B64C-9785C451C2B7}" srcOrd="25" destOrd="0" presId="urn:microsoft.com/office/officeart/2011/layout/ConvergingText"/>
    <dgm:cxn modelId="{BDE04371-B1F0-45D8-921A-6FBB031DAC22}" type="presParOf" srcId="{C83746EF-E47C-45DF-87CC-051EA9CD5035}" destId="{41D5A9E2-D679-453E-BB87-5CB3828B0591}" srcOrd="26" destOrd="0" presId="urn:microsoft.com/office/officeart/2011/layout/ConvergingText"/>
    <dgm:cxn modelId="{3C03AC13-4BEE-4424-AC5A-1F159DB0999F}" type="presParOf" srcId="{C83746EF-E47C-45DF-87CC-051EA9CD5035}" destId="{8AB74F5E-C732-4F89-95E0-69AD72DDF9F6}" srcOrd="27" destOrd="0" presId="urn:microsoft.com/office/officeart/2011/layout/ConvergingText"/>
    <dgm:cxn modelId="{BFAB7054-06A7-40B7-8E2E-7D08C920ADA3}" type="presParOf" srcId="{C83746EF-E47C-45DF-87CC-051EA9CD5035}" destId="{E93C34D2-663B-4071-8323-A4F074A23ECB}" srcOrd="28"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5A14245-3DB6-4FB9-8CA8-421ACCD9666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252A07B-D07F-418F-BC30-66BB7978C8CB}">
      <dgm:prSet/>
      <dgm:spPr/>
      <dgm:t>
        <a:bodyPr/>
        <a:lstStyle/>
        <a:p>
          <a:r>
            <a:rPr lang="en-US" dirty="0"/>
            <a:t>Risk avoidance</a:t>
          </a:r>
        </a:p>
      </dgm:t>
    </dgm:pt>
    <dgm:pt modelId="{6AED00B4-0C02-4DFB-BC5C-55A1B1C4833A}" type="parTrans" cxnId="{0221F586-DB78-4B75-8A1A-AB3185786AEA}">
      <dgm:prSet/>
      <dgm:spPr/>
      <dgm:t>
        <a:bodyPr/>
        <a:lstStyle/>
        <a:p>
          <a:endParaRPr lang="en-US"/>
        </a:p>
      </dgm:t>
    </dgm:pt>
    <dgm:pt modelId="{D0D61523-A28A-41A7-AD23-2836F6083BE3}" type="sibTrans" cxnId="{0221F586-DB78-4B75-8A1A-AB3185786AEA}">
      <dgm:prSet/>
      <dgm:spPr/>
      <dgm:t>
        <a:bodyPr/>
        <a:lstStyle/>
        <a:p>
          <a:endParaRPr lang="en-US"/>
        </a:p>
      </dgm:t>
    </dgm:pt>
    <dgm:pt modelId="{F588DCE4-D7A0-428E-A99A-4465C5ED7841}">
      <dgm:prSet/>
      <dgm:spPr/>
      <dgm:t>
        <a:bodyPr/>
        <a:lstStyle/>
        <a:p>
          <a:r>
            <a:rPr lang="en-US" dirty="0"/>
            <a:t>Risk mitigation</a:t>
          </a:r>
        </a:p>
      </dgm:t>
    </dgm:pt>
    <dgm:pt modelId="{A2B6E75D-5AFA-45C4-A8F0-CE1B28CBE2C7}" type="parTrans" cxnId="{CB8A9BFF-1AA7-45AE-B9B1-6FACC6207284}">
      <dgm:prSet/>
      <dgm:spPr/>
      <dgm:t>
        <a:bodyPr/>
        <a:lstStyle/>
        <a:p>
          <a:endParaRPr lang="en-US"/>
        </a:p>
      </dgm:t>
    </dgm:pt>
    <dgm:pt modelId="{E310651B-4051-4C89-B4C4-4E84A7FF26D5}" type="sibTrans" cxnId="{CB8A9BFF-1AA7-45AE-B9B1-6FACC6207284}">
      <dgm:prSet/>
      <dgm:spPr/>
      <dgm:t>
        <a:bodyPr/>
        <a:lstStyle/>
        <a:p>
          <a:endParaRPr lang="en-US"/>
        </a:p>
      </dgm:t>
    </dgm:pt>
    <dgm:pt modelId="{A809B2E1-0D83-4EA9-BF80-ECA8A0D380A7}">
      <dgm:prSet/>
      <dgm:spPr/>
      <dgm:t>
        <a:bodyPr/>
        <a:lstStyle/>
        <a:p>
          <a:r>
            <a:rPr lang="en-US" dirty="0"/>
            <a:t>Risk transfer</a:t>
          </a:r>
        </a:p>
      </dgm:t>
    </dgm:pt>
    <dgm:pt modelId="{5DE35EEB-ECE9-42EA-8D78-24F93D2C2D17}" type="parTrans" cxnId="{3FAC1F78-98D2-4D70-9903-061BDDDA2AE8}">
      <dgm:prSet/>
      <dgm:spPr/>
      <dgm:t>
        <a:bodyPr/>
        <a:lstStyle/>
        <a:p>
          <a:endParaRPr lang="en-US"/>
        </a:p>
      </dgm:t>
    </dgm:pt>
    <dgm:pt modelId="{6EEDC1C3-AB01-4C3D-AB57-EE31475E7CB8}" type="sibTrans" cxnId="{3FAC1F78-98D2-4D70-9903-061BDDDA2AE8}">
      <dgm:prSet/>
      <dgm:spPr/>
      <dgm:t>
        <a:bodyPr/>
        <a:lstStyle/>
        <a:p>
          <a:endParaRPr lang="en-US"/>
        </a:p>
      </dgm:t>
    </dgm:pt>
    <dgm:pt modelId="{9E0E3055-6273-4B7E-AA6F-E1188046D9D4}">
      <dgm:prSet/>
      <dgm:spPr/>
      <dgm:t>
        <a:bodyPr/>
        <a:lstStyle/>
        <a:p>
          <a:r>
            <a:rPr lang="en-US" dirty="0"/>
            <a:t>Risk acceptance (tolerance)</a:t>
          </a:r>
        </a:p>
      </dgm:t>
    </dgm:pt>
    <dgm:pt modelId="{AFFC430E-63CB-412A-A685-6432F6910841}" type="parTrans" cxnId="{799F1AA7-952B-4E84-AAE2-1DB1AA62640D}">
      <dgm:prSet/>
      <dgm:spPr/>
      <dgm:t>
        <a:bodyPr/>
        <a:lstStyle/>
        <a:p>
          <a:endParaRPr lang="en-US"/>
        </a:p>
      </dgm:t>
    </dgm:pt>
    <dgm:pt modelId="{78F1C9D9-E19B-4D09-B474-8CB36230D0DD}" type="sibTrans" cxnId="{799F1AA7-952B-4E84-AAE2-1DB1AA62640D}">
      <dgm:prSet/>
      <dgm:spPr/>
      <dgm:t>
        <a:bodyPr/>
        <a:lstStyle/>
        <a:p>
          <a:endParaRPr lang="en-US"/>
        </a:p>
      </dgm:t>
    </dgm:pt>
    <dgm:pt modelId="{086F3E5B-7739-433D-BE2C-006B7F1746DB}" type="pres">
      <dgm:prSet presAssocID="{E5A14245-3DB6-4FB9-8CA8-421ACCD9666B}" presName="root" presStyleCnt="0">
        <dgm:presLayoutVars>
          <dgm:dir/>
          <dgm:resizeHandles val="exact"/>
        </dgm:presLayoutVars>
      </dgm:prSet>
      <dgm:spPr/>
    </dgm:pt>
    <dgm:pt modelId="{2AECA169-F8E0-457F-B7D7-2EE172ED40C6}" type="pres">
      <dgm:prSet presAssocID="{D252A07B-D07F-418F-BC30-66BB7978C8CB}" presName="compNode" presStyleCnt="0"/>
      <dgm:spPr/>
    </dgm:pt>
    <dgm:pt modelId="{70270F30-47B5-4B59-9C99-E6DEAF40D4AE}" type="pres">
      <dgm:prSet presAssocID="{D252A07B-D07F-418F-BC30-66BB7978C8CB}" presName="bgRect" presStyleLbl="bgShp" presStyleIdx="0" presStyleCnt="4"/>
      <dgm:spPr/>
    </dgm:pt>
    <dgm:pt modelId="{148C5CC5-CDAA-455A-BD7E-FEBB44C9A691}" type="pres">
      <dgm:prSet presAssocID="{D252A07B-D07F-418F-BC30-66BB7978C8CB}"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aybook"/>
        </a:ext>
      </dgm:extLst>
    </dgm:pt>
    <dgm:pt modelId="{5906FDB3-00E9-4C87-BC5D-133690C35707}" type="pres">
      <dgm:prSet presAssocID="{D252A07B-D07F-418F-BC30-66BB7978C8CB}" presName="spaceRect" presStyleCnt="0"/>
      <dgm:spPr/>
    </dgm:pt>
    <dgm:pt modelId="{3CF74297-5E3C-41BB-AA81-6916A496CF37}" type="pres">
      <dgm:prSet presAssocID="{D252A07B-D07F-418F-BC30-66BB7978C8CB}" presName="parTx" presStyleLbl="revTx" presStyleIdx="0" presStyleCnt="4">
        <dgm:presLayoutVars>
          <dgm:chMax val="0"/>
          <dgm:chPref val="0"/>
        </dgm:presLayoutVars>
      </dgm:prSet>
      <dgm:spPr/>
    </dgm:pt>
    <dgm:pt modelId="{BDB3C190-F6ED-4047-8888-9687DCC3245C}" type="pres">
      <dgm:prSet presAssocID="{D0D61523-A28A-41A7-AD23-2836F6083BE3}" presName="sibTrans" presStyleCnt="0"/>
      <dgm:spPr/>
    </dgm:pt>
    <dgm:pt modelId="{70EA96E9-0464-4AAE-A411-25F9F9602FE8}" type="pres">
      <dgm:prSet presAssocID="{F588DCE4-D7A0-428E-A99A-4465C5ED7841}" presName="compNode" presStyleCnt="0"/>
      <dgm:spPr/>
    </dgm:pt>
    <dgm:pt modelId="{C5E5A01C-764E-4589-8495-5AAB3F3719F2}" type="pres">
      <dgm:prSet presAssocID="{F588DCE4-D7A0-428E-A99A-4465C5ED7841}" presName="bgRect" presStyleLbl="bgShp" presStyleIdx="1" presStyleCnt="4"/>
      <dgm:spPr/>
    </dgm:pt>
    <dgm:pt modelId="{56F050C4-D621-426A-81D6-5D837A684A13}" type="pres">
      <dgm:prSet presAssocID="{F588DCE4-D7A0-428E-A99A-4465C5ED784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D7B313B5-C870-4735-9D48-DDAFFEECA20F}" type="pres">
      <dgm:prSet presAssocID="{F588DCE4-D7A0-428E-A99A-4465C5ED7841}" presName="spaceRect" presStyleCnt="0"/>
      <dgm:spPr/>
    </dgm:pt>
    <dgm:pt modelId="{38D7100E-A1AC-4C70-B41D-257BEF3424EE}" type="pres">
      <dgm:prSet presAssocID="{F588DCE4-D7A0-428E-A99A-4465C5ED7841}" presName="parTx" presStyleLbl="revTx" presStyleIdx="1" presStyleCnt="4">
        <dgm:presLayoutVars>
          <dgm:chMax val="0"/>
          <dgm:chPref val="0"/>
        </dgm:presLayoutVars>
      </dgm:prSet>
      <dgm:spPr/>
    </dgm:pt>
    <dgm:pt modelId="{94E6FBD7-CE3B-4637-A819-02E0CC73D59C}" type="pres">
      <dgm:prSet presAssocID="{E310651B-4051-4C89-B4C4-4E84A7FF26D5}" presName="sibTrans" presStyleCnt="0"/>
      <dgm:spPr/>
    </dgm:pt>
    <dgm:pt modelId="{B037633E-2B46-4999-AC6C-455343A44E39}" type="pres">
      <dgm:prSet presAssocID="{A809B2E1-0D83-4EA9-BF80-ECA8A0D380A7}" presName="compNode" presStyleCnt="0"/>
      <dgm:spPr/>
    </dgm:pt>
    <dgm:pt modelId="{0657EBA9-A1AA-4AA4-AFAA-B63CBF42EB22}" type="pres">
      <dgm:prSet presAssocID="{A809B2E1-0D83-4EA9-BF80-ECA8A0D380A7}" presName="bgRect" presStyleLbl="bgShp" presStyleIdx="2" presStyleCnt="4"/>
      <dgm:spPr/>
    </dgm:pt>
    <dgm:pt modelId="{2C0A2816-C3E7-4C39-B72C-CC391CBF1BDB}" type="pres">
      <dgm:prSet presAssocID="{A809B2E1-0D83-4EA9-BF80-ECA8A0D380A7}"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hare"/>
        </a:ext>
      </dgm:extLst>
    </dgm:pt>
    <dgm:pt modelId="{4859C7CC-A620-4B4B-BE47-222C204B3DFF}" type="pres">
      <dgm:prSet presAssocID="{A809B2E1-0D83-4EA9-BF80-ECA8A0D380A7}" presName="spaceRect" presStyleCnt="0"/>
      <dgm:spPr/>
    </dgm:pt>
    <dgm:pt modelId="{E50C250C-0D0B-43FA-8E6C-99E02B37FD90}" type="pres">
      <dgm:prSet presAssocID="{A809B2E1-0D83-4EA9-BF80-ECA8A0D380A7}" presName="parTx" presStyleLbl="revTx" presStyleIdx="2" presStyleCnt="4">
        <dgm:presLayoutVars>
          <dgm:chMax val="0"/>
          <dgm:chPref val="0"/>
        </dgm:presLayoutVars>
      </dgm:prSet>
      <dgm:spPr/>
    </dgm:pt>
    <dgm:pt modelId="{8EB7133D-3917-402A-90D6-74B82DD935C7}" type="pres">
      <dgm:prSet presAssocID="{6EEDC1C3-AB01-4C3D-AB57-EE31475E7CB8}" presName="sibTrans" presStyleCnt="0"/>
      <dgm:spPr/>
    </dgm:pt>
    <dgm:pt modelId="{BCC1267E-8885-4E30-B798-F42B98734C3E}" type="pres">
      <dgm:prSet presAssocID="{9E0E3055-6273-4B7E-AA6F-E1188046D9D4}" presName="compNode" presStyleCnt="0"/>
      <dgm:spPr/>
    </dgm:pt>
    <dgm:pt modelId="{60C599D0-38EC-40F3-929B-1F795718497C}" type="pres">
      <dgm:prSet presAssocID="{9E0E3055-6273-4B7E-AA6F-E1188046D9D4}" presName="bgRect" presStyleLbl="bgShp" presStyleIdx="3" presStyleCnt="4"/>
      <dgm:spPr/>
    </dgm:pt>
    <dgm:pt modelId="{3873037A-61CF-4D4C-B91C-FC5107852C0D}" type="pres">
      <dgm:prSet presAssocID="{9E0E3055-6273-4B7E-AA6F-E1188046D9D4}"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FB9279F7-FED8-4712-9C0F-7E3BA5B5C9C8}" type="pres">
      <dgm:prSet presAssocID="{9E0E3055-6273-4B7E-AA6F-E1188046D9D4}" presName="spaceRect" presStyleCnt="0"/>
      <dgm:spPr/>
    </dgm:pt>
    <dgm:pt modelId="{B8DDA81C-6757-4A40-8B44-4AF903B700B4}" type="pres">
      <dgm:prSet presAssocID="{9E0E3055-6273-4B7E-AA6F-E1188046D9D4}" presName="parTx" presStyleLbl="revTx" presStyleIdx="3" presStyleCnt="4">
        <dgm:presLayoutVars>
          <dgm:chMax val="0"/>
          <dgm:chPref val="0"/>
        </dgm:presLayoutVars>
      </dgm:prSet>
      <dgm:spPr/>
    </dgm:pt>
  </dgm:ptLst>
  <dgm:cxnLst>
    <dgm:cxn modelId="{C09CE40D-57D0-4A17-84A7-E75B810D5443}" type="presOf" srcId="{E5A14245-3DB6-4FB9-8CA8-421ACCD9666B}" destId="{086F3E5B-7739-433D-BE2C-006B7F1746DB}" srcOrd="0" destOrd="0" presId="urn:microsoft.com/office/officeart/2018/2/layout/IconVerticalSolidList"/>
    <dgm:cxn modelId="{E6089422-CD7B-40D6-B7B0-9E9F73EDD71E}" type="presOf" srcId="{D252A07B-D07F-418F-BC30-66BB7978C8CB}" destId="{3CF74297-5E3C-41BB-AA81-6916A496CF37}" srcOrd="0" destOrd="0" presId="urn:microsoft.com/office/officeart/2018/2/layout/IconVerticalSolidList"/>
    <dgm:cxn modelId="{2F5F992C-0B07-4FB5-850C-CFC70F051930}" type="presOf" srcId="{F588DCE4-D7A0-428E-A99A-4465C5ED7841}" destId="{38D7100E-A1AC-4C70-B41D-257BEF3424EE}" srcOrd="0" destOrd="0" presId="urn:microsoft.com/office/officeart/2018/2/layout/IconVerticalSolidList"/>
    <dgm:cxn modelId="{3FAC1F78-98D2-4D70-9903-061BDDDA2AE8}" srcId="{E5A14245-3DB6-4FB9-8CA8-421ACCD9666B}" destId="{A809B2E1-0D83-4EA9-BF80-ECA8A0D380A7}" srcOrd="2" destOrd="0" parTransId="{5DE35EEB-ECE9-42EA-8D78-24F93D2C2D17}" sibTransId="{6EEDC1C3-AB01-4C3D-AB57-EE31475E7CB8}"/>
    <dgm:cxn modelId="{0221F586-DB78-4B75-8A1A-AB3185786AEA}" srcId="{E5A14245-3DB6-4FB9-8CA8-421ACCD9666B}" destId="{D252A07B-D07F-418F-BC30-66BB7978C8CB}" srcOrd="0" destOrd="0" parTransId="{6AED00B4-0C02-4DFB-BC5C-55A1B1C4833A}" sibTransId="{D0D61523-A28A-41A7-AD23-2836F6083BE3}"/>
    <dgm:cxn modelId="{53149896-8954-4EF1-BA66-C7047286CCA4}" type="presOf" srcId="{A809B2E1-0D83-4EA9-BF80-ECA8A0D380A7}" destId="{E50C250C-0D0B-43FA-8E6C-99E02B37FD90}" srcOrd="0" destOrd="0" presId="urn:microsoft.com/office/officeart/2018/2/layout/IconVerticalSolidList"/>
    <dgm:cxn modelId="{799F1AA7-952B-4E84-AAE2-1DB1AA62640D}" srcId="{E5A14245-3DB6-4FB9-8CA8-421ACCD9666B}" destId="{9E0E3055-6273-4B7E-AA6F-E1188046D9D4}" srcOrd="3" destOrd="0" parTransId="{AFFC430E-63CB-412A-A685-6432F6910841}" sibTransId="{78F1C9D9-E19B-4D09-B474-8CB36230D0DD}"/>
    <dgm:cxn modelId="{E12B5CDA-DC29-49B7-923D-8EAE5EACA49D}" type="presOf" srcId="{9E0E3055-6273-4B7E-AA6F-E1188046D9D4}" destId="{B8DDA81C-6757-4A40-8B44-4AF903B700B4}" srcOrd="0" destOrd="0" presId="urn:microsoft.com/office/officeart/2018/2/layout/IconVerticalSolidList"/>
    <dgm:cxn modelId="{CB8A9BFF-1AA7-45AE-B9B1-6FACC6207284}" srcId="{E5A14245-3DB6-4FB9-8CA8-421ACCD9666B}" destId="{F588DCE4-D7A0-428E-A99A-4465C5ED7841}" srcOrd="1" destOrd="0" parTransId="{A2B6E75D-5AFA-45C4-A8F0-CE1B28CBE2C7}" sibTransId="{E310651B-4051-4C89-B4C4-4E84A7FF26D5}"/>
    <dgm:cxn modelId="{D2072E55-5CE2-4AD8-953C-71FF10811F74}" type="presParOf" srcId="{086F3E5B-7739-433D-BE2C-006B7F1746DB}" destId="{2AECA169-F8E0-457F-B7D7-2EE172ED40C6}" srcOrd="0" destOrd="0" presId="urn:microsoft.com/office/officeart/2018/2/layout/IconVerticalSolidList"/>
    <dgm:cxn modelId="{69997198-CE6A-4D5F-8D5E-28ECFDB2F371}" type="presParOf" srcId="{2AECA169-F8E0-457F-B7D7-2EE172ED40C6}" destId="{70270F30-47B5-4B59-9C99-E6DEAF40D4AE}" srcOrd="0" destOrd="0" presId="urn:microsoft.com/office/officeart/2018/2/layout/IconVerticalSolidList"/>
    <dgm:cxn modelId="{485265A7-60E6-4D5A-B560-ECC859286846}" type="presParOf" srcId="{2AECA169-F8E0-457F-B7D7-2EE172ED40C6}" destId="{148C5CC5-CDAA-455A-BD7E-FEBB44C9A691}" srcOrd="1" destOrd="0" presId="urn:microsoft.com/office/officeart/2018/2/layout/IconVerticalSolidList"/>
    <dgm:cxn modelId="{09BA52FA-655E-4381-9E7F-CF4D246113AF}" type="presParOf" srcId="{2AECA169-F8E0-457F-B7D7-2EE172ED40C6}" destId="{5906FDB3-00E9-4C87-BC5D-133690C35707}" srcOrd="2" destOrd="0" presId="urn:microsoft.com/office/officeart/2018/2/layout/IconVerticalSolidList"/>
    <dgm:cxn modelId="{30358DB3-3DCB-449D-BBAA-9C312A76BB10}" type="presParOf" srcId="{2AECA169-F8E0-457F-B7D7-2EE172ED40C6}" destId="{3CF74297-5E3C-41BB-AA81-6916A496CF37}" srcOrd="3" destOrd="0" presId="urn:microsoft.com/office/officeart/2018/2/layout/IconVerticalSolidList"/>
    <dgm:cxn modelId="{62996B06-D4B0-4885-B52A-9B2AA28D54F1}" type="presParOf" srcId="{086F3E5B-7739-433D-BE2C-006B7F1746DB}" destId="{BDB3C190-F6ED-4047-8888-9687DCC3245C}" srcOrd="1" destOrd="0" presId="urn:microsoft.com/office/officeart/2018/2/layout/IconVerticalSolidList"/>
    <dgm:cxn modelId="{78A915AD-A7A8-469F-9B09-89CBC0FC0AD7}" type="presParOf" srcId="{086F3E5B-7739-433D-BE2C-006B7F1746DB}" destId="{70EA96E9-0464-4AAE-A411-25F9F9602FE8}" srcOrd="2" destOrd="0" presId="urn:microsoft.com/office/officeart/2018/2/layout/IconVerticalSolidList"/>
    <dgm:cxn modelId="{0AD416FD-8F92-42BB-B7E9-356DA0D6AD24}" type="presParOf" srcId="{70EA96E9-0464-4AAE-A411-25F9F9602FE8}" destId="{C5E5A01C-764E-4589-8495-5AAB3F3719F2}" srcOrd="0" destOrd="0" presId="urn:microsoft.com/office/officeart/2018/2/layout/IconVerticalSolidList"/>
    <dgm:cxn modelId="{1FE24130-02F0-4899-8C67-8546CB63A647}" type="presParOf" srcId="{70EA96E9-0464-4AAE-A411-25F9F9602FE8}" destId="{56F050C4-D621-426A-81D6-5D837A684A13}" srcOrd="1" destOrd="0" presId="urn:microsoft.com/office/officeart/2018/2/layout/IconVerticalSolidList"/>
    <dgm:cxn modelId="{DC416ED3-819E-4120-9B3E-3D29B35DAAAD}" type="presParOf" srcId="{70EA96E9-0464-4AAE-A411-25F9F9602FE8}" destId="{D7B313B5-C870-4735-9D48-DDAFFEECA20F}" srcOrd="2" destOrd="0" presId="urn:microsoft.com/office/officeart/2018/2/layout/IconVerticalSolidList"/>
    <dgm:cxn modelId="{C806E841-6681-40FD-95B5-6946FF7F1790}" type="presParOf" srcId="{70EA96E9-0464-4AAE-A411-25F9F9602FE8}" destId="{38D7100E-A1AC-4C70-B41D-257BEF3424EE}" srcOrd="3" destOrd="0" presId="urn:microsoft.com/office/officeart/2018/2/layout/IconVerticalSolidList"/>
    <dgm:cxn modelId="{0CDD1E53-9BF6-4388-B31C-25B24BC6ABCB}" type="presParOf" srcId="{086F3E5B-7739-433D-BE2C-006B7F1746DB}" destId="{94E6FBD7-CE3B-4637-A819-02E0CC73D59C}" srcOrd="3" destOrd="0" presId="urn:microsoft.com/office/officeart/2018/2/layout/IconVerticalSolidList"/>
    <dgm:cxn modelId="{ED7EA55C-D03D-4A1B-90AD-CB88B59A04D8}" type="presParOf" srcId="{086F3E5B-7739-433D-BE2C-006B7F1746DB}" destId="{B037633E-2B46-4999-AC6C-455343A44E39}" srcOrd="4" destOrd="0" presId="urn:microsoft.com/office/officeart/2018/2/layout/IconVerticalSolidList"/>
    <dgm:cxn modelId="{1FCD5104-7E14-4C90-BFEC-4973081A8BF0}" type="presParOf" srcId="{B037633E-2B46-4999-AC6C-455343A44E39}" destId="{0657EBA9-A1AA-4AA4-AFAA-B63CBF42EB22}" srcOrd="0" destOrd="0" presId="urn:microsoft.com/office/officeart/2018/2/layout/IconVerticalSolidList"/>
    <dgm:cxn modelId="{861C4C64-CD74-4F70-B2B1-3444112C3512}" type="presParOf" srcId="{B037633E-2B46-4999-AC6C-455343A44E39}" destId="{2C0A2816-C3E7-4C39-B72C-CC391CBF1BDB}" srcOrd="1" destOrd="0" presId="urn:microsoft.com/office/officeart/2018/2/layout/IconVerticalSolidList"/>
    <dgm:cxn modelId="{8EBF0D6D-A906-4338-A0A2-5BC9D3BEA3B8}" type="presParOf" srcId="{B037633E-2B46-4999-AC6C-455343A44E39}" destId="{4859C7CC-A620-4B4B-BE47-222C204B3DFF}" srcOrd="2" destOrd="0" presId="urn:microsoft.com/office/officeart/2018/2/layout/IconVerticalSolidList"/>
    <dgm:cxn modelId="{9EBF634C-944A-4C89-BA8F-E4C3E5474CCE}" type="presParOf" srcId="{B037633E-2B46-4999-AC6C-455343A44E39}" destId="{E50C250C-0D0B-43FA-8E6C-99E02B37FD90}" srcOrd="3" destOrd="0" presId="urn:microsoft.com/office/officeart/2018/2/layout/IconVerticalSolidList"/>
    <dgm:cxn modelId="{9596AF11-3FAD-40AE-8D3B-E2AA1B36A2F0}" type="presParOf" srcId="{086F3E5B-7739-433D-BE2C-006B7F1746DB}" destId="{8EB7133D-3917-402A-90D6-74B82DD935C7}" srcOrd="5" destOrd="0" presId="urn:microsoft.com/office/officeart/2018/2/layout/IconVerticalSolidList"/>
    <dgm:cxn modelId="{0A20A7FE-BB20-4EB8-965D-4BF1D0E90196}" type="presParOf" srcId="{086F3E5B-7739-433D-BE2C-006B7F1746DB}" destId="{BCC1267E-8885-4E30-B798-F42B98734C3E}" srcOrd="6" destOrd="0" presId="urn:microsoft.com/office/officeart/2018/2/layout/IconVerticalSolidList"/>
    <dgm:cxn modelId="{64569B58-E52E-481E-B432-38C40BEDAC34}" type="presParOf" srcId="{BCC1267E-8885-4E30-B798-F42B98734C3E}" destId="{60C599D0-38EC-40F3-929B-1F795718497C}" srcOrd="0" destOrd="0" presId="urn:microsoft.com/office/officeart/2018/2/layout/IconVerticalSolidList"/>
    <dgm:cxn modelId="{572FF0CD-D4AA-4A21-8FF9-9494F1F0132D}" type="presParOf" srcId="{BCC1267E-8885-4E30-B798-F42B98734C3E}" destId="{3873037A-61CF-4D4C-B91C-FC5107852C0D}" srcOrd="1" destOrd="0" presId="urn:microsoft.com/office/officeart/2018/2/layout/IconVerticalSolidList"/>
    <dgm:cxn modelId="{846E10A4-F809-46CE-B736-AC1547F0C698}" type="presParOf" srcId="{BCC1267E-8885-4E30-B798-F42B98734C3E}" destId="{FB9279F7-FED8-4712-9C0F-7E3BA5B5C9C8}" srcOrd="2" destOrd="0" presId="urn:microsoft.com/office/officeart/2018/2/layout/IconVerticalSolidList"/>
    <dgm:cxn modelId="{B17273CA-4EAD-4E77-AF94-C7157186E686}" type="presParOf" srcId="{BCC1267E-8885-4E30-B798-F42B98734C3E}" destId="{B8DDA81C-6757-4A40-8B44-4AF903B700B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9BD2E33-89A2-4AAD-8FAD-6B8E2F7347C9}" type="doc">
      <dgm:prSet loTypeId="urn:microsoft.com/office/officeart/2009/3/layout/DescendingProcess" loCatId="process" qsTypeId="urn:microsoft.com/office/officeart/2005/8/quickstyle/simple5" qsCatId="simple" csTypeId="urn:microsoft.com/office/officeart/2005/8/colors/accent1_2" csCatId="accent1" phldr="1"/>
      <dgm:spPr/>
      <dgm:t>
        <a:bodyPr/>
        <a:lstStyle/>
        <a:p>
          <a:endParaRPr lang="en-US"/>
        </a:p>
      </dgm:t>
    </dgm:pt>
    <dgm:pt modelId="{A53261C6-4908-427E-A81D-4B49F6810406}">
      <dgm:prSet phldrT="[Text]"/>
      <dgm:spPr/>
      <dgm:t>
        <a:bodyPr/>
        <a:lstStyle/>
        <a:p>
          <a:r>
            <a:rPr lang="en-US" dirty="0"/>
            <a:t>data</a:t>
          </a:r>
        </a:p>
      </dgm:t>
    </dgm:pt>
    <dgm:pt modelId="{D001E78F-008F-4E19-95AA-8D434C496467}" type="parTrans" cxnId="{01D113D4-5D24-4235-AA52-71CFC4A89ABF}">
      <dgm:prSet/>
      <dgm:spPr/>
      <dgm:t>
        <a:bodyPr/>
        <a:lstStyle/>
        <a:p>
          <a:endParaRPr lang="en-US"/>
        </a:p>
      </dgm:t>
    </dgm:pt>
    <dgm:pt modelId="{B687F3FF-2D99-4303-B73A-28FF8671E070}" type="sibTrans" cxnId="{01D113D4-5D24-4235-AA52-71CFC4A89ABF}">
      <dgm:prSet/>
      <dgm:spPr/>
      <dgm:t>
        <a:bodyPr/>
        <a:lstStyle/>
        <a:p>
          <a:endParaRPr lang="en-US"/>
        </a:p>
      </dgm:t>
    </dgm:pt>
    <dgm:pt modelId="{11C37A83-BFF3-4BCE-85E6-699366C3B07A}">
      <dgm:prSet phldrT="[Text]"/>
      <dgm:spPr/>
      <dgm:t>
        <a:bodyPr/>
        <a:lstStyle/>
        <a:p>
          <a:r>
            <a:rPr lang="en-US" dirty="0" err="1"/>
            <a:t>infomation</a:t>
          </a:r>
          <a:endParaRPr lang="en-US" dirty="0"/>
        </a:p>
      </dgm:t>
    </dgm:pt>
    <dgm:pt modelId="{AA002F74-28F8-45FD-A2B4-2F0C874AC805}" type="parTrans" cxnId="{6C5CDADD-4276-4424-9766-71AD7E2397E2}">
      <dgm:prSet/>
      <dgm:spPr/>
      <dgm:t>
        <a:bodyPr/>
        <a:lstStyle/>
        <a:p>
          <a:endParaRPr lang="en-US"/>
        </a:p>
      </dgm:t>
    </dgm:pt>
    <dgm:pt modelId="{13593F54-416C-4395-A541-EE69AEF303A1}" type="sibTrans" cxnId="{6C5CDADD-4276-4424-9766-71AD7E2397E2}">
      <dgm:prSet/>
      <dgm:spPr/>
      <dgm:t>
        <a:bodyPr/>
        <a:lstStyle/>
        <a:p>
          <a:endParaRPr lang="en-US"/>
        </a:p>
      </dgm:t>
    </dgm:pt>
    <dgm:pt modelId="{845869CC-D05D-446B-BD06-7E174CA0084C}">
      <dgm:prSet phldrT="[Text]"/>
      <dgm:spPr/>
      <dgm:t>
        <a:bodyPr/>
        <a:lstStyle/>
        <a:p>
          <a:r>
            <a:rPr lang="en-US" dirty="0"/>
            <a:t>Structured </a:t>
          </a:r>
          <a:r>
            <a:rPr lang="en-US" dirty="0" err="1"/>
            <a:t>infomation</a:t>
          </a:r>
          <a:endParaRPr lang="en-US" dirty="0"/>
        </a:p>
      </dgm:t>
    </dgm:pt>
    <dgm:pt modelId="{62C9301C-C299-447A-B591-D7BB7C7F308C}" type="parTrans" cxnId="{607A6628-89CF-4934-B4A5-846BD73A1525}">
      <dgm:prSet/>
      <dgm:spPr/>
      <dgm:t>
        <a:bodyPr/>
        <a:lstStyle/>
        <a:p>
          <a:endParaRPr lang="en-US"/>
        </a:p>
      </dgm:t>
    </dgm:pt>
    <dgm:pt modelId="{3B3EC6CF-0139-4157-9976-FA4980C03240}" type="sibTrans" cxnId="{607A6628-89CF-4934-B4A5-846BD73A1525}">
      <dgm:prSet/>
      <dgm:spPr/>
      <dgm:t>
        <a:bodyPr/>
        <a:lstStyle/>
        <a:p>
          <a:endParaRPr lang="en-US"/>
        </a:p>
      </dgm:t>
    </dgm:pt>
    <dgm:pt modelId="{0A48CF08-F3C5-4800-AF25-CFD714799E24}">
      <dgm:prSet phldrT="[Text]"/>
      <dgm:spPr/>
      <dgm:t>
        <a:bodyPr/>
        <a:lstStyle/>
        <a:p>
          <a:r>
            <a:rPr lang="en-US" dirty="0"/>
            <a:t>insight</a:t>
          </a:r>
        </a:p>
      </dgm:t>
    </dgm:pt>
    <dgm:pt modelId="{77DCFD41-4ED8-410F-8CB8-CB6BC984A137}" type="parTrans" cxnId="{A6EF8D47-1FE3-4296-BAD2-B00D5D2E9FF2}">
      <dgm:prSet/>
      <dgm:spPr/>
      <dgm:t>
        <a:bodyPr/>
        <a:lstStyle/>
        <a:p>
          <a:endParaRPr lang="en-US"/>
        </a:p>
      </dgm:t>
    </dgm:pt>
    <dgm:pt modelId="{579E9300-2DE3-468E-A259-9C26F899409E}" type="sibTrans" cxnId="{A6EF8D47-1FE3-4296-BAD2-B00D5D2E9FF2}">
      <dgm:prSet/>
      <dgm:spPr/>
      <dgm:t>
        <a:bodyPr/>
        <a:lstStyle/>
        <a:p>
          <a:endParaRPr lang="en-US"/>
        </a:p>
      </dgm:t>
    </dgm:pt>
    <dgm:pt modelId="{2097A9E6-8C6F-4923-8D04-717E624E0E34}">
      <dgm:prSet phldrT="[Text]"/>
      <dgm:spPr/>
      <dgm:t>
        <a:bodyPr/>
        <a:lstStyle/>
        <a:p>
          <a:r>
            <a:rPr lang="en-US" dirty="0"/>
            <a:t>Judgment</a:t>
          </a:r>
        </a:p>
      </dgm:t>
    </dgm:pt>
    <dgm:pt modelId="{D9648343-0744-4745-B8E9-F0D391C6E7E4}" type="parTrans" cxnId="{09D01FC8-90B2-40B5-99DA-47D5C85D8B8E}">
      <dgm:prSet/>
      <dgm:spPr/>
      <dgm:t>
        <a:bodyPr/>
        <a:lstStyle/>
        <a:p>
          <a:endParaRPr lang="en-US"/>
        </a:p>
      </dgm:t>
    </dgm:pt>
    <dgm:pt modelId="{A111D78A-591D-4071-B519-D7AAF0239DC9}" type="sibTrans" cxnId="{09D01FC8-90B2-40B5-99DA-47D5C85D8B8E}">
      <dgm:prSet/>
      <dgm:spPr/>
      <dgm:t>
        <a:bodyPr/>
        <a:lstStyle/>
        <a:p>
          <a:endParaRPr lang="en-US"/>
        </a:p>
      </dgm:t>
    </dgm:pt>
    <dgm:pt modelId="{D9DC7B01-6616-4D5A-9E21-D8F2ADEC388A}">
      <dgm:prSet phldrT="[Text]"/>
      <dgm:spPr/>
      <dgm:t>
        <a:bodyPr/>
        <a:lstStyle/>
        <a:p>
          <a:r>
            <a:rPr lang="en-US" dirty="0"/>
            <a:t>decision</a:t>
          </a:r>
        </a:p>
      </dgm:t>
    </dgm:pt>
    <dgm:pt modelId="{DEEEA516-2F7D-4850-BDA2-49280DACCF02}" type="parTrans" cxnId="{46A2C7D4-F879-408E-9F83-71C0184F89DE}">
      <dgm:prSet/>
      <dgm:spPr/>
      <dgm:t>
        <a:bodyPr/>
        <a:lstStyle/>
        <a:p>
          <a:endParaRPr lang="en-US"/>
        </a:p>
      </dgm:t>
    </dgm:pt>
    <dgm:pt modelId="{7C81A0E5-7CE3-4836-A306-1B9D2E076C8F}" type="sibTrans" cxnId="{46A2C7D4-F879-408E-9F83-71C0184F89DE}">
      <dgm:prSet/>
      <dgm:spPr/>
      <dgm:t>
        <a:bodyPr/>
        <a:lstStyle/>
        <a:p>
          <a:endParaRPr lang="en-US"/>
        </a:p>
      </dgm:t>
    </dgm:pt>
    <dgm:pt modelId="{2EC6B6C2-71E2-4067-B119-E71F129B9AF1}" type="pres">
      <dgm:prSet presAssocID="{F9BD2E33-89A2-4AAD-8FAD-6B8E2F7347C9}" presName="Name0" presStyleCnt="0">
        <dgm:presLayoutVars>
          <dgm:chMax val="7"/>
          <dgm:chPref val="5"/>
        </dgm:presLayoutVars>
      </dgm:prSet>
      <dgm:spPr/>
    </dgm:pt>
    <dgm:pt modelId="{99F446EC-B20B-4500-A98D-D0628DF4D283}" type="pres">
      <dgm:prSet presAssocID="{F9BD2E33-89A2-4AAD-8FAD-6B8E2F7347C9}" presName="arrowNode" presStyleLbl="node1" presStyleIdx="0" presStyleCnt="1"/>
      <dgm:spPr/>
    </dgm:pt>
    <dgm:pt modelId="{8823CEA2-5E83-4A82-AAAA-74926C306E2C}" type="pres">
      <dgm:prSet presAssocID="{A53261C6-4908-427E-A81D-4B49F6810406}" presName="txNode1" presStyleLbl="revTx" presStyleIdx="0" presStyleCnt="6">
        <dgm:presLayoutVars>
          <dgm:bulletEnabled val="1"/>
        </dgm:presLayoutVars>
      </dgm:prSet>
      <dgm:spPr/>
    </dgm:pt>
    <dgm:pt modelId="{608D282C-0672-4C98-A75A-14D4463B1EAA}" type="pres">
      <dgm:prSet presAssocID="{11C37A83-BFF3-4BCE-85E6-699366C3B07A}" presName="txNode2" presStyleLbl="revTx" presStyleIdx="1" presStyleCnt="6" custLinFactNeighborX="2116" custLinFactNeighborY="19201">
        <dgm:presLayoutVars>
          <dgm:bulletEnabled val="1"/>
        </dgm:presLayoutVars>
      </dgm:prSet>
      <dgm:spPr/>
    </dgm:pt>
    <dgm:pt modelId="{8DEA9030-4D85-42EC-A1A7-800F1EE6E351}" type="pres">
      <dgm:prSet presAssocID="{13593F54-416C-4395-A541-EE69AEF303A1}" presName="dotNode2" presStyleCnt="0"/>
      <dgm:spPr/>
    </dgm:pt>
    <dgm:pt modelId="{D7B5806E-192E-411D-8241-809327271E03}" type="pres">
      <dgm:prSet presAssocID="{13593F54-416C-4395-A541-EE69AEF303A1}" presName="dotRepeatNode" presStyleLbl="fgShp" presStyleIdx="0" presStyleCnt="4"/>
      <dgm:spPr/>
    </dgm:pt>
    <dgm:pt modelId="{EF366F8E-1332-4B8D-9B88-2402DC0CFF6D}" type="pres">
      <dgm:prSet presAssocID="{845869CC-D05D-446B-BD06-7E174CA0084C}" presName="txNode3" presStyleLbl="revTx" presStyleIdx="2" presStyleCnt="6" custLinFactNeighborX="-16354" custLinFactNeighborY="-26392">
        <dgm:presLayoutVars>
          <dgm:bulletEnabled val="1"/>
        </dgm:presLayoutVars>
      </dgm:prSet>
      <dgm:spPr/>
    </dgm:pt>
    <dgm:pt modelId="{D89EEF63-23CD-4709-B677-8291EA50E164}" type="pres">
      <dgm:prSet presAssocID="{3B3EC6CF-0139-4157-9976-FA4980C03240}" presName="dotNode3" presStyleCnt="0"/>
      <dgm:spPr/>
    </dgm:pt>
    <dgm:pt modelId="{1C441B8E-E0BF-4B5A-9478-02E79AE10CFC}" type="pres">
      <dgm:prSet presAssocID="{3B3EC6CF-0139-4157-9976-FA4980C03240}" presName="dotRepeatNode" presStyleLbl="fgShp" presStyleIdx="1" presStyleCnt="4"/>
      <dgm:spPr/>
    </dgm:pt>
    <dgm:pt modelId="{C6C69867-E902-4CE8-8887-E77F5FF76559}" type="pres">
      <dgm:prSet presAssocID="{0A48CF08-F3C5-4800-AF25-CFD714799E24}" presName="txNode4" presStyleLbl="revTx" presStyleIdx="3" presStyleCnt="6" custLinFactNeighborX="-21386" custLinFactNeighborY="-3200">
        <dgm:presLayoutVars>
          <dgm:bulletEnabled val="1"/>
        </dgm:presLayoutVars>
      </dgm:prSet>
      <dgm:spPr/>
    </dgm:pt>
    <dgm:pt modelId="{DFA2B293-4D16-4319-AD0E-13F4408C6C00}" type="pres">
      <dgm:prSet presAssocID="{579E9300-2DE3-468E-A259-9C26F899409E}" presName="dotNode4" presStyleCnt="0"/>
      <dgm:spPr/>
    </dgm:pt>
    <dgm:pt modelId="{5B4C623E-1F8B-410F-B5A7-0830D1DEEF54}" type="pres">
      <dgm:prSet presAssocID="{579E9300-2DE3-468E-A259-9C26F899409E}" presName="dotRepeatNode" presStyleLbl="fgShp" presStyleIdx="2" presStyleCnt="4"/>
      <dgm:spPr/>
    </dgm:pt>
    <dgm:pt modelId="{41AB6AE3-084A-4974-A240-CAB9245E751C}" type="pres">
      <dgm:prSet presAssocID="{2097A9E6-8C6F-4923-8D04-717E624E0E34}" presName="txNode5" presStyleLbl="revTx" presStyleIdx="4" presStyleCnt="6" custLinFactNeighborX="13137" custLinFactNeighborY="17601">
        <dgm:presLayoutVars>
          <dgm:bulletEnabled val="1"/>
        </dgm:presLayoutVars>
      </dgm:prSet>
      <dgm:spPr/>
    </dgm:pt>
    <dgm:pt modelId="{A6AB1BD4-58B4-4ED9-935D-EF139F7B6F14}" type="pres">
      <dgm:prSet presAssocID="{A111D78A-591D-4071-B519-D7AAF0239DC9}" presName="dotNode5" presStyleCnt="0"/>
      <dgm:spPr/>
    </dgm:pt>
    <dgm:pt modelId="{4FE885AF-A1AC-4EB9-961B-CD185BDDFA90}" type="pres">
      <dgm:prSet presAssocID="{A111D78A-591D-4071-B519-D7AAF0239DC9}" presName="dotRepeatNode" presStyleLbl="fgShp" presStyleIdx="3" presStyleCnt="4"/>
      <dgm:spPr/>
    </dgm:pt>
    <dgm:pt modelId="{AE9523B8-927B-4001-AB21-6222B8EA85CF}" type="pres">
      <dgm:prSet presAssocID="{D9DC7B01-6616-4D5A-9E21-D8F2ADEC388A}" presName="txNode6" presStyleLbl="revTx" presStyleIdx="5" presStyleCnt="6">
        <dgm:presLayoutVars>
          <dgm:bulletEnabled val="1"/>
        </dgm:presLayoutVars>
      </dgm:prSet>
      <dgm:spPr/>
    </dgm:pt>
  </dgm:ptLst>
  <dgm:cxnLst>
    <dgm:cxn modelId="{71765010-90A6-48F4-9D6A-34F0375B9D53}" type="presOf" srcId="{A53261C6-4908-427E-A81D-4B49F6810406}" destId="{8823CEA2-5E83-4A82-AAAA-74926C306E2C}" srcOrd="0" destOrd="0" presId="urn:microsoft.com/office/officeart/2009/3/layout/DescendingProcess"/>
    <dgm:cxn modelId="{41C0D51B-E751-4019-971A-65C8EE8943D9}" type="presOf" srcId="{579E9300-2DE3-468E-A259-9C26F899409E}" destId="{5B4C623E-1F8B-410F-B5A7-0830D1DEEF54}" srcOrd="0" destOrd="0" presId="urn:microsoft.com/office/officeart/2009/3/layout/DescendingProcess"/>
    <dgm:cxn modelId="{607A6628-89CF-4934-B4A5-846BD73A1525}" srcId="{F9BD2E33-89A2-4AAD-8FAD-6B8E2F7347C9}" destId="{845869CC-D05D-446B-BD06-7E174CA0084C}" srcOrd="2" destOrd="0" parTransId="{62C9301C-C299-447A-B591-D7BB7C7F308C}" sibTransId="{3B3EC6CF-0139-4157-9976-FA4980C03240}"/>
    <dgm:cxn modelId="{114AAD2D-5E14-410D-AFBB-A8F3B52E3AAB}" type="presOf" srcId="{2097A9E6-8C6F-4923-8D04-717E624E0E34}" destId="{41AB6AE3-084A-4974-A240-CAB9245E751C}" srcOrd="0" destOrd="0" presId="urn:microsoft.com/office/officeart/2009/3/layout/DescendingProcess"/>
    <dgm:cxn modelId="{A6EF8D47-1FE3-4296-BAD2-B00D5D2E9FF2}" srcId="{F9BD2E33-89A2-4AAD-8FAD-6B8E2F7347C9}" destId="{0A48CF08-F3C5-4800-AF25-CFD714799E24}" srcOrd="3" destOrd="0" parTransId="{77DCFD41-4ED8-410F-8CB8-CB6BC984A137}" sibTransId="{579E9300-2DE3-468E-A259-9C26F899409E}"/>
    <dgm:cxn modelId="{9D4B3150-CE6F-4D3D-82D0-6FB18CB7C697}" type="presOf" srcId="{A111D78A-591D-4071-B519-D7AAF0239DC9}" destId="{4FE885AF-A1AC-4EB9-961B-CD185BDDFA90}" srcOrd="0" destOrd="0" presId="urn:microsoft.com/office/officeart/2009/3/layout/DescendingProcess"/>
    <dgm:cxn modelId="{3C79D671-7C2E-4F8C-ACCE-1092B79FB7C5}" type="presOf" srcId="{0A48CF08-F3C5-4800-AF25-CFD714799E24}" destId="{C6C69867-E902-4CE8-8887-E77F5FF76559}" srcOrd="0" destOrd="0" presId="urn:microsoft.com/office/officeart/2009/3/layout/DescendingProcess"/>
    <dgm:cxn modelId="{B7974872-6F64-4BA2-A6C7-A8EAA2AFFCDA}" type="presOf" srcId="{3B3EC6CF-0139-4157-9976-FA4980C03240}" destId="{1C441B8E-E0BF-4B5A-9478-02E79AE10CFC}" srcOrd="0" destOrd="0" presId="urn:microsoft.com/office/officeart/2009/3/layout/DescendingProcess"/>
    <dgm:cxn modelId="{BEB5B773-6105-40AE-965D-4B14FBB7CE5B}" type="presOf" srcId="{845869CC-D05D-446B-BD06-7E174CA0084C}" destId="{EF366F8E-1332-4B8D-9B88-2402DC0CFF6D}" srcOrd="0" destOrd="0" presId="urn:microsoft.com/office/officeart/2009/3/layout/DescendingProcess"/>
    <dgm:cxn modelId="{AD9FC894-F07D-4C33-925B-28BEBE146F0C}" type="presOf" srcId="{D9DC7B01-6616-4D5A-9E21-D8F2ADEC388A}" destId="{AE9523B8-927B-4001-AB21-6222B8EA85CF}" srcOrd="0" destOrd="0" presId="urn:microsoft.com/office/officeart/2009/3/layout/DescendingProcess"/>
    <dgm:cxn modelId="{3EDC6DA9-2D67-4F18-A45F-A32757F12B3D}" type="presOf" srcId="{F9BD2E33-89A2-4AAD-8FAD-6B8E2F7347C9}" destId="{2EC6B6C2-71E2-4067-B119-E71F129B9AF1}" srcOrd="0" destOrd="0" presId="urn:microsoft.com/office/officeart/2009/3/layout/DescendingProcess"/>
    <dgm:cxn modelId="{09D01FC8-90B2-40B5-99DA-47D5C85D8B8E}" srcId="{F9BD2E33-89A2-4AAD-8FAD-6B8E2F7347C9}" destId="{2097A9E6-8C6F-4923-8D04-717E624E0E34}" srcOrd="4" destOrd="0" parTransId="{D9648343-0744-4745-B8E9-F0D391C6E7E4}" sibTransId="{A111D78A-591D-4071-B519-D7AAF0239DC9}"/>
    <dgm:cxn modelId="{01D113D4-5D24-4235-AA52-71CFC4A89ABF}" srcId="{F9BD2E33-89A2-4AAD-8FAD-6B8E2F7347C9}" destId="{A53261C6-4908-427E-A81D-4B49F6810406}" srcOrd="0" destOrd="0" parTransId="{D001E78F-008F-4E19-95AA-8D434C496467}" sibTransId="{B687F3FF-2D99-4303-B73A-28FF8671E070}"/>
    <dgm:cxn modelId="{46A2C7D4-F879-408E-9F83-71C0184F89DE}" srcId="{F9BD2E33-89A2-4AAD-8FAD-6B8E2F7347C9}" destId="{D9DC7B01-6616-4D5A-9E21-D8F2ADEC388A}" srcOrd="5" destOrd="0" parTransId="{DEEEA516-2F7D-4850-BDA2-49280DACCF02}" sibTransId="{7C81A0E5-7CE3-4836-A306-1B9D2E076C8F}"/>
    <dgm:cxn modelId="{6C5CDADD-4276-4424-9766-71AD7E2397E2}" srcId="{F9BD2E33-89A2-4AAD-8FAD-6B8E2F7347C9}" destId="{11C37A83-BFF3-4BCE-85E6-699366C3B07A}" srcOrd="1" destOrd="0" parTransId="{AA002F74-28F8-45FD-A2B4-2F0C874AC805}" sibTransId="{13593F54-416C-4395-A541-EE69AEF303A1}"/>
    <dgm:cxn modelId="{60CE95F6-F8C6-42E6-8843-0F743CEC0B19}" type="presOf" srcId="{11C37A83-BFF3-4BCE-85E6-699366C3B07A}" destId="{608D282C-0672-4C98-A75A-14D4463B1EAA}" srcOrd="0" destOrd="0" presId="urn:microsoft.com/office/officeart/2009/3/layout/DescendingProcess"/>
    <dgm:cxn modelId="{983792F9-5683-4FBA-BB53-51B0D215B6A4}" type="presOf" srcId="{13593F54-416C-4395-A541-EE69AEF303A1}" destId="{D7B5806E-192E-411D-8241-809327271E03}" srcOrd="0" destOrd="0" presId="urn:microsoft.com/office/officeart/2009/3/layout/DescendingProcess"/>
    <dgm:cxn modelId="{3E279BAA-CFF3-4D51-BC3F-269E1A6D18EA}" type="presParOf" srcId="{2EC6B6C2-71E2-4067-B119-E71F129B9AF1}" destId="{99F446EC-B20B-4500-A98D-D0628DF4D283}" srcOrd="0" destOrd="0" presId="urn:microsoft.com/office/officeart/2009/3/layout/DescendingProcess"/>
    <dgm:cxn modelId="{DFC31D2E-51EA-42FB-914B-99DB61B94AFF}" type="presParOf" srcId="{2EC6B6C2-71E2-4067-B119-E71F129B9AF1}" destId="{8823CEA2-5E83-4A82-AAAA-74926C306E2C}" srcOrd="1" destOrd="0" presId="urn:microsoft.com/office/officeart/2009/3/layout/DescendingProcess"/>
    <dgm:cxn modelId="{296AC12E-EC7D-4455-9E8B-CF0B009D9844}" type="presParOf" srcId="{2EC6B6C2-71E2-4067-B119-E71F129B9AF1}" destId="{608D282C-0672-4C98-A75A-14D4463B1EAA}" srcOrd="2" destOrd="0" presId="urn:microsoft.com/office/officeart/2009/3/layout/DescendingProcess"/>
    <dgm:cxn modelId="{1F3205A2-9BCE-495A-AA83-DD65A57BFFF0}" type="presParOf" srcId="{2EC6B6C2-71E2-4067-B119-E71F129B9AF1}" destId="{8DEA9030-4D85-42EC-A1A7-800F1EE6E351}" srcOrd="3" destOrd="0" presId="urn:microsoft.com/office/officeart/2009/3/layout/DescendingProcess"/>
    <dgm:cxn modelId="{D1A84E39-4067-462F-9C35-50D42C2FE09B}" type="presParOf" srcId="{8DEA9030-4D85-42EC-A1A7-800F1EE6E351}" destId="{D7B5806E-192E-411D-8241-809327271E03}" srcOrd="0" destOrd="0" presId="urn:microsoft.com/office/officeart/2009/3/layout/DescendingProcess"/>
    <dgm:cxn modelId="{5FED6F62-E9AD-48B7-8742-5F467D624E88}" type="presParOf" srcId="{2EC6B6C2-71E2-4067-B119-E71F129B9AF1}" destId="{EF366F8E-1332-4B8D-9B88-2402DC0CFF6D}" srcOrd="4" destOrd="0" presId="urn:microsoft.com/office/officeart/2009/3/layout/DescendingProcess"/>
    <dgm:cxn modelId="{62867224-564D-46BD-AE90-055D51861A6C}" type="presParOf" srcId="{2EC6B6C2-71E2-4067-B119-E71F129B9AF1}" destId="{D89EEF63-23CD-4709-B677-8291EA50E164}" srcOrd="5" destOrd="0" presId="urn:microsoft.com/office/officeart/2009/3/layout/DescendingProcess"/>
    <dgm:cxn modelId="{9471EE22-0DCA-4DEF-979E-19F85224A1D4}" type="presParOf" srcId="{D89EEF63-23CD-4709-B677-8291EA50E164}" destId="{1C441B8E-E0BF-4B5A-9478-02E79AE10CFC}" srcOrd="0" destOrd="0" presId="urn:microsoft.com/office/officeart/2009/3/layout/DescendingProcess"/>
    <dgm:cxn modelId="{0EE464AB-5BED-43E7-9F03-9F696CA9E467}" type="presParOf" srcId="{2EC6B6C2-71E2-4067-B119-E71F129B9AF1}" destId="{C6C69867-E902-4CE8-8887-E77F5FF76559}" srcOrd="6" destOrd="0" presId="urn:microsoft.com/office/officeart/2009/3/layout/DescendingProcess"/>
    <dgm:cxn modelId="{50B73885-B664-4B49-AF09-79DAD389D6D3}" type="presParOf" srcId="{2EC6B6C2-71E2-4067-B119-E71F129B9AF1}" destId="{DFA2B293-4D16-4319-AD0E-13F4408C6C00}" srcOrd="7" destOrd="0" presId="urn:microsoft.com/office/officeart/2009/3/layout/DescendingProcess"/>
    <dgm:cxn modelId="{1F62357B-E76B-488E-BC58-B7A9AE19E9CB}" type="presParOf" srcId="{DFA2B293-4D16-4319-AD0E-13F4408C6C00}" destId="{5B4C623E-1F8B-410F-B5A7-0830D1DEEF54}" srcOrd="0" destOrd="0" presId="urn:microsoft.com/office/officeart/2009/3/layout/DescendingProcess"/>
    <dgm:cxn modelId="{E3BED4B3-78A3-4BA8-AB53-C9B1B5B5241D}" type="presParOf" srcId="{2EC6B6C2-71E2-4067-B119-E71F129B9AF1}" destId="{41AB6AE3-084A-4974-A240-CAB9245E751C}" srcOrd="8" destOrd="0" presId="urn:microsoft.com/office/officeart/2009/3/layout/DescendingProcess"/>
    <dgm:cxn modelId="{E3B37ED0-097E-4FBB-892C-105D087A4176}" type="presParOf" srcId="{2EC6B6C2-71E2-4067-B119-E71F129B9AF1}" destId="{A6AB1BD4-58B4-4ED9-935D-EF139F7B6F14}" srcOrd="9" destOrd="0" presId="urn:microsoft.com/office/officeart/2009/3/layout/DescendingProcess"/>
    <dgm:cxn modelId="{24B5CDAF-8A94-4718-B057-603D974BF362}" type="presParOf" srcId="{A6AB1BD4-58B4-4ED9-935D-EF139F7B6F14}" destId="{4FE885AF-A1AC-4EB9-961B-CD185BDDFA90}" srcOrd="0" destOrd="0" presId="urn:microsoft.com/office/officeart/2009/3/layout/DescendingProcess"/>
    <dgm:cxn modelId="{23617E03-3A76-40E5-B705-555895C4CAEF}" type="presParOf" srcId="{2EC6B6C2-71E2-4067-B119-E71F129B9AF1}" destId="{AE9523B8-927B-4001-AB21-6222B8EA85CF}" srcOrd="10"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576C676-4F6C-4BF4-9D81-EAA9755199DE}" type="doc">
      <dgm:prSet loTypeId="urn:microsoft.com/office/officeart/2005/8/layout/vProcess5" loCatId="process" qsTypeId="urn:microsoft.com/office/officeart/2005/8/quickstyle/simple1" qsCatId="simple" csTypeId="urn:microsoft.com/office/officeart/2005/8/colors/accent1_2" csCatId="accent1" phldr="1"/>
      <dgm:spPr/>
    </dgm:pt>
    <dgm:pt modelId="{C13DC04E-0F4E-4E9F-B51A-A5373655C825}">
      <dgm:prSet phldrT="[Text]"/>
      <dgm:spPr/>
      <dgm:t>
        <a:bodyPr/>
        <a:lstStyle/>
        <a:p>
          <a:r>
            <a:rPr lang="en-US" dirty="0" err="1"/>
            <a:t>Xây</a:t>
          </a:r>
          <a:r>
            <a:rPr lang="en-US" dirty="0"/>
            <a:t> </a:t>
          </a:r>
          <a:r>
            <a:rPr lang="en-US" dirty="0" err="1"/>
            <a:t>dựng</a:t>
          </a:r>
          <a:r>
            <a:rPr lang="en-US" dirty="0"/>
            <a:t> template</a:t>
          </a:r>
        </a:p>
      </dgm:t>
    </dgm:pt>
    <dgm:pt modelId="{819F296E-4672-4376-B4B9-709179C66B63}" type="parTrans" cxnId="{7011D14A-697B-4020-AA1F-BD4EFF31C7F2}">
      <dgm:prSet/>
      <dgm:spPr/>
      <dgm:t>
        <a:bodyPr/>
        <a:lstStyle/>
        <a:p>
          <a:endParaRPr lang="en-US"/>
        </a:p>
      </dgm:t>
    </dgm:pt>
    <dgm:pt modelId="{01441BF7-BABC-41AE-9A5B-C8219ADB5194}" type="sibTrans" cxnId="{7011D14A-697B-4020-AA1F-BD4EFF31C7F2}">
      <dgm:prSet/>
      <dgm:spPr/>
      <dgm:t>
        <a:bodyPr/>
        <a:lstStyle/>
        <a:p>
          <a:endParaRPr lang="en-US"/>
        </a:p>
      </dgm:t>
    </dgm:pt>
    <dgm:pt modelId="{770E10E3-2634-4ED4-B0C4-224DC3950D7E}">
      <dgm:prSet phldrT="[Text]"/>
      <dgm:spPr/>
      <dgm:t>
        <a:bodyPr/>
        <a:lstStyle/>
        <a:p>
          <a:r>
            <a:rPr lang="en-US" dirty="0" err="1"/>
            <a:t>Xây</a:t>
          </a:r>
          <a:r>
            <a:rPr lang="en-US" dirty="0"/>
            <a:t> </a:t>
          </a:r>
          <a:r>
            <a:rPr lang="en-US" dirty="0" err="1"/>
            <a:t>dựng</a:t>
          </a:r>
          <a:r>
            <a:rPr lang="en-US" dirty="0"/>
            <a:t> 53 </a:t>
          </a:r>
          <a:r>
            <a:rPr lang="en-US" dirty="0" err="1"/>
            <a:t>câu</a:t>
          </a:r>
          <a:r>
            <a:rPr lang="en-US" dirty="0"/>
            <a:t> </a:t>
          </a:r>
          <a:r>
            <a:rPr lang="en-US" dirty="0" err="1"/>
            <a:t>hỏi</a:t>
          </a:r>
          <a:r>
            <a:rPr lang="en-US" dirty="0"/>
            <a:t> </a:t>
          </a:r>
          <a:r>
            <a:rPr lang="en-US" dirty="0" err="1"/>
            <a:t>ứng</a:t>
          </a:r>
          <a:r>
            <a:rPr lang="en-US" dirty="0"/>
            <a:t> </a:t>
          </a:r>
          <a:r>
            <a:rPr lang="en-US" dirty="0" err="1"/>
            <a:t>với</a:t>
          </a:r>
          <a:r>
            <a:rPr lang="en-US" dirty="0"/>
            <a:t> 49 </a:t>
          </a:r>
          <a:r>
            <a:rPr lang="en-US" dirty="0" err="1"/>
            <a:t>khía</a:t>
          </a:r>
          <a:r>
            <a:rPr lang="en-US" dirty="0"/>
            <a:t> </a:t>
          </a:r>
          <a:r>
            <a:rPr lang="en-US" dirty="0" err="1"/>
            <a:t>cạnh</a:t>
          </a:r>
          <a:endParaRPr lang="en-US" dirty="0"/>
        </a:p>
      </dgm:t>
    </dgm:pt>
    <dgm:pt modelId="{2B020FFD-A59C-4D37-8F6A-DF3854C43395}" type="parTrans" cxnId="{07A1F83B-C80E-49B5-9C44-7B578BFFF32D}">
      <dgm:prSet/>
      <dgm:spPr/>
      <dgm:t>
        <a:bodyPr/>
        <a:lstStyle/>
        <a:p>
          <a:endParaRPr lang="en-US"/>
        </a:p>
      </dgm:t>
    </dgm:pt>
    <dgm:pt modelId="{C5D0639B-9701-4633-A1E2-A34FB9BC80C7}" type="sibTrans" cxnId="{07A1F83B-C80E-49B5-9C44-7B578BFFF32D}">
      <dgm:prSet/>
      <dgm:spPr/>
      <dgm:t>
        <a:bodyPr/>
        <a:lstStyle/>
        <a:p>
          <a:endParaRPr lang="en-US"/>
        </a:p>
      </dgm:t>
    </dgm:pt>
    <dgm:pt modelId="{51433E4E-6DB0-45AB-82B5-7427C4839B76}">
      <dgm:prSet phldrT="[Text]"/>
      <dgm:spPr/>
      <dgm:t>
        <a:bodyPr/>
        <a:lstStyle/>
        <a:p>
          <a:r>
            <a:rPr lang="en-US" dirty="0" err="1"/>
            <a:t>Trả</a:t>
          </a:r>
          <a:r>
            <a:rPr lang="en-US" dirty="0"/>
            <a:t> </a:t>
          </a:r>
          <a:r>
            <a:rPr lang="en-US" dirty="0" err="1"/>
            <a:t>lời</a:t>
          </a:r>
          <a:r>
            <a:rPr lang="en-US" dirty="0"/>
            <a:t> </a:t>
          </a:r>
          <a:r>
            <a:rPr lang="en-US" dirty="0" err="1"/>
            <a:t>câu</a:t>
          </a:r>
          <a:r>
            <a:rPr lang="en-US" dirty="0"/>
            <a:t> </a:t>
          </a:r>
          <a:r>
            <a:rPr lang="en-US" dirty="0" err="1"/>
            <a:t>hỏi</a:t>
          </a:r>
          <a:endParaRPr lang="en-US" dirty="0"/>
        </a:p>
      </dgm:t>
    </dgm:pt>
    <dgm:pt modelId="{3ED55C14-F7B1-4FE4-83A4-EFBFBD42B767}" type="parTrans" cxnId="{3C4F014C-2A5A-4709-A715-9588FB888FC1}">
      <dgm:prSet/>
      <dgm:spPr/>
      <dgm:t>
        <a:bodyPr/>
        <a:lstStyle/>
        <a:p>
          <a:endParaRPr lang="en-US"/>
        </a:p>
      </dgm:t>
    </dgm:pt>
    <dgm:pt modelId="{4022A2B4-D40C-48FC-8FE2-90DF495BB7E1}" type="sibTrans" cxnId="{3C4F014C-2A5A-4709-A715-9588FB888FC1}">
      <dgm:prSet/>
      <dgm:spPr/>
      <dgm:t>
        <a:bodyPr/>
        <a:lstStyle/>
        <a:p>
          <a:endParaRPr lang="en-US"/>
        </a:p>
      </dgm:t>
    </dgm:pt>
    <dgm:pt modelId="{403507A6-2E5F-4F81-B633-6241EE9AB427}">
      <dgm:prSet phldrT="[Text]"/>
      <dgm:spPr/>
      <dgm:t>
        <a:bodyPr/>
        <a:lstStyle/>
        <a:p>
          <a:r>
            <a:rPr lang="vi-VN" dirty="0"/>
            <a:t>DSS dựa vào các bộ luật để lập</a:t>
          </a:r>
          <a:r>
            <a:rPr lang="en-US" dirty="0"/>
            <a:t> </a:t>
          </a:r>
          <a:r>
            <a:rPr lang="vi-VN" dirty="0"/>
            <a:t>ma trận AHP so sánh các khía cạnh từng đôi một. </a:t>
          </a:r>
          <a:endParaRPr lang="en-US" dirty="0"/>
        </a:p>
      </dgm:t>
    </dgm:pt>
    <dgm:pt modelId="{98F93765-E388-4188-B2C0-3112BD700A12}" type="parTrans" cxnId="{F280941F-FA39-44DC-9444-2FDC6F630458}">
      <dgm:prSet/>
      <dgm:spPr/>
      <dgm:t>
        <a:bodyPr/>
        <a:lstStyle/>
        <a:p>
          <a:endParaRPr lang="en-US"/>
        </a:p>
      </dgm:t>
    </dgm:pt>
    <dgm:pt modelId="{7A7CA4D9-BD12-407D-8250-8349B7FCFE0F}" type="sibTrans" cxnId="{F280941F-FA39-44DC-9444-2FDC6F630458}">
      <dgm:prSet/>
      <dgm:spPr/>
      <dgm:t>
        <a:bodyPr/>
        <a:lstStyle/>
        <a:p>
          <a:endParaRPr lang="en-US"/>
        </a:p>
      </dgm:t>
    </dgm:pt>
    <dgm:pt modelId="{276A1D92-14BF-46D4-8BCA-F989DB501FB9}">
      <dgm:prSet phldrT="[Text]"/>
      <dgm:spPr/>
      <dgm:t>
        <a:bodyPr/>
        <a:lstStyle/>
        <a:p>
          <a:r>
            <a:rPr lang="en-US" dirty="0" err="1"/>
            <a:t>Tính</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cho</a:t>
          </a:r>
          <a:r>
            <a:rPr lang="en-US" dirty="0"/>
            <a:t> </a:t>
          </a:r>
          <a:r>
            <a:rPr lang="en-US" dirty="0" err="1"/>
            <a:t>từng</a:t>
          </a:r>
          <a:r>
            <a:rPr lang="en-US" dirty="0"/>
            <a:t> </a:t>
          </a:r>
          <a:r>
            <a:rPr lang="en-US" dirty="0" err="1"/>
            <a:t>khía</a:t>
          </a:r>
          <a:r>
            <a:rPr lang="en-US" dirty="0"/>
            <a:t> </a:t>
          </a:r>
          <a:r>
            <a:rPr lang="en-US" dirty="0" err="1"/>
            <a:t>cạnh</a:t>
          </a:r>
          <a:endParaRPr lang="en-US" dirty="0"/>
        </a:p>
      </dgm:t>
    </dgm:pt>
    <dgm:pt modelId="{A8762F5F-1C43-44D9-9CFB-A596684F4FA4}" type="parTrans" cxnId="{9460349F-088A-427B-81ED-0D153968D098}">
      <dgm:prSet/>
      <dgm:spPr/>
      <dgm:t>
        <a:bodyPr/>
        <a:lstStyle/>
        <a:p>
          <a:endParaRPr lang="en-US"/>
        </a:p>
      </dgm:t>
    </dgm:pt>
    <dgm:pt modelId="{F0F1407F-CF39-40E1-AFA8-18A6385FF9E4}" type="sibTrans" cxnId="{9460349F-088A-427B-81ED-0D153968D098}">
      <dgm:prSet/>
      <dgm:spPr/>
      <dgm:t>
        <a:bodyPr/>
        <a:lstStyle/>
        <a:p>
          <a:endParaRPr lang="en-US"/>
        </a:p>
      </dgm:t>
    </dgm:pt>
    <dgm:pt modelId="{12824F11-A9EE-4257-BE86-A7F40383B51A}">
      <dgm:prSet phldrT="[Text]"/>
      <dgm:spPr/>
    </dgm:pt>
    <dgm:pt modelId="{F09CFBB0-33AE-4703-8C36-2476485D7A8A}" type="parTrans" cxnId="{49C76FFD-37C8-48DE-8E5E-929FEE09A4EF}">
      <dgm:prSet/>
      <dgm:spPr/>
      <dgm:t>
        <a:bodyPr/>
        <a:lstStyle/>
        <a:p>
          <a:endParaRPr lang="en-US"/>
        </a:p>
      </dgm:t>
    </dgm:pt>
    <dgm:pt modelId="{C6C30A7E-D642-422C-B4B7-0846658A1846}" type="sibTrans" cxnId="{49C76FFD-37C8-48DE-8E5E-929FEE09A4EF}">
      <dgm:prSet/>
      <dgm:spPr/>
      <dgm:t>
        <a:bodyPr/>
        <a:lstStyle/>
        <a:p>
          <a:endParaRPr lang="en-US"/>
        </a:p>
      </dgm:t>
    </dgm:pt>
    <dgm:pt modelId="{43206817-F6A6-4604-9A6C-0B6A6CAB59F8}" type="pres">
      <dgm:prSet presAssocID="{5576C676-4F6C-4BF4-9D81-EAA9755199DE}" presName="outerComposite" presStyleCnt="0">
        <dgm:presLayoutVars>
          <dgm:chMax val="5"/>
          <dgm:dir/>
          <dgm:resizeHandles val="exact"/>
        </dgm:presLayoutVars>
      </dgm:prSet>
      <dgm:spPr/>
    </dgm:pt>
    <dgm:pt modelId="{8B8A6333-37E4-4812-ABB9-D445D48AF65E}" type="pres">
      <dgm:prSet presAssocID="{5576C676-4F6C-4BF4-9D81-EAA9755199DE}" presName="dummyMaxCanvas" presStyleCnt="0">
        <dgm:presLayoutVars/>
      </dgm:prSet>
      <dgm:spPr/>
    </dgm:pt>
    <dgm:pt modelId="{B1BB5C8F-D70B-48A4-AD97-76035D879080}" type="pres">
      <dgm:prSet presAssocID="{5576C676-4F6C-4BF4-9D81-EAA9755199DE}" presName="FiveNodes_1" presStyleLbl="node1" presStyleIdx="0" presStyleCnt="5">
        <dgm:presLayoutVars>
          <dgm:bulletEnabled val="1"/>
        </dgm:presLayoutVars>
      </dgm:prSet>
      <dgm:spPr/>
    </dgm:pt>
    <dgm:pt modelId="{991A0BEE-EEFD-42A6-A4B5-500A04706354}" type="pres">
      <dgm:prSet presAssocID="{5576C676-4F6C-4BF4-9D81-EAA9755199DE}" presName="FiveNodes_2" presStyleLbl="node1" presStyleIdx="1" presStyleCnt="5">
        <dgm:presLayoutVars>
          <dgm:bulletEnabled val="1"/>
        </dgm:presLayoutVars>
      </dgm:prSet>
      <dgm:spPr/>
    </dgm:pt>
    <dgm:pt modelId="{C20E2F99-1CAB-4F0D-B919-2100DBBE6A30}" type="pres">
      <dgm:prSet presAssocID="{5576C676-4F6C-4BF4-9D81-EAA9755199DE}" presName="FiveNodes_3" presStyleLbl="node1" presStyleIdx="2" presStyleCnt="5">
        <dgm:presLayoutVars>
          <dgm:bulletEnabled val="1"/>
        </dgm:presLayoutVars>
      </dgm:prSet>
      <dgm:spPr/>
    </dgm:pt>
    <dgm:pt modelId="{6AEC35D3-1C03-46A7-95C2-8720AE361226}" type="pres">
      <dgm:prSet presAssocID="{5576C676-4F6C-4BF4-9D81-EAA9755199DE}" presName="FiveNodes_4" presStyleLbl="node1" presStyleIdx="3" presStyleCnt="5">
        <dgm:presLayoutVars>
          <dgm:bulletEnabled val="1"/>
        </dgm:presLayoutVars>
      </dgm:prSet>
      <dgm:spPr/>
    </dgm:pt>
    <dgm:pt modelId="{BE1B6EE2-6E50-4589-AD97-A740C5136420}" type="pres">
      <dgm:prSet presAssocID="{5576C676-4F6C-4BF4-9D81-EAA9755199DE}" presName="FiveNodes_5" presStyleLbl="node1" presStyleIdx="4" presStyleCnt="5">
        <dgm:presLayoutVars>
          <dgm:bulletEnabled val="1"/>
        </dgm:presLayoutVars>
      </dgm:prSet>
      <dgm:spPr/>
    </dgm:pt>
    <dgm:pt modelId="{42957C3A-C403-41F1-8DEA-343B30415037}" type="pres">
      <dgm:prSet presAssocID="{5576C676-4F6C-4BF4-9D81-EAA9755199DE}" presName="FiveConn_1-2" presStyleLbl="fgAccFollowNode1" presStyleIdx="0" presStyleCnt="4">
        <dgm:presLayoutVars>
          <dgm:bulletEnabled val="1"/>
        </dgm:presLayoutVars>
      </dgm:prSet>
      <dgm:spPr/>
    </dgm:pt>
    <dgm:pt modelId="{5A370CA2-26E2-45CF-B883-C1DD79644374}" type="pres">
      <dgm:prSet presAssocID="{5576C676-4F6C-4BF4-9D81-EAA9755199DE}" presName="FiveConn_2-3" presStyleLbl="fgAccFollowNode1" presStyleIdx="1" presStyleCnt="4">
        <dgm:presLayoutVars>
          <dgm:bulletEnabled val="1"/>
        </dgm:presLayoutVars>
      </dgm:prSet>
      <dgm:spPr/>
    </dgm:pt>
    <dgm:pt modelId="{F32B1591-D7D6-43C7-91D6-FBF36E707E3B}" type="pres">
      <dgm:prSet presAssocID="{5576C676-4F6C-4BF4-9D81-EAA9755199DE}" presName="FiveConn_3-4" presStyleLbl="fgAccFollowNode1" presStyleIdx="2" presStyleCnt="4">
        <dgm:presLayoutVars>
          <dgm:bulletEnabled val="1"/>
        </dgm:presLayoutVars>
      </dgm:prSet>
      <dgm:spPr/>
    </dgm:pt>
    <dgm:pt modelId="{7E096DE4-2631-4D14-AE86-07BE3AE8D2ED}" type="pres">
      <dgm:prSet presAssocID="{5576C676-4F6C-4BF4-9D81-EAA9755199DE}" presName="FiveConn_4-5" presStyleLbl="fgAccFollowNode1" presStyleIdx="3" presStyleCnt="4">
        <dgm:presLayoutVars>
          <dgm:bulletEnabled val="1"/>
        </dgm:presLayoutVars>
      </dgm:prSet>
      <dgm:spPr/>
    </dgm:pt>
    <dgm:pt modelId="{4BE18056-8CDF-4869-925F-AEAA367B752B}" type="pres">
      <dgm:prSet presAssocID="{5576C676-4F6C-4BF4-9D81-EAA9755199DE}" presName="FiveNodes_1_text" presStyleLbl="node1" presStyleIdx="4" presStyleCnt="5">
        <dgm:presLayoutVars>
          <dgm:bulletEnabled val="1"/>
        </dgm:presLayoutVars>
      </dgm:prSet>
      <dgm:spPr/>
    </dgm:pt>
    <dgm:pt modelId="{1FA0C0AF-5A48-44A3-8EDE-D4FB80BE1EAA}" type="pres">
      <dgm:prSet presAssocID="{5576C676-4F6C-4BF4-9D81-EAA9755199DE}" presName="FiveNodes_2_text" presStyleLbl="node1" presStyleIdx="4" presStyleCnt="5">
        <dgm:presLayoutVars>
          <dgm:bulletEnabled val="1"/>
        </dgm:presLayoutVars>
      </dgm:prSet>
      <dgm:spPr/>
    </dgm:pt>
    <dgm:pt modelId="{4A64A304-0278-4EB3-AD6D-7A8CAE812BD6}" type="pres">
      <dgm:prSet presAssocID="{5576C676-4F6C-4BF4-9D81-EAA9755199DE}" presName="FiveNodes_3_text" presStyleLbl="node1" presStyleIdx="4" presStyleCnt="5">
        <dgm:presLayoutVars>
          <dgm:bulletEnabled val="1"/>
        </dgm:presLayoutVars>
      </dgm:prSet>
      <dgm:spPr/>
    </dgm:pt>
    <dgm:pt modelId="{1961E55E-63FF-41DF-AAB8-8DE399E62A91}" type="pres">
      <dgm:prSet presAssocID="{5576C676-4F6C-4BF4-9D81-EAA9755199DE}" presName="FiveNodes_4_text" presStyleLbl="node1" presStyleIdx="4" presStyleCnt="5">
        <dgm:presLayoutVars>
          <dgm:bulletEnabled val="1"/>
        </dgm:presLayoutVars>
      </dgm:prSet>
      <dgm:spPr/>
    </dgm:pt>
    <dgm:pt modelId="{1FA6E3D1-833A-48DC-ABB8-F0FCA55FE605}" type="pres">
      <dgm:prSet presAssocID="{5576C676-4F6C-4BF4-9D81-EAA9755199DE}" presName="FiveNodes_5_text" presStyleLbl="node1" presStyleIdx="4" presStyleCnt="5">
        <dgm:presLayoutVars>
          <dgm:bulletEnabled val="1"/>
        </dgm:presLayoutVars>
      </dgm:prSet>
      <dgm:spPr/>
    </dgm:pt>
  </dgm:ptLst>
  <dgm:cxnLst>
    <dgm:cxn modelId="{A54D5311-FFD6-42AF-B7FB-38D99541D133}" type="presOf" srcId="{01441BF7-BABC-41AE-9A5B-C8219ADB5194}" destId="{42957C3A-C403-41F1-8DEA-343B30415037}" srcOrd="0" destOrd="0" presId="urn:microsoft.com/office/officeart/2005/8/layout/vProcess5"/>
    <dgm:cxn modelId="{1B05B511-AA76-4054-8B81-46C6DEA07553}" type="presOf" srcId="{C13DC04E-0F4E-4E9F-B51A-A5373655C825}" destId="{B1BB5C8F-D70B-48A4-AD97-76035D879080}" srcOrd="0" destOrd="0" presId="urn:microsoft.com/office/officeart/2005/8/layout/vProcess5"/>
    <dgm:cxn modelId="{DD72B218-FFD5-40E6-B8E0-5389C99D67DA}" type="presOf" srcId="{51433E4E-6DB0-45AB-82B5-7427C4839B76}" destId="{C20E2F99-1CAB-4F0D-B919-2100DBBE6A30}" srcOrd="0" destOrd="0" presId="urn:microsoft.com/office/officeart/2005/8/layout/vProcess5"/>
    <dgm:cxn modelId="{7876241A-6126-47A5-8711-B900878C07B7}" type="presOf" srcId="{403507A6-2E5F-4F81-B633-6241EE9AB427}" destId="{6AEC35D3-1C03-46A7-95C2-8720AE361226}" srcOrd="0" destOrd="0" presId="urn:microsoft.com/office/officeart/2005/8/layout/vProcess5"/>
    <dgm:cxn modelId="{F280941F-FA39-44DC-9444-2FDC6F630458}" srcId="{5576C676-4F6C-4BF4-9D81-EAA9755199DE}" destId="{403507A6-2E5F-4F81-B633-6241EE9AB427}" srcOrd="3" destOrd="0" parTransId="{98F93765-E388-4188-B2C0-3112BD700A12}" sibTransId="{7A7CA4D9-BD12-407D-8250-8349B7FCFE0F}"/>
    <dgm:cxn modelId="{07A1F83B-C80E-49B5-9C44-7B578BFFF32D}" srcId="{5576C676-4F6C-4BF4-9D81-EAA9755199DE}" destId="{770E10E3-2634-4ED4-B0C4-224DC3950D7E}" srcOrd="1" destOrd="0" parTransId="{2B020FFD-A59C-4D37-8F6A-DF3854C43395}" sibTransId="{C5D0639B-9701-4633-A1E2-A34FB9BC80C7}"/>
    <dgm:cxn modelId="{E111453D-11F4-479F-A194-F22CE3D8E3A1}" type="presOf" srcId="{C13DC04E-0F4E-4E9F-B51A-A5373655C825}" destId="{4BE18056-8CDF-4869-925F-AEAA367B752B}" srcOrd="1" destOrd="0" presId="urn:microsoft.com/office/officeart/2005/8/layout/vProcess5"/>
    <dgm:cxn modelId="{7011D14A-697B-4020-AA1F-BD4EFF31C7F2}" srcId="{5576C676-4F6C-4BF4-9D81-EAA9755199DE}" destId="{C13DC04E-0F4E-4E9F-B51A-A5373655C825}" srcOrd="0" destOrd="0" parTransId="{819F296E-4672-4376-B4B9-709179C66B63}" sibTransId="{01441BF7-BABC-41AE-9A5B-C8219ADB5194}"/>
    <dgm:cxn modelId="{3C4F014C-2A5A-4709-A715-9588FB888FC1}" srcId="{5576C676-4F6C-4BF4-9D81-EAA9755199DE}" destId="{51433E4E-6DB0-45AB-82B5-7427C4839B76}" srcOrd="2" destOrd="0" parTransId="{3ED55C14-F7B1-4FE4-83A4-EFBFBD42B767}" sibTransId="{4022A2B4-D40C-48FC-8FE2-90DF495BB7E1}"/>
    <dgm:cxn modelId="{38AA7375-E166-410F-9034-F64536D3DB4C}" type="presOf" srcId="{770E10E3-2634-4ED4-B0C4-224DC3950D7E}" destId="{1FA0C0AF-5A48-44A3-8EDE-D4FB80BE1EAA}" srcOrd="1" destOrd="0" presId="urn:microsoft.com/office/officeart/2005/8/layout/vProcess5"/>
    <dgm:cxn modelId="{03B91C7B-6400-48FD-B6BF-AE4B04F8C82F}" type="presOf" srcId="{276A1D92-14BF-46D4-8BCA-F989DB501FB9}" destId="{1FA6E3D1-833A-48DC-ABB8-F0FCA55FE605}" srcOrd="1" destOrd="0" presId="urn:microsoft.com/office/officeart/2005/8/layout/vProcess5"/>
    <dgm:cxn modelId="{915AD983-FBB3-4AC8-9FD8-B1EAC107E019}" type="presOf" srcId="{7A7CA4D9-BD12-407D-8250-8349B7FCFE0F}" destId="{7E096DE4-2631-4D14-AE86-07BE3AE8D2ED}" srcOrd="0" destOrd="0" presId="urn:microsoft.com/office/officeart/2005/8/layout/vProcess5"/>
    <dgm:cxn modelId="{70EC859E-3E79-4B30-9D43-CABC24392573}" type="presOf" srcId="{403507A6-2E5F-4F81-B633-6241EE9AB427}" destId="{1961E55E-63FF-41DF-AAB8-8DE399E62A91}" srcOrd="1" destOrd="0" presId="urn:microsoft.com/office/officeart/2005/8/layout/vProcess5"/>
    <dgm:cxn modelId="{EDAF0F9F-A02A-4BA9-BED7-523696F1F120}" type="presOf" srcId="{4022A2B4-D40C-48FC-8FE2-90DF495BB7E1}" destId="{F32B1591-D7D6-43C7-91D6-FBF36E707E3B}" srcOrd="0" destOrd="0" presId="urn:microsoft.com/office/officeart/2005/8/layout/vProcess5"/>
    <dgm:cxn modelId="{9460349F-088A-427B-81ED-0D153968D098}" srcId="{5576C676-4F6C-4BF4-9D81-EAA9755199DE}" destId="{276A1D92-14BF-46D4-8BCA-F989DB501FB9}" srcOrd="4" destOrd="0" parTransId="{A8762F5F-1C43-44D9-9CFB-A596684F4FA4}" sibTransId="{F0F1407F-CF39-40E1-AFA8-18A6385FF9E4}"/>
    <dgm:cxn modelId="{672CB3A9-B197-44E2-BA4A-850B3B16EF9B}" type="presOf" srcId="{51433E4E-6DB0-45AB-82B5-7427C4839B76}" destId="{4A64A304-0278-4EB3-AD6D-7A8CAE812BD6}" srcOrd="1" destOrd="0" presId="urn:microsoft.com/office/officeart/2005/8/layout/vProcess5"/>
    <dgm:cxn modelId="{0BD0F2C6-C728-480E-8FE6-F4DF95371D94}" type="presOf" srcId="{770E10E3-2634-4ED4-B0C4-224DC3950D7E}" destId="{991A0BEE-EEFD-42A6-A4B5-500A04706354}" srcOrd="0" destOrd="0" presId="urn:microsoft.com/office/officeart/2005/8/layout/vProcess5"/>
    <dgm:cxn modelId="{149769CF-101B-4FB6-8D3A-C4FB65BE0472}" type="presOf" srcId="{5576C676-4F6C-4BF4-9D81-EAA9755199DE}" destId="{43206817-F6A6-4604-9A6C-0B6A6CAB59F8}" srcOrd="0" destOrd="0" presId="urn:microsoft.com/office/officeart/2005/8/layout/vProcess5"/>
    <dgm:cxn modelId="{5972B0E7-F388-44D3-B832-B9A70EF7F6C7}" type="presOf" srcId="{276A1D92-14BF-46D4-8BCA-F989DB501FB9}" destId="{BE1B6EE2-6E50-4589-AD97-A740C5136420}" srcOrd="0" destOrd="0" presId="urn:microsoft.com/office/officeart/2005/8/layout/vProcess5"/>
    <dgm:cxn modelId="{B94464EA-7419-4AA7-861D-FAB562FC3BCF}" type="presOf" srcId="{C5D0639B-9701-4633-A1E2-A34FB9BC80C7}" destId="{5A370CA2-26E2-45CF-B883-C1DD79644374}" srcOrd="0" destOrd="0" presId="urn:microsoft.com/office/officeart/2005/8/layout/vProcess5"/>
    <dgm:cxn modelId="{49C76FFD-37C8-48DE-8E5E-929FEE09A4EF}" srcId="{5576C676-4F6C-4BF4-9D81-EAA9755199DE}" destId="{12824F11-A9EE-4257-BE86-A7F40383B51A}" srcOrd="5" destOrd="0" parTransId="{F09CFBB0-33AE-4703-8C36-2476485D7A8A}" sibTransId="{C6C30A7E-D642-422C-B4B7-0846658A1846}"/>
    <dgm:cxn modelId="{BE27F7B9-2D59-40B0-ACAC-DAA6D2C29FD3}" type="presParOf" srcId="{43206817-F6A6-4604-9A6C-0B6A6CAB59F8}" destId="{8B8A6333-37E4-4812-ABB9-D445D48AF65E}" srcOrd="0" destOrd="0" presId="urn:microsoft.com/office/officeart/2005/8/layout/vProcess5"/>
    <dgm:cxn modelId="{6A2572B2-E1AA-4ECC-BD92-86349F1A328E}" type="presParOf" srcId="{43206817-F6A6-4604-9A6C-0B6A6CAB59F8}" destId="{B1BB5C8F-D70B-48A4-AD97-76035D879080}" srcOrd="1" destOrd="0" presId="urn:microsoft.com/office/officeart/2005/8/layout/vProcess5"/>
    <dgm:cxn modelId="{587803AB-485B-41BB-917B-AFBFC412CADF}" type="presParOf" srcId="{43206817-F6A6-4604-9A6C-0B6A6CAB59F8}" destId="{991A0BEE-EEFD-42A6-A4B5-500A04706354}" srcOrd="2" destOrd="0" presId="urn:microsoft.com/office/officeart/2005/8/layout/vProcess5"/>
    <dgm:cxn modelId="{9F4A4F11-DE30-4562-8FB1-17CDBC4B7A8A}" type="presParOf" srcId="{43206817-F6A6-4604-9A6C-0B6A6CAB59F8}" destId="{C20E2F99-1CAB-4F0D-B919-2100DBBE6A30}" srcOrd="3" destOrd="0" presId="urn:microsoft.com/office/officeart/2005/8/layout/vProcess5"/>
    <dgm:cxn modelId="{51F61B54-5E56-4826-808D-25049D2C06A6}" type="presParOf" srcId="{43206817-F6A6-4604-9A6C-0B6A6CAB59F8}" destId="{6AEC35D3-1C03-46A7-95C2-8720AE361226}" srcOrd="4" destOrd="0" presId="urn:microsoft.com/office/officeart/2005/8/layout/vProcess5"/>
    <dgm:cxn modelId="{9492F98D-3706-4FA1-95F1-D21FAEC0B8F8}" type="presParOf" srcId="{43206817-F6A6-4604-9A6C-0B6A6CAB59F8}" destId="{BE1B6EE2-6E50-4589-AD97-A740C5136420}" srcOrd="5" destOrd="0" presId="urn:microsoft.com/office/officeart/2005/8/layout/vProcess5"/>
    <dgm:cxn modelId="{C264D752-1B37-4B45-BCF0-55246AD343BA}" type="presParOf" srcId="{43206817-F6A6-4604-9A6C-0B6A6CAB59F8}" destId="{42957C3A-C403-41F1-8DEA-343B30415037}" srcOrd="6" destOrd="0" presId="urn:microsoft.com/office/officeart/2005/8/layout/vProcess5"/>
    <dgm:cxn modelId="{CCBC4918-399C-4CB1-B3CF-1545D4E8D2F1}" type="presParOf" srcId="{43206817-F6A6-4604-9A6C-0B6A6CAB59F8}" destId="{5A370CA2-26E2-45CF-B883-C1DD79644374}" srcOrd="7" destOrd="0" presId="urn:microsoft.com/office/officeart/2005/8/layout/vProcess5"/>
    <dgm:cxn modelId="{09C2D576-3210-493C-945B-9FB15674E56F}" type="presParOf" srcId="{43206817-F6A6-4604-9A6C-0B6A6CAB59F8}" destId="{F32B1591-D7D6-43C7-91D6-FBF36E707E3B}" srcOrd="8" destOrd="0" presId="urn:microsoft.com/office/officeart/2005/8/layout/vProcess5"/>
    <dgm:cxn modelId="{5EF9C081-152E-403D-BCFB-A9ABCA5EA631}" type="presParOf" srcId="{43206817-F6A6-4604-9A6C-0B6A6CAB59F8}" destId="{7E096DE4-2631-4D14-AE86-07BE3AE8D2ED}" srcOrd="9" destOrd="0" presId="urn:microsoft.com/office/officeart/2005/8/layout/vProcess5"/>
    <dgm:cxn modelId="{003521CC-3773-4DFD-A7CE-1776D0CED87A}" type="presParOf" srcId="{43206817-F6A6-4604-9A6C-0B6A6CAB59F8}" destId="{4BE18056-8CDF-4869-925F-AEAA367B752B}" srcOrd="10" destOrd="0" presId="urn:microsoft.com/office/officeart/2005/8/layout/vProcess5"/>
    <dgm:cxn modelId="{00D98BD9-2326-43B4-B048-BEE48AC11C4E}" type="presParOf" srcId="{43206817-F6A6-4604-9A6C-0B6A6CAB59F8}" destId="{1FA0C0AF-5A48-44A3-8EDE-D4FB80BE1EAA}" srcOrd="11" destOrd="0" presId="urn:microsoft.com/office/officeart/2005/8/layout/vProcess5"/>
    <dgm:cxn modelId="{B35F2B69-F552-471E-B3C3-B25AE1DA6F9E}" type="presParOf" srcId="{43206817-F6A6-4604-9A6C-0B6A6CAB59F8}" destId="{4A64A304-0278-4EB3-AD6D-7A8CAE812BD6}" srcOrd="12" destOrd="0" presId="urn:microsoft.com/office/officeart/2005/8/layout/vProcess5"/>
    <dgm:cxn modelId="{79881558-B524-418E-8B6B-AA5239F8D91C}" type="presParOf" srcId="{43206817-F6A6-4604-9A6C-0B6A6CAB59F8}" destId="{1961E55E-63FF-41DF-AAB8-8DE399E62A91}" srcOrd="13" destOrd="0" presId="urn:microsoft.com/office/officeart/2005/8/layout/vProcess5"/>
    <dgm:cxn modelId="{8E72BD04-9936-4C53-B15A-32F12B15FAB1}" type="presParOf" srcId="{43206817-F6A6-4604-9A6C-0B6A6CAB59F8}" destId="{1FA6E3D1-833A-48DC-ABB8-F0FCA55FE605}"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6B6F2D-334A-4AEE-B996-9E0C6C8A4672}"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413541A4-6DEA-4618-9C0A-6CD86FF6AC54}">
      <dgm:prSet/>
      <dgm:spPr/>
      <dgm:t>
        <a:bodyPr/>
        <a:lstStyle/>
        <a:p>
          <a:r>
            <a:rPr lang="en-US" dirty="0" err="1"/>
            <a:t>Để</a:t>
          </a:r>
          <a:r>
            <a:rPr lang="en-US" dirty="0"/>
            <a:t> </a:t>
          </a:r>
          <a:r>
            <a:rPr lang="en-US" dirty="0" err="1"/>
            <a:t>xây</a:t>
          </a:r>
          <a:r>
            <a:rPr lang="en-US" dirty="0"/>
            <a:t> </a:t>
          </a:r>
          <a:r>
            <a:rPr lang="en-US" dirty="0" err="1"/>
            <a:t>dựng</a:t>
          </a:r>
          <a:r>
            <a:rPr lang="en-US" dirty="0"/>
            <a:t> </a:t>
          </a:r>
          <a:r>
            <a:rPr lang="en-US" dirty="0" err="1"/>
            <a:t>nền</a:t>
          </a:r>
          <a:r>
            <a:rPr lang="en-US" dirty="0"/>
            <a:t> </a:t>
          </a:r>
          <a:r>
            <a:rPr lang="en-US" dirty="0" err="1"/>
            <a:t>tảng</a:t>
          </a:r>
          <a:r>
            <a:rPr lang="en-US" dirty="0"/>
            <a:t> </a:t>
          </a:r>
          <a:r>
            <a:rPr lang="en-US" dirty="0" err="1"/>
            <a:t>kiến</a:t>
          </a:r>
          <a:r>
            <a:rPr lang="en-US" dirty="0"/>
            <a:t> ​​</a:t>
          </a:r>
          <a:r>
            <a:rPr lang="en-US" dirty="0" err="1"/>
            <a:t>thức</a:t>
          </a:r>
          <a:r>
            <a:rPr lang="en-US" dirty="0"/>
            <a:t> </a:t>
          </a:r>
          <a:r>
            <a:rPr lang="en-US" dirty="0" err="1"/>
            <a:t>cho</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hỗ</a:t>
          </a:r>
          <a:r>
            <a:rPr lang="en-US" dirty="0"/>
            <a:t> </a:t>
          </a:r>
          <a:r>
            <a:rPr lang="en-US" dirty="0" err="1"/>
            <a:t>trợ</a:t>
          </a:r>
          <a:r>
            <a:rPr lang="en-US" dirty="0"/>
            <a:t> </a:t>
          </a:r>
          <a:r>
            <a:rPr lang="en-US" dirty="0" err="1"/>
            <a:t>quyết</a:t>
          </a:r>
          <a:r>
            <a:rPr lang="en-US" dirty="0"/>
            <a:t> </a:t>
          </a:r>
          <a:r>
            <a:rPr lang="en-US" dirty="0" err="1"/>
            <a:t>định</a:t>
          </a:r>
          <a:r>
            <a:rPr lang="en-US" dirty="0"/>
            <a:t> </a:t>
          </a:r>
          <a:r>
            <a:rPr lang="en-US" dirty="0" err="1"/>
            <a:t>đề</a:t>
          </a:r>
          <a:r>
            <a:rPr lang="en-US" dirty="0"/>
            <a:t> </a:t>
          </a:r>
          <a:r>
            <a:rPr lang="en-US" dirty="0" err="1"/>
            <a:t>xuất</a:t>
          </a:r>
          <a:r>
            <a:rPr lang="en-US" dirty="0"/>
            <a:t>, Systematic Literature Review (SLR) </a:t>
          </a:r>
          <a:r>
            <a:rPr lang="en-US" dirty="0" err="1"/>
            <a:t>được</a:t>
          </a:r>
          <a:r>
            <a:rPr lang="en-US" dirty="0"/>
            <a:t> </a:t>
          </a:r>
          <a:r>
            <a:rPr lang="en-US" dirty="0" err="1"/>
            <a:t>thực</a:t>
          </a:r>
          <a:r>
            <a:rPr lang="en-US" dirty="0"/>
            <a:t> </a:t>
          </a:r>
          <a:r>
            <a:rPr lang="en-US" dirty="0" err="1"/>
            <a:t>hiện</a:t>
          </a:r>
          <a:r>
            <a:rPr lang="en-US" dirty="0"/>
            <a:t>.</a:t>
          </a:r>
        </a:p>
      </dgm:t>
    </dgm:pt>
    <dgm:pt modelId="{FF2914A5-E05D-4828-A042-049A718F08B5}" type="parTrans" cxnId="{B2FF2E52-AA28-438B-9BD2-735837BC85E6}">
      <dgm:prSet/>
      <dgm:spPr/>
      <dgm:t>
        <a:bodyPr/>
        <a:lstStyle/>
        <a:p>
          <a:endParaRPr lang="en-US"/>
        </a:p>
      </dgm:t>
    </dgm:pt>
    <dgm:pt modelId="{A8F30055-D4F5-4385-A781-E47D3F012549}" type="sibTrans" cxnId="{B2FF2E52-AA28-438B-9BD2-735837BC85E6}">
      <dgm:prSet/>
      <dgm:spPr/>
      <dgm:t>
        <a:bodyPr/>
        <a:lstStyle/>
        <a:p>
          <a:endParaRPr lang="en-US"/>
        </a:p>
      </dgm:t>
    </dgm:pt>
    <dgm:pt modelId="{639CD7E3-DC3D-4069-90A5-1E08EAEF2FE2}">
      <dgm:prSet/>
      <dgm:spPr/>
      <dgm:t>
        <a:bodyPr/>
        <a:lstStyle/>
        <a:p>
          <a:r>
            <a:rPr lang="en-US"/>
            <a:t>Kết quả của SLR được sử dụng để xác định các câu hỏi bắt buộc, các tùy chọn và bộ quy tắc để triển khai hệ thống hỗ trợ quyết định của (DSS).</a:t>
          </a:r>
        </a:p>
      </dgm:t>
    </dgm:pt>
    <dgm:pt modelId="{25F0AAA9-1B3E-4313-B230-100BD70DD40A}" type="parTrans" cxnId="{CC10785C-E8B3-4F4B-9ABA-AA4E0B431A71}">
      <dgm:prSet/>
      <dgm:spPr/>
      <dgm:t>
        <a:bodyPr/>
        <a:lstStyle/>
        <a:p>
          <a:endParaRPr lang="en-US"/>
        </a:p>
      </dgm:t>
    </dgm:pt>
    <dgm:pt modelId="{D0834D0D-1082-4215-A680-B9ED48644765}" type="sibTrans" cxnId="{CC10785C-E8B3-4F4B-9ABA-AA4E0B431A71}">
      <dgm:prSet/>
      <dgm:spPr/>
      <dgm:t>
        <a:bodyPr/>
        <a:lstStyle/>
        <a:p>
          <a:endParaRPr lang="en-US"/>
        </a:p>
      </dgm:t>
    </dgm:pt>
    <dgm:pt modelId="{161D569A-D26C-4080-908E-2EE45AE15825}">
      <dgm:prSet/>
      <dgm:spPr/>
      <dgm:t>
        <a:bodyPr/>
        <a:lstStyle/>
        <a:p>
          <a:r>
            <a:rPr lang="en-US" dirty="0" err="1"/>
            <a:t>Tham</a:t>
          </a:r>
          <a:r>
            <a:rPr lang="en-US" dirty="0"/>
            <a:t> </a:t>
          </a:r>
          <a:r>
            <a:rPr lang="en-US" dirty="0" err="1"/>
            <a:t>khảo</a:t>
          </a:r>
          <a:r>
            <a:rPr lang="en-US" dirty="0"/>
            <a:t> 80 </a:t>
          </a:r>
          <a:r>
            <a:rPr lang="en-US" dirty="0" err="1"/>
            <a:t>nghiên</a:t>
          </a:r>
          <a:r>
            <a:rPr lang="en-US" dirty="0"/>
            <a:t> </a:t>
          </a:r>
          <a:r>
            <a:rPr lang="en-US" dirty="0" err="1"/>
            <a:t>cứu</a:t>
          </a:r>
          <a:r>
            <a:rPr lang="en-US" dirty="0"/>
            <a:t> , </a:t>
          </a:r>
          <a:r>
            <a:rPr lang="en-US" dirty="0" err="1"/>
            <a:t>xác</a:t>
          </a:r>
          <a:r>
            <a:rPr lang="en-US" dirty="0"/>
            <a:t> </a:t>
          </a:r>
          <a:r>
            <a:rPr lang="en-US" dirty="0" err="1"/>
            <a:t>định</a:t>
          </a:r>
          <a:r>
            <a:rPr lang="en-US" dirty="0"/>
            <a:t> </a:t>
          </a:r>
          <a:r>
            <a:rPr lang="en-US" dirty="0" err="1"/>
            <a:t>được</a:t>
          </a:r>
          <a:r>
            <a:rPr lang="en-US" dirty="0"/>
            <a:t> 49 </a:t>
          </a:r>
          <a:r>
            <a:rPr lang="en-US" dirty="0" err="1"/>
            <a:t>khía</a:t>
          </a:r>
          <a:r>
            <a:rPr lang="en-US" dirty="0"/>
            <a:t> </a:t>
          </a:r>
          <a:r>
            <a:rPr lang="en-US" dirty="0" err="1"/>
            <a:t>cạnh</a:t>
          </a:r>
          <a:r>
            <a:rPr lang="en-US" dirty="0"/>
            <a:t>, 53 </a:t>
          </a:r>
          <a:r>
            <a:rPr lang="en-US" dirty="0" err="1"/>
            <a:t>câu</a:t>
          </a:r>
          <a:r>
            <a:rPr lang="en-US" dirty="0"/>
            <a:t> </a:t>
          </a:r>
          <a:r>
            <a:rPr lang="en-US" dirty="0" err="1"/>
            <a:t>hỏi</a:t>
          </a:r>
          <a:r>
            <a:rPr lang="en-US" dirty="0"/>
            <a:t> </a:t>
          </a:r>
          <a:r>
            <a:rPr lang="en-US" dirty="0" err="1"/>
            <a:t>và</a:t>
          </a:r>
          <a:r>
            <a:rPr lang="en-US" dirty="0"/>
            <a:t> </a:t>
          </a:r>
          <a:r>
            <a:rPr lang="en-US" dirty="0" err="1"/>
            <a:t>một</a:t>
          </a:r>
          <a:r>
            <a:rPr lang="en-US" dirty="0"/>
            <a:t> </a:t>
          </a:r>
          <a:r>
            <a:rPr lang="en-US" dirty="0" err="1"/>
            <a:t>bộ</a:t>
          </a:r>
          <a:r>
            <a:rPr lang="en-US" dirty="0"/>
            <a:t> </a:t>
          </a:r>
          <a:r>
            <a:rPr lang="en-US" dirty="0" err="1"/>
            <a:t>quy</a:t>
          </a:r>
          <a:r>
            <a:rPr lang="en-US" dirty="0"/>
            <a:t> </a:t>
          </a:r>
          <a:r>
            <a:rPr lang="en-US" dirty="0" err="1"/>
            <a:t>tắc</a:t>
          </a:r>
          <a:endParaRPr lang="en-US" dirty="0"/>
        </a:p>
      </dgm:t>
    </dgm:pt>
    <dgm:pt modelId="{7A1F510E-6618-4274-9B5F-E6626E55FEB9}" type="parTrans" cxnId="{7CE8A5FA-3C59-45A3-8C60-22E660B271D5}">
      <dgm:prSet/>
      <dgm:spPr/>
      <dgm:t>
        <a:bodyPr/>
        <a:lstStyle/>
        <a:p>
          <a:endParaRPr lang="en-US"/>
        </a:p>
      </dgm:t>
    </dgm:pt>
    <dgm:pt modelId="{EDDABAAF-4463-4CFB-8668-6ADC5732F33C}" type="sibTrans" cxnId="{7CE8A5FA-3C59-45A3-8C60-22E660B271D5}">
      <dgm:prSet/>
      <dgm:spPr/>
      <dgm:t>
        <a:bodyPr/>
        <a:lstStyle/>
        <a:p>
          <a:endParaRPr lang="en-US"/>
        </a:p>
      </dgm:t>
    </dgm:pt>
    <dgm:pt modelId="{A904E2B2-3015-4ACD-B719-20A70C9F6809}">
      <dgm:prSet/>
      <dgm:spPr/>
      <dgm:t>
        <a:bodyPr/>
        <a:lstStyle/>
        <a:p>
          <a:r>
            <a:rPr lang="en-US" dirty="0"/>
            <a:t>DSS </a:t>
          </a:r>
          <a:r>
            <a:rPr lang="en-US" dirty="0" err="1"/>
            <a:t>được</a:t>
          </a:r>
          <a:r>
            <a:rPr lang="en-US" dirty="0"/>
            <a:t> </a:t>
          </a:r>
          <a:r>
            <a:rPr lang="en-US" dirty="0" err="1"/>
            <a:t>đánh</a:t>
          </a:r>
          <a:r>
            <a:rPr lang="en-US" dirty="0"/>
            <a:t> </a:t>
          </a:r>
          <a:r>
            <a:rPr lang="en-US" dirty="0" err="1"/>
            <a:t>giá</a:t>
          </a:r>
          <a:r>
            <a:rPr lang="en-US" dirty="0"/>
            <a:t> </a:t>
          </a:r>
          <a:r>
            <a:rPr lang="en-US" dirty="0" err="1"/>
            <a:t>thông</a:t>
          </a:r>
          <a:r>
            <a:rPr lang="en-US" dirty="0"/>
            <a:t> qua </a:t>
          </a:r>
          <a:r>
            <a:rPr lang="en-US" dirty="0" err="1"/>
            <a:t>nhiều</a:t>
          </a:r>
          <a:r>
            <a:rPr lang="en-US" dirty="0"/>
            <a:t> </a:t>
          </a:r>
          <a:r>
            <a:rPr lang="en-US" dirty="0" err="1"/>
            <a:t>nghiên</a:t>
          </a:r>
          <a:r>
            <a:rPr lang="en-US" dirty="0"/>
            <a:t> </a:t>
          </a:r>
          <a:r>
            <a:rPr lang="en-US" dirty="0" err="1"/>
            <a:t>cứu</a:t>
          </a:r>
          <a:r>
            <a:rPr lang="en-US" dirty="0"/>
            <a:t> </a:t>
          </a:r>
          <a:r>
            <a:rPr lang="en-US" dirty="0" err="1"/>
            <a:t>tình</a:t>
          </a:r>
          <a:r>
            <a:rPr lang="en-US" dirty="0"/>
            <a:t> </a:t>
          </a:r>
          <a:r>
            <a:rPr lang="en-US" dirty="0" err="1"/>
            <a:t>huống</a:t>
          </a:r>
          <a:r>
            <a:rPr lang="en-US" dirty="0"/>
            <a:t>. </a:t>
          </a:r>
          <a:r>
            <a:rPr lang="en-US" dirty="0" err="1"/>
            <a:t>Kết</a:t>
          </a:r>
          <a:r>
            <a:rPr lang="en-US" dirty="0"/>
            <a:t> </a:t>
          </a:r>
          <a:r>
            <a:rPr lang="en-US" dirty="0" err="1"/>
            <a:t>quả</a:t>
          </a:r>
          <a:r>
            <a:rPr lang="en-US" dirty="0"/>
            <a:t> </a:t>
          </a:r>
          <a:r>
            <a:rPr lang="en-US" dirty="0" err="1"/>
            <a:t>cho</a:t>
          </a:r>
          <a:r>
            <a:rPr lang="en-US" dirty="0"/>
            <a:t> </a:t>
          </a:r>
          <a:r>
            <a:rPr lang="en-US" dirty="0" err="1"/>
            <a:t>thấy</a:t>
          </a:r>
          <a:r>
            <a:rPr lang="en-US" dirty="0"/>
            <a:t> </a:t>
          </a:r>
          <a:r>
            <a:rPr lang="en-US" dirty="0" err="1"/>
            <a:t>rằng</a:t>
          </a:r>
          <a:r>
            <a:rPr lang="en-US" dirty="0"/>
            <a:t> DSS </a:t>
          </a:r>
          <a:r>
            <a:rPr lang="en-US" dirty="0" err="1"/>
            <a:t>phát</a:t>
          </a:r>
          <a:r>
            <a:rPr lang="en-US" dirty="0"/>
            <a:t> </a:t>
          </a:r>
          <a:r>
            <a:rPr lang="en-US" dirty="0" err="1"/>
            <a:t>triển</a:t>
          </a:r>
          <a:r>
            <a:rPr lang="en-US" dirty="0"/>
            <a:t> </a:t>
          </a:r>
          <a:r>
            <a:rPr lang="en-US" dirty="0" err="1"/>
            <a:t>hỗ</a:t>
          </a:r>
          <a:r>
            <a:rPr lang="en-US" dirty="0"/>
            <a:t> </a:t>
          </a:r>
          <a:r>
            <a:rPr lang="en-US" dirty="0" err="1"/>
            <a:t>trợ</a:t>
          </a:r>
          <a:r>
            <a:rPr lang="en-US" dirty="0"/>
            <a:t> </a:t>
          </a:r>
          <a:r>
            <a:rPr lang="en-US" dirty="0" err="1"/>
            <a:t>quá</a:t>
          </a:r>
          <a:r>
            <a:rPr lang="en-US" dirty="0"/>
            <a:t> </a:t>
          </a:r>
          <a:r>
            <a:rPr lang="en-US" dirty="0" err="1"/>
            <a:t>trình</a:t>
          </a:r>
          <a:r>
            <a:rPr lang="en-US" dirty="0"/>
            <a:t> ra </a:t>
          </a:r>
          <a:r>
            <a:rPr lang="en-US" dirty="0" err="1"/>
            <a:t>quyết</a:t>
          </a:r>
          <a:r>
            <a:rPr lang="en-US" dirty="0"/>
            <a:t> </a:t>
          </a:r>
          <a:r>
            <a:rPr lang="en-US" dirty="0" err="1"/>
            <a:t>định</a:t>
          </a:r>
          <a:r>
            <a:rPr lang="en-US" dirty="0"/>
            <a:t> </a:t>
          </a:r>
          <a:r>
            <a:rPr lang="en-US" dirty="0" err="1"/>
            <a:t>trong</a:t>
          </a:r>
          <a:r>
            <a:rPr lang="en-US" dirty="0"/>
            <a:t> </a:t>
          </a:r>
          <a:r>
            <a:rPr lang="en-US" dirty="0" err="1"/>
            <a:t>việc</a:t>
          </a:r>
          <a:r>
            <a:rPr lang="en-US" dirty="0"/>
            <a:t> </a:t>
          </a:r>
          <a:r>
            <a:rPr lang="en-US" dirty="0" err="1"/>
            <a:t>đánh</a:t>
          </a:r>
          <a:r>
            <a:rPr lang="en-US" dirty="0"/>
            <a:t> </a:t>
          </a:r>
          <a:r>
            <a:rPr lang="en-US" dirty="0" err="1"/>
            <a:t>giá</a:t>
          </a:r>
          <a:r>
            <a:rPr lang="en-US" dirty="0"/>
            <a:t> </a:t>
          </a:r>
          <a:r>
            <a:rPr lang="en-US" dirty="0" err="1"/>
            <a:t>rủi</a:t>
          </a:r>
          <a:r>
            <a:rPr lang="en-US" dirty="0"/>
            <a:t> </a:t>
          </a:r>
          <a:r>
            <a:rPr lang="en-US" dirty="0" err="1"/>
            <a:t>ro</a:t>
          </a:r>
          <a:r>
            <a:rPr lang="en-US" dirty="0"/>
            <a:t> </a:t>
          </a:r>
          <a:r>
            <a:rPr lang="en-US" dirty="0" err="1"/>
            <a:t>và</a:t>
          </a:r>
          <a:r>
            <a:rPr lang="en-US" dirty="0"/>
            <a:t> </a:t>
          </a:r>
          <a:r>
            <a:rPr lang="en-US" dirty="0" err="1"/>
            <a:t>lựa</a:t>
          </a:r>
          <a:r>
            <a:rPr lang="en-US" dirty="0"/>
            <a:t> </a:t>
          </a:r>
          <a:r>
            <a:rPr lang="en-US" dirty="0" err="1"/>
            <a:t>chọn</a:t>
          </a:r>
          <a:r>
            <a:rPr lang="en-US" dirty="0"/>
            <a:t> </a:t>
          </a:r>
          <a:r>
            <a:rPr lang="en-US" dirty="0" err="1"/>
            <a:t>các</a:t>
          </a:r>
          <a:r>
            <a:rPr lang="en-US" dirty="0"/>
            <a:t> </a:t>
          </a:r>
          <a:r>
            <a:rPr lang="en-US" dirty="0" err="1"/>
            <a:t>chiến</a:t>
          </a:r>
          <a:r>
            <a:rPr lang="en-US" dirty="0"/>
            <a:t> </a:t>
          </a:r>
          <a:r>
            <a:rPr lang="en-US" dirty="0" err="1"/>
            <a:t>lược</a:t>
          </a:r>
          <a:r>
            <a:rPr lang="en-US" dirty="0"/>
            <a:t> </a:t>
          </a:r>
          <a:r>
            <a:rPr lang="en-US" dirty="0" err="1"/>
            <a:t>kiểm</a:t>
          </a:r>
          <a:r>
            <a:rPr lang="en-US" dirty="0"/>
            <a:t> </a:t>
          </a:r>
          <a:r>
            <a:rPr lang="en-US" dirty="0" err="1"/>
            <a:t>soát</a:t>
          </a:r>
          <a:r>
            <a:rPr lang="en-US" dirty="0"/>
            <a:t>.</a:t>
          </a:r>
        </a:p>
      </dgm:t>
    </dgm:pt>
    <dgm:pt modelId="{BFE1BA2F-A8F0-4811-837D-E088A5661452}" type="parTrans" cxnId="{45893015-F109-4A17-9252-EC38800DEAB1}">
      <dgm:prSet/>
      <dgm:spPr/>
      <dgm:t>
        <a:bodyPr/>
        <a:lstStyle/>
        <a:p>
          <a:endParaRPr lang="en-US"/>
        </a:p>
      </dgm:t>
    </dgm:pt>
    <dgm:pt modelId="{687EE192-D733-48D7-AD58-E4B53AD198BA}" type="sibTrans" cxnId="{45893015-F109-4A17-9252-EC38800DEAB1}">
      <dgm:prSet/>
      <dgm:spPr/>
      <dgm:t>
        <a:bodyPr/>
        <a:lstStyle/>
        <a:p>
          <a:endParaRPr lang="en-US"/>
        </a:p>
      </dgm:t>
    </dgm:pt>
    <dgm:pt modelId="{31D4903A-4CFA-460C-8B19-FCF0B9DB14CF}" type="pres">
      <dgm:prSet presAssocID="{0D6B6F2D-334A-4AEE-B996-9E0C6C8A4672}" presName="outerComposite" presStyleCnt="0">
        <dgm:presLayoutVars>
          <dgm:chMax val="5"/>
          <dgm:dir/>
          <dgm:resizeHandles val="exact"/>
        </dgm:presLayoutVars>
      </dgm:prSet>
      <dgm:spPr/>
    </dgm:pt>
    <dgm:pt modelId="{0035B68E-A143-4210-872C-D4B8A45041D3}" type="pres">
      <dgm:prSet presAssocID="{0D6B6F2D-334A-4AEE-B996-9E0C6C8A4672}" presName="dummyMaxCanvas" presStyleCnt="0">
        <dgm:presLayoutVars/>
      </dgm:prSet>
      <dgm:spPr/>
    </dgm:pt>
    <dgm:pt modelId="{5DF45AB1-D6D8-4592-8BD9-C72D82AC5C7C}" type="pres">
      <dgm:prSet presAssocID="{0D6B6F2D-334A-4AEE-B996-9E0C6C8A4672}" presName="FourNodes_1" presStyleLbl="node1" presStyleIdx="0" presStyleCnt="4">
        <dgm:presLayoutVars>
          <dgm:bulletEnabled val="1"/>
        </dgm:presLayoutVars>
      </dgm:prSet>
      <dgm:spPr/>
    </dgm:pt>
    <dgm:pt modelId="{C36673FE-B4FD-4B10-A949-D9713625FC13}" type="pres">
      <dgm:prSet presAssocID="{0D6B6F2D-334A-4AEE-B996-9E0C6C8A4672}" presName="FourNodes_2" presStyleLbl="node1" presStyleIdx="1" presStyleCnt="4">
        <dgm:presLayoutVars>
          <dgm:bulletEnabled val="1"/>
        </dgm:presLayoutVars>
      </dgm:prSet>
      <dgm:spPr/>
    </dgm:pt>
    <dgm:pt modelId="{6E34FEE1-5C5F-4516-BA7F-575FB2432619}" type="pres">
      <dgm:prSet presAssocID="{0D6B6F2D-334A-4AEE-B996-9E0C6C8A4672}" presName="FourNodes_3" presStyleLbl="node1" presStyleIdx="2" presStyleCnt="4">
        <dgm:presLayoutVars>
          <dgm:bulletEnabled val="1"/>
        </dgm:presLayoutVars>
      </dgm:prSet>
      <dgm:spPr/>
    </dgm:pt>
    <dgm:pt modelId="{0E922421-A72B-4B9E-993E-1F577ACD0590}" type="pres">
      <dgm:prSet presAssocID="{0D6B6F2D-334A-4AEE-B996-9E0C6C8A4672}" presName="FourNodes_4" presStyleLbl="node1" presStyleIdx="3" presStyleCnt="4">
        <dgm:presLayoutVars>
          <dgm:bulletEnabled val="1"/>
        </dgm:presLayoutVars>
      </dgm:prSet>
      <dgm:spPr/>
    </dgm:pt>
    <dgm:pt modelId="{7763D014-AF51-4F6B-9760-C72842F57C0F}" type="pres">
      <dgm:prSet presAssocID="{0D6B6F2D-334A-4AEE-B996-9E0C6C8A4672}" presName="FourConn_1-2" presStyleLbl="fgAccFollowNode1" presStyleIdx="0" presStyleCnt="3">
        <dgm:presLayoutVars>
          <dgm:bulletEnabled val="1"/>
        </dgm:presLayoutVars>
      </dgm:prSet>
      <dgm:spPr/>
    </dgm:pt>
    <dgm:pt modelId="{5A837005-54B8-427D-B8D4-B44B06C6BDD7}" type="pres">
      <dgm:prSet presAssocID="{0D6B6F2D-334A-4AEE-B996-9E0C6C8A4672}" presName="FourConn_2-3" presStyleLbl="fgAccFollowNode1" presStyleIdx="1" presStyleCnt="3">
        <dgm:presLayoutVars>
          <dgm:bulletEnabled val="1"/>
        </dgm:presLayoutVars>
      </dgm:prSet>
      <dgm:spPr/>
    </dgm:pt>
    <dgm:pt modelId="{5AC32DA2-FEB9-4661-90C5-F69A2F3D3998}" type="pres">
      <dgm:prSet presAssocID="{0D6B6F2D-334A-4AEE-B996-9E0C6C8A4672}" presName="FourConn_3-4" presStyleLbl="fgAccFollowNode1" presStyleIdx="2" presStyleCnt="3">
        <dgm:presLayoutVars>
          <dgm:bulletEnabled val="1"/>
        </dgm:presLayoutVars>
      </dgm:prSet>
      <dgm:spPr/>
    </dgm:pt>
    <dgm:pt modelId="{F05F404D-EFFD-4075-8E89-4731291C3BD9}" type="pres">
      <dgm:prSet presAssocID="{0D6B6F2D-334A-4AEE-B996-9E0C6C8A4672}" presName="FourNodes_1_text" presStyleLbl="node1" presStyleIdx="3" presStyleCnt="4">
        <dgm:presLayoutVars>
          <dgm:bulletEnabled val="1"/>
        </dgm:presLayoutVars>
      </dgm:prSet>
      <dgm:spPr/>
    </dgm:pt>
    <dgm:pt modelId="{1AED84A0-25A3-46A7-9BEA-E99D7B8C3381}" type="pres">
      <dgm:prSet presAssocID="{0D6B6F2D-334A-4AEE-B996-9E0C6C8A4672}" presName="FourNodes_2_text" presStyleLbl="node1" presStyleIdx="3" presStyleCnt="4">
        <dgm:presLayoutVars>
          <dgm:bulletEnabled val="1"/>
        </dgm:presLayoutVars>
      </dgm:prSet>
      <dgm:spPr/>
    </dgm:pt>
    <dgm:pt modelId="{417D54B5-230E-4F7D-B2A8-16772669736B}" type="pres">
      <dgm:prSet presAssocID="{0D6B6F2D-334A-4AEE-B996-9E0C6C8A4672}" presName="FourNodes_3_text" presStyleLbl="node1" presStyleIdx="3" presStyleCnt="4">
        <dgm:presLayoutVars>
          <dgm:bulletEnabled val="1"/>
        </dgm:presLayoutVars>
      </dgm:prSet>
      <dgm:spPr/>
    </dgm:pt>
    <dgm:pt modelId="{6BED37BE-541F-4618-8698-FD89BF4D1C79}" type="pres">
      <dgm:prSet presAssocID="{0D6B6F2D-334A-4AEE-B996-9E0C6C8A4672}" presName="FourNodes_4_text" presStyleLbl="node1" presStyleIdx="3" presStyleCnt="4">
        <dgm:presLayoutVars>
          <dgm:bulletEnabled val="1"/>
        </dgm:presLayoutVars>
      </dgm:prSet>
      <dgm:spPr/>
    </dgm:pt>
  </dgm:ptLst>
  <dgm:cxnLst>
    <dgm:cxn modelId="{9F371414-6ACB-49D2-85AD-A09079761335}" type="presOf" srcId="{639CD7E3-DC3D-4069-90A5-1E08EAEF2FE2}" destId="{1AED84A0-25A3-46A7-9BEA-E99D7B8C3381}" srcOrd="1" destOrd="0" presId="urn:microsoft.com/office/officeart/2005/8/layout/vProcess5"/>
    <dgm:cxn modelId="{45893015-F109-4A17-9252-EC38800DEAB1}" srcId="{0D6B6F2D-334A-4AEE-B996-9E0C6C8A4672}" destId="{A904E2B2-3015-4ACD-B719-20A70C9F6809}" srcOrd="3" destOrd="0" parTransId="{BFE1BA2F-A8F0-4811-837D-E088A5661452}" sibTransId="{687EE192-D733-48D7-AD58-E4B53AD198BA}"/>
    <dgm:cxn modelId="{9AD2E41C-F8F8-400E-9935-B599E7EFFFC9}" type="presOf" srcId="{161D569A-D26C-4080-908E-2EE45AE15825}" destId="{6E34FEE1-5C5F-4516-BA7F-575FB2432619}" srcOrd="0" destOrd="0" presId="urn:microsoft.com/office/officeart/2005/8/layout/vProcess5"/>
    <dgm:cxn modelId="{FB91A021-D15B-4319-9F18-C39C966E49BD}" type="presOf" srcId="{A8F30055-D4F5-4385-A781-E47D3F012549}" destId="{7763D014-AF51-4F6B-9760-C72842F57C0F}" srcOrd="0" destOrd="0" presId="urn:microsoft.com/office/officeart/2005/8/layout/vProcess5"/>
    <dgm:cxn modelId="{2E85D430-B143-4BC2-8463-C07507C43746}" type="presOf" srcId="{EDDABAAF-4463-4CFB-8668-6ADC5732F33C}" destId="{5AC32DA2-FEB9-4661-90C5-F69A2F3D3998}" srcOrd="0" destOrd="0" presId="urn:microsoft.com/office/officeart/2005/8/layout/vProcess5"/>
    <dgm:cxn modelId="{7EA6F33C-22BB-43F0-A769-B7198CB555CE}" type="presOf" srcId="{D0834D0D-1082-4215-A680-B9ED48644765}" destId="{5A837005-54B8-427D-B8D4-B44B06C6BDD7}" srcOrd="0" destOrd="0" presId="urn:microsoft.com/office/officeart/2005/8/layout/vProcess5"/>
    <dgm:cxn modelId="{CC10785C-E8B3-4F4B-9ABA-AA4E0B431A71}" srcId="{0D6B6F2D-334A-4AEE-B996-9E0C6C8A4672}" destId="{639CD7E3-DC3D-4069-90A5-1E08EAEF2FE2}" srcOrd="1" destOrd="0" parTransId="{25F0AAA9-1B3E-4313-B230-100BD70DD40A}" sibTransId="{D0834D0D-1082-4215-A680-B9ED48644765}"/>
    <dgm:cxn modelId="{66F9D267-5DA2-4E1D-AFE9-FE64BDDF5014}" type="presOf" srcId="{A904E2B2-3015-4ACD-B719-20A70C9F6809}" destId="{0E922421-A72B-4B9E-993E-1F577ACD0590}" srcOrd="0" destOrd="0" presId="urn:microsoft.com/office/officeart/2005/8/layout/vProcess5"/>
    <dgm:cxn modelId="{B2FF2E52-AA28-438B-9BD2-735837BC85E6}" srcId="{0D6B6F2D-334A-4AEE-B996-9E0C6C8A4672}" destId="{413541A4-6DEA-4618-9C0A-6CD86FF6AC54}" srcOrd="0" destOrd="0" parTransId="{FF2914A5-E05D-4828-A042-049A718F08B5}" sibTransId="{A8F30055-D4F5-4385-A781-E47D3F012549}"/>
    <dgm:cxn modelId="{70A69657-6F38-44D7-A0BC-138D84FFF9F1}" type="presOf" srcId="{0D6B6F2D-334A-4AEE-B996-9E0C6C8A4672}" destId="{31D4903A-4CFA-460C-8B19-FCF0B9DB14CF}" srcOrd="0" destOrd="0" presId="urn:microsoft.com/office/officeart/2005/8/layout/vProcess5"/>
    <dgm:cxn modelId="{15682681-F9A8-4EC2-B7D7-2AD3EC3E96B1}" type="presOf" srcId="{413541A4-6DEA-4618-9C0A-6CD86FF6AC54}" destId="{F05F404D-EFFD-4075-8E89-4731291C3BD9}" srcOrd="1" destOrd="0" presId="urn:microsoft.com/office/officeart/2005/8/layout/vProcess5"/>
    <dgm:cxn modelId="{6E28A291-BE98-40F8-8E94-83DCDFECFFFE}" type="presOf" srcId="{161D569A-D26C-4080-908E-2EE45AE15825}" destId="{417D54B5-230E-4F7D-B2A8-16772669736B}" srcOrd="1" destOrd="0" presId="urn:microsoft.com/office/officeart/2005/8/layout/vProcess5"/>
    <dgm:cxn modelId="{09221198-C8D9-483F-AF9E-AB2EA25BC214}" type="presOf" srcId="{413541A4-6DEA-4618-9C0A-6CD86FF6AC54}" destId="{5DF45AB1-D6D8-4592-8BD9-C72D82AC5C7C}" srcOrd="0" destOrd="0" presId="urn:microsoft.com/office/officeart/2005/8/layout/vProcess5"/>
    <dgm:cxn modelId="{575030A7-F5FC-48B3-B9AC-16237E5AEF8E}" type="presOf" srcId="{639CD7E3-DC3D-4069-90A5-1E08EAEF2FE2}" destId="{C36673FE-B4FD-4B10-A949-D9713625FC13}" srcOrd="0" destOrd="0" presId="urn:microsoft.com/office/officeart/2005/8/layout/vProcess5"/>
    <dgm:cxn modelId="{C16454B9-465B-48DC-91D5-50ED74552F37}" type="presOf" srcId="{A904E2B2-3015-4ACD-B719-20A70C9F6809}" destId="{6BED37BE-541F-4618-8698-FD89BF4D1C79}" srcOrd="1" destOrd="0" presId="urn:microsoft.com/office/officeart/2005/8/layout/vProcess5"/>
    <dgm:cxn modelId="{7CE8A5FA-3C59-45A3-8C60-22E660B271D5}" srcId="{0D6B6F2D-334A-4AEE-B996-9E0C6C8A4672}" destId="{161D569A-D26C-4080-908E-2EE45AE15825}" srcOrd="2" destOrd="0" parTransId="{7A1F510E-6618-4274-9B5F-E6626E55FEB9}" sibTransId="{EDDABAAF-4463-4CFB-8668-6ADC5732F33C}"/>
    <dgm:cxn modelId="{060A6C33-225F-454D-9E98-D9B7559568DF}" type="presParOf" srcId="{31D4903A-4CFA-460C-8B19-FCF0B9DB14CF}" destId="{0035B68E-A143-4210-872C-D4B8A45041D3}" srcOrd="0" destOrd="0" presId="urn:microsoft.com/office/officeart/2005/8/layout/vProcess5"/>
    <dgm:cxn modelId="{FE82551B-69E6-404E-B813-4F6F0DD45761}" type="presParOf" srcId="{31D4903A-4CFA-460C-8B19-FCF0B9DB14CF}" destId="{5DF45AB1-D6D8-4592-8BD9-C72D82AC5C7C}" srcOrd="1" destOrd="0" presId="urn:microsoft.com/office/officeart/2005/8/layout/vProcess5"/>
    <dgm:cxn modelId="{DDE0E802-3872-4DFA-8CB6-6FCB44517549}" type="presParOf" srcId="{31D4903A-4CFA-460C-8B19-FCF0B9DB14CF}" destId="{C36673FE-B4FD-4B10-A949-D9713625FC13}" srcOrd="2" destOrd="0" presId="urn:microsoft.com/office/officeart/2005/8/layout/vProcess5"/>
    <dgm:cxn modelId="{F11B24DE-08F6-4125-BF17-1810E3EB897C}" type="presParOf" srcId="{31D4903A-4CFA-460C-8B19-FCF0B9DB14CF}" destId="{6E34FEE1-5C5F-4516-BA7F-575FB2432619}" srcOrd="3" destOrd="0" presId="urn:microsoft.com/office/officeart/2005/8/layout/vProcess5"/>
    <dgm:cxn modelId="{81B9B41F-A628-427F-95BD-8D59D97EA27F}" type="presParOf" srcId="{31D4903A-4CFA-460C-8B19-FCF0B9DB14CF}" destId="{0E922421-A72B-4B9E-993E-1F577ACD0590}" srcOrd="4" destOrd="0" presId="urn:microsoft.com/office/officeart/2005/8/layout/vProcess5"/>
    <dgm:cxn modelId="{6FB2E73E-2267-4472-A61D-8F7E7D658542}" type="presParOf" srcId="{31D4903A-4CFA-460C-8B19-FCF0B9DB14CF}" destId="{7763D014-AF51-4F6B-9760-C72842F57C0F}" srcOrd="5" destOrd="0" presId="urn:microsoft.com/office/officeart/2005/8/layout/vProcess5"/>
    <dgm:cxn modelId="{986AB8ED-1E20-4AAD-BC5F-C92A51003536}" type="presParOf" srcId="{31D4903A-4CFA-460C-8B19-FCF0B9DB14CF}" destId="{5A837005-54B8-427D-B8D4-B44B06C6BDD7}" srcOrd="6" destOrd="0" presId="urn:microsoft.com/office/officeart/2005/8/layout/vProcess5"/>
    <dgm:cxn modelId="{8F8DD981-3913-4ABE-B4D6-07EF1B9EAB6A}" type="presParOf" srcId="{31D4903A-4CFA-460C-8B19-FCF0B9DB14CF}" destId="{5AC32DA2-FEB9-4661-90C5-F69A2F3D3998}" srcOrd="7" destOrd="0" presId="urn:microsoft.com/office/officeart/2005/8/layout/vProcess5"/>
    <dgm:cxn modelId="{AECCA321-9C69-45DA-BC81-2B6B6BAFFA07}" type="presParOf" srcId="{31D4903A-4CFA-460C-8B19-FCF0B9DB14CF}" destId="{F05F404D-EFFD-4075-8E89-4731291C3BD9}" srcOrd="8" destOrd="0" presId="urn:microsoft.com/office/officeart/2005/8/layout/vProcess5"/>
    <dgm:cxn modelId="{0569D2D1-6F5B-4B26-B5C5-D53814CC5C51}" type="presParOf" srcId="{31D4903A-4CFA-460C-8B19-FCF0B9DB14CF}" destId="{1AED84A0-25A3-46A7-9BEA-E99D7B8C3381}" srcOrd="9" destOrd="0" presId="urn:microsoft.com/office/officeart/2005/8/layout/vProcess5"/>
    <dgm:cxn modelId="{A03928D9-DC0B-4970-BBCB-416292F3E8FC}" type="presParOf" srcId="{31D4903A-4CFA-460C-8B19-FCF0B9DB14CF}" destId="{417D54B5-230E-4F7D-B2A8-16772669736B}" srcOrd="10" destOrd="0" presId="urn:microsoft.com/office/officeart/2005/8/layout/vProcess5"/>
    <dgm:cxn modelId="{9DB7F8E2-2A0A-49AF-BD4E-0981A5AA4C44}" type="presParOf" srcId="{31D4903A-4CFA-460C-8B19-FCF0B9DB14CF}" destId="{6BED37BE-541F-4618-8698-FD89BF4D1C79}" srcOrd="11"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82BFF3-AF06-416F-8B3C-A75D8E20B3D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8BBEFB5-6B88-4C50-8269-136FF859A1C5}">
      <dgm:prSet/>
      <dgm:spPr/>
      <dgm:t>
        <a:bodyPr/>
        <a:lstStyle/>
        <a:p>
          <a:r>
            <a:rPr lang="en-US" dirty="0" err="1"/>
            <a:t>Trong</a:t>
          </a:r>
          <a:r>
            <a:rPr lang="en-US" dirty="0"/>
            <a:t> </a:t>
          </a:r>
          <a:r>
            <a:rPr lang="en-US" dirty="0" err="1"/>
            <a:t>bài</a:t>
          </a:r>
          <a:r>
            <a:rPr lang="en-US" dirty="0"/>
            <a:t> </a:t>
          </a:r>
          <a:r>
            <a:rPr lang="en-US" dirty="0" err="1"/>
            <a:t>báo</a:t>
          </a:r>
          <a:r>
            <a:rPr lang="en-US" dirty="0"/>
            <a:t> </a:t>
          </a:r>
          <a:r>
            <a:rPr lang="en-US" dirty="0" err="1"/>
            <a:t>chỉ</a:t>
          </a:r>
          <a:r>
            <a:rPr lang="en-US" dirty="0"/>
            <a:t> </a:t>
          </a:r>
          <a:r>
            <a:rPr lang="en-US" dirty="0" err="1"/>
            <a:t>xem</a:t>
          </a:r>
          <a:r>
            <a:rPr lang="en-US" dirty="0"/>
            <a:t> </a:t>
          </a:r>
          <a:r>
            <a:rPr lang="en-US" dirty="0" err="1"/>
            <a:t>xét</a:t>
          </a:r>
          <a:r>
            <a:rPr lang="en-US" dirty="0"/>
            <a:t> </a:t>
          </a:r>
          <a:r>
            <a:rPr lang="en-US" dirty="0" err="1"/>
            <a:t>số</a:t>
          </a:r>
          <a:r>
            <a:rPr lang="en-US" dirty="0"/>
            <a:t> </a:t>
          </a:r>
          <a:r>
            <a:rPr lang="en-US" dirty="0" err="1"/>
            <a:t>lượng</a:t>
          </a:r>
          <a:r>
            <a:rPr lang="en-US" dirty="0"/>
            <a:t> </a:t>
          </a:r>
          <a:r>
            <a:rPr lang="en-US" dirty="0" err="1"/>
            <a:t>rủi</a:t>
          </a:r>
          <a:r>
            <a:rPr lang="en-US" dirty="0"/>
            <a:t> </a:t>
          </a:r>
          <a:r>
            <a:rPr lang="en-US" dirty="0" err="1"/>
            <a:t>ro</a:t>
          </a:r>
          <a:r>
            <a:rPr lang="en-US" dirty="0"/>
            <a:t> </a:t>
          </a:r>
          <a:r>
            <a:rPr lang="en-US" dirty="0" err="1"/>
            <a:t>đã</a:t>
          </a:r>
          <a:r>
            <a:rPr lang="en-US" dirty="0"/>
            <a:t> </a:t>
          </a:r>
          <a:r>
            <a:rPr lang="en-US" dirty="0" err="1"/>
            <a:t>được</a:t>
          </a:r>
          <a:r>
            <a:rPr lang="en-US" dirty="0"/>
            <a:t> </a:t>
          </a:r>
          <a:r>
            <a:rPr lang="en-US" dirty="0" err="1"/>
            <a:t>giới</a:t>
          </a:r>
          <a:r>
            <a:rPr lang="en-US" dirty="0"/>
            <a:t> </a:t>
          </a:r>
          <a:r>
            <a:rPr lang="en-US" dirty="0" err="1"/>
            <a:t>hạn</a:t>
          </a:r>
          <a:r>
            <a:rPr lang="en-US" dirty="0"/>
            <a:t> </a:t>
          </a:r>
          <a:r>
            <a:rPr lang="en-US" dirty="0" err="1"/>
            <a:t>hoặc</a:t>
          </a:r>
          <a:r>
            <a:rPr lang="en-US" dirty="0"/>
            <a:t> </a:t>
          </a:r>
          <a:r>
            <a:rPr lang="en-US" dirty="0" err="1"/>
            <a:t>khuôn</a:t>
          </a:r>
          <a:r>
            <a:rPr lang="en-US" dirty="0"/>
            <a:t> </a:t>
          </a:r>
          <a:r>
            <a:rPr lang="en-US" dirty="0" err="1"/>
            <a:t>khổ</a:t>
          </a:r>
          <a:r>
            <a:rPr lang="en-US" dirty="0"/>
            <a:t> </a:t>
          </a:r>
          <a:r>
            <a:rPr lang="en-US" dirty="0" err="1"/>
            <a:t>chung</a:t>
          </a:r>
          <a:r>
            <a:rPr lang="en-US" dirty="0"/>
            <a:t> </a:t>
          </a:r>
          <a:r>
            <a:rPr lang="en-US" dirty="0" err="1"/>
            <a:t>được</a:t>
          </a:r>
          <a:r>
            <a:rPr lang="en-US" dirty="0"/>
            <a:t> </a:t>
          </a:r>
          <a:r>
            <a:rPr lang="en-US" dirty="0" err="1"/>
            <a:t>cung</a:t>
          </a:r>
          <a:r>
            <a:rPr lang="en-US" dirty="0"/>
            <a:t> </a:t>
          </a:r>
          <a:r>
            <a:rPr lang="en-US" dirty="0" err="1"/>
            <a:t>cấp</a:t>
          </a:r>
          <a:r>
            <a:rPr lang="en-US" dirty="0"/>
            <a:t> </a:t>
          </a:r>
          <a:r>
            <a:rPr lang="en-US" dirty="0" err="1"/>
            <a:t>mà</a:t>
          </a:r>
          <a:r>
            <a:rPr lang="en-US" dirty="0"/>
            <a:t> </a:t>
          </a:r>
          <a:r>
            <a:rPr lang="en-US" dirty="0" err="1"/>
            <a:t>không</a:t>
          </a:r>
          <a:r>
            <a:rPr lang="en-US" dirty="0"/>
            <a:t> </a:t>
          </a:r>
          <a:r>
            <a:rPr lang="en-US" dirty="0" err="1"/>
            <a:t>xem</a:t>
          </a:r>
          <a:r>
            <a:rPr lang="en-US" dirty="0"/>
            <a:t> </a:t>
          </a:r>
          <a:r>
            <a:rPr lang="en-US" dirty="0" err="1"/>
            <a:t>xét</a:t>
          </a:r>
          <a:r>
            <a:rPr lang="en-US" dirty="0"/>
            <a:t> </a:t>
          </a:r>
          <a:r>
            <a:rPr lang="en-US" dirty="0" err="1"/>
            <a:t>đến</a:t>
          </a:r>
          <a:r>
            <a:rPr lang="en-US" dirty="0"/>
            <a:t> </a:t>
          </a:r>
          <a:r>
            <a:rPr lang="en-US" dirty="0" err="1"/>
            <a:t>hoàn</a:t>
          </a:r>
          <a:r>
            <a:rPr lang="en-US" dirty="0"/>
            <a:t> </a:t>
          </a:r>
          <a:r>
            <a:rPr lang="en-US" dirty="0" err="1"/>
            <a:t>cảnh</a:t>
          </a:r>
          <a:r>
            <a:rPr lang="en-US" dirty="0"/>
            <a:t> </a:t>
          </a:r>
          <a:r>
            <a:rPr lang="en-US" dirty="0" err="1"/>
            <a:t>riêng</a:t>
          </a:r>
          <a:r>
            <a:rPr lang="en-US" dirty="0"/>
            <a:t> </a:t>
          </a:r>
          <a:r>
            <a:rPr lang="en-US" dirty="0" err="1"/>
            <a:t>biệt</a:t>
          </a:r>
          <a:r>
            <a:rPr lang="en-US" dirty="0"/>
            <a:t> </a:t>
          </a:r>
          <a:r>
            <a:rPr lang="en-US" dirty="0" err="1"/>
            <a:t>của</a:t>
          </a:r>
          <a:r>
            <a:rPr lang="en-US" dirty="0"/>
            <a:t> </a:t>
          </a:r>
          <a:r>
            <a:rPr lang="en-US" dirty="0" err="1"/>
            <a:t>từng</a:t>
          </a:r>
          <a:r>
            <a:rPr lang="en-US" dirty="0"/>
            <a:t> </a:t>
          </a:r>
          <a:r>
            <a:rPr lang="en-US" dirty="0" err="1"/>
            <a:t>công</a:t>
          </a:r>
          <a:r>
            <a:rPr lang="en-US" dirty="0"/>
            <a:t> ty.</a:t>
          </a:r>
        </a:p>
      </dgm:t>
    </dgm:pt>
    <dgm:pt modelId="{7F37E2A9-7BBC-4113-B964-3E4B1FE6F7D1}" type="parTrans" cxnId="{B1F9A6E8-A93D-4EB7-87A0-C57B4BB4A9B5}">
      <dgm:prSet/>
      <dgm:spPr/>
      <dgm:t>
        <a:bodyPr/>
        <a:lstStyle/>
        <a:p>
          <a:endParaRPr lang="en-US"/>
        </a:p>
      </dgm:t>
    </dgm:pt>
    <dgm:pt modelId="{A400CA63-2939-452D-B481-72F1C66AC901}" type="sibTrans" cxnId="{B1F9A6E8-A93D-4EB7-87A0-C57B4BB4A9B5}">
      <dgm:prSet/>
      <dgm:spPr/>
      <dgm:t>
        <a:bodyPr/>
        <a:lstStyle/>
        <a:p>
          <a:endParaRPr lang="en-US"/>
        </a:p>
      </dgm:t>
    </dgm:pt>
    <dgm:pt modelId="{4EE9FE43-97DC-4600-8D18-B47249405B75}">
      <dgm:prSet/>
      <dgm:spPr/>
      <dgm:t>
        <a:bodyPr/>
        <a:lstStyle/>
        <a:p>
          <a:r>
            <a:rPr lang="en-US" dirty="0" err="1"/>
            <a:t>Một</a:t>
          </a:r>
          <a:r>
            <a:rPr lang="en-US" dirty="0"/>
            <a:t> </a:t>
          </a:r>
          <a:r>
            <a:rPr lang="en-US" dirty="0" err="1"/>
            <a:t>vấn</a:t>
          </a:r>
          <a:r>
            <a:rPr lang="en-US" dirty="0"/>
            <a:t> </a:t>
          </a:r>
          <a:r>
            <a:rPr lang="en-US" dirty="0" err="1"/>
            <a:t>đề</a:t>
          </a:r>
          <a:r>
            <a:rPr lang="en-US" dirty="0"/>
            <a:t> </a:t>
          </a:r>
          <a:r>
            <a:rPr lang="en-US" dirty="0" err="1"/>
            <a:t>khác</a:t>
          </a:r>
          <a:r>
            <a:rPr lang="en-US" dirty="0"/>
            <a:t> </a:t>
          </a:r>
          <a:r>
            <a:rPr lang="en-US" dirty="0" err="1"/>
            <a:t>là</a:t>
          </a:r>
          <a:r>
            <a:rPr lang="en-US" dirty="0"/>
            <a:t> </a:t>
          </a:r>
          <a:r>
            <a:rPr lang="en-US" dirty="0" err="1"/>
            <a:t>những</a:t>
          </a:r>
          <a:r>
            <a:rPr lang="en-US" dirty="0"/>
            <a:t> </a:t>
          </a:r>
          <a:r>
            <a:rPr lang="en-US" dirty="0" err="1"/>
            <a:t>quy</a:t>
          </a:r>
          <a:r>
            <a:rPr lang="en-US" dirty="0"/>
            <a:t> </a:t>
          </a:r>
          <a:r>
            <a:rPr lang="en-US" dirty="0" err="1"/>
            <a:t>tắc</a:t>
          </a:r>
          <a:r>
            <a:rPr lang="en-US" dirty="0"/>
            <a:t> </a:t>
          </a:r>
          <a:r>
            <a:rPr lang="en-US" dirty="0" err="1"/>
            <a:t>này</a:t>
          </a:r>
          <a:r>
            <a:rPr lang="en-US" dirty="0"/>
            <a:t> </a:t>
          </a:r>
          <a:r>
            <a:rPr lang="en-US" dirty="0" err="1"/>
            <a:t>và</a:t>
          </a:r>
          <a:r>
            <a:rPr lang="en-US" dirty="0"/>
            <a:t> </a:t>
          </a:r>
          <a:r>
            <a:rPr lang="en-US" dirty="0" err="1"/>
            <a:t>hướng</a:t>
          </a:r>
          <a:r>
            <a:rPr lang="en-US" dirty="0"/>
            <a:t> </a:t>
          </a:r>
          <a:r>
            <a:rPr lang="en-US" dirty="0" err="1"/>
            <a:t>dẫn</a:t>
          </a:r>
          <a:r>
            <a:rPr lang="en-US" dirty="0"/>
            <a:t> </a:t>
          </a:r>
          <a:r>
            <a:rPr lang="en-US" dirty="0" err="1"/>
            <a:t>cho</a:t>
          </a:r>
          <a:r>
            <a:rPr lang="en-US" dirty="0"/>
            <a:t> </a:t>
          </a:r>
          <a:r>
            <a:rPr lang="en-US" dirty="0" err="1"/>
            <a:t>việc</a:t>
          </a:r>
          <a:r>
            <a:rPr lang="en-US" dirty="0"/>
            <a:t> </a:t>
          </a:r>
          <a:r>
            <a:rPr lang="en-US" dirty="0" err="1"/>
            <a:t>kiểm</a:t>
          </a:r>
          <a:r>
            <a:rPr lang="en-US" dirty="0"/>
            <a:t> </a:t>
          </a:r>
          <a:r>
            <a:rPr lang="en-US" dirty="0" err="1"/>
            <a:t>soát</a:t>
          </a:r>
          <a:r>
            <a:rPr lang="en-US" dirty="0"/>
            <a:t> </a:t>
          </a:r>
          <a:r>
            <a:rPr lang="en-US" dirty="0" err="1"/>
            <a:t>rủi</a:t>
          </a:r>
          <a:r>
            <a:rPr lang="en-US" dirty="0"/>
            <a:t> </a:t>
          </a:r>
          <a:r>
            <a:rPr lang="en-US" dirty="0" err="1"/>
            <a:t>ro</a:t>
          </a:r>
          <a:r>
            <a:rPr lang="en-US" dirty="0"/>
            <a:t> </a:t>
          </a:r>
          <a:r>
            <a:rPr lang="en-US" dirty="0" err="1"/>
            <a:t>hoặc</a:t>
          </a:r>
          <a:r>
            <a:rPr lang="en-US" dirty="0"/>
            <a:t> </a:t>
          </a:r>
          <a:r>
            <a:rPr lang="en-US" dirty="0" err="1"/>
            <a:t>là</a:t>
          </a:r>
          <a:r>
            <a:rPr lang="en-US" dirty="0"/>
            <a:t> </a:t>
          </a:r>
          <a:r>
            <a:rPr lang="en-US" dirty="0" err="1"/>
            <a:t>ngầm</a:t>
          </a:r>
          <a:r>
            <a:rPr lang="en-US" dirty="0"/>
            <a:t> </a:t>
          </a:r>
          <a:r>
            <a:rPr lang="en-US" dirty="0" err="1"/>
            <a:t>định</a:t>
          </a:r>
          <a:r>
            <a:rPr lang="en-US" dirty="0"/>
            <a:t> </a:t>
          </a:r>
          <a:r>
            <a:rPr lang="en-US" dirty="0" err="1"/>
            <a:t>hoặc</a:t>
          </a:r>
          <a:r>
            <a:rPr lang="en-US" dirty="0"/>
            <a:t> </a:t>
          </a:r>
          <a:r>
            <a:rPr lang="en-US" dirty="0" err="1"/>
            <a:t>trải</a:t>
          </a:r>
          <a:r>
            <a:rPr lang="en-US" dirty="0"/>
            <a:t> </a:t>
          </a:r>
          <a:r>
            <a:rPr lang="en-US" dirty="0" err="1"/>
            <a:t>rộng</a:t>
          </a:r>
          <a:r>
            <a:rPr lang="en-US" dirty="0"/>
            <a:t> </a:t>
          </a:r>
          <a:r>
            <a:rPr lang="en-US" dirty="0" err="1"/>
            <a:t>trên</a:t>
          </a:r>
          <a:r>
            <a:rPr lang="en-US" dirty="0"/>
            <a:t> </a:t>
          </a:r>
          <a:r>
            <a:rPr lang="en-US" dirty="0" err="1"/>
            <a:t>nhiều</a:t>
          </a:r>
          <a:r>
            <a:rPr lang="en-US" dirty="0"/>
            <a:t> </a:t>
          </a:r>
          <a:r>
            <a:rPr lang="en-US" dirty="0" err="1"/>
            <a:t>ấn</a:t>
          </a:r>
          <a:r>
            <a:rPr lang="en-US" dirty="0"/>
            <a:t> </a:t>
          </a:r>
          <a:r>
            <a:rPr lang="en-US" dirty="0" err="1"/>
            <a:t>phẩm</a:t>
          </a:r>
          <a:r>
            <a:rPr lang="en-US" dirty="0"/>
            <a:t> </a:t>
          </a:r>
          <a:r>
            <a:rPr lang="en-US" dirty="0" err="1"/>
            <a:t>khác</a:t>
          </a:r>
          <a:r>
            <a:rPr lang="en-US" dirty="0"/>
            <a:t> </a:t>
          </a:r>
          <a:r>
            <a:rPr lang="en-US" dirty="0" err="1"/>
            <a:t>nhau</a:t>
          </a:r>
          <a:r>
            <a:rPr lang="en-US" dirty="0"/>
            <a:t>. Thao </a:t>
          </a:r>
          <a:r>
            <a:rPr lang="en-US" dirty="0" err="1"/>
            <a:t>tác</a:t>
          </a:r>
          <a:r>
            <a:rPr lang="en-US" dirty="0"/>
            <a:t> </a:t>
          </a:r>
          <a:r>
            <a:rPr lang="en-US" dirty="0" err="1"/>
            <a:t>trên</a:t>
          </a:r>
          <a:r>
            <a:rPr lang="en-US" dirty="0"/>
            <a:t> </a:t>
          </a:r>
          <a:r>
            <a:rPr lang="en-US" dirty="0" err="1"/>
            <a:t>chúng</a:t>
          </a:r>
          <a:r>
            <a:rPr lang="en-US" dirty="0"/>
            <a:t> </a:t>
          </a:r>
          <a:r>
            <a:rPr lang="en-US" dirty="0" err="1"/>
            <a:t>không</a:t>
          </a:r>
          <a:r>
            <a:rPr lang="en-US" dirty="0"/>
            <a:t> </a:t>
          </a:r>
          <a:r>
            <a:rPr lang="en-US" dirty="0" err="1"/>
            <a:t>phải</a:t>
          </a:r>
          <a:r>
            <a:rPr lang="en-US" dirty="0"/>
            <a:t> </a:t>
          </a:r>
          <a:r>
            <a:rPr lang="en-US" dirty="0" err="1"/>
            <a:t>là</a:t>
          </a:r>
          <a:r>
            <a:rPr lang="en-US" dirty="0"/>
            <a:t> </a:t>
          </a:r>
          <a:r>
            <a:rPr lang="en-US" dirty="0" err="1"/>
            <a:t>một</a:t>
          </a:r>
          <a:r>
            <a:rPr lang="en-US" dirty="0"/>
            <a:t> </a:t>
          </a:r>
          <a:r>
            <a:rPr lang="en-US" dirty="0" err="1"/>
            <a:t>công</a:t>
          </a:r>
          <a:r>
            <a:rPr lang="en-US" dirty="0"/>
            <a:t> </a:t>
          </a:r>
          <a:r>
            <a:rPr lang="en-US" dirty="0" err="1"/>
            <a:t>việc</a:t>
          </a:r>
          <a:r>
            <a:rPr lang="en-US" dirty="0"/>
            <a:t> </a:t>
          </a:r>
          <a:r>
            <a:rPr lang="en-US" dirty="0" err="1"/>
            <a:t>dễ</a:t>
          </a:r>
          <a:r>
            <a:rPr lang="en-US" dirty="0"/>
            <a:t> </a:t>
          </a:r>
          <a:r>
            <a:rPr lang="en-US" dirty="0" err="1"/>
            <a:t>dàng</a:t>
          </a:r>
          <a:r>
            <a:rPr lang="en-US" dirty="0"/>
            <a:t>, </a:t>
          </a:r>
          <a:r>
            <a:rPr lang="en-US" dirty="0" err="1"/>
            <a:t>đòi</a:t>
          </a:r>
          <a:r>
            <a:rPr lang="en-US" dirty="0"/>
            <a:t> </a:t>
          </a:r>
          <a:r>
            <a:rPr lang="en-US" dirty="0" err="1"/>
            <a:t>nhiều</a:t>
          </a:r>
          <a:r>
            <a:rPr lang="en-US" dirty="0"/>
            <a:t> </a:t>
          </a:r>
          <a:r>
            <a:rPr lang="en-US" dirty="0" err="1"/>
            <a:t>kinh</a:t>
          </a:r>
          <a:r>
            <a:rPr lang="en-US" dirty="0"/>
            <a:t> </a:t>
          </a:r>
          <a:r>
            <a:rPr lang="en-US" dirty="0" err="1"/>
            <a:t>nghiệm</a:t>
          </a:r>
          <a:r>
            <a:rPr lang="en-US" dirty="0"/>
            <a:t> </a:t>
          </a:r>
          <a:r>
            <a:rPr lang="en-US" dirty="0" err="1"/>
            <a:t>và</a:t>
          </a:r>
          <a:r>
            <a:rPr lang="en-US" dirty="0"/>
            <a:t> </a:t>
          </a:r>
          <a:r>
            <a:rPr lang="en-US" dirty="0" err="1"/>
            <a:t>kiến</a:t>
          </a:r>
          <a:r>
            <a:rPr lang="en-US" dirty="0"/>
            <a:t> </a:t>
          </a:r>
          <a:r>
            <a:rPr lang="en-US" dirty="0" err="1"/>
            <a:t>thức</a:t>
          </a:r>
          <a:r>
            <a:rPr lang="en-US" dirty="0"/>
            <a:t>. Do </a:t>
          </a:r>
          <a:r>
            <a:rPr lang="en-US" dirty="0" err="1"/>
            <a:t>đó</a:t>
          </a:r>
          <a:r>
            <a:rPr lang="en-US" dirty="0"/>
            <a:t>, </a:t>
          </a:r>
          <a:r>
            <a:rPr lang="en-US" dirty="0" err="1"/>
            <a:t>đối</a:t>
          </a:r>
          <a:r>
            <a:rPr lang="en-US" dirty="0"/>
            <a:t> </a:t>
          </a:r>
          <a:r>
            <a:rPr lang="en-US" dirty="0" err="1"/>
            <a:t>với</a:t>
          </a:r>
          <a:r>
            <a:rPr lang="en-US" dirty="0"/>
            <a:t> </a:t>
          </a:r>
          <a:r>
            <a:rPr lang="en-US" dirty="0" err="1"/>
            <a:t>việc</a:t>
          </a:r>
          <a:r>
            <a:rPr lang="en-US" dirty="0"/>
            <a:t> ra </a:t>
          </a:r>
          <a:r>
            <a:rPr lang="en-US" dirty="0" err="1"/>
            <a:t>quyết</a:t>
          </a:r>
          <a:r>
            <a:rPr lang="en-US" dirty="0"/>
            <a:t> </a:t>
          </a:r>
          <a:r>
            <a:rPr lang="en-US" dirty="0" err="1"/>
            <a:t>định</a:t>
          </a:r>
          <a:r>
            <a:rPr lang="en-US" dirty="0"/>
            <a:t> </a:t>
          </a:r>
          <a:r>
            <a:rPr lang="en-US" dirty="0" err="1"/>
            <a:t>các</a:t>
          </a:r>
          <a:r>
            <a:rPr lang="en-US" dirty="0"/>
            <a:t> </a:t>
          </a:r>
          <a:r>
            <a:rPr lang="en-US" dirty="0" err="1"/>
            <a:t>nghiên</a:t>
          </a:r>
          <a:r>
            <a:rPr lang="en-US" dirty="0"/>
            <a:t> </a:t>
          </a:r>
          <a:r>
            <a:rPr lang="en-US" dirty="0" err="1"/>
            <a:t>cứu</a:t>
          </a:r>
          <a:r>
            <a:rPr lang="en-US" dirty="0"/>
            <a:t> </a:t>
          </a:r>
          <a:r>
            <a:rPr lang="en-US" dirty="0" err="1"/>
            <a:t>này</a:t>
          </a:r>
          <a:r>
            <a:rPr lang="en-US" dirty="0"/>
            <a:t> </a:t>
          </a:r>
          <a:r>
            <a:rPr lang="en-US" dirty="0" err="1"/>
            <a:t>không</a:t>
          </a:r>
          <a:r>
            <a:rPr lang="en-US" dirty="0"/>
            <a:t> </a:t>
          </a:r>
          <a:r>
            <a:rPr lang="en-US" dirty="0" err="1"/>
            <a:t>hỗ</a:t>
          </a:r>
          <a:r>
            <a:rPr lang="en-US" dirty="0"/>
            <a:t> </a:t>
          </a:r>
          <a:r>
            <a:rPr lang="en-US" dirty="0" err="1"/>
            <a:t>trợ</a:t>
          </a:r>
          <a:r>
            <a:rPr lang="en-US" dirty="0"/>
            <a:t>.</a:t>
          </a:r>
        </a:p>
      </dgm:t>
    </dgm:pt>
    <dgm:pt modelId="{06C7C0B8-D800-406F-BC3E-D0AD97E88B4E}" type="parTrans" cxnId="{3F8403A7-B04E-4708-8AAC-41E948377632}">
      <dgm:prSet/>
      <dgm:spPr/>
      <dgm:t>
        <a:bodyPr/>
        <a:lstStyle/>
        <a:p>
          <a:endParaRPr lang="en-US"/>
        </a:p>
      </dgm:t>
    </dgm:pt>
    <dgm:pt modelId="{A779F368-FCA4-4B84-A14C-AB70DB100B9E}" type="sibTrans" cxnId="{3F8403A7-B04E-4708-8AAC-41E948377632}">
      <dgm:prSet/>
      <dgm:spPr/>
      <dgm:t>
        <a:bodyPr/>
        <a:lstStyle/>
        <a:p>
          <a:endParaRPr lang="en-US"/>
        </a:p>
      </dgm:t>
    </dgm:pt>
    <dgm:pt modelId="{9E675CD0-D570-4543-824C-F28A7563F512}" type="pres">
      <dgm:prSet presAssocID="{5A82BFF3-AF06-416F-8B3C-A75D8E20B3D2}" presName="root" presStyleCnt="0">
        <dgm:presLayoutVars>
          <dgm:dir/>
          <dgm:resizeHandles val="exact"/>
        </dgm:presLayoutVars>
      </dgm:prSet>
      <dgm:spPr/>
    </dgm:pt>
    <dgm:pt modelId="{3666C5BE-6DA6-4DE9-A51A-3CC7AD2BEA3D}" type="pres">
      <dgm:prSet presAssocID="{D8BBEFB5-6B88-4C50-8269-136FF859A1C5}" presName="compNode" presStyleCnt="0"/>
      <dgm:spPr/>
    </dgm:pt>
    <dgm:pt modelId="{6056E0B1-B159-40CD-9A65-548191847ACA}" type="pres">
      <dgm:prSet presAssocID="{D8BBEFB5-6B88-4C50-8269-136FF859A1C5}" presName="bgRect" presStyleLbl="bgShp" presStyleIdx="0" presStyleCnt="2"/>
      <dgm:spPr/>
    </dgm:pt>
    <dgm:pt modelId="{4D8AD98E-761D-4ED1-93DC-A16BE130D5B0}" type="pres">
      <dgm:prSet presAssocID="{D8BBEFB5-6B88-4C50-8269-136FF859A1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agnifying glass"/>
        </a:ext>
      </dgm:extLst>
    </dgm:pt>
    <dgm:pt modelId="{B102047D-26FA-4F3A-BFDB-FE481D343522}" type="pres">
      <dgm:prSet presAssocID="{D8BBEFB5-6B88-4C50-8269-136FF859A1C5}" presName="spaceRect" presStyleCnt="0"/>
      <dgm:spPr/>
    </dgm:pt>
    <dgm:pt modelId="{386AFDB0-22FA-4508-88AD-E9E41231F08F}" type="pres">
      <dgm:prSet presAssocID="{D8BBEFB5-6B88-4C50-8269-136FF859A1C5}" presName="parTx" presStyleLbl="revTx" presStyleIdx="0" presStyleCnt="2">
        <dgm:presLayoutVars>
          <dgm:chMax val="0"/>
          <dgm:chPref val="0"/>
        </dgm:presLayoutVars>
      </dgm:prSet>
      <dgm:spPr/>
    </dgm:pt>
    <dgm:pt modelId="{D36B14FB-C873-4AAB-A374-214908475FA5}" type="pres">
      <dgm:prSet presAssocID="{A400CA63-2939-452D-B481-72F1C66AC901}" presName="sibTrans" presStyleCnt="0"/>
      <dgm:spPr/>
    </dgm:pt>
    <dgm:pt modelId="{BA44A31D-D920-41E4-863B-BEA755436ECC}" type="pres">
      <dgm:prSet presAssocID="{4EE9FE43-97DC-4600-8D18-B47249405B75}" presName="compNode" presStyleCnt="0"/>
      <dgm:spPr/>
    </dgm:pt>
    <dgm:pt modelId="{6F47D376-C967-4F37-B06A-E44398DFEE0D}" type="pres">
      <dgm:prSet presAssocID="{4EE9FE43-97DC-4600-8D18-B47249405B75}" presName="bgRect" presStyleLbl="bgShp" presStyleIdx="1" presStyleCnt="2"/>
      <dgm:spPr/>
    </dgm:pt>
    <dgm:pt modelId="{8C576A46-0FCB-464D-94B3-4F02BF39BA9D}" type="pres">
      <dgm:prSet presAssocID="{4EE9FE43-97DC-4600-8D18-B47249405B75}"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Questions"/>
        </a:ext>
      </dgm:extLst>
    </dgm:pt>
    <dgm:pt modelId="{968A4EFF-9F6D-460D-B41A-3DB5A35083B9}" type="pres">
      <dgm:prSet presAssocID="{4EE9FE43-97DC-4600-8D18-B47249405B75}" presName="spaceRect" presStyleCnt="0"/>
      <dgm:spPr/>
    </dgm:pt>
    <dgm:pt modelId="{469A0CF7-5514-4D92-B899-86C55840D39B}" type="pres">
      <dgm:prSet presAssocID="{4EE9FE43-97DC-4600-8D18-B47249405B75}" presName="parTx" presStyleLbl="revTx" presStyleIdx="1" presStyleCnt="2">
        <dgm:presLayoutVars>
          <dgm:chMax val="0"/>
          <dgm:chPref val="0"/>
        </dgm:presLayoutVars>
      </dgm:prSet>
      <dgm:spPr/>
    </dgm:pt>
  </dgm:ptLst>
  <dgm:cxnLst>
    <dgm:cxn modelId="{C15F0204-E8D6-41F5-BA45-ACA089E6875D}" type="presOf" srcId="{5A82BFF3-AF06-416F-8B3C-A75D8E20B3D2}" destId="{9E675CD0-D570-4543-824C-F28A7563F512}" srcOrd="0" destOrd="0" presId="urn:microsoft.com/office/officeart/2018/2/layout/IconVerticalSolidList"/>
    <dgm:cxn modelId="{0BA8B574-A12E-4836-B8EF-BEB613E6A5C1}" type="presOf" srcId="{4EE9FE43-97DC-4600-8D18-B47249405B75}" destId="{469A0CF7-5514-4D92-B899-86C55840D39B}" srcOrd="0" destOrd="0" presId="urn:microsoft.com/office/officeart/2018/2/layout/IconVerticalSolidList"/>
    <dgm:cxn modelId="{289E157D-F6C1-46C5-9EE9-A028EBC38E73}" type="presOf" srcId="{D8BBEFB5-6B88-4C50-8269-136FF859A1C5}" destId="{386AFDB0-22FA-4508-88AD-E9E41231F08F}" srcOrd="0" destOrd="0" presId="urn:microsoft.com/office/officeart/2018/2/layout/IconVerticalSolidList"/>
    <dgm:cxn modelId="{3F8403A7-B04E-4708-8AAC-41E948377632}" srcId="{5A82BFF3-AF06-416F-8B3C-A75D8E20B3D2}" destId="{4EE9FE43-97DC-4600-8D18-B47249405B75}" srcOrd="1" destOrd="0" parTransId="{06C7C0B8-D800-406F-BC3E-D0AD97E88B4E}" sibTransId="{A779F368-FCA4-4B84-A14C-AB70DB100B9E}"/>
    <dgm:cxn modelId="{B1F9A6E8-A93D-4EB7-87A0-C57B4BB4A9B5}" srcId="{5A82BFF3-AF06-416F-8B3C-A75D8E20B3D2}" destId="{D8BBEFB5-6B88-4C50-8269-136FF859A1C5}" srcOrd="0" destOrd="0" parTransId="{7F37E2A9-7BBC-4113-B964-3E4B1FE6F7D1}" sibTransId="{A400CA63-2939-452D-B481-72F1C66AC901}"/>
    <dgm:cxn modelId="{BFAAE57F-2256-4261-B69A-0331D92E7C00}" type="presParOf" srcId="{9E675CD0-D570-4543-824C-F28A7563F512}" destId="{3666C5BE-6DA6-4DE9-A51A-3CC7AD2BEA3D}" srcOrd="0" destOrd="0" presId="urn:microsoft.com/office/officeart/2018/2/layout/IconVerticalSolidList"/>
    <dgm:cxn modelId="{ED2C5EDF-3E92-4856-9735-A0E28F419B09}" type="presParOf" srcId="{3666C5BE-6DA6-4DE9-A51A-3CC7AD2BEA3D}" destId="{6056E0B1-B159-40CD-9A65-548191847ACA}" srcOrd="0" destOrd="0" presId="urn:microsoft.com/office/officeart/2018/2/layout/IconVerticalSolidList"/>
    <dgm:cxn modelId="{E8E0C02F-A1B9-4C7B-A2EC-CA6E06F8C739}" type="presParOf" srcId="{3666C5BE-6DA6-4DE9-A51A-3CC7AD2BEA3D}" destId="{4D8AD98E-761D-4ED1-93DC-A16BE130D5B0}" srcOrd="1" destOrd="0" presId="urn:microsoft.com/office/officeart/2018/2/layout/IconVerticalSolidList"/>
    <dgm:cxn modelId="{8F718A0B-9CCA-4AA2-93DE-0F790D388540}" type="presParOf" srcId="{3666C5BE-6DA6-4DE9-A51A-3CC7AD2BEA3D}" destId="{B102047D-26FA-4F3A-BFDB-FE481D343522}" srcOrd="2" destOrd="0" presId="urn:microsoft.com/office/officeart/2018/2/layout/IconVerticalSolidList"/>
    <dgm:cxn modelId="{51AB3326-64E5-4295-B788-BD2D74519E89}" type="presParOf" srcId="{3666C5BE-6DA6-4DE9-A51A-3CC7AD2BEA3D}" destId="{386AFDB0-22FA-4508-88AD-E9E41231F08F}" srcOrd="3" destOrd="0" presId="urn:microsoft.com/office/officeart/2018/2/layout/IconVerticalSolidList"/>
    <dgm:cxn modelId="{CA627614-CF60-47DC-AC31-8A671DB3BC10}" type="presParOf" srcId="{9E675CD0-D570-4543-824C-F28A7563F512}" destId="{D36B14FB-C873-4AAB-A374-214908475FA5}" srcOrd="1" destOrd="0" presId="urn:microsoft.com/office/officeart/2018/2/layout/IconVerticalSolidList"/>
    <dgm:cxn modelId="{8575321A-2A7F-4C44-BF06-794B49D952E4}" type="presParOf" srcId="{9E675CD0-D570-4543-824C-F28A7563F512}" destId="{BA44A31D-D920-41E4-863B-BEA755436ECC}" srcOrd="2" destOrd="0" presId="urn:microsoft.com/office/officeart/2018/2/layout/IconVerticalSolidList"/>
    <dgm:cxn modelId="{503BB692-550B-4EDB-88FB-6470C12B8F4A}" type="presParOf" srcId="{BA44A31D-D920-41E4-863B-BEA755436ECC}" destId="{6F47D376-C967-4F37-B06A-E44398DFEE0D}" srcOrd="0" destOrd="0" presId="urn:microsoft.com/office/officeart/2018/2/layout/IconVerticalSolidList"/>
    <dgm:cxn modelId="{D17FAD8C-3E67-4CB7-BAF4-B97628AFDFB0}" type="presParOf" srcId="{BA44A31D-D920-41E4-863B-BEA755436ECC}" destId="{8C576A46-0FCB-464D-94B3-4F02BF39BA9D}" srcOrd="1" destOrd="0" presId="urn:microsoft.com/office/officeart/2018/2/layout/IconVerticalSolidList"/>
    <dgm:cxn modelId="{F0EDA42B-0636-486C-8296-CE63C74D4A27}" type="presParOf" srcId="{BA44A31D-D920-41E4-863B-BEA755436ECC}" destId="{968A4EFF-9F6D-460D-B41A-3DB5A35083B9}" srcOrd="2" destOrd="0" presId="urn:microsoft.com/office/officeart/2018/2/layout/IconVerticalSolidList"/>
    <dgm:cxn modelId="{9CB48A5B-9A46-4B1B-BE3C-DDDD355F9187}" type="presParOf" srcId="{BA44A31D-D920-41E4-863B-BEA755436ECC}" destId="{469A0CF7-5514-4D92-B899-86C55840D39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4E511F-54E0-47CF-B764-2B23C2A5819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346A778-1441-41AC-AFF3-58DD1D82F197}">
      <dgm:prSet phldrT="[Text]"/>
      <dgm:spPr/>
      <dgm:t>
        <a:bodyPr/>
        <a:lstStyle/>
        <a:p>
          <a:r>
            <a:rPr lang="en-US" dirty="0"/>
            <a:t>RQ1 (Review question): </a:t>
          </a:r>
          <a:r>
            <a:rPr lang="en-US" dirty="0" err="1"/>
            <a:t>Những</a:t>
          </a:r>
          <a:r>
            <a:rPr lang="en-US" dirty="0"/>
            <a:t> </a:t>
          </a:r>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t>
          </a:r>
          <a:r>
            <a:rPr lang="en-US" dirty="0" err="1"/>
            <a:t>hiện</a:t>
          </a:r>
          <a:r>
            <a:rPr lang="en-US" dirty="0"/>
            <a:t> </a:t>
          </a:r>
          <a:r>
            <a:rPr lang="en-US" dirty="0" err="1"/>
            <a:t>có</a:t>
          </a:r>
          <a:r>
            <a:rPr lang="en-US" dirty="0"/>
            <a:t> </a:t>
          </a:r>
          <a:r>
            <a:rPr lang="en-US" dirty="0" err="1"/>
            <a:t>cho</a:t>
          </a:r>
          <a:r>
            <a:rPr lang="en-US" dirty="0"/>
            <a:t> </a:t>
          </a:r>
          <a:r>
            <a:rPr lang="en-US" dirty="0" err="1"/>
            <a:t>việc</a:t>
          </a:r>
          <a:r>
            <a:rPr lang="en-US" dirty="0"/>
            <a:t> </a:t>
          </a:r>
          <a:r>
            <a:rPr lang="en-US" dirty="0" err="1"/>
            <a:t>đánh</a:t>
          </a:r>
          <a:r>
            <a:rPr lang="en-US" dirty="0"/>
            <a:t> </a:t>
          </a:r>
          <a:r>
            <a:rPr lang="en-US" dirty="0" err="1"/>
            <a:t>giá</a:t>
          </a:r>
          <a:r>
            <a:rPr lang="en-US" dirty="0"/>
            <a:t> </a:t>
          </a:r>
          <a:r>
            <a:rPr lang="en-US" dirty="0" err="1"/>
            <a:t>rủi</a:t>
          </a:r>
          <a:r>
            <a:rPr lang="en-US" dirty="0"/>
            <a:t> </a:t>
          </a:r>
          <a:r>
            <a:rPr lang="en-US" dirty="0" err="1"/>
            <a:t>ro</a:t>
          </a:r>
          <a:r>
            <a:rPr lang="en-US" dirty="0"/>
            <a:t> </a:t>
          </a:r>
          <a:r>
            <a:rPr lang="en-US" dirty="0" err="1"/>
            <a:t>trong</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phân</a:t>
          </a:r>
          <a:r>
            <a:rPr lang="en-US" dirty="0"/>
            <a:t> </a:t>
          </a:r>
          <a:r>
            <a:rPr lang="en-US" dirty="0" err="1"/>
            <a:t>tán</a:t>
          </a:r>
          <a:r>
            <a:rPr lang="en-US" dirty="0"/>
            <a:t> (DSD) </a:t>
          </a:r>
          <a:r>
            <a:rPr lang="en-US" dirty="0" err="1"/>
            <a:t>là</a:t>
          </a:r>
          <a:r>
            <a:rPr lang="en-US" dirty="0"/>
            <a:t> </a:t>
          </a:r>
          <a:r>
            <a:rPr lang="en-US" dirty="0" err="1"/>
            <a:t>gì</a:t>
          </a:r>
          <a:r>
            <a:rPr lang="en-US" dirty="0"/>
            <a:t>? </a:t>
          </a:r>
        </a:p>
      </dgm:t>
    </dgm:pt>
    <dgm:pt modelId="{7A70F581-031E-4DBB-A2F9-83DDE25C0B8C}" type="parTrans" cxnId="{E6B7B676-E6D4-4348-BD90-D4056EEC0027}">
      <dgm:prSet/>
      <dgm:spPr/>
      <dgm:t>
        <a:bodyPr/>
        <a:lstStyle/>
        <a:p>
          <a:endParaRPr lang="en-US"/>
        </a:p>
      </dgm:t>
    </dgm:pt>
    <dgm:pt modelId="{93D9D132-869A-4559-972D-2C414F1A54F3}" type="sibTrans" cxnId="{E6B7B676-E6D4-4348-BD90-D4056EEC0027}">
      <dgm:prSet/>
      <dgm:spPr/>
      <dgm:t>
        <a:bodyPr/>
        <a:lstStyle/>
        <a:p>
          <a:endParaRPr lang="en-US"/>
        </a:p>
      </dgm:t>
    </dgm:pt>
    <dgm:pt modelId="{6FC157E6-5AFD-4B41-9A97-2CF03A17BDB7}">
      <dgm:prSet phldrT="[Text]"/>
      <dgm:spPr/>
      <dgm:t>
        <a:bodyPr/>
        <a:lstStyle/>
        <a:p>
          <a:r>
            <a:rPr lang="en-US" dirty="0"/>
            <a:t>RQ2: </a:t>
          </a:r>
          <a:r>
            <a:rPr lang="en-US" dirty="0" err="1"/>
            <a:t>Có</a:t>
          </a:r>
          <a:r>
            <a:rPr lang="en-US" dirty="0"/>
            <a:t> </a:t>
          </a:r>
          <a:r>
            <a:rPr lang="en-US" dirty="0" err="1"/>
            <a:t>những</a:t>
          </a:r>
          <a:r>
            <a:rPr lang="en-US" dirty="0"/>
            <a:t> </a:t>
          </a:r>
          <a:r>
            <a:rPr lang="en-US" dirty="0" err="1"/>
            <a:t>chiến</a:t>
          </a:r>
          <a:r>
            <a:rPr lang="en-US" dirty="0"/>
            <a:t> </a:t>
          </a:r>
          <a:r>
            <a:rPr lang="en-US" dirty="0" err="1"/>
            <a:t>lược</a:t>
          </a:r>
          <a:r>
            <a:rPr lang="en-US" dirty="0"/>
            <a:t> </a:t>
          </a:r>
          <a:r>
            <a:rPr lang="en-US" dirty="0" err="1"/>
            <a:t>quản</a:t>
          </a:r>
          <a:r>
            <a:rPr lang="en-US" dirty="0"/>
            <a:t> </a:t>
          </a:r>
          <a:r>
            <a:rPr lang="en-US" dirty="0" err="1"/>
            <a:t>lý</a:t>
          </a:r>
          <a:r>
            <a:rPr lang="en-US" dirty="0"/>
            <a:t> </a:t>
          </a:r>
          <a:r>
            <a:rPr lang="en-US" dirty="0" err="1"/>
            <a:t>rủi</a:t>
          </a:r>
          <a:r>
            <a:rPr lang="en-US" dirty="0"/>
            <a:t> </a:t>
          </a:r>
          <a:r>
            <a:rPr lang="en-US" dirty="0" err="1"/>
            <a:t>ro</a:t>
          </a:r>
          <a:r>
            <a:rPr lang="en-US" dirty="0"/>
            <a:t> </a:t>
          </a:r>
          <a:r>
            <a:rPr lang="en-US" dirty="0" err="1"/>
            <a:t>nào</a:t>
          </a:r>
          <a:r>
            <a:rPr lang="en-US" dirty="0"/>
            <a:t> </a:t>
          </a:r>
          <a:r>
            <a:rPr lang="en-US" dirty="0" err="1"/>
            <a:t>giúp</a:t>
          </a:r>
          <a:r>
            <a:rPr lang="en-US" dirty="0"/>
            <a:t> </a:t>
          </a:r>
          <a:r>
            <a:rPr lang="en-US" dirty="0" err="1"/>
            <a:t>phát</a:t>
          </a:r>
          <a:r>
            <a:rPr lang="en-US" dirty="0"/>
            <a:t> </a:t>
          </a:r>
          <a:r>
            <a:rPr lang="en-US" dirty="0" err="1"/>
            <a:t>hiện</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rủi</a:t>
          </a:r>
          <a:r>
            <a:rPr lang="en-US" dirty="0"/>
            <a:t> </a:t>
          </a:r>
          <a:r>
            <a:rPr lang="en-US" dirty="0" err="1"/>
            <a:t>ro</a:t>
          </a:r>
          <a:r>
            <a:rPr lang="en-US" dirty="0"/>
            <a:t> </a:t>
          </a:r>
          <a:r>
            <a:rPr lang="en-US" dirty="0" err="1"/>
            <a:t>trong</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phân</a:t>
          </a:r>
          <a:r>
            <a:rPr lang="en-US" dirty="0"/>
            <a:t> </a:t>
          </a:r>
          <a:r>
            <a:rPr lang="en-US" dirty="0" err="1"/>
            <a:t>tán</a:t>
          </a:r>
          <a:r>
            <a:rPr lang="en-US" dirty="0"/>
            <a:t> (DSD)? </a:t>
          </a:r>
        </a:p>
      </dgm:t>
    </dgm:pt>
    <dgm:pt modelId="{DE9945BC-2C9B-41D0-9643-DA0021C9764C}" type="parTrans" cxnId="{8D236BCC-50E8-424B-9B61-59FBC52B5A72}">
      <dgm:prSet/>
      <dgm:spPr/>
      <dgm:t>
        <a:bodyPr/>
        <a:lstStyle/>
        <a:p>
          <a:endParaRPr lang="en-US"/>
        </a:p>
      </dgm:t>
    </dgm:pt>
    <dgm:pt modelId="{C4887DA7-33EA-43C5-81F6-556DF9D27C2E}" type="sibTrans" cxnId="{8D236BCC-50E8-424B-9B61-59FBC52B5A72}">
      <dgm:prSet/>
      <dgm:spPr/>
      <dgm:t>
        <a:bodyPr/>
        <a:lstStyle/>
        <a:p>
          <a:endParaRPr lang="en-US"/>
        </a:p>
      </dgm:t>
    </dgm:pt>
    <dgm:pt modelId="{55B8C2FB-B893-4955-AF9D-8187057A41FD}">
      <dgm:prSet phldrT="[Text]"/>
      <dgm:spPr/>
      <dgm:t>
        <a:bodyPr/>
        <a:lstStyle/>
        <a:p>
          <a:r>
            <a:rPr lang="en-US" dirty="0"/>
            <a:t>RQ3: </a:t>
          </a:r>
          <a:r>
            <a:rPr lang="en-US" dirty="0" err="1"/>
            <a:t>Các</a:t>
          </a:r>
          <a:r>
            <a:rPr lang="en-US" dirty="0"/>
            <a:t> </a:t>
          </a:r>
          <a:r>
            <a:rPr lang="en-US" dirty="0" err="1"/>
            <a:t>yếu</a:t>
          </a:r>
          <a:r>
            <a:rPr lang="en-US" dirty="0"/>
            <a:t> </a:t>
          </a:r>
          <a:r>
            <a:rPr lang="en-US" dirty="0" err="1"/>
            <a:t>tố</a:t>
          </a:r>
          <a:r>
            <a:rPr lang="en-US" dirty="0"/>
            <a:t> (</a:t>
          </a:r>
          <a:r>
            <a:rPr lang="en-US" dirty="0" err="1"/>
            <a:t>những</a:t>
          </a:r>
          <a:r>
            <a:rPr lang="en-US" dirty="0"/>
            <a:t> </a:t>
          </a:r>
          <a:r>
            <a:rPr lang="en-US" dirty="0" err="1"/>
            <a:t>khía</a:t>
          </a:r>
          <a:r>
            <a:rPr lang="en-US" dirty="0"/>
            <a:t> </a:t>
          </a:r>
          <a:r>
            <a:rPr lang="en-US" dirty="0" err="1"/>
            <a:t>cạnh</a:t>
          </a:r>
          <a:r>
            <a:rPr lang="en-US" dirty="0"/>
            <a:t> </a:t>
          </a:r>
          <a:r>
            <a:rPr lang="en-US" dirty="0" err="1"/>
            <a:t>và</a:t>
          </a:r>
          <a:r>
            <a:rPr lang="en-US" dirty="0"/>
            <a:t> </a:t>
          </a:r>
          <a:r>
            <a:rPr lang="en-US" dirty="0" err="1"/>
            <a:t>yếu</a:t>
          </a:r>
          <a:r>
            <a:rPr lang="en-US" dirty="0"/>
            <a:t> </a:t>
          </a:r>
          <a:r>
            <a:rPr lang="en-US" dirty="0" err="1"/>
            <a:t>tố</a:t>
          </a:r>
          <a:r>
            <a:rPr lang="en-US" dirty="0"/>
            <a:t> </a:t>
          </a:r>
          <a:r>
            <a:rPr lang="en-US" dirty="0" err="1"/>
            <a:t>rủi</a:t>
          </a:r>
          <a:r>
            <a:rPr lang="en-US" dirty="0"/>
            <a:t> </a:t>
          </a:r>
          <a:r>
            <a:rPr lang="en-US" dirty="0" err="1"/>
            <a:t>ro</a:t>
          </a:r>
          <a:r>
            <a:rPr lang="en-US" dirty="0"/>
            <a:t>) </a:t>
          </a:r>
          <a:r>
            <a:rPr lang="en-US" dirty="0" err="1"/>
            <a:t>mà</a:t>
          </a:r>
          <a:r>
            <a:rPr lang="en-US" dirty="0"/>
            <a:t> </a:t>
          </a:r>
          <a:r>
            <a:rPr lang="en-US" dirty="0" err="1"/>
            <a:t>chúng</a:t>
          </a:r>
          <a:r>
            <a:rPr lang="en-US" dirty="0"/>
            <a:t> </a:t>
          </a:r>
          <a:r>
            <a:rPr lang="en-US" dirty="0" err="1"/>
            <a:t>có</a:t>
          </a:r>
          <a:r>
            <a:rPr lang="en-US" dirty="0"/>
            <a:t> </a:t>
          </a:r>
          <a:r>
            <a:rPr lang="en-US" dirty="0" err="1"/>
            <a:t>tác</a:t>
          </a:r>
          <a:r>
            <a:rPr lang="en-US" dirty="0"/>
            <a:t> </a:t>
          </a:r>
          <a:r>
            <a:rPr lang="en-US" dirty="0" err="1"/>
            <a:t>động</a:t>
          </a:r>
          <a:r>
            <a:rPr lang="en-US" dirty="0"/>
            <a:t> </a:t>
          </a:r>
          <a:r>
            <a:rPr lang="en-US" dirty="0" err="1"/>
            <a:t>lên</a:t>
          </a:r>
          <a:r>
            <a:rPr lang="en-US" dirty="0"/>
            <a:t> </a:t>
          </a:r>
          <a:r>
            <a:rPr lang="en-US" dirty="0" err="1"/>
            <a:t>việc</a:t>
          </a:r>
          <a:r>
            <a:rPr lang="en-US" dirty="0"/>
            <a:t> </a:t>
          </a:r>
          <a:r>
            <a:rPr lang="en-US" dirty="0" err="1"/>
            <a:t>đưa</a:t>
          </a:r>
          <a:r>
            <a:rPr lang="en-US" dirty="0"/>
            <a:t> ra </a:t>
          </a:r>
          <a:r>
            <a:rPr lang="en-US" dirty="0" err="1"/>
            <a:t>quyết</a:t>
          </a:r>
          <a:r>
            <a:rPr lang="en-US" dirty="0"/>
            <a:t> </a:t>
          </a:r>
          <a:r>
            <a:rPr lang="en-US" dirty="0" err="1"/>
            <a:t>định</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quản</a:t>
          </a:r>
          <a:r>
            <a:rPr lang="en-US" dirty="0"/>
            <a:t> </a:t>
          </a:r>
          <a:r>
            <a:rPr lang="en-US" dirty="0" err="1"/>
            <a:t>lý</a:t>
          </a:r>
          <a:r>
            <a:rPr lang="en-US" dirty="0"/>
            <a:t> </a:t>
          </a:r>
          <a:r>
            <a:rPr lang="en-US" dirty="0" err="1"/>
            <a:t>rủi</a:t>
          </a:r>
          <a:r>
            <a:rPr lang="en-US" dirty="0"/>
            <a:t> </a:t>
          </a:r>
          <a:r>
            <a:rPr lang="en-US" dirty="0" err="1"/>
            <a:t>ro</a:t>
          </a:r>
          <a:r>
            <a:rPr lang="en-US" dirty="0"/>
            <a:t> </a:t>
          </a:r>
          <a:r>
            <a:rPr lang="en-US" dirty="0" err="1"/>
            <a:t>trong</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phân</a:t>
          </a:r>
          <a:r>
            <a:rPr lang="en-US" dirty="0"/>
            <a:t> </a:t>
          </a:r>
          <a:r>
            <a:rPr lang="en-US" dirty="0" err="1"/>
            <a:t>tán</a:t>
          </a:r>
          <a:r>
            <a:rPr lang="en-US" dirty="0"/>
            <a:t> </a:t>
          </a:r>
          <a:r>
            <a:rPr lang="en-US" dirty="0" err="1"/>
            <a:t>là</a:t>
          </a:r>
          <a:r>
            <a:rPr lang="en-US" dirty="0"/>
            <a:t> </a:t>
          </a:r>
          <a:r>
            <a:rPr lang="en-US" dirty="0" err="1"/>
            <a:t>gì</a:t>
          </a:r>
          <a:r>
            <a:rPr lang="en-US" dirty="0"/>
            <a:t>?</a:t>
          </a:r>
        </a:p>
      </dgm:t>
    </dgm:pt>
    <dgm:pt modelId="{B06FE4E7-A5FB-4257-A6B8-E194641E9058}" type="parTrans" cxnId="{54E25D81-BA6A-4469-A22F-5269D3E06DBB}">
      <dgm:prSet/>
      <dgm:spPr/>
      <dgm:t>
        <a:bodyPr/>
        <a:lstStyle/>
        <a:p>
          <a:endParaRPr lang="en-US"/>
        </a:p>
      </dgm:t>
    </dgm:pt>
    <dgm:pt modelId="{B5D29064-955E-4E52-AD80-9594D42D4523}" type="sibTrans" cxnId="{54E25D81-BA6A-4469-A22F-5269D3E06DBB}">
      <dgm:prSet/>
      <dgm:spPr/>
      <dgm:t>
        <a:bodyPr/>
        <a:lstStyle/>
        <a:p>
          <a:endParaRPr lang="en-US"/>
        </a:p>
      </dgm:t>
    </dgm:pt>
    <dgm:pt modelId="{BBE572C2-25DA-45A6-84EE-236E7AD18831}">
      <dgm:prSet phldrT="[Text]"/>
      <dgm:spPr/>
      <dgm:t>
        <a:bodyPr/>
        <a:lstStyle/>
        <a:p>
          <a:r>
            <a:rPr lang="en-US" dirty="0"/>
            <a:t>RQ4: </a:t>
          </a:r>
          <a:r>
            <a:rPr lang="en-US" dirty="0" err="1"/>
            <a:t>Những</a:t>
          </a:r>
          <a:r>
            <a:rPr lang="en-US" dirty="0"/>
            <a:t> </a:t>
          </a:r>
          <a:r>
            <a:rPr lang="en-US" dirty="0" err="1"/>
            <a:t>kiểu</a:t>
          </a:r>
          <a:r>
            <a:rPr lang="en-US" dirty="0"/>
            <a:t> </a:t>
          </a:r>
          <a:r>
            <a:rPr lang="en-US" dirty="0" err="1"/>
            <a:t>câu</a:t>
          </a:r>
          <a:r>
            <a:rPr lang="en-US" dirty="0"/>
            <a:t> </a:t>
          </a:r>
          <a:r>
            <a:rPr lang="en-US" dirty="0" err="1"/>
            <a:t>hỏi</a:t>
          </a:r>
          <a:r>
            <a:rPr lang="en-US" dirty="0"/>
            <a:t> </a:t>
          </a:r>
          <a:r>
            <a:rPr lang="en-US" dirty="0" err="1"/>
            <a:t>và</a:t>
          </a:r>
          <a:r>
            <a:rPr lang="en-US" dirty="0"/>
            <a:t> </a:t>
          </a:r>
          <a:r>
            <a:rPr lang="en-US" dirty="0" err="1"/>
            <a:t>những</a:t>
          </a:r>
          <a:r>
            <a:rPr lang="en-US" dirty="0"/>
            <a:t> </a:t>
          </a:r>
          <a:r>
            <a:rPr lang="en-US" dirty="0" err="1"/>
            <a:t>luật</a:t>
          </a:r>
          <a:r>
            <a:rPr lang="en-US" dirty="0"/>
            <a:t> </a:t>
          </a:r>
          <a:r>
            <a:rPr lang="en-US" dirty="0" err="1"/>
            <a:t>nào</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cho</a:t>
          </a:r>
          <a:r>
            <a:rPr lang="en-US" dirty="0"/>
            <a:t> </a:t>
          </a:r>
          <a:r>
            <a:rPr lang="en-US" dirty="0" err="1"/>
            <a:t>việc</a:t>
          </a:r>
          <a:r>
            <a:rPr lang="en-US" dirty="0"/>
            <a:t> </a:t>
          </a:r>
          <a:r>
            <a:rPr lang="en-US" dirty="0" err="1"/>
            <a:t>đưa</a:t>
          </a:r>
          <a:r>
            <a:rPr lang="en-US" dirty="0"/>
            <a:t> ra </a:t>
          </a:r>
          <a:r>
            <a:rPr lang="en-US" dirty="0" err="1"/>
            <a:t>quyết</a:t>
          </a:r>
          <a:r>
            <a:rPr lang="en-US" dirty="0"/>
            <a:t> </a:t>
          </a:r>
          <a:r>
            <a:rPr lang="en-US" dirty="0" err="1"/>
            <a:t>định</a:t>
          </a:r>
          <a:r>
            <a:rPr lang="en-US" dirty="0"/>
            <a:t> </a:t>
          </a:r>
          <a:r>
            <a:rPr lang="en-US" dirty="0" err="1"/>
            <a:t>khi</a:t>
          </a:r>
          <a:r>
            <a:rPr lang="en-US" dirty="0"/>
            <a:t> </a:t>
          </a:r>
          <a:r>
            <a:rPr lang="en-US" dirty="0" err="1"/>
            <a:t>đánh</a:t>
          </a:r>
          <a:r>
            <a:rPr lang="en-US" dirty="0"/>
            <a:t> </a:t>
          </a:r>
          <a:r>
            <a:rPr lang="en-US" dirty="0" err="1"/>
            <a:t>giá</a:t>
          </a:r>
          <a:r>
            <a:rPr lang="en-US" dirty="0"/>
            <a:t> </a:t>
          </a:r>
          <a:r>
            <a:rPr lang="en-US" dirty="0" err="1"/>
            <a:t>các</a:t>
          </a:r>
          <a:r>
            <a:rPr lang="en-US" dirty="0"/>
            <a:t> </a:t>
          </a:r>
          <a:r>
            <a:rPr lang="en-US" dirty="0" err="1"/>
            <a:t>rủi</a:t>
          </a:r>
          <a:r>
            <a:rPr lang="en-US" dirty="0"/>
            <a:t> </a:t>
          </a:r>
          <a:r>
            <a:rPr lang="en-US" dirty="0" err="1"/>
            <a:t>ro</a:t>
          </a:r>
          <a:r>
            <a:rPr lang="en-US" dirty="0"/>
            <a:t> </a:t>
          </a:r>
          <a:r>
            <a:rPr lang="en-US" dirty="0" err="1"/>
            <a:t>và</a:t>
          </a:r>
          <a:r>
            <a:rPr lang="en-US" dirty="0"/>
            <a:t> </a:t>
          </a:r>
          <a:r>
            <a:rPr lang="en-US" dirty="0" err="1"/>
            <a:t>lựa</a:t>
          </a:r>
          <a:r>
            <a:rPr lang="en-US" dirty="0"/>
            <a:t> </a:t>
          </a:r>
          <a:r>
            <a:rPr lang="en-US" dirty="0" err="1"/>
            <a:t>chọn</a:t>
          </a:r>
          <a:r>
            <a:rPr lang="en-US" dirty="0"/>
            <a:t> </a:t>
          </a:r>
          <a:r>
            <a:rPr lang="en-US" dirty="0" err="1"/>
            <a:t>những</a:t>
          </a:r>
          <a:r>
            <a:rPr lang="en-US" dirty="0"/>
            <a:t> </a:t>
          </a:r>
          <a:r>
            <a:rPr lang="en-US" dirty="0" err="1"/>
            <a:t>chiến</a:t>
          </a:r>
          <a:r>
            <a:rPr lang="en-US" dirty="0"/>
            <a:t> </a:t>
          </a:r>
          <a:r>
            <a:rPr lang="en-US" dirty="0" err="1"/>
            <a:t>lược</a:t>
          </a:r>
          <a:r>
            <a:rPr lang="en-US" dirty="0"/>
            <a:t> </a:t>
          </a:r>
          <a:r>
            <a:rPr lang="en-US" dirty="0" err="1"/>
            <a:t>quản</a:t>
          </a:r>
          <a:r>
            <a:rPr lang="en-US" dirty="0"/>
            <a:t> </a:t>
          </a:r>
          <a:r>
            <a:rPr lang="en-US" dirty="0" err="1"/>
            <a:t>lý</a:t>
          </a:r>
          <a:r>
            <a:rPr lang="en-US" dirty="0"/>
            <a:t> </a:t>
          </a:r>
          <a:r>
            <a:rPr lang="en-US" dirty="0" err="1"/>
            <a:t>phù</a:t>
          </a:r>
          <a:r>
            <a:rPr lang="en-US" dirty="0"/>
            <a:t> </a:t>
          </a:r>
          <a:r>
            <a:rPr lang="en-US" dirty="0" err="1"/>
            <a:t>hợp</a:t>
          </a:r>
          <a:r>
            <a:rPr lang="en-US" dirty="0"/>
            <a:t>?</a:t>
          </a:r>
        </a:p>
      </dgm:t>
    </dgm:pt>
    <dgm:pt modelId="{C734773A-5B5D-4773-860B-90FD4EF0756F}" type="parTrans" cxnId="{3B1B1F2B-CA98-423A-B5BA-2809C2CDA3E7}">
      <dgm:prSet/>
      <dgm:spPr/>
      <dgm:t>
        <a:bodyPr/>
        <a:lstStyle/>
        <a:p>
          <a:endParaRPr lang="en-US"/>
        </a:p>
      </dgm:t>
    </dgm:pt>
    <dgm:pt modelId="{8DE46F90-76B5-43EA-BB68-A4CAEF643773}" type="sibTrans" cxnId="{3B1B1F2B-CA98-423A-B5BA-2809C2CDA3E7}">
      <dgm:prSet/>
      <dgm:spPr/>
      <dgm:t>
        <a:bodyPr/>
        <a:lstStyle/>
        <a:p>
          <a:endParaRPr lang="en-US"/>
        </a:p>
      </dgm:t>
    </dgm:pt>
    <dgm:pt modelId="{A3C71A12-3706-4133-81C0-63E3092038A2}" type="pres">
      <dgm:prSet presAssocID="{544E511F-54E0-47CF-B764-2B23C2A58190}" presName="Name0" presStyleCnt="0">
        <dgm:presLayoutVars>
          <dgm:chMax val="7"/>
          <dgm:chPref val="7"/>
          <dgm:dir/>
        </dgm:presLayoutVars>
      </dgm:prSet>
      <dgm:spPr/>
    </dgm:pt>
    <dgm:pt modelId="{FC1599F5-959E-4F3E-BBAE-09D92A69BC11}" type="pres">
      <dgm:prSet presAssocID="{544E511F-54E0-47CF-B764-2B23C2A58190}" presName="Name1" presStyleCnt="0"/>
      <dgm:spPr/>
    </dgm:pt>
    <dgm:pt modelId="{D982942E-7CF6-42E5-81AC-26D94738F5A9}" type="pres">
      <dgm:prSet presAssocID="{544E511F-54E0-47CF-B764-2B23C2A58190}" presName="cycle" presStyleCnt="0"/>
      <dgm:spPr/>
    </dgm:pt>
    <dgm:pt modelId="{7C16EB3A-D532-498E-9389-4E37066F05E7}" type="pres">
      <dgm:prSet presAssocID="{544E511F-54E0-47CF-B764-2B23C2A58190}" presName="srcNode" presStyleLbl="node1" presStyleIdx="0" presStyleCnt="4"/>
      <dgm:spPr/>
    </dgm:pt>
    <dgm:pt modelId="{CE54338C-9E34-478C-ADC6-2E6B28894E83}" type="pres">
      <dgm:prSet presAssocID="{544E511F-54E0-47CF-B764-2B23C2A58190}" presName="conn" presStyleLbl="parChTrans1D2" presStyleIdx="0" presStyleCnt="1"/>
      <dgm:spPr/>
    </dgm:pt>
    <dgm:pt modelId="{8A39F26E-4873-4E5B-AB72-E9B87A66E588}" type="pres">
      <dgm:prSet presAssocID="{544E511F-54E0-47CF-B764-2B23C2A58190}" presName="extraNode" presStyleLbl="node1" presStyleIdx="0" presStyleCnt="4"/>
      <dgm:spPr/>
    </dgm:pt>
    <dgm:pt modelId="{48825FE8-DEC0-4EEF-9772-0DEFDA55C7C8}" type="pres">
      <dgm:prSet presAssocID="{544E511F-54E0-47CF-B764-2B23C2A58190}" presName="dstNode" presStyleLbl="node1" presStyleIdx="0" presStyleCnt="4"/>
      <dgm:spPr/>
    </dgm:pt>
    <dgm:pt modelId="{BBDC2AA1-5F2B-4C43-A86C-5F35664734F0}" type="pres">
      <dgm:prSet presAssocID="{8346A778-1441-41AC-AFF3-58DD1D82F197}" presName="text_1" presStyleLbl="node1" presStyleIdx="0" presStyleCnt="4">
        <dgm:presLayoutVars>
          <dgm:bulletEnabled val="1"/>
        </dgm:presLayoutVars>
      </dgm:prSet>
      <dgm:spPr/>
    </dgm:pt>
    <dgm:pt modelId="{0BF2D2C5-6B96-4066-928D-18460552CAE3}" type="pres">
      <dgm:prSet presAssocID="{8346A778-1441-41AC-AFF3-58DD1D82F197}" presName="accent_1" presStyleCnt="0"/>
      <dgm:spPr/>
    </dgm:pt>
    <dgm:pt modelId="{A8CF9B61-7EEA-46B4-A063-E98C428091CF}" type="pres">
      <dgm:prSet presAssocID="{8346A778-1441-41AC-AFF3-58DD1D82F197}" presName="accentRepeatNode" presStyleLbl="solidFgAcc1" presStyleIdx="0" presStyleCnt="4"/>
      <dgm:spPr/>
    </dgm:pt>
    <dgm:pt modelId="{CC3570C2-FA74-459E-AB50-5F2E157E8CF3}" type="pres">
      <dgm:prSet presAssocID="{6FC157E6-5AFD-4B41-9A97-2CF03A17BDB7}" presName="text_2" presStyleLbl="node1" presStyleIdx="1" presStyleCnt="4">
        <dgm:presLayoutVars>
          <dgm:bulletEnabled val="1"/>
        </dgm:presLayoutVars>
      </dgm:prSet>
      <dgm:spPr/>
    </dgm:pt>
    <dgm:pt modelId="{05E710B6-6462-4939-8F1E-52084A741522}" type="pres">
      <dgm:prSet presAssocID="{6FC157E6-5AFD-4B41-9A97-2CF03A17BDB7}" presName="accent_2" presStyleCnt="0"/>
      <dgm:spPr/>
    </dgm:pt>
    <dgm:pt modelId="{8AEC64D2-6BC4-49D1-AEAC-BE421325D711}" type="pres">
      <dgm:prSet presAssocID="{6FC157E6-5AFD-4B41-9A97-2CF03A17BDB7}" presName="accentRepeatNode" presStyleLbl="solidFgAcc1" presStyleIdx="1" presStyleCnt="4"/>
      <dgm:spPr/>
    </dgm:pt>
    <dgm:pt modelId="{295DA18B-3F7A-4ABA-A34D-C35BA6151CBF}" type="pres">
      <dgm:prSet presAssocID="{55B8C2FB-B893-4955-AF9D-8187057A41FD}" presName="text_3" presStyleLbl="node1" presStyleIdx="2" presStyleCnt="4">
        <dgm:presLayoutVars>
          <dgm:bulletEnabled val="1"/>
        </dgm:presLayoutVars>
      </dgm:prSet>
      <dgm:spPr/>
    </dgm:pt>
    <dgm:pt modelId="{3DB4411E-1943-4384-8F77-F38641B8085E}" type="pres">
      <dgm:prSet presAssocID="{55B8C2FB-B893-4955-AF9D-8187057A41FD}" presName="accent_3" presStyleCnt="0"/>
      <dgm:spPr/>
    </dgm:pt>
    <dgm:pt modelId="{2F35CD43-F2E3-4BA7-A8BD-865B9FB5124F}" type="pres">
      <dgm:prSet presAssocID="{55B8C2FB-B893-4955-AF9D-8187057A41FD}" presName="accentRepeatNode" presStyleLbl="solidFgAcc1" presStyleIdx="2" presStyleCnt="4"/>
      <dgm:spPr/>
    </dgm:pt>
    <dgm:pt modelId="{FEE6A948-E596-499C-ADA2-7AA012EC4344}" type="pres">
      <dgm:prSet presAssocID="{BBE572C2-25DA-45A6-84EE-236E7AD18831}" presName="text_4" presStyleLbl="node1" presStyleIdx="3" presStyleCnt="4">
        <dgm:presLayoutVars>
          <dgm:bulletEnabled val="1"/>
        </dgm:presLayoutVars>
      </dgm:prSet>
      <dgm:spPr/>
    </dgm:pt>
    <dgm:pt modelId="{AE12C0C7-2E2E-4075-9B77-3946153271BD}" type="pres">
      <dgm:prSet presAssocID="{BBE572C2-25DA-45A6-84EE-236E7AD18831}" presName="accent_4" presStyleCnt="0"/>
      <dgm:spPr/>
    </dgm:pt>
    <dgm:pt modelId="{81314956-1597-4F71-8290-93C30BB6630A}" type="pres">
      <dgm:prSet presAssocID="{BBE572C2-25DA-45A6-84EE-236E7AD18831}" presName="accentRepeatNode" presStyleLbl="solidFgAcc1" presStyleIdx="3" presStyleCnt="4"/>
      <dgm:spPr/>
    </dgm:pt>
  </dgm:ptLst>
  <dgm:cxnLst>
    <dgm:cxn modelId="{6E8FE708-FFE6-49E0-8726-0B7716C82F29}" type="presOf" srcId="{6FC157E6-5AFD-4B41-9A97-2CF03A17BDB7}" destId="{CC3570C2-FA74-459E-AB50-5F2E157E8CF3}" srcOrd="0" destOrd="0" presId="urn:microsoft.com/office/officeart/2008/layout/VerticalCurvedList"/>
    <dgm:cxn modelId="{3B1B1F2B-CA98-423A-B5BA-2809C2CDA3E7}" srcId="{544E511F-54E0-47CF-B764-2B23C2A58190}" destId="{BBE572C2-25DA-45A6-84EE-236E7AD18831}" srcOrd="3" destOrd="0" parTransId="{C734773A-5B5D-4773-860B-90FD4EF0756F}" sibTransId="{8DE46F90-76B5-43EA-BB68-A4CAEF643773}"/>
    <dgm:cxn modelId="{F471A847-4B62-4807-A253-C438AD3808D7}" type="presOf" srcId="{93D9D132-869A-4559-972D-2C414F1A54F3}" destId="{CE54338C-9E34-478C-ADC6-2E6B28894E83}" srcOrd="0" destOrd="0" presId="urn:microsoft.com/office/officeart/2008/layout/VerticalCurvedList"/>
    <dgm:cxn modelId="{E6B7B676-E6D4-4348-BD90-D4056EEC0027}" srcId="{544E511F-54E0-47CF-B764-2B23C2A58190}" destId="{8346A778-1441-41AC-AFF3-58DD1D82F197}" srcOrd="0" destOrd="0" parTransId="{7A70F581-031E-4DBB-A2F9-83DDE25C0B8C}" sibTransId="{93D9D132-869A-4559-972D-2C414F1A54F3}"/>
    <dgm:cxn modelId="{D3029258-778E-498D-B36C-EEC189AF477A}" type="presOf" srcId="{544E511F-54E0-47CF-B764-2B23C2A58190}" destId="{A3C71A12-3706-4133-81C0-63E3092038A2}" srcOrd="0" destOrd="0" presId="urn:microsoft.com/office/officeart/2008/layout/VerticalCurvedList"/>
    <dgm:cxn modelId="{54E25D81-BA6A-4469-A22F-5269D3E06DBB}" srcId="{544E511F-54E0-47CF-B764-2B23C2A58190}" destId="{55B8C2FB-B893-4955-AF9D-8187057A41FD}" srcOrd="2" destOrd="0" parTransId="{B06FE4E7-A5FB-4257-A6B8-E194641E9058}" sibTransId="{B5D29064-955E-4E52-AD80-9594D42D4523}"/>
    <dgm:cxn modelId="{5B7F9A93-EF66-4528-AB1F-CC5CBB72859B}" type="presOf" srcId="{BBE572C2-25DA-45A6-84EE-236E7AD18831}" destId="{FEE6A948-E596-499C-ADA2-7AA012EC4344}" srcOrd="0" destOrd="0" presId="urn:microsoft.com/office/officeart/2008/layout/VerticalCurvedList"/>
    <dgm:cxn modelId="{17EFA396-FF41-4CB4-8BE2-7CA12147BB78}" type="presOf" srcId="{55B8C2FB-B893-4955-AF9D-8187057A41FD}" destId="{295DA18B-3F7A-4ABA-A34D-C35BA6151CBF}" srcOrd="0" destOrd="0" presId="urn:microsoft.com/office/officeart/2008/layout/VerticalCurvedList"/>
    <dgm:cxn modelId="{8D236BCC-50E8-424B-9B61-59FBC52B5A72}" srcId="{544E511F-54E0-47CF-B764-2B23C2A58190}" destId="{6FC157E6-5AFD-4B41-9A97-2CF03A17BDB7}" srcOrd="1" destOrd="0" parTransId="{DE9945BC-2C9B-41D0-9643-DA0021C9764C}" sibTransId="{C4887DA7-33EA-43C5-81F6-556DF9D27C2E}"/>
    <dgm:cxn modelId="{E3779BDC-1A6B-4D17-BF6A-290A8785346D}" type="presOf" srcId="{8346A778-1441-41AC-AFF3-58DD1D82F197}" destId="{BBDC2AA1-5F2B-4C43-A86C-5F35664734F0}" srcOrd="0" destOrd="0" presId="urn:microsoft.com/office/officeart/2008/layout/VerticalCurvedList"/>
    <dgm:cxn modelId="{7AD9DFBA-A9FB-4D4E-83C3-074F6821A3C3}" type="presParOf" srcId="{A3C71A12-3706-4133-81C0-63E3092038A2}" destId="{FC1599F5-959E-4F3E-BBAE-09D92A69BC11}" srcOrd="0" destOrd="0" presId="urn:microsoft.com/office/officeart/2008/layout/VerticalCurvedList"/>
    <dgm:cxn modelId="{579CACE2-3F85-4E0D-A798-E36DC89C9AEE}" type="presParOf" srcId="{FC1599F5-959E-4F3E-BBAE-09D92A69BC11}" destId="{D982942E-7CF6-42E5-81AC-26D94738F5A9}" srcOrd="0" destOrd="0" presId="urn:microsoft.com/office/officeart/2008/layout/VerticalCurvedList"/>
    <dgm:cxn modelId="{3720F9BA-2871-4E03-A52A-F7CDCAC1ADA5}" type="presParOf" srcId="{D982942E-7CF6-42E5-81AC-26D94738F5A9}" destId="{7C16EB3A-D532-498E-9389-4E37066F05E7}" srcOrd="0" destOrd="0" presId="urn:microsoft.com/office/officeart/2008/layout/VerticalCurvedList"/>
    <dgm:cxn modelId="{C166BCC4-52AF-40E8-B82D-451A72FB191C}" type="presParOf" srcId="{D982942E-7CF6-42E5-81AC-26D94738F5A9}" destId="{CE54338C-9E34-478C-ADC6-2E6B28894E83}" srcOrd="1" destOrd="0" presId="urn:microsoft.com/office/officeart/2008/layout/VerticalCurvedList"/>
    <dgm:cxn modelId="{7F9C58DC-55FF-425E-8BE6-A3B47EDB6C4B}" type="presParOf" srcId="{D982942E-7CF6-42E5-81AC-26D94738F5A9}" destId="{8A39F26E-4873-4E5B-AB72-E9B87A66E588}" srcOrd="2" destOrd="0" presId="urn:microsoft.com/office/officeart/2008/layout/VerticalCurvedList"/>
    <dgm:cxn modelId="{AC3D8949-A15E-4385-A7E3-41CFAA087921}" type="presParOf" srcId="{D982942E-7CF6-42E5-81AC-26D94738F5A9}" destId="{48825FE8-DEC0-4EEF-9772-0DEFDA55C7C8}" srcOrd="3" destOrd="0" presId="urn:microsoft.com/office/officeart/2008/layout/VerticalCurvedList"/>
    <dgm:cxn modelId="{F3416058-A893-42EE-B653-444B34258AD2}" type="presParOf" srcId="{FC1599F5-959E-4F3E-BBAE-09D92A69BC11}" destId="{BBDC2AA1-5F2B-4C43-A86C-5F35664734F0}" srcOrd="1" destOrd="0" presId="urn:microsoft.com/office/officeart/2008/layout/VerticalCurvedList"/>
    <dgm:cxn modelId="{201BFFB1-A22F-4235-B48C-36EED2161677}" type="presParOf" srcId="{FC1599F5-959E-4F3E-BBAE-09D92A69BC11}" destId="{0BF2D2C5-6B96-4066-928D-18460552CAE3}" srcOrd="2" destOrd="0" presId="urn:microsoft.com/office/officeart/2008/layout/VerticalCurvedList"/>
    <dgm:cxn modelId="{44681C85-135E-4186-8860-641693D1A06D}" type="presParOf" srcId="{0BF2D2C5-6B96-4066-928D-18460552CAE3}" destId="{A8CF9B61-7EEA-46B4-A063-E98C428091CF}" srcOrd="0" destOrd="0" presId="urn:microsoft.com/office/officeart/2008/layout/VerticalCurvedList"/>
    <dgm:cxn modelId="{199B4FBD-F282-4F60-BAC2-375A2EC1CB60}" type="presParOf" srcId="{FC1599F5-959E-4F3E-BBAE-09D92A69BC11}" destId="{CC3570C2-FA74-459E-AB50-5F2E157E8CF3}" srcOrd="3" destOrd="0" presId="urn:microsoft.com/office/officeart/2008/layout/VerticalCurvedList"/>
    <dgm:cxn modelId="{5460641A-D78E-4A4A-9B60-6B4883527AF8}" type="presParOf" srcId="{FC1599F5-959E-4F3E-BBAE-09D92A69BC11}" destId="{05E710B6-6462-4939-8F1E-52084A741522}" srcOrd="4" destOrd="0" presId="urn:microsoft.com/office/officeart/2008/layout/VerticalCurvedList"/>
    <dgm:cxn modelId="{CDF42E24-3B1F-48B2-88B6-5C4B95938CE3}" type="presParOf" srcId="{05E710B6-6462-4939-8F1E-52084A741522}" destId="{8AEC64D2-6BC4-49D1-AEAC-BE421325D711}" srcOrd="0" destOrd="0" presId="urn:microsoft.com/office/officeart/2008/layout/VerticalCurvedList"/>
    <dgm:cxn modelId="{8CB2A7E2-DCC5-4B9B-984F-056D89ABDD2A}" type="presParOf" srcId="{FC1599F5-959E-4F3E-BBAE-09D92A69BC11}" destId="{295DA18B-3F7A-4ABA-A34D-C35BA6151CBF}" srcOrd="5" destOrd="0" presId="urn:microsoft.com/office/officeart/2008/layout/VerticalCurvedList"/>
    <dgm:cxn modelId="{E49B501D-54F8-4B8B-879F-B54EA1B28F42}" type="presParOf" srcId="{FC1599F5-959E-4F3E-BBAE-09D92A69BC11}" destId="{3DB4411E-1943-4384-8F77-F38641B8085E}" srcOrd="6" destOrd="0" presId="urn:microsoft.com/office/officeart/2008/layout/VerticalCurvedList"/>
    <dgm:cxn modelId="{FE28C053-6D01-42C1-8511-B91E3CD79250}" type="presParOf" srcId="{3DB4411E-1943-4384-8F77-F38641B8085E}" destId="{2F35CD43-F2E3-4BA7-A8BD-865B9FB5124F}" srcOrd="0" destOrd="0" presId="urn:microsoft.com/office/officeart/2008/layout/VerticalCurvedList"/>
    <dgm:cxn modelId="{8EA78FFE-7598-4721-946E-1AAB96EEF506}" type="presParOf" srcId="{FC1599F5-959E-4F3E-BBAE-09D92A69BC11}" destId="{FEE6A948-E596-499C-ADA2-7AA012EC4344}" srcOrd="7" destOrd="0" presId="urn:microsoft.com/office/officeart/2008/layout/VerticalCurvedList"/>
    <dgm:cxn modelId="{EE8C19FD-8667-4DAD-BF5D-5E24E81EECE1}" type="presParOf" srcId="{FC1599F5-959E-4F3E-BBAE-09D92A69BC11}" destId="{AE12C0C7-2E2E-4075-9B77-3946153271BD}" srcOrd="8" destOrd="0" presId="urn:microsoft.com/office/officeart/2008/layout/VerticalCurvedList"/>
    <dgm:cxn modelId="{AF33CF88-B917-4DB3-917E-BBBD510AE6EB}" type="presParOf" srcId="{AE12C0C7-2E2E-4075-9B77-3946153271BD}" destId="{81314956-1597-4F71-8290-93C30BB6630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5ACCAD-40AE-4223-B783-478EF3F8E41D}" type="doc">
      <dgm:prSet loTypeId="urn:microsoft.com/office/officeart/2005/8/layout/hProcess3" loCatId="process" qsTypeId="urn:microsoft.com/office/officeart/2005/8/quickstyle/simple1" qsCatId="simple" csTypeId="urn:microsoft.com/office/officeart/2005/8/colors/accent1_2" csCatId="accent1" phldr="1"/>
      <dgm:spPr/>
      <dgm:t>
        <a:bodyPr/>
        <a:lstStyle/>
        <a:p>
          <a:endParaRPr lang="en-US"/>
        </a:p>
      </dgm:t>
    </dgm:pt>
    <dgm:pt modelId="{4A50D764-63F1-456E-9ED9-8BD10D787882}">
      <dgm:prSet phldrT="[Text]"/>
      <dgm:spPr/>
      <dgm:t>
        <a:bodyPr/>
        <a:lstStyle/>
        <a:p>
          <a:r>
            <a:rPr lang="en-US" dirty="0" err="1"/>
            <a:t>Tìm</a:t>
          </a:r>
          <a:r>
            <a:rPr lang="en-US" dirty="0"/>
            <a:t> </a:t>
          </a:r>
          <a:r>
            <a:rPr lang="en-US" dirty="0" err="1"/>
            <a:t>kiếm</a:t>
          </a:r>
          <a:endParaRPr lang="en-US" dirty="0"/>
        </a:p>
      </dgm:t>
    </dgm:pt>
    <dgm:pt modelId="{B7A20DE4-3A44-4449-8758-0A31D1162E04}" type="parTrans" cxnId="{68D60613-41E5-4C9C-B1AF-6D5CBD75FC91}">
      <dgm:prSet/>
      <dgm:spPr/>
      <dgm:t>
        <a:bodyPr/>
        <a:lstStyle/>
        <a:p>
          <a:endParaRPr lang="en-US"/>
        </a:p>
      </dgm:t>
    </dgm:pt>
    <dgm:pt modelId="{5620D2AD-A4AD-4AE2-A714-FA66E3851237}" type="sibTrans" cxnId="{68D60613-41E5-4C9C-B1AF-6D5CBD75FC91}">
      <dgm:prSet/>
      <dgm:spPr/>
      <dgm:t>
        <a:bodyPr/>
        <a:lstStyle/>
        <a:p>
          <a:endParaRPr lang="en-US"/>
        </a:p>
      </dgm:t>
    </dgm:pt>
    <dgm:pt modelId="{3FAE7F87-C187-4CB6-A9DF-1B343A952812}">
      <dgm:prSet phldrT="[Text]"/>
      <dgm:spPr/>
      <dgm:t>
        <a:bodyPr/>
        <a:lstStyle/>
        <a:p>
          <a:r>
            <a:rPr lang="vi-VN" dirty="0"/>
            <a:t>trong những cơ sở dữ liệu được nhiều người biết đến như là ACM digital library, IEEE Xplore</a:t>
          </a:r>
          <a:r>
            <a:rPr lang="en-US" dirty="0"/>
            <a:t>…</a:t>
          </a:r>
        </a:p>
      </dgm:t>
    </dgm:pt>
    <dgm:pt modelId="{05EE2F1F-4542-4B17-800C-B9535915F8E4}" type="parTrans" cxnId="{AEBAB98B-540E-4CAB-9A7A-0167273622F1}">
      <dgm:prSet/>
      <dgm:spPr/>
      <dgm:t>
        <a:bodyPr/>
        <a:lstStyle/>
        <a:p>
          <a:endParaRPr lang="en-US"/>
        </a:p>
      </dgm:t>
    </dgm:pt>
    <dgm:pt modelId="{29D1D7FF-C4D6-4874-A9AE-95C89D150EB2}" type="sibTrans" cxnId="{AEBAB98B-540E-4CAB-9A7A-0167273622F1}">
      <dgm:prSet/>
      <dgm:spPr/>
      <dgm:t>
        <a:bodyPr/>
        <a:lstStyle/>
        <a:p>
          <a:endParaRPr lang="en-US"/>
        </a:p>
      </dgm:t>
    </dgm:pt>
    <dgm:pt modelId="{A6F55D4D-C11D-4063-AE03-CEC2745B846B}">
      <dgm:prSet phldrT="[Text]"/>
      <dgm:spPr/>
      <dgm:t>
        <a:bodyPr/>
        <a:lstStyle/>
        <a:p>
          <a:r>
            <a:rPr lang="en-US" dirty="0" err="1"/>
            <a:t>Chọn</a:t>
          </a:r>
          <a:r>
            <a:rPr lang="en-US" dirty="0"/>
            <a:t> </a:t>
          </a:r>
          <a:r>
            <a:rPr lang="en-US" dirty="0" err="1"/>
            <a:t>lọc</a:t>
          </a:r>
          <a:endParaRPr lang="en-US" dirty="0"/>
        </a:p>
      </dgm:t>
    </dgm:pt>
    <dgm:pt modelId="{8B4A6108-87C8-4871-B46E-E2818DA83365}" type="parTrans" cxnId="{3361570E-2552-422F-A763-1D65C3977BA5}">
      <dgm:prSet/>
      <dgm:spPr/>
      <dgm:t>
        <a:bodyPr/>
        <a:lstStyle/>
        <a:p>
          <a:endParaRPr lang="en-US"/>
        </a:p>
      </dgm:t>
    </dgm:pt>
    <dgm:pt modelId="{53806A76-A249-4E7C-A5E1-C0981E727B9E}" type="sibTrans" cxnId="{3361570E-2552-422F-A763-1D65C3977BA5}">
      <dgm:prSet/>
      <dgm:spPr/>
      <dgm:t>
        <a:bodyPr/>
        <a:lstStyle/>
        <a:p>
          <a:endParaRPr lang="en-US"/>
        </a:p>
      </dgm:t>
    </dgm:pt>
    <dgm:pt modelId="{80424A11-7619-4CB9-B31F-505AD660F38E}">
      <dgm:prSet phldrT="[Text]"/>
      <dgm:spPr/>
      <dgm:t>
        <a:bodyPr/>
        <a:lstStyle/>
        <a:p>
          <a:r>
            <a:rPr lang="vi-VN" dirty="0"/>
            <a:t>thêm vào những tiêu chuẩn chọn lọc (inclusion và exclusio) trong các bài nghiên cứu đã tìm ra.</a:t>
          </a:r>
          <a:endParaRPr lang="en-US" dirty="0"/>
        </a:p>
      </dgm:t>
    </dgm:pt>
    <dgm:pt modelId="{D4847C26-0AB4-4F74-BA11-D1B33753D353}" type="parTrans" cxnId="{9FD9E290-9371-484F-AC55-C8B73F64D85B}">
      <dgm:prSet/>
      <dgm:spPr/>
      <dgm:t>
        <a:bodyPr/>
        <a:lstStyle/>
        <a:p>
          <a:endParaRPr lang="en-US"/>
        </a:p>
      </dgm:t>
    </dgm:pt>
    <dgm:pt modelId="{16602858-8EDC-4C00-AAED-417002C3A588}" type="sibTrans" cxnId="{9FD9E290-9371-484F-AC55-C8B73F64D85B}">
      <dgm:prSet/>
      <dgm:spPr/>
      <dgm:t>
        <a:bodyPr/>
        <a:lstStyle/>
        <a:p>
          <a:endParaRPr lang="en-US"/>
        </a:p>
      </dgm:t>
    </dgm:pt>
    <dgm:pt modelId="{C676F12B-093E-4232-A7CC-BA3E93E61BBA}">
      <dgm:prSet phldrT="[Text]"/>
      <dgm:spPr/>
      <dgm:t>
        <a:bodyPr/>
        <a:lstStyle/>
        <a:p>
          <a:r>
            <a:rPr lang="en-US" dirty="0" err="1"/>
            <a:t>Khai</a:t>
          </a:r>
          <a:r>
            <a:rPr lang="en-US" dirty="0"/>
            <a:t> </a:t>
          </a:r>
          <a:r>
            <a:rPr lang="en-US" dirty="0" err="1"/>
            <a:t>thác</a:t>
          </a:r>
          <a:r>
            <a:rPr lang="en-US" dirty="0"/>
            <a:t> </a:t>
          </a:r>
          <a:r>
            <a:rPr lang="en-US" dirty="0" err="1"/>
            <a:t>và</a:t>
          </a:r>
          <a:r>
            <a:rPr lang="en-US" dirty="0"/>
            <a:t> </a:t>
          </a:r>
          <a:r>
            <a:rPr lang="en-US" dirty="0" err="1"/>
            <a:t>phân</a:t>
          </a:r>
          <a:r>
            <a:rPr lang="en-US" dirty="0"/>
            <a:t> </a:t>
          </a:r>
          <a:r>
            <a:rPr lang="en-US" dirty="0" err="1"/>
            <a:t>tích</a:t>
          </a:r>
          <a:endParaRPr lang="en-US" dirty="0"/>
        </a:p>
      </dgm:t>
    </dgm:pt>
    <dgm:pt modelId="{78208D1A-BBE6-4AE4-BC24-DAB7F4D68018}" type="parTrans" cxnId="{910E19CE-63DF-470F-AED1-D3CFEE45C287}">
      <dgm:prSet/>
      <dgm:spPr/>
      <dgm:t>
        <a:bodyPr/>
        <a:lstStyle/>
        <a:p>
          <a:endParaRPr lang="en-US"/>
        </a:p>
      </dgm:t>
    </dgm:pt>
    <dgm:pt modelId="{6A4416F9-9BD7-45C9-A3CF-02937F70F08B}" type="sibTrans" cxnId="{910E19CE-63DF-470F-AED1-D3CFEE45C287}">
      <dgm:prSet/>
      <dgm:spPr/>
      <dgm:t>
        <a:bodyPr/>
        <a:lstStyle/>
        <a:p>
          <a:endParaRPr lang="en-US"/>
        </a:p>
      </dgm:t>
    </dgm:pt>
    <dgm:pt modelId="{3DD7AA0F-922B-4261-8D91-1FBFEC915F2A}">
      <dgm:prSet phldrT="[Text]"/>
      <dgm:spPr/>
      <dgm:t>
        <a:bodyPr/>
        <a:lstStyle/>
        <a:p>
          <a:r>
            <a:rPr lang="en-US" dirty="0" err="1"/>
            <a:t>Kiểm</a:t>
          </a:r>
          <a:r>
            <a:rPr lang="en-US" dirty="0"/>
            <a:t> </a:t>
          </a:r>
          <a:r>
            <a:rPr lang="en-US" dirty="0" err="1"/>
            <a:t>tra</a:t>
          </a:r>
          <a:endParaRPr lang="en-US" dirty="0"/>
        </a:p>
      </dgm:t>
    </dgm:pt>
    <dgm:pt modelId="{43B89FEB-0CBB-460C-8E9A-75FBC6F39085}" type="parTrans" cxnId="{4817D613-8AF7-4023-ABAC-6980BA397EC0}">
      <dgm:prSet/>
      <dgm:spPr/>
      <dgm:t>
        <a:bodyPr/>
        <a:lstStyle/>
        <a:p>
          <a:endParaRPr lang="en-US"/>
        </a:p>
      </dgm:t>
    </dgm:pt>
    <dgm:pt modelId="{C6F0C3C8-D923-4E67-A89C-23489CA04627}" type="sibTrans" cxnId="{4817D613-8AF7-4023-ABAC-6980BA397EC0}">
      <dgm:prSet/>
      <dgm:spPr/>
      <dgm:t>
        <a:bodyPr/>
        <a:lstStyle/>
        <a:p>
          <a:endParaRPr lang="en-US"/>
        </a:p>
      </dgm:t>
    </dgm:pt>
    <dgm:pt modelId="{E3B05736-B29E-4F12-9E02-367BB78CDBE1}">
      <dgm:prSet phldrT="[Text]"/>
      <dgm:spPr/>
      <dgm:t>
        <a:bodyPr/>
        <a:lstStyle/>
        <a:p>
          <a:r>
            <a:rPr lang="en-US" dirty="0" err="1"/>
            <a:t>Khai</a:t>
          </a:r>
          <a:r>
            <a:rPr lang="en-US" dirty="0"/>
            <a:t> </a:t>
          </a:r>
          <a:r>
            <a:rPr lang="en-US" dirty="0" err="1"/>
            <a:t>thác</a:t>
          </a:r>
          <a:r>
            <a:rPr lang="en-US" dirty="0"/>
            <a:t> </a:t>
          </a:r>
          <a:r>
            <a:rPr lang="en-US" dirty="0" err="1"/>
            <a:t>dự</a:t>
          </a:r>
          <a:r>
            <a:rPr lang="en-US" dirty="0"/>
            <a:t> </a:t>
          </a:r>
          <a:r>
            <a:rPr lang="en-US" dirty="0" err="1"/>
            <a:t>liệu</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phép</a:t>
          </a:r>
          <a:r>
            <a:rPr lang="en-US" dirty="0"/>
            <a:t> </a:t>
          </a:r>
          <a:r>
            <a:rPr lang="en-US" dirty="0" err="1"/>
            <a:t>phân</a:t>
          </a:r>
          <a:r>
            <a:rPr lang="en-US" dirty="0"/>
            <a:t> </a:t>
          </a:r>
          <a:r>
            <a:rPr lang="en-US" dirty="0" err="1"/>
            <a:t>tích</a:t>
          </a:r>
          <a:r>
            <a:rPr lang="en-US" dirty="0"/>
            <a:t>.</a:t>
          </a:r>
        </a:p>
      </dgm:t>
    </dgm:pt>
    <dgm:pt modelId="{7B68E56B-341F-4948-9E7E-5B9B6D51A63C}" type="parTrans" cxnId="{BAC9B127-E85D-46AE-B693-C8A699B1A374}">
      <dgm:prSet/>
      <dgm:spPr/>
      <dgm:t>
        <a:bodyPr/>
        <a:lstStyle/>
        <a:p>
          <a:endParaRPr lang="en-US"/>
        </a:p>
      </dgm:t>
    </dgm:pt>
    <dgm:pt modelId="{67EE378D-4586-4417-9F17-80D4FA8CF7F1}" type="sibTrans" cxnId="{BAC9B127-E85D-46AE-B693-C8A699B1A374}">
      <dgm:prSet/>
      <dgm:spPr/>
      <dgm:t>
        <a:bodyPr/>
        <a:lstStyle/>
        <a:p>
          <a:endParaRPr lang="en-US"/>
        </a:p>
      </dgm:t>
    </dgm:pt>
    <dgm:pt modelId="{755BEB74-81FD-4AF8-B2C0-AE231D32C5F9}">
      <dgm:prSet/>
      <dgm:spPr/>
      <dgm:t>
        <a:bodyPr/>
        <a:lstStyle/>
        <a:p>
          <a:r>
            <a:rPr lang="en-US" dirty="0" err="1"/>
            <a:t>Kiểm</a:t>
          </a:r>
          <a:r>
            <a:rPr lang="en-US" dirty="0"/>
            <a:t> </a:t>
          </a:r>
          <a:r>
            <a:rPr lang="en-US" dirty="0" err="1"/>
            <a:t>tra</a:t>
          </a:r>
          <a:r>
            <a:rPr lang="en-US" dirty="0"/>
            <a:t> </a:t>
          </a:r>
          <a:r>
            <a:rPr lang="en-US" dirty="0" err="1"/>
            <a:t>đánh</a:t>
          </a:r>
          <a:r>
            <a:rPr lang="en-US" dirty="0"/>
            <a:t> </a:t>
          </a:r>
          <a:r>
            <a:rPr lang="en-US" dirty="0" err="1"/>
            <a:t>giá</a:t>
          </a:r>
          <a:r>
            <a:rPr lang="en-US" dirty="0"/>
            <a:t> </a:t>
          </a:r>
          <a:r>
            <a:rPr lang="en-US" dirty="0" err="1"/>
            <a:t>các</a:t>
          </a:r>
          <a:r>
            <a:rPr lang="en-US" dirty="0"/>
            <a:t> </a:t>
          </a:r>
          <a:r>
            <a:rPr lang="en-US" dirty="0" err="1"/>
            <a:t>mối</a:t>
          </a:r>
          <a:r>
            <a:rPr lang="en-US" dirty="0"/>
            <a:t> </a:t>
          </a:r>
          <a:r>
            <a:rPr lang="en-US" dirty="0" err="1"/>
            <a:t>đe</a:t>
          </a:r>
          <a:r>
            <a:rPr lang="en-US" dirty="0"/>
            <a:t> </a:t>
          </a:r>
          <a:r>
            <a:rPr lang="en-US" dirty="0" err="1"/>
            <a:t>dọa</a:t>
          </a:r>
          <a:r>
            <a:rPr lang="en-US" dirty="0"/>
            <a:t> </a:t>
          </a:r>
          <a:r>
            <a:rPr lang="en-US" dirty="0" err="1"/>
            <a:t>đến</a:t>
          </a:r>
          <a:r>
            <a:rPr lang="en-US" dirty="0"/>
            <a:t> </a:t>
          </a:r>
          <a:r>
            <a:rPr lang="en-US" dirty="0" err="1"/>
            <a:t>tính</a:t>
          </a:r>
          <a:r>
            <a:rPr lang="en-US" dirty="0"/>
            <a:t> </a:t>
          </a:r>
          <a:r>
            <a:rPr lang="en-US" dirty="0" err="1"/>
            <a:t>xác</a:t>
          </a:r>
          <a:r>
            <a:rPr lang="en-US" dirty="0"/>
            <a:t> </a:t>
          </a:r>
          <a:r>
            <a:rPr lang="en-US" dirty="0" err="1"/>
            <a:t>thực</a:t>
          </a:r>
          <a:r>
            <a:rPr lang="en-US" dirty="0"/>
            <a:t> </a:t>
          </a:r>
          <a:r>
            <a:rPr lang="en-US" dirty="0" err="1"/>
            <a:t>của</a:t>
          </a:r>
          <a:r>
            <a:rPr lang="en-US" dirty="0"/>
            <a:t> SLR.</a:t>
          </a:r>
        </a:p>
      </dgm:t>
    </dgm:pt>
    <dgm:pt modelId="{286CBC28-BEA4-467C-9B2F-693C32C2658A}" type="parTrans" cxnId="{40118C1D-002C-483C-ACB9-056D67BEFD2C}">
      <dgm:prSet/>
      <dgm:spPr/>
      <dgm:t>
        <a:bodyPr/>
        <a:lstStyle/>
        <a:p>
          <a:endParaRPr lang="en-US"/>
        </a:p>
      </dgm:t>
    </dgm:pt>
    <dgm:pt modelId="{C607B0FA-B150-4ECF-B6B1-5189AFC8CF0D}" type="sibTrans" cxnId="{40118C1D-002C-483C-ACB9-056D67BEFD2C}">
      <dgm:prSet/>
      <dgm:spPr/>
      <dgm:t>
        <a:bodyPr/>
        <a:lstStyle/>
        <a:p>
          <a:endParaRPr lang="en-US"/>
        </a:p>
      </dgm:t>
    </dgm:pt>
    <dgm:pt modelId="{9B18AF84-3497-4E7C-8A5E-A170188196EC}" type="pres">
      <dgm:prSet presAssocID="{3C5ACCAD-40AE-4223-B783-478EF3F8E41D}" presName="Name0" presStyleCnt="0">
        <dgm:presLayoutVars>
          <dgm:dir/>
          <dgm:animLvl val="lvl"/>
          <dgm:resizeHandles val="exact"/>
        </dgm:presLayoutVars>
      </dgm:prSet>
      <dgm:spPr/>
    </dgm:pt>
    <dgm:pt modelId="{CA318394-7F56-460B-BC03-354C4DBBD8FD}" type="pres">
      <dgm:prSet presAssocID="{3C5ACCAD-40AE-4223-B783-478EF3F8E41D}" presName="dummy" presStyleCnt="0"/>
      <dgm:spPr/>
    </dgm:pt>
    <dgm:pt modelId="{73C53408-DB5D-47B4-86C0-CE4CED7D2F0F}" type="pres">
      <dgm:prSet presAssocID="{3C5ACCAD-40AE-4223-B783-478EF3F8E41D}" presName="linH" presStyleCnt="0"/>
      <dgm:spPr/>
    </dgm:pt>
    <dgm:pt modelId="{AE30055E-F34C-4BD6-83A2-0A63369C20CC}" type="pres">
      <dgm:prSet presAssocID="{3C5ACCAD-40AE-4223-B783-478EF3F8E41D}" presName="padding1" presStyleCnt="0"/>
      <dgm:spPr/>
    </dgm:pt>
    <dgm:pt modelId="{78F0F02F-2955-4FF4-A22A-459B752F6A01}" type="pres">
      <dgm:prSet presAssocID="{4A50D764-63F1-456E-9ED9-8BD10D787882}" presName="linV" presStyleCnt="0"/>
      <dgm:spPr/>
    </dgm:pt>
    <dgm:pt modelId="{C0ADC29D-7494-4CF5-B0BA-6D9A0D53830E}" type="pres">
      <dgm:prSet presAssocID="{4A50D764-63F1-456E-9ED9-8BD10D787882}" presName="spVertical1" presStyleCnt="0"/>
      <dgm:spPr/>
    </dgm:pt>
    <dgm:pt modelId="{5CD62F63-EF8F-4615-8B8D-E24C6A9C8EC2}" type="pres">
      <dgm:prSet presAssocID="{4A50D764-63F1-456E-9ED9-8BD10D787882}" presName="parTx" presStyleLbl="revTx" presStyleIdx="0" presStyleCnt="8">
        <dgm:presLayoutVars>
          <dgm:chMax val="0"/>
          <dgm:chPref val="0"/>
          <dgm:bulletEnabled val="1"/>
        </dgm:presLayoutVars>
      </dgm:prSet>
      <dgm:spPr/>
    </dgm:pt>
    <dgm:pt modelId="{43DA6CBE-30F4-4D9E-9F68-D1C3D79CB103}" type="pres">
      <dgm:prSet presAssocID="{4A50D764-63F1-456E-9ED9-8BD10D787882}" presName="spVertical2" presStyleCnt="0"/>
      <dgm:spPr/>
    </dgm:pt>
    <dgm:pt modelId="{7CDF3E45-875F-4F5A-8B9D-8B89722C0D6B}" type="pres">
      <dgm:prSet presAssocID="{4A50D764-63F1-456E-9ED9-8BD10D787882}" presName="spVertical3" presStyleCnt="0"/>
      <dgm:spPr/>
    </dgm:pt>
    <dgm:pt modelId="{02E9E4C6-003A-4AD7-B20F-B03CC9A73EFB}" type="pres">
      <dgm:prSet presAssocID="{4A50D764-63F1-456E-9ED9-8BD10D787882}" presName="desTx" presStyleLbl="revTx" presStyleIdx="1" presStyleCnt="8">
        <dgm:presLayoutVars>
          <dgm:bulletEnabled val="1"/>
        </dgm:presLayoutVars>
      </dgm:prSet>
      <dgm:spPr/>
    </dgm:pt>
    <dgm:pt modelId="{88DEA8C2-C1DD-453B-9644-59416EF974DA}" type="pres">
      <dgm:prSet presAssocID="{5620D2AD-A4AD-4AE2-A714-FA66E3851237}" presName="space" presStyleCnt="0"/>
      <dgm:spPr/>
    </dgm:pt>
    <dgm:pt modelId="{174D6FD1-613B-4A00-8A91-1C3058C271A1}" type="pres">
      <dgm:prSet presAssocID="{A6F55D4D-C11D-4063-AE03-CEC2745B846B}" presName="linV" presStyleCnt="0"/>
      <dgm:spPr/>
    </dgm:pt>
    <dgm:pt modelId="{ED04F61F-345A-4229-A43D-54257F688B0A}" type="pres">
      <dgm:prSet presAssocID="{A6F55D4D-C11D-4063-AE03-CEC2745B846B}" presName="spVertical1" presStyleCnt="0"/>
      <dgm:spPr/>
    </dgm:pt>
    <dgm:pt modelId="{BAFCBF66-3478-4C8C-984A-0A353F9B541C}" type="pres">
      <dgm:prSet presAssocID="{A6F55D4D-C11D-4063-AE03-CEC2745B846B}" presName="parTx" presStyleLbl="revTx" presStyleIdx="2" presStyleCnt="8">
        <dgm:presLayoutVars>
          <dgm:chMax val="0"/>
          <dgm:chPref val="0"/>
          <dgm:bulletEnabled val="1"/>
        </dgm:presLayoutVars>
      </dgm:prSet>
      <dgm:spPr/>
    </dgm:pt>
    <dgm:pt modelId="{946C7548-2975-48D2-8B14-A636B3E6FA16}" type="pres">
      <dgm:prSet presAssocID="{A6F55D4D-C11D-4063-AE03-CEC2745B846B}" presName="spVertical2" presStyleCnt="0"/>
      <dgm:spPr/>
    </dgm:pt>
    <dgm:pt modelId="{372503A7-6C07-44A6-B551-1EDDD447A724}" type="pres">
      <dgm:prSet presAssocID="{A6F55D4D-C11D-4063-AE03-CEC2745B846B}" presName="spVertical3" presStyleCnt="0"/>
      <dgm:spPr/>
    </dgm:pt>
    <dgm:pt modelId="{449D3E50-5CD8-4978-BA86-F7BF31D70112}" type="pres">
      <dgm:prSet presAssocID="{A6F55D4D-C11D-4063-AE03-CEC2745B846B}" presName="desTx" presStyleLbl="revTx" presStyleIdx="3" presStyleCnt="8">
        <dgm:presLayoutVars>
          <dgm:bulletEnabled val="1"/>
        </dgm:presLayoutVars>
      </dgm:prSet>
      <dgm:spPr/>
    </dgm:pt>
    <dgm:pt modelId="{106CAF47-75DD-46F9-9275-5C147AD75DA7}" type="pres">
      <dgm:prSet presAssocID="{53806A76-A249-4E7C-A5E1-C0981E727B9E}" presName="space" presStyleCnt="0"/>
      <dgm:spPr/>
    </dgm:pt>
    <dgm:pt modelId="{75060647-4886-4DDB-9AB1-40AFD3C3719D}" type="pres">
      <dgm:prSet presAssocID="{C676F12B-093E-4232-A7CC-BA3E93E61BBA}" presName="linV" presStyleCnt="0"/>
      <dgm:spPr/>
    </dgm:pt>
    <dgm:pt modelId="{4E06F0D9-2E26-4F7E-AA3C-6AA6E774F3B6}" type="pres">
      <dgm:prSet presAssocID="{C676F12B-093E-4232-A7CC-BA3E93E61BBA}" presName="spVertical1" presStyleCnt="0"/>
      <dgm:spPr/>
    </dgm:pt>
    <dgm:pt modelId="{F996A2C9-9CD7-43B7-870B-50F1CAFFB5AD}" type="pres">
      <dgm:prSet presAssocID="{C676F12B-093E-4232-A7CC-BA3E93E61BBA}" presName="parTx" presStyleLbl="revTx" presStyleIdx="4" presStyleCnt="8">
        <dgm:presLayoutVars>
          <dgm:chMax val="0"/>
          <dgm:chPref val="0"/>
          <dgm:bulletEnabled val="1"/>
        </dgm:presLayoutVars>
      </dgm:prSet>
      <dgm:spPr/>
    </dgm:pt>
    <dgm:pt modelId="{E0B2D52A-3029-4560-8A95-D9D705070A0B}" type="pres">
      <dgm:prSet presAssocID="{C676F12B-093E-4232-A7CC-BA3E93E61BBA}" presName="spVertical2" presStyleCnt="0"/>
      <dgm:spPr/>
    </dgm:pt>
    <dgm:pt modelId="{767F4729-498D-49FB-BF04-C64F7CF3CB83}" type="pres">
      <dgm:prSet presAssocID="{C676F12B-093E-4232-A7CC-BA3E93E61BBA}" presName="spVertical3" presStyleCnt="0"/>
      <dgm:spPr/>
    </dgm:pt>
    <dgm:pt modelId="{EF8FE033-A658-4394-B16D-3DBB60746599}" type="pres">
      <dgm:prSet presAssocID="{C676F12B-093E-4232-A7CC-BA3E93E61BBA}" presName="desTx" presStyleLbl="revTx" presStyleIdx="5" presStyleCnt="8">
        <dgm:presLayoutVars>
          <dgm:bulletEnabled val="1"/>
        </dgm:presLayoutVars>
      </dgm:prSet>
      <dgm:spPr/>
    </dgm:pt>
    <dgm:pt modelId="{C5B3CA1E-5030-4E72-9892-37C19700407F}" type="pres">
      <dgm:prSet presAssocID="{6A4416F9-9BD7-45C9-A3CF-02937F70F08B}" presName="space" presStyleCnt="0"/>
      <dgm:spPr/>
    </dgm:pt>
    <dgm:pt modelId="{F48CB16E-8F15-4103-AE54-A270647E509B}" type="pres">
      <dgm:prSet presAssocID="{3DD7AA0F-922B-4261-8D91-1FBFEC915F2A}" presName="linV" presStyleCnt="0"/>
      <dgm:spPr/>
    </dgm:pt>
    <dgm:pt modelId="{E30876D7-7695-41B0-B41D-45DEDCB28F93}" type="pres">
      <dgm:prSet presAssocID="{3DD7AA0F-922B-4261-8D91-1FBFEC915F2A}" presName="spVertical1" presStyleCnt="0"/>
      <dgm:spPr/>
    </dgm:pt>
    <dgm:pt modelId="{FBA18F57-7375-44CD-8200-900B91C96C1F}" type="pres">
      <dgm:prSet presAssocID="{3DD7AA0F-922B-4261-8D91-1FBFEC915F2A}" presName="parTx" presStyleLbl="revTx" presStyleIdx="6" presStyleCnt="8">
        <dgm:presLayoutVars>
          <dgm:chMax val="0"/>
          <dgm:chPref val="0"/>
          <dgm:bulletEnabled val="1"/>
        </dgm:presLayoutVars>
      </dgm:prSet>
      <dgm:spPr/>
    </dgm:pt>
    <dgm:pt modelId="{811839A3-39C7-4971-967A-7E865C543C63}" type="pres">
      <dgm:prSet presAssocID="{3DD7AA0F-922B-4261-8D91-1FBFEC915F2A}" presName="spVertical2" presStyleCnt="0"/>
      <dgm:spPr/>
    </dgm:pt>
    <dgm:pt modelId="{71B4E608-88A2-44C6-A97B-816A5246C585}" type="pres">
      <dgm:prSet presAssocID="{3DD7AA0F-922B-4261-8D91-1FBFEC915F2A}" presName="spVertical3" presStyleCnt="0"/>
      <dgm:spPr/>
    </dgm:pt>
    <dgm:pt modelId="{974F390E-416C-4D7A-B5DF-A51F6225AD51}" type="pres">
      <dgm:prSet presAssocID="{3DD7AA0F-922B-4261-8D91-1FBFEC915F2A}" presName="desTx" presStyleLbl="revTx" presStyleIdx="7" presStyleCnt="8">
        <dgm:presLayoutVars>
          <dgm:bulletEnabled val="1"/>
        </dgm:presLayoutVars>
      </dgm:prSet>
      <dgm:spPr/>
    </dgm:pt>
    <dgm:pt modelId="{12DE8965-97A5-489B-8301-31B9CC03B557}" type="pres">
      <dgm:prSet presAssocID="{3C5ACCAD-40AE-4223-B783-478EF3F8E41D}" presName="padding2" presStyleCnt="0"/>
      <dgm:spPr/>
    </dgm:pt>
    <dgm:pt modelId="{43798209-3C17-4154-B8F5-D80CA6A4042E}" type="pres">
      <dgm:prSet presAssocID="{3C5ACCAD-40AE-4223-B783-478EF3F8E41D}" presName="negArrow" presStyleCnt="0"/>
      <dgm:spPr/>
    </dgm:pt>
    <dgm:pt modelId="{B9E01214-A9F8-429D-81A0-2B3F4D565D3D}" type="pres">
      <dgm:prSet presAssocID="{3C5ACCAD-40AE-4223-B783-478EF3F8E41D}" presName="backgroundArrow" presStyleLbl="node1" presStyleIdx="0" presStyleCnt="1"/>
      <dgm:spPr/>
    </dgm:pt>
  </dgm:ptLst>
  <dgm:cxnLst>
    <dgm:cxn modelId="{3361570E-2552-422F-A763-1D65C3977BA5}" srcId="{3C5ACCAD-40AE-4223-B783-478EF3F8E41D}" destId="{A6F55D4D-C11D-4063-AE03-CEC2745B846B}" srcOrd="1" destOrd="0" parTransId="{8B4A6108-87C8-4871-B46E-E2818DA83365}" sibTransId="{53806A76-A249-4E7C-A5E1-C0981E727B9E}"/>
    <dgm:cxn modelId="{68D60613-41E5-4C9C-B1AF-6D5CBD75FC91}" srcId="{3C5ACCAD-40AE-4223-B783-478EF3F8E41D}" destId="{4A50D764-63F1-456E-9ED9-8BD10D787882}" srcOrd="0" destOrd="0" parTransId="{B7A20DE4-3A44-4449-8758-0A31D1162E04}" sibTransId="{5620D2AD-A4AD-4AE2-A714-FA66E3851237}"/>
    <dgm:cxn modelId="{4817D613-8AF7-4023-ABAC-6980BA397EC0}" srcId="{3C5ACCAD-40AE-4223-B783-478EF3F8E41D}" destId="{3DD7AA0F-922B-4261-8D91-1FBFEC915F2A}" srcOrd="3" destOrd="0" parTransId="{43B89FEB-0CBB-460C-8E9A-75FBC6F39085}" sibTransId="{C6F0C3C8-D923-4E67-A89C-23489CA04627}"/>
    <dgm:cxn modelId="{40118C1D-002C-483C-ACB9-056D67BEFD2C}" srcId="{3DD7AA0F-922B-4261-8D91-1FBFEC915F2A}" destId="{755BEB74-81FD-4AF8-B2C0-AE231D32C5F9}" srcOrd="0" destOrd="0" parTransId="{286CBC28-BEA4-467C-9B2F-693C32C2658A}" sibTransId="{C607B0FA-B150-4ECF-B6B1-5189AFC8CF0D}"/>
    <dgm:cxn modelId="{C17F921F-0A53-415B-89A1-3F07D5BA707B}" type="presOf" srcId="{755BEB74-81FD-4AF8-B2C0-AE231D32C5F9}" destId="{974F390E-416C-4D7A-B5DF-A51F6225AD51}" srcOrd="0" destOrd="0" presId="urn:microsoft.com/office/officeart/2005/8/layout/hProcess3"/>
    <dgm:cxn modelId="{BAC9B127-E85D-46AE-B693-C8A699B1A374}" srcId="{C676F12B-093E-4232-A7CC-BA3E93E61BBA}" destId="{E3B05736-B29E-4F12-9E02-367BB78CDBE1}" srcOrd="0" destOrd="0" parTransId="{7B68E56B-341F-4948-9E7E-5B9B6D51A63C}" sibTransId="{67EE378D-4586-4417-9F17-80D4FA8CF7F1}"/>
    <dgm:cxn modelId="{0ECF7131-8B41-4CE5-80EA-581D852F906D}" type="presOf" srcId="{C676F12B-093E-4232-A7CC-BA3E93E61BBA}" destId="{F996A2C9-9CD7-43B7-870B-50F1CAFFB5AD}" srcOrd="0" destOrd="0" presId="urn:microsoft.com/office/officeart/2005/8/layout/hProcess3"/>
    <dgm:cxn modelId="{A125D935-A7A7-447C-BCCB-4C0D8157EB86}" type="presOf" srcId="{3FAE7F87-C187-4CB6-A9DF-1B343A952812}" destId="{02E9E4C6-003A-4AD7-B20F-B03CC9A73EFB}" srcOrd="0" destOrd="0" presId="urn:microsoft.com/office/officeart/2005/8/layout/hProcess3"/>
    <dgm:cxn modelId="{37114741-A013-46D3-9F04-DE656860D45C}" type="presOf" srcId="{E3B05736-B29E-4F12-9E02-367BB78CDBE1}" destId="{EF8FE033-A658-4394-B16D-3DBB60746599}" srcOrd="0" destOrd="0" presId="urn:microsoft.com/office/officeart/2005/8/layout/hProcess3"/>
    <dgm:cxn modelId="{148AA06C-AA5C-415D-AAB1-92BA46031F8B}" type="presOf" srcId="{A6F55D4D-C11D-4063-AE03-CEC2745B846B}" destId="{BAFCBF66-3478-4C8C-984A-0A353F9B541C}" srcOrd="0" destOrd="0" presId="urn:microsoft.com/office/officeart/2005/8/layout/hProcess3"/>
    <dgm:cxn modelId="{AEBAB98B-540E-4CAB-9A7A-0167273622F1}" srcId="{4A50D764-63F1-456E-9ED9-8BD10D787882}" destId="{3FAE7F87-C187-4CB6-A9DF-1B343A952812}" srcOrd="0" destOrd="0" parTransId="{05EE2F1F-4542-4B17-800C-B9535915F8E4}" sibTransId="{29D1D7FF-C4D6-4874-A9AE-95C89D150EB2}"/>
    <dgm:cxn modelId="{9FD9E290-9371-484F-AC55-C8B73F64D85B}" srcId="{A6F55D4D-C11D-4063-AE03-CEC2745B846B}" destId="{80424A11-7619-4CB9-B31F-505AD660F38E}" srcOrd="0" destOrd="0" parTransId="{D4847C26-0AB4-4F74-BA11-D1B33753D353}" sibTransId="{16602858-8EDC-4C00-AAED-417002C3A588}"/>
    <dgm:cxn modelId="{86CAC994-86D5-4DF2-800F-61ED4E0070B0}" type="presOf" srcId="{80424A11-7619-4CB9-B31F-505AD660F38E}" destId="{449D3E50-5CD8-4978-BA86-F7BF31D70112}" srcOrd="0" destOrd="0" presId="urn:microsoft.com/office/officeart/2005/8/layout/hProcess3"/>
    <dgm:cxn modelId="{B423E8A6-1D74-4DF7-902D-EA5A3F2D8459}" type="presOf" srcId="{3DD7AA0F-922B-4261-8D91-1FBFEC915F2A}" destId="{FBA18F57-7375-44CD-8200-900B91C96C1F}" srcOrd="0" destOrd="0" presId="urn:microsoft.com/office/officeart/2005/8/layout/hProcess3"/>
    <dgm:cxn modelId="{D3FC90AB-0311-47F1-9067-840D4605FAF3}" type="presOf" srcId="{3C5ACCAD-40AE-4223-B783-478EF3F8E41D}" destId="{9B18AF84-3497-4E7C-8A5E-A170188196EC}" srcOrd="0" destOrd="0" presId="urn:microsoft.com/office/officeart/2005/8/layout/hProcess3"/>
    <dgm:cxn modelId="{DD12D9BE-23CD-4E31-A4C0-E34CC94566BE}" type="presOf" srcId="{4A50D764-63F1-456E-9ED9-8BD10D787882}" destId="{5CD62F63-EF8F-4615-8B8D-E24C6A9C8EC2}" srcOrd="0" destOrd="0" presId="urn:microsoft.com/office/officeart/2005/8/layout/hProcess3"/>
    <dgm:cxn modelId="{910E19CE-63DF-470F-AED1-D3CFEE45C287}" srcId="{3C5ACCAD-40AE-4223-B783-478EF3F8E41D}" destId="{C676F12B-093E-4232-A7CC-BA3E93E61BBA}" srcOrd="2" destOrd="0" parTransId="{78208D1A-BBE6-4AE4-BC24-DAB7F4D68018}" sibTransId="{6A4416F9-9BD7-45C9-A3CF-02937F70F08B}"/>
    <dgm:cxn modelId="{608331F3-3FA6-4A3E-AE82-365B3A63AAC4}" type="presParOf" srcId="{9B18AF84-3497-4E7C-8A5E-A170188196EC}" destId="{CA318394-7F56-460B-BC03-354C4DBBD8FD}" srcOrd="0" destOrd="0" presId="urn:microsoft.com/office/officeart/2005/8/layout/hProcess3"/>
    <dgm:cxn modelId="{72672EBB-D786-4A47-9791-8D44377C88E2}" type="presParOf" srcId="{9B18AF84-3497-4E7C-8A5E-A170188196EC}" destId="{73C53408-DB5D-47B4-86C0-CE4CED7D2F0F}" srcOrd="1" destOrd="0" presId="urn:microsoft.com/office/officeart/2005/8/layout/hProcess3"/>
    <dgm:cxn modelId="{009DF9D0-C528-45FF-80DA-1A765058648B}" type="presParOf" srcId="{73C53408-DB5D-47B4-86C0-CE4CED7D2F0F}" destId="{AE30055E-F34C-4BD6-83A2-0A63369C20CC}" srcOrd="0" destOrd="0" presId="urn:microsoft.com/office/officeart/2005/8/layout/hProcess3"/>
    <dgm:cxn modelId="{1E9F0C75-FCE6-4714-9CFB-BA99915BD333}" type="presParOf" srcId="{73C53408-DB5D-47B4-86C0-CE4CED7D2F0F}" destId="{78F0F02F-2955-4FF4-A22A-459B752F6A01}" srcOrd="1" destOrd="0" presId="urn:microsoft.com/office/officeart/2005/8/layout/hProcess3"/>
    <dgm:cxn modelId="{C3618794-EE63-4AA1-9756-D51DBA04598A}" type="presParOf" srcId="{78F0F02F-2955-4FF4-A22A-459B752F6A01}" destId="{C0ADC29D-7494-4CF5-B0BA-6D9A0D53830E}" srcOrd="0" destOrd="0" presId="urn:microsoft.com/office/officeart/2005/8/layout/hProcess3"/>
    <dgm:cxn modelId="{4037B218-7B30-4198-97CE-307C9CCCD14C}" type="presParOf" srcId="{78F0F02F-2955-4FF4-A22A-459B752F6A01}" destId="{5CD62F63-EF8F-4615-8B8D-E24C6A9C8EC2}" srcOrd="1" destOrd="0" presId="urn:microsoft.com/office/officeart/2005/8/layout/hProcess3"/>
    <dgm:cxn modelId="{36F4F009-F94A-4C32-B235-AACDE82D9764}" type="presParOf" srcId="{78F0F02F-2955-4FF4-A22A-459B752F6A01}" destId="{43DA6CBE-30F4-4D9E-9F68-D1C3D79CB103}" srcOrd="2" destOrd="0" presId="urn:microsoft.com/office/officeart/2005/8/layout/hProcess3"/>
    <dgm:cxn modelId="{AC67EFBD-6B6F-4A49-8209-E35FF8C45406}" type="presParOf" srcId="{78F0F02F-2955-4FF4-A22A-459B752F6A01}" destId="{7CDF3E45-875F-4F5A-8B9D-8B89722C0D6B}" srcOrd="3" destOrd="0" presId="urn:microsoft.com/office/officeart/2005/8/layout/hProcess3"/>
    <dgm:cxn modelId="{523E3756-9A27-4E30-B529-547C8DE0A7D3}" type="presParOf" srcId="{78F0F02F-2955-4FF4-A22A-459B752F6A01}" destId="{02E9E4C6-003A-4AD7-B20F-B03CC9A73EFB}" srcOrd="4" destOrd="0" presId="urn:microsoft.com/office/officeart/2005/8/layout/hProcess3"/>
    <dgm:cxn modelId="{0406CAAB-00F6-4878-8751-CFF87BC11D2C}" type="presParOf" srcId="{73C53408-DB5D-47B4-86C0-CE4CED7D2F0F}" destId="{88DEA8C2-C1DD-453B-9644-59416EF974DA}" srcOrd="2" destOrd="0" presId="urn:microsoft.com/office/officeart/2005/8/layout/hProcess3"/>
    <dgm:cxn modelId="{3A231FC9-BB92-49CF-B2C4-63C05470D983}" type="presParOf" srcId="{73C53408-DB5D-47B4-86C0-CE4CED7D2F0F}" destId="{174D6FD1-613B-4A00-8A91-1C3058C271A1}" srcOrd="3" destOrd="0" presId="urn:microsoft.com/office/officeart/2005/8/layout/hProcess3"/>
    <dgm:cxn modelId="{01EA4CA0-3513-4E31-B00F-C3660C61D01C}" type="presParOf" srcId="{174D6FD1-613B-4A00-8A91-1C3058C271A1}" destId="{ED04F61F-345A-4229-A43D-54257F688B0A}" srcOrd="0" destOrd="0" presId="urn:microsoft.com/office/officeart/2005/8/layout/hProcess3"/>
    <dgm:cxn modelId="{365FC31B-40B9-4686-8E5F-8B994A016251}" type="presParOf" srcId="{174D6FD1-613B-4A00-8A91-1C3058C271A1}" destId="{BAFCBF66-3478-4C8C-984A-0A353F9B541C}" srcOrd="1" destOrd="0" presId="urn:microsoft.com/office/officeart/2005/8/layout/hProcess3"/>
    <dgm:cxn modelId="{FBD38FB0-3C3F-4CAC-8972-8242CFE2CD59}" type="presParOf" srcId="{174D6FD1-613B-4A00-8A91-1C3058C271A1}" destId="{946C7548-2975-48D2-8B14-A636B3E6FA16}" srcOrd="2" destOrd="0" presId="urn:microsoft.com/office/officeart/2005/8/layout/hProcess3"/>
    <dgm:cxn modelId="{6BF2ECB4-113C-4118-9F79-0E140714A4A3}" type="presParOf" srcId="{174D6FD1-613B-4A00-8A91-1C3058C271A1}" destId="{372503A7-6C07-44A6-B551-1EDDD447A724}" srcOrd="3" destOrd="0" presId="urn:microsoft.com/office/officeart/2005/8/layout/hProcess3"/>
    <dgm:cxn modelId="{30FFD9C1-9011-47AE-90A5-87C448471A9C}" type="presParOf" srcId="{174D6FD1-613B-4A00-8A91-1C3058C271A1}" destId="{449D3E50-5CD8-4978-BA86-F7BF31D70112}" srcOrd="4" destOrd="0" presId="urn:microsoft.com/office/officeart/2005/8/layout/hProcess3"/>
    <dgm:cxn modelId="{EBF6840E-862C-4664-B29C-B338021E59CF}" type="presParOf" srcId="{73C53408-DB5D-47B4-86C0-CE4CED7D2F0F}" destId="{106CAF47-75DD-46F9-9275-5C147AD75DA7}" srcOrd="4" destOrd="0" presId="urn:microsoft.com/office/officeart/2005/8/layout/hProcess3"/>
    <dgm:cxn modelId="{638240ED-A585-4458-BAC4-7146DEB900C5}" type="presParOf" srcId="{73C53408-DB5D-47B4-86C0-CE4CED7D2F0F}" destId="{75060647-4886-4DDB-9AB1-40AFD3C3719D}" srcOrd="5" destOrd="0" presId="urn:microsoft.com/office/officeart/2005/8/layout/hProcess3"/>
    <dgm:cxn modelId="{47061DC1-DF86-4D3C-885A-E9B36D1446A1}" type="presParOf" srcId="{75060647-4886-4DDB-9AB1-40AFD3C3719D}" destId="{4E06F0D9-2E26-4F7E-AA3C-6AA6E774F3B6}" srcOrd="0" destOrd="0" presId="urn:microsoft.com/office/officeart/2005/8/layout/hProcess3"/>
    <dgm:cxn modelId="{370BC3B9-1BF8-4190-BEDB-55ACBA1CEB86}" type="presParOf" srcId="{75060647-4886-4DDB-9AB1-40AFD3C3719D}" destId="{F996A2C9-9CD7-43B7-870B-50F1CAFFB5AD}" srcOrd="1" destOrd="0" presId="urn:microsoft.com/office/officeart/2005/8/layout/hProcess3"/>
    <dgm:cxn modelId="{736040D2-1F04-481B-A38F-AF4141517112}" type="presParOf" srcId="{75060647-4886-4DDB-9AB1-40AFD3C3719D}" destId="{E0B2D52A-3029-4560-8A95-D9D705070A0B}" srcOrd="2" destOrd="0" presId="urn:microsoft.com/office/officeart/2005/8/layout/hProcess3"/>
    <dgm:cxn modelId="{82AF04E4-13FD-4749-A34D-B709A3EAF541}" type="presParOf" srcId="{75060647-4886-4DDB-9AB1-40AFD3C3719D}" destId="{767F4729-498D-49FB-BF04-C64F7CF3CB83}" srcOrd="3" destOrd="0" presId="urn:microsoft.com/office/officeart/2005/8/layout/hProcess3"/>
    <dgm:cxn modelId="{AA192333-90F5-4020-A14A-B82544DCBB3B}" type="presParOf" srcId="{75060647-4886-4DDB-9AB1-40AFD3C3719D}" destId="{EF8FE033-A658-4394-B16D-3DBB60746599}" srcOrd="4" destOrd="0" presId="urn:microsoft.com/office/officeart/2005/8/layout/hProcess3"/>
    <dgm:cxn modelId="{4FF481FE-963B-4C36-9DBC-61592D1ED0F5}" type="presParOf" srcId="{73C53408-DB5D-47B4-86C0-CE4CED7D2F0F}" destId="{C5B3CA1E-5030-4E72-9892-37C19700407F}" srcOrd="6" destOrd="0" presId="urn:microsoft.com/office/officeart/2005/8/layout/hProcess3"/>
    <dgm:cxn modelId="{A8C64771-381D-4EB8-B082-C094A6ED2FB9}" type="presParOf" srcId="{73C53408-DB5D-47B4-86C0-CE4CED7D2F0F}" destId="{F48CB16E-8F15-4103-AE54-A270647E509B}" srcOrd="7" destOrd="0" presId="urn:microsoft.com/office/officeart/2005/8/layout/hProcess3"/>
    <dgm:cxn modelId="{C1059F95-05EB-48AC-A21F-22742C79E757}" type="presParOf" srcId="{F48CB16E-8F15-4103-AE54-A270647E509B}" destId="{E30876D7-7695-41B0-B41D-45DEDCB28F93}" srcOrd="0" destOrd="0" presId="urn:microsoft.com/office/officeart/2005/8/layout/hProcess3"/>
    <dgm:cxn modelId="{62CD2D96-212E-47F9-9FBA-77375D7EB9A9}" type="presParOf" srcId="{F48CB16E-8F15-4103-AE54-A270647E509B}" destId="{FBA18F57-7375-44CD-8200-900B91C96C1F}" srcOrd="1" destOrd="0" presId="urn:microsoft.com/office/officeart/2005/8/layout/hProcess3"/>
    <dgm:cxn modelId="{ABA7BF40-7339-40E5-A188-CA95F733F1A7}" type="presParOf" srcId="{F48CB16E-8F15-4103-AE54-A270647E509B}" destId="{811839A3-39C7-4971-967A-7E865C543C63}" srcOrd="2" destOrd="0" presId="urn:microsoft.com/office/officeart/2005/8/layout/hProcess3"/>
    <dgm:cxn modelId="{9D7BE59E-3052-4994-86AF-6006AF92FC9E}" type="presParOf" srcId="{F48CB16E-8F15-4103-AE54-A270647E509B}" destId="{71B4E608-88A2-44C6-A97B-816A5246C585}" srcOrd="3" destOrd="0" presId="urn:microsoft.com/office/officeart/2005/8/layout/hProcess3"/>
    <dgm:cxn modelId="{860087A8-2538-4949-ADE2-FE5B86F153B8}" type="presParOf" srcId="{F48CB16E-8F15-4103-AE54-A270647E509B}" destId="{974F390E-416C-4D7A-B5DF-A51F6225AD51}" srcOrd="4" destOrd="0" presId="urn:microsoft.com/office/officeart/2005/8/layout/hProcess3"/>
    <dgm:cxn modelId="{5C65D875-7C4F-4F1C-8805-BC397B514138}" type="presParOf" srcId="{73C53408-DB5D-47B4-86C0-CE4CED7D2F0F}" destId="{12DE8965-97A5-489B-8301-31B9CC03B557}" srcOrd="8" destOrd="0" presId="urn:microsoft.com/office/officeart/2005/8/layout/hProcess3"/>
    <dgm:cxn modelId="{215E94A4-874A-47AC-9BC8-0ABDAB06EDFE}" type="presParOf" srcId="{73C53408-DB5D-47B4-86C0-CE4CED7D2F0F}" destId="{43798209-3C17-4154-B8F5-D80CA6A4042E}" srcOrd="9" destOrd="0" presId="urn:microsoft.com/office/officeart/2005/8/layout/hProcess3"/>
    <dgm:cxn modelId="{76E3B73F-9B0A-4EE8-9208-7A668EED6D43}" type="presParOf" srcId="{73C53408-DB5D-47B4-86C0-CE4CED7D2F0F}" destId="{B9E01214-A9F8-429D-81A0-2B3F4D565D3D}" srcOrd="10"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3B9591-5EC5-42EB-BB5F-FB14C1892AE9}"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B9C9C96B-1E0C-4F76-AC71-7F8242D6B7C2}">
      <dgm:prSet/>
      <dgm:spPr/>
      <dgm:t>
        <a:bodyPr/>
        <a:lstStyle/>
        <a:p>
          <a:pPr>
            <a:defRPr b="1"/>
          </a:pPr>
          <a:r>
            <a:rPr lang="vi-VN" dirty="0"/>
            <a:t>Mục đích là để</a:t>
          </a:r>
          <a:r>
            <a:rPr lang="en-US" dirty="0"/>
            <a:t> </a:t>
          </a:r>
          <a:r>
            <a:rPr lang="en-US" dirty="0" err="1"/>
            <a:t>hỗ</a:t>
          </a:r>
          <a:r>
            <a:rPr lang="en-US" dirty="0"/>
            <a:t> </a:t>
          </a:r>
          <a:r>
            <a:rPr lang="en-US" dirty="0" err="1"/>
            <a:t>trợ</a:t>
          </a:r>
          <a:r>
            <a:rPr lang="vi-VN" dirty="0"/>
            <a:t> các học viên trong việc đưa ra quyết định đánh giá rủi ro và lựa chọn các chiến lược quản lý trong DSD</a:t>
          </a:r>
          <a:endParaRPr lang="en-US" dirty="0"/>
        </a:p>
      </dgm:t>
    </dgm:pt>
    <dgm:pt modelId="{09190240-CB1D-4A2D-826A-D275F0A1D02D}" type="parTrans" cxnId="{0ED386AF-7CFA-4896-B039-6CF1A8563172}">
      <dgm:prSet/>
      <dgm:spPr/>
      <dgm:t>
        <a:bodyPr/>
        <a:lstStyle/>
        <a:p>
          <a:endParaRPr lang="en-US"/>
        </a:p>
      </dgm:t>
    </dgm:pt>
    <dgm:pt modelId="{5ACF97D9-1B75-4726-A206-874944A72F66}" type="sibTrans" cxnId="{0ED386AF-7CFA-4896-B039-6CF1A8563172}">
      <dgm:prSet/>
      <dgm:spPr/>
      <dgm:t>
        <a:bodyPr/>
        <a:lstStyle/>
        <a:p>
          <a:endParaRPr lang="en-US"/>
        </a:p>
      </dgm:t>
    </dgm:pt>
    <dgm:pt modelId="{98C282A7-1045-4E6D-9715-E446BBAA32CF}">
      <dgm:prSet/>
      <dgm:spPr/>
      <dgm:t>
        <a:bodyPr/>
        <a:lstStyle/>
        <a:p>
          <a:pPr>
            <a:defRPr b="1"/>
          </a:pPr>
          <a:r>
            <a:rPr lang="en-US" dirty="0"/>
            <a:t>DSM </a:t>
          </a:r>
          <a:r>
            <a:rPr lang="en-US" dirty="0" err="1"/>
            <a:t>có</a:t>
          </a:r>
          <a:r>
            <a:rPr lang="en-US" dirty="0"/>
            <a:t> </a:t>
          </a:r>
          <a:r>
            <a:rPr lang="en-US" dirty="0" err="1"/>
            <a:t>một</a:t>
          </a:r>
          <a:r>
            <a:rPr lang="en-US" dirty="0"/>
            <a:t> schedular </a:t>
          </a:r>
          <a:r>
            <a:rPr lang="en-US" dirty="0" err="1"/>
            <a:t>trình</a:t>
          </a:r>
          <a:r>
            <a:rPr lang="en-US" dirty="0"/>
            <a:t> </a:t>
          </a:r>
          <a:r>
            <a:rPr lang="en-US" dirty="0" err="1"/>
            <a:t>bày</a:t>
          </a:r>
          <a:r>
            <a:rPr lang="en-US" dirty="0"/>
            <a:t> </a:t>
          </a:r>
          <a:r>
            <a:rPr lang="en-US" dirty="0" err="1"/>
            <a:t>một</a:t>
          </a:r>
          <a:r>
            <a:rPr lang="en-US" dirty="0"/>
            <a:t> </a:t>
          </a:r>
          <a:r>
            <a:rPr lang="en-US" dirty="0" err="1"/>
            <a:t>nhóm</a:t>
          </a:r>
          <a:r>
            <a:rPr lang="en-US" dirty="0"/>
            <a:t> </a:t>
          </a:r>
          <a:r>
            <a:rPr lang="en-US" dirty="0" err="1"/>
            <a:t>các</a:t>
          </a:r>
          <a:r>
            <a:rPr lang="en-US" dirty="0"/>
            <a:t> </a:t>
          </a:r>
          <a:r>
            <a:rPr lang="en-US" dirty="0" err="1"/>
            <a:t>câu</a:t>
          </a:r>
          <a:r>
            <a:rPr lang="en-US" dirty="0"/>
            <a:t> </a:t>
          </a:r>
          <a:r>
            <a:rPr lang="en-US" dirty="0" err="1"/>
            <a:t>hỏi</a:t>
          </a:r>
          <a:r>
            <a:rPr lang="en-US" dirty="0"/>
            <a:t> </a:t>
          </a:r>
          <a:r>
            <a:rPr lang="en-US" dirty="0" err="1"/>
            <a:t>cho</a:t>
          </a:r>
          <a:r>
            <a:rPr lang="en-US" dirty="0"/>
            <a:t> ng</a:t>
          </a:r>
          <a:r>
            <a:rPr lang="vi-VN" dirty="0"/>
            <a:t>ư</a:t>
          </a:r>
          <a:r>
            <a:rPr lang="en-US" dirty="0" err="1"/>
            <a:t>ời</a:t>
          </a:r>
          <a:r>
            <a:rPr lang="en-US" dirty="0"/>
            <a:t> ra </a:t>
          </a:r>
          <a:r>
            <a:rPr lang="en-US" dirty="0" err="1"/>
            <a:t>quyết</a:t>
          </a:r>
          <a:r>
            <a:rPr lang="en-US" dirty="0"/>
            <a:t> </a:t>
          </a:r>
          <a:r>
            <a:rPr lang="en-US" dirty="0" err="1"/>
            <a:t>định</a:t>
          </a:r>
          <a:endParaRPr lang="en-US" dirty="0"/>
        </a:p>
      </dgm:t>
    </dgm:pt>
    <dgm:pt modelId="{F3AE8D3F-6BD8-42D7-AC31-30C808EC54D7}" type="parTrans" cxnId="{536B088C-7B4C-4DDB-8BDD-A936EBADD1A3}">
      <dgm:prSet/>
      <dgm:spPr/>
      <dgm:t>
        <a:bodyPr/>
        <a:lstStyle/>
        <a:p>
          <a:endParaRPr lang="en-US"/>
        </a:p>
      </dgm:t>
    </dgm:pt>
    <dgm:pt modelId="{F1981AFD-6EDB-4002-8CDF-787051F2DB84}" type="sibTrans" cxnId="{536B088C-7B4C-4DDB-8BDD-A936EBADD1A3}">
      <dgm:prSet/>
      <dgm:spPr/>
      <dgm:t>
        <a:bodyPr/>
        <a:lstStyle/>
        <a:p>
          <a:endParaRPr lang="en-US"/>
        </a:p>
      </dgm:t>
    </dgm:pt>
    <dgm:pt modelId="{4C0C43FB-18E2-4833-BE32-81086BE029D7}">
      <dgm:prSet/>
      <dgm:spPr/>
      <dgm:t>
        <a:bodyPr/>
        <a:lstStyle/>
        <a:p>
          <a:r>
            <a:rPr lang="en-US" dirty="0" err="1"/>
            <a:t>Những</a:t>
          </a:r>
          <a:r>
            <a:rPr lang="en-US" dirty="0"/>
            <a:t> </a:t>
          </a:r>
          <a:r>
            <a:rPr lang="en-US" dirty="0" err="1"/>
            <a:t>câu</a:t>
          </a:r>
          <a:r>
            <a:rPr lang="en-US" dirty="0"/>
            <a:t> </a:t>
          </a:r>
          <a:r>
            <a:rPr lang="en-US" dirty="0" err="1"/>
            <a:t>hỏi</a:t>
          </a:r>
          <a:r>
            <a:rPr lang="en-US" dirty="0"/>
            <a:t> </a:t>
          </a:r>
          <a:r>
            <a:rPr lang="en-US" dirty="0" err="1"/>
            <a:t>này</a:t>
          </a:r>
          <a:r>
            <a:rPr lang="en-US" dirty="0"/>
            <a:t> </a:t>
          </a:r>
          <a:r>
            <a:rPr lang="en-US" dirty="0" err="1"/>
            <a:t>nhằm</a:t>
          </a:r>
          <a:r>
            <a:rPr lang="en-US" dirty="0"/>
            <a:t> </a:t>
          </a:r>
          <a:r>
            <a:rPr lang="en-US" dirty="0" err="1"/>
            <a:t>mục</a:t>
          </a:r>
          <a:r>
            <a:rPr lang="en-US" dirty="0"/>
            <a:t> </a:t>
          </a:r>
          <a:r>
            <a:rPr lang="en-US" dirty="0" err="1"/>
            <a:t>đích</a:t>
          </a:r>
          <a:r>
            <a:rPr lang="en-US" dirty="0"/>
            <a:t> đ</a:t>
          </a:r>
          <a:r>
            <a:rPr lang="vi-VN" dirty="0"/>
            <a:t>ư</a:t>
          </a:r>
          <a:r>
            <a:rPr lang="en-US" dirty="0" err="1"/>
            <a:t>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đánh</a:t>
          </a:r>
          <a:r>
            <a:rPr lang="en-US" dirty="0"/>
            <a:t> </a:t>
          </a:r>
          <a:r>
            <a:rPr lang="en-US" dirty="0" err="1"/>
            <a:t>gía</a:t>
          </a:r>
          <a:r>
            <a:rPr lang="en-US" dirty="0"/>
            <a:t> </a:t>
          </a:r>
          <a:r>
            <a:rPr lang="en-US" dirty="0" err="1"/>
            <a:t>yếu</a:t>
          </a:r>
          <a:r>
            <a:rPr lang="en-US" dirty="0"/>
            <a:t> </a:t>
          </a:r>
          <a:r>
            <a:rPr lang="en-US" dirty="0" err="1"/>
            <a:t>tố</a:t>
          </a:r>
          <a:r>
            <a:rPr lang="en-US" dirty="0"/>
            <a:t> </a:t>
          </a:r>
          <a:r>
            <a:rPr lang="en-US" dirty="0" err="1"/>
            <a:t>rủi</a:t>
          </a:r>
          <a:r>
            <a:rPr lang="en-US" dirty="0"/>
            <a:t> </a:t>
          </a:r>
          <a:r>
            <a:rPr lang="en-US" dirty="0" err="1"/>
            <a:t>ro</a:t>
          </a:r>
          <a:r>
            <a:rPr lang="en-US" dirty="0"/>
            <a:t> </a:t>
          </a:r>
          <a:r>
            <a:rPr lang="en-US" dirty="0" err="1"/>
            <a:t>khác</a:t>
          </a:r>
          <a:r>
            <a:rPr lang="en-US" dirty="0"/>
            <a:t> </a:t>
          </a:r>
          <a:r>
            <a:rPr lang="en-US" dirty="0" err="1"/>
            <a:t>nhau</a:t>
          </a:r>
          <a:r>
            <a:rPr lang="en-US" dirty="0"/>
            <a:t> </a:t>
          </a:r>
          <a:r>
            <a:rPr lang="en-US" dirty="0" err="1"/>
            <a:t>và</a:t>
          </a:r>
          <a:r>
            <a:rPr lang="en-US" dirty="0"/>
            <a:t> </a:t>
          </a:r>
          <a:r>
            <a:rPr lang="en-US" dirty="0" err="1"/>
            <a:t>lựa</a:t>
          </a:r>
          <a:r>
            <a:rPr lang="en-US" dirty="0"/>
            <a:t> </a:t>
          </a:r>
          <a:r>
            <a:rPr lang="en-US" dirty="0" err="1"/>
            <a:t>chọn</a:t>
          </a:r>
          <a:r>
            <a:rPr lang="en-US" dirty="0"/>
            <a:t> </a:t>
          </a:r>
          <a:r>
            <a:rPr lang="en-US" dirty="0" err="1"/>
            <a:t>các</a:t>
          </a:r>
          <a:r>
            <a:rPr lang="en-US" dirty="0"/>
            <a:t> </a:t>
          </a:r>
          <a:r>
            <a:rPr lang="en-US" dirty="0" err="1"/>
            <a:t>chiến</a:t>
          </a:r>
          <a:r>
            <a:rPr lang="en-US" dirty="0"/>
            <a:t> l</a:t>
          </a:r>
          <a:r>
            <a:rPr lang="vi-VN" dirty="0"/>
            <a:t>ư</a:t>
          </a:r>
          <a:r>
            <a:rPr lang="en-US" dirty="0" err="1"/>
            <a:t>ợc</a:t>
          </a:r>
          <a:r>
            <a:rPr lang="en-US" dirty="0"/>
            <a:t> </a:t>
          </a:r>
          <a:r>
            <a:rPr lang="en-US" dirty="0" err="1"/>
            <a:t>quản</a:t>
          </a:r>
          <a:r>
            <a:rPr lang="en-US" dirty="0"/>
            <a:t> </a:t>
          </a:r>
          <a:r>
            <a:rPr lang="en-US" dirty="0" err="1"/>
            <a:t>lý</a:t>
          </a:r>
          <a:r>
            <a:rPr lang="en-US" dirty="0"/>
            <a:t> </a:t>
          </a:r>
          <a:r>
            <a:rPr lang="en-US" dirty="0" err="1"/>
            <a:t>phù</a:t>
          </a:r>
          <a:r>
            <a:rPr lang="en-US" dirty="0"/>
            <a:t> </a:t>
          </a:r>
          <a:r>
            <a:rPr lang="en-US" dirty="0" err="1"/>
            <a:t>hợp</a:t>
          </a:r>
          <a:endParaRPr lang="en-US" dirty="0"/>
        </a:p>
      </dgm:t>
    </dgm:pt>
    <dgm:pt modelId="{6675866F-6431-4332-9BEC-61363DB89ECF}" type="parTrans" cxnId="{338962E4-7495-4A88-9F7F-D092563FB451}">
      <dgm:prSet/>
      <dgm:spPr/>
      <dgm:t>
        <a:bodyPr/>
        <a:lstStyle/>
        <a:p>
          <a:endParaRPr lang="en-US"/>
        </a:p>
      </dgm:t>
    </dgm:pt>
    <dgm:pt modelId="{5E825F02-E858-4873-904D-DD1B98961C62}" type="sibTrans" cxnId="{338962E4-7495-4A88-9F7F-D092563FB451}">
      <dgm:prSet/>
      <dgm:spPr/>
      <dgm:t>
        <a:bodyPr/>
        <a:lstStyle/>
        <a:p>
          <a:endParaRPr lang="en-US"/>
        </a:p>
      </dgm:t>
    </dgm:pt>
    <dgm:pt modelId="{4A13753D-D458-4D07-9802-0DD94B296952}" type="pres">
      <dgm:prSet presAssocID="{F73B9591-5EC5-42EB-BB5F-FB14C1892AE9}" presName="root" presStyleCnt="0">
        <dgm:presLayoutVars>
          <dgm:dir/>
          <dgm:resizeHandles val="exact"/>
        </dgm:presLayoutVars>
      </dgm:prSet>
      <dgm:spPr/>
    </dgm:pt>
    <dgm:pt modelId="{E0C5BFD3-F819-4C49-9733-5BF4FC9CE82F}" type="pres">
      <dgm:prSet presAssocID="{B9C9C96B-1E0C-4F76-AC71-7F8242D6B7C2}" presName="compNode" presStyleCnt="0"/>
      <dgm:spPr/>
    </dgm:pt>
    <dgm:pt modelId="{BAD0570F-54B5-4BD5-A54C-5FAE036233CF}" type="pres">
      <dgm:prSet presAssocID="{B9C9C96B-1E0C-4F76-AC71-7F8242D6B7C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aybook"/>
        </a:ext>
      </dgm:extLst>
    </dgm:pt>
    <dgm:pt modelId="{9D9C6700-8E34-498B-BEC7-A65B94C9A572}" type="pres">
      <dgm:prSet presAssocID="{B9C9C96B-1E0C-4F76-AC71-7F8242D6B7C2}" presName="iconSpace" presStyleCnt="0"/>
      <dgm:spPr/>
    </dgm:pt>
    <dgm:pt modelId="{16284B8F-FF3F-49D1-9B6A-22911F7FD8DC}" type="pres">
      <dgm:prSet presAssocID="{B9C9C96B-1E0C-4F76-AC71-7F8242D6B7C2}" presName="parTx" presStyleLbl="revTx" presStyleIdx="0" presStyleCnt="4">
        <dgm:presLayoutVars>
          <dgm:chMax val="0"/>
          <dgm:chPref val="0"/>
        </dgm:presLayoutVars>
      </dgm:prSet>
      <dgm:spPr/>
    </dgm:pt>
    <dgm:pt modelId="{67BF0069-314A-4379-9818-7A64012AE4DD}" type="pres">
      <dgm:prSet presAssocID="{B9C9C96B-1E0C-4F76-AC71-7F8242D6B7C2}" presName="txSpace" presStyleCnt="0"/>
      <dgm:spPr/>
    </dgm:pt>
    <dgm:pt modelId="{AAE22841-94FB-4EE5-B227-0F0A70B20626}" type="pres">
      <dgm:prSet presAssocID="{B9C9C96B-1E0C-4F76-AC71-7F8242D6B7C2}" presName="desTx" presStyleLbl="revTx" presStyleIdx="1" presStyleCnt="4">
        <dgm:presLayoutVars/>
      </dgm:prSet>
      <dgm:spPr/>
    </dgm:pt>
    <dgm:pt modelId="{3CF6D438-89F5-4CC5-9CDD-5D2638E2F1A1}" type="pres">
      <dgm:prSet presAssocID="{5ACF97D9-1B75-4726-A206-874944A72F66}" presName="sibTrans" presStyleCnt="0"/>
      <dgm:spPr/>
    </dgm:pt>
    <dgm:pt modelId="{5A369DA3-001B-4D2C-96C4-FCFEFF7307D5}" type="pres">
      <dgm:prSet presAssocID="{98C282A7-1045-4E6D-9715-E446BBAA32CF}" presName="compNode" presStyleCnt="0"/>
      <dgm:spPr/>
    </dgm:pt>
    <dgm:pt modelId="{0DF87B0E-B829-44C3-B846-7516FBCECB66}" type="pres">
      <dgm:prSet presAssocID="{98C282A7-1045-4E6D-9715-E446BBAA32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tatistics"/>
        </a:ext>
      </dgm:extLst>
    </dgm:pt>
    <dgm:pt modelId="{D5A6ADEF-9AEB-4487-B7C5-19988879BF02}" type="pres">
      <dgm:prSet presAssocID="{98C282A7-1045-4E6D-9715-E446BBAA32CF}" presName="iconSpace" presStyleCnt="0"/>
      <dgm:spPr/>
    </dgm:pt>
    <dgm:pt modelId="{D4418D32-BB5E-4027-978C-DF47455AAF9A}" type="pres">
      <dgm:prSet presAssocID="{98C282A7-1045-4E6D-9715-E446BBAA32CF}" presName="parTx" presStyleLbl="revTx" presStyleIdx="2" presStyleCnt="4">
        <dgm:presLayoutVars>
          <dgm:chMax val="0"/>
          <dgm:chPref val="0"/>
        </dgm:presLayoutVars>
      </dgm:prSet>
      <dgm:spPr/>
    </dgm:pt>
    <dgm:pt modelId="{608F8516-2BB0-4964-9FCC-EA67BA6F11BB}" type="pres">
      <dgm:prSet presAssocID="{98C282A7-1045-4E6D-9715-E446BBAA32CF}" presName="txSpace" presStyleCnt="0"/>
      <dgm:spPr/>
    </dgm:pt>
    <dgm:pt modelId="{5DA4E4E1-DB16-4B93-84F9-DB62A61D8B4B}" type="pres">
      <dgm:prSet presAssocID="{98C282A7-1045-4E6D-9715-E446BBAA32CF}" presName="desTx" presStyleLbl="revTx" presStyleIdx="3" presStyleCnt="4">
        <dgm:presLayoutVars/>
      </dgm:prSet>
      <dgm:spPr/>
    </dgm:pt>
  </dgm:ptLst>
  <dgm:cxnLst>
    <dgm:cxn modelId="{A6213742-206F-4478-9B2C-93A066B6D0B9}" type="presOf" srcId="{98C282A7-1045-4E6D-9715-E446BBAA32CF}" destId="{D4418D32-BB5E-4027-978C-DF47455AAF9A}" srcOrd="0" destOrd="0" presId="urn:microsoft.com/office/officeart/2018/2/layout/IconLabelDescriptionList"/>
    <dgm:cxn modelId="{08D4EE6B-C6F7-41A8-8E27-1AD338B4AFB6}" type="presOf" srcId="{F73B9591-5EC5-42EB-BB5F-FB14C1892AE9}" destId="{4A13753D-D458-4D07-9802-0DD94B296952}" srcOrd="0" destOrd="0" presId="urn:microsoft.com/office/officeart/2018/2/layout/IconLabelDescriptionList"/>
    <dgm:cxn modelId="{284D0458-C7D5-4AE1-A3C1-27156ECFC2CE}" type="presOf" srcId="{B9C9C96B-1E0C-4F76-AC71-7F8242D6B7C2}" destId="{16284B8F-FF3F-49D1-9B6A-22911F7FD8DC}" srcOrd="0" destOrd="0" presId="urn:microsoft.com/office/officeart/2018/2/layout/IconLabelDescriptionList"/>
    <dgm:cxn modelId="{536B088C-7B4C-4DDB-8BDD-A936EBADD1A3}" srcId="{F73B9591-5EC5-42EB-BB5F-FB14C1892AE9}" destId="{98C282A7-1045-4E6D-9715-E446BBAA32CF}" srcOrd="1" destOrd="0" parTransId="{F3AE8D3F-6BD8-42D7-AC31-30C808EC54D7}" sibTransId="{F1981AFD-6EDB-4002-8CDF-787051F2DB84}"/>
    <dgm:cxn modelId="{A0069F99-FAB2-45E9-82E8-0D428AC124CD}" type="presOf" srcId="{4C0C43FB-18E2-4833-BE32-81086BE029D7}" destId="{5DA4E4E1-DB16-4B93-84F9-DB62A61D8B4B}" srcOrd="0" destOrd="0" presId="urn:microsoft.com/office/officeart/2018/2/layout/IconLabelDescriptionList"/>
    <dgm:cxn modelId="{0ED386AF-7CFA-4896-B039-6CF1A8563172}" srcId="{F73B9591-5EC5-42EB-BB5F-FB14C1892AE9}" destId="{B9C9C96B-1E0C-4F76-AC71-7F8242D6B7C2}" srcOrd="0" destOrd="0" parTransId="{09190240-CB1D-4A2D-826A-D275F0A1D02D}" sibTransId="{5ACF97D9-1B75-4726-A206-874944A72F66}"/>
    <dgm:cxn modelId="{338962E4-7495-4A88-9F7F-D092563FB451}" srcId="{98C282A7-1045-4E6D-9715-E446BBAA32CF}" destId="{4C0C43FB-18E2-4833-BE32-81086BE029D7}" srcOrd="0" destOrd="0" parTransId="{6675866F-6431-4332-9BEC-61363DB89ECF}" sibTransId="{5E825F02-E858-4873-904D-DD1B98961C62}"/>
    <dgm:cxn modelId="{184107C4-9515-4FFF-97C5-B0717EA118CB}" type="presParOf" srcId="{4A13753D-D458-4D07-9802-0DD94B296952}" destId="{E0C5BFD3-F819-4C49-9733-5BF4FC9CE82F}" srcOrd="0" destOrd="0" presId="urn:microsoft.com/office/officeart/2018/2/layout/IconLabelDescriptionList"/>
    <dgm:cxn modelId="{08FDCC06-C9E4-4FD5-A1C0-A41D756B1394}" type="presParOf" srcId="{E0C5BFD3-F819-4C49-9733-5BF4FC9CE82F}" destId="{BAD0570F-54B5-4BD5-A54C-5FAE036233CF}" srcOrd="0" destOrd="0" presId="urn:microsoft.com/office/officeart/2018/2/layout/IconLabelDescriptionList"/>
    <dgm:cxn modelId="{18695C37-2533-4707-9639-F04348ADA5F6}" type="presParOf" srcId="{E0C5BFD3-F819-4C49-9733-5BF4FC9CE82F}" destId="{9D9C6700-8E34-498B-BEC7-A65B94C9A572}" srcOrd="1" destOrd="0" presId="urn:microsoft.com/office/officeart/2018/2/layout/IconLabelDescriptionList"/>
    <dgm:cxn modelId="{851A5A7E-71C9-4D31-9C04-2C6E9A366912}" type="presParOf" srcId="{E0C5BFD3-F819-4C49-9733-5BF4FC9CE82F}" destId="{16284B8F-FF3F-49D1-9B6A-22911F7FD8DC}" srcOrd="2" destOrd="0" presId="urn:microsoft.com/office/officeart/2018/2/layout/IconLabelDescriptionList"/>
    <dgm:cxn modelId="{66144A6C-6605-40DE-A634-EB1504F8E072}" type="presParOf" srcId="{E0C5BFD3-F819-4C49-9733-5BF4FC9CE82F}" destId="{67BF0069-314A-4379-9818-7A64012AE4DD}" srcOrd="3" destOrd="0" presId="urn:microsoft.com/office/officeart/2018/2/layout/IconLabelDescriptionList"/>
    <dgm:cxn modelId="{4113B5FE-B665-4140-8ECA-B83DB7A7CA15}" type="presParOf" srcId="{E0C5BFD3-F819-4C49-9733-5BF4FC9CE82F}" destId="{AAE22841-94FB-4EE5-B227-0F0A70B20626}" srcOrd="4" destOrd="0" presId="urn:microsoft.com/office/officeart/2018/2/layout/IconLabelDescriptionList"/>
    <dgm:cxn modelId="{B2351D8A-E811-4BEA-8218-B558C39E88C1}" type="presParOf" srcId="{4A13753D-D458-4D07-9802-0DD94B296952}" destId="{3CF6D438-89F5-4CC5-9CDD-5D2638E2F1A1}" srcOrd="1" destOrd="0" presId="urn:microsoft.com/office/officeart/2018/2/layout/IconLabelDescriptionList"/>
    <dgm:cxn modelId="{E08DC07A-CE24-42C6-B8C7-2F3F31439164}" type="presParOf" srcId="{4A13753D-D458-4D07-9802-0DD94B296952}" destId="{5A369DA3-001B-4D2C-96C4-FCFEFF7307D5}" srcOrd="2" destOrd="0" presId="urn:microsoft.com/office/officeart/2018/2/layout/IconLabelDescriptionList"/>
    <dgm:cxn modelId="{AD9CC71A-FF59-4E64-A548-F62E4E45AD5D}" type="presParOf" srcId="{5A369DA3-001B-4D2C-96C4-FCFEFF7307D5}" destId="{0DF87B0E-B829-44C3-B846-7516FBCECB66}" srcOrd="0" destOrd="0" presId="urn:microsoft.com/office/officeart/2018/2/layout/IconLabelDescriptionList"/>
    <dgm:cxn modelId="{87830392-6AB3-4E31-B843-A9708CA7C817}" type="presParOf" srcId="{5A369DA3-001B-4D2C-96C4-FCFEFF7307D5}" destId="{D5A6ADEF-9AEB-4487-B7C5-19988879BF02}" srcOrd="1" destOrd="0" presId="urn:microsoft.com/office/officeart/2018/2/layout/IconLabelDescriptionList"/>
    <dgm:cxn modelId="{2B5D995A-0FE3-445E-A0B3-158D32DA8665}" type="presParOf" srcId="{5A369DA3-001B-4D2C-96C4-FCFEFF7307D5}" destId="{D4418D32-BB5E-4027-978C-DF47455AAF9A}" srcOrd="2" destOrd="0" presId="urn:microsoft.com/office/officeart/2018/2/layout/IconLabelDescriptionList"/>
    <dgm:cxn modelId="{F31BDBEF-5FD8-48FB-8A11-3FA26B39EE28}" type="presParOf" srcId="{5A369DA3-001B-4D2C-96C4-FCFEFF7307D5}" destId="{608F8516-2BB0-4964-9FCC-EA67BA6F11BB}" srcOrd="3" destOrd="0" presId="urn:microsoft.com/office/officeart/2018/2/layout/IconLabelDescriptionList"/>
    <dgm:cxn modelId="{D0C46F4E-7EB1-45BD-A29D-252A1BD9253F}" type="presParOf" srcId="{5A369DA3-001B-4D2C-96C4-FCFEFF7307D5}" destId="{5DA4E4E1-DB16-4B93-84F9-DB62A61D8B4B}" srcOrd="4" destOrd="0" presId="urn:microsoft.com/office/officeart/2018/2/layout/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1427271-3C86-41D0-AE55-2C127C4DBC64}"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2E236868-0C1D-4C3D-AEF3-9FB84185CD4D}">
      <dgm:prSet phldrT="[Text]"/>
      <dgm:spPr/>
      <dgm:t>
        <a:bodyPr/>
        <a:lstStyle/>
        <a:p>
          <a:r>
            <a:rPr lang="en-US" dirty="0" err="1"/>
            <a:t>Phân</a:t>
          </a:r>
          <a:r>
            <a:rPr lang="en-US" dirty="0"/>
            <a:t> </a:t>
          </a:r>
          <a:r>
            <a:rPr lang="en-US" dirty="0" err="1"/>
            <a:t>loại</a:t>
          </a:r>
          <a:endParaRPr lang="en-US" dirty="0"/>
        </a:p>
      </dgm:t>
    </dgm:pt>
    <dgm:pt modelId="{CE41AA60-4136-48AF-A203-4ABDB782B285}" type="parTrans" cxnId="{1B310F8E-BC10-40D9-A81B-06FEC414B105}">
      <dgm:prSet/>
      <dgm:spPr/>
      <dgm:t>
        <a:bodyPr/>
        <a:lstStyle/>
        <a:p>
          <a:endParaRPr lang="en-US"/>
        </a:p>
      </dgm:t>
    </dgm:pt>
    <dgm:pt modelId="{38E4F7C8-5260-4CBB-B826-1FCDD508B101}" type="sibTrans" cxnId="{1B310F8E-BC10-40D9-A81B-06FEC414B105}">
      <dgm:prSet/>
      <dgm:spPr/>
      <dgm:t>
        <a:bodyPr/>
        <a:lstStyle/>
        <a:p>
          <a:endParaRPr lang="en-US"/>
        </a:p>
      </dgm:t>
    </dgm:pt>
    <dgm:pt modelId="{0E8E463B-6EF3-4696-96F7-BF8717478A7E}">
      <dgm:prSet phldrT="[Text]"/>
      <dgm:spPr/>
      <dgm:t>
        <a:bodyPr/>
        <a:lstStyle/>
        <a:p>
          <a:r>
            <a:rPr lang="en-US" dirty="0" err="1"/>
            <a:t>Phân</a:t>
          </a:r>
          <a:r>
            <a:rPr lang="en-US" dirty="0"/>
            <a:t> </a:t>
          </a:r>
          <a:r>
            <a:rPr lang="en-US" dirty="0" err="1"/>
            <a:t>loại</a:t>
          </a:r>
          <a:r>
            <a:rPr lang="en-US" dirty="0"/>
            <a:t> </a:t>
          </a:r>
          <a:r>
            <a:rPr lang="en-US" dirty="0" err="1"/>
            <a:t>cấp</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cho</a:t>
          </a:r>
          <a:r>
            <a:rPr lang="en-US" dirty="0"/>
            <a:t> </a:t>
          </a:r>
          <a:r>
            <a:rPr lang="en-US" dirty="0" err="1"/>
            <a:t>những</a:t>
          </a:r>
          <a:r>
            <a:rPr lang="en-US" dirty="0"/>
            <a:t> </a:t>
          </a:r>
          <a:r>
            <a:rPr lang="en-US" dirty="0" err="1"/>
            <a:t>rủi</a:t>
          </a:r>
          <a:r>
            <a:rPr lang="en-US" dirty="0"/>
            <a:t> </a:t>
          </a:r>
          <a:r>
            <a:rPr lang="en-US" dirty="0" err="1"/>
            <a:t>ro</a:t>
          </a:r>
          <a:r>
            <a:rPr lang="en-US" dirty="0"/>
            <a:t> </a:t>
          </a:r>
          <a:r>
            <a:rPr lang="en-US" dirty="0" err="1"/>
            <a:t>đã</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đối</a:t>
          </a:r>
          <a:r>
            <a:rPr lang="en-US" dirty="0"/>
            <a:t> </a:t>
          </a:r>
          <a:r>
            <a:rPr lang="en-US" dirty="0" err="1"/>
            <a:t>với</a:t>
          </a:r>
          <a:r>
            <a:rPr lang="en-US" dirty="0"/>
            <a:t> </a:t>
          </a:r>
          <a:r>
            <a:rPr lang="en-US" dirty="0" err="1"/>
            <a:t>từng</a:t>
          </a:r>
          <a:r>
            <a:rPr lang="en-US" dirty="0"/>
            <a:t> </a:t>
          </a:r>
          <a:r>
            <a:rPr lang="en-US" dirty="0" err="1"/>
            <a:t>khía</a:t>
          </a:r>
          <a:r>
            <a:rPr lang="en-US" dirty="0"/>
            <a:t> </a:t>
          </a:r>
          <a:r>
            <a:rPr lang="en-US" dirty="0" err="1"/>
            <a:t>cạnh</a:t>
          </a:r>
          <a:r>
            <a:rPr lang="en-US" dirty="0"/>
            <a:t>.</a:t>
          </a:r>
        </a:p>
      </dgm:t>
    </dgm:pt>
    <dgm:pt modelId="{4A392324-9503-488E-8A16-A54FA8D7ECFA}" type="parTrans" cxnId="{5C0C1DAB-E199-49D3-895E-12A01F7567B9}">
      <dgm:prSet/>
      <dgm:spPr/>
      <dgm:t>
        <a:bodyPr/>
        <a:lstStyle/>
        <a:p>
          <a:endParaRPr lang="en-US"/>
        </a:p>
      </dgm:t>
    </dgm:pt>
    <dgm:pt modelId="{BA460619-F965-4E90-9A7F-26E2FAB3818C}" type="sibTrans" cxnId="{5C0C1DAB-E199-49D3-895E-12A01F7567B9}">
      <dgm:prSet/>
      <dgm:spPr/>
      <dgm:t>
        <a:bodyPr/>
        <a:lstStyle/>
        <a:p>
          <a:endParaRPr lang="en-US"/>
        </a:p>
      </dgm:t>
    </dgm:pt>
    <dgm:pt modelId="{FF035106-A39E-4741-853A-67DA80E788A0}">
      <dgm:prSet phldrT="[Text]"/>
      <dgm:spPr/>
      <dgm:t>
        <a:bodyPr/>
        <a:lstStyle/>
        <a:p>
          <a:r>
            <a:rPr lang="en-US" dirty="0" err="1"/>
            <a:t>Xây</a:t>
          </a:r>
          <a:r>
            <a:rPr lang="en-US" dirty="0"/>
            <a:t> </a:t>
          </a:r>
          <a:r>
            <a:rPr lang="en-US" dirty="0" err="1"/>
            <a:t>dựng</a:t>
          </a:r>
          <a:endParaRPr lang="en-US" dirty="0"/>
        </a:p>
      </dgm:t>
    </dgm:pt>
    <dgm:pt modelId="{4A6955C5-D20E-4AB6-8427-C91AA7FEE1A8}" type="parTrans" cxnId="{896BC442-E5A3-47CA-BFD8-7C8D9F1D5B4D}">
      <dgm:prSet/>
      <dgm:spPr/>
      <dgm:t>
        <a:bodyPr/>
        <a:lstStyle/>
        <a:p>
          <a:endParaRPr lang="en-US"/>
        </a:p>
      </dgm:t>
    </dgm:pt>
    <dgm:pt modelId="{C563D5FB-DBFB-4D51-A68C-C6B4D423CF83}" type="sibTrans" cxnId="{896BC442-E5A3-47CA-BFD8-7C8D9F1D5B4D}">
      <dgm:prSet/>
      <dgm:spPr/>
      <dgm:t>
        <a:bodyPr/>
        <a:lstStyle/>
        <a:p>
          <a:endParaRPr lang="en-US"/>
        </a:p>
      </dgm:t>
    </dgm:pt>
    <dgm:pt modelId="{C9440110-E0FD-40EA-83EE-602046FB45D6}">
      <dgm:prSet phldrT="[Text]"/>
      <dgm:spPr/>
      <dgm:t>
        <a:bodyPr/>
        <a:lstStyle/>
        <a:p>
          <a:r>
            <a:rPr lang="en-US" dirty="0" err="1"/>
            <a:t>Xây</a:t>
          </a:r>
          <a:r>
            <a:rPr lang="en-US" dirty="0"/>
            <a:t> </a:t>
          </a:r>
          <a:r>
            <a:rPr lang="en-US" dirty="0" err="1"/>
            <a:t>dựng</a:t>
          </a:r>
          <a:r>
            <a:rPr lang="en-US" dirty="0"/>
            <a:t> </a:t>
          </a:r>
          <a:r>
            <a:rPr lang="en-US" dirty="0" err="1"/>
            <a:t>những</a:t>
          </a:r>
          <a:r>
            <a:rPr lang="en-US" dirty="0"/>
            <a:t> </a:t>
          </a:r>
          <a:r>
            <a:rPr lang="en-US" dirty="0" err="1"/>
            <a:t>luật</a:t>
          </a:r>
          <a:r>
            <a:rPr lang="en-US" dirty="0"/>
            <a:t> </a:t>
          </a:r>
          <a:r>
            <a:rPr lang="en-US" dirty="0" err="1"/>
            <a:t>và</a:t>
          </a:r>
          <a:r>
            <a:rPr lang="en-US" dirty="0"/>
            <a:t> </a:t>
          </a:r>
          <a:r>
            <a:rPr lang="en-US" dirty="0" err="1"/>
            <a:t>câu</a:t>
          </a:r>
          <a:r>
            <a:rPr lang="en-US" dirty="0"/>
            <a:t> </a:t>
          </a:r>
          <a:r>
            <a:rPr lang="en-US" dirty="0" err="1"/>
            <a:t>hỏi</a:t>
          </a:r>
          <a:r>
            <a:rPr lang="en-US" dirty="0"/>
            <a:t>.</a:t>
          </a:r>
        </a:p>
      </dgm:t>
    </dgm:pt>
    <dgm:pt modelId="{D8B936FB-63E7-4702-8290-2995B0C2EAC5}" type="parTrans" cxnId="{9BE11E1B-E3CF-4367-B312-D3945209E7F1}">
      <dgm:prSet/>
      <dgm:spPr/>
      <dgm:t>
        <a:bodyPr/>
        <a:lstStyle/>
        <a:p>
          <a:endParaRPr lang="en-US"/>
        </a:p>
      </dgm:t>
    </dgm:pt>
    <dgm:pt modelId="{ED71D95F-8A71-4B6B-8AC0-5CF608EE5C85}" type="sibTrans" cxnId="{9BE11E1B-E3CF-4367-B312-D3945209E7F1}">
      <dgm:prSet/>
      <dgm:spPr/>
      <dgm:t>
        <a:bodyPr/>
        <a:lstStyle/>
        <a:p>
          <a:endParaRPr lang="en-US"/>
        </a:p>
      </dgm:t>
    </dgm:pt>
    <dgm:pt modelId="{C26BD0A2-3222-4F58-B4D8-DC74CC81E4D6}">
      <dgm:prSet phldrT="[Text]"/>
      <dgm:spPr/>
      <dgm:t>
        <a:bodyPr/>
        <a:lstStyle/>
        <a:p>
          <a:r>
            <a:rPr lang="en-US" dirty="0" err="1"/>
            <a:t>Cấu</a:t>
          </a:r>
          <a:r>
            <a:rPr lang="en-US" dirty="0"/>
            <a:t> </a:t>
          </a:r>
          <a:r>
            <a:rPr lang="en-US" dirty="0" err="1"/>
            <a:t>hình</a:t>
          </a:r>
          <a:endParaRPr lang="en-US" dirty="0"/>
        </a:p>
      </dgm:t>
    </dgm:pt>
    <dgm:pt modelId="{644FB42B-EF48-4381-AEDC-BE6B855FC8B8}" type="parTrans" cxnId="{8218E879-6555-478E-A094-BD9992301E78}">
      <dgm:prSet/>
      <dgm:spPr/>
      <dgm:t>
        <a:bodyPr/>
        <a:lstStyle/>
        <a:p>
          <a:endParaRPr lang="en-US"/>
        </a:p>
      </dgm:t>
    </dgm:pt>
    <dgm:pt modelId="{EEE3E487-8DCD-4FA6-9400-8B5D6C34872F}" type="sibTrans" cxnId="{8218E879-6555-478E-A094-BD9992301E78}">
      <dgm:prSet/>
      <dgm:spPr/>
      <dgm:t>
        <a:bodyPr/>
        <a:lstStyle/>
        <a:p>
          <a:endParaRPr lang="en-US"/>
        </a:p>
      </dgm:t>
    </dgm:pt>
    <dgm:pt modelId="{13DA481F-6C0C-4782-8C8B-D69D7A04801C}">
      <dgm:prSet phldrT="[Text]"/>
      <dgm:spPr/>
      <dgm:t>
        <a:bodyPr/>
        <a:lstStyle/>
        <a:p>
          <a:r>
            <a:rPr lang="en-US" dirty="0" err="1"/>
            <a:t>Cấu</a:t>
          </a:r>
          <a:r>
            <a:rPr lang="en-US" dirty="0"/>
            <a:t> </a:t>
          </a:r>
          <a:r>
            <a:rPr lang="en-US" dirty="0" err="1"/>
            <a:t>hình</a:t>
          </a:r>
          <a:r>
            <a:rPr lang="en-US" dirty="0"/>
            <a:t> </a:t>
          </a:r>
          <a:r>
            <a:rPr lang="en-US" dirty="0" err="1"/>
            <a:t>hệ</a:t>
          </a:r>
          <a:r>
            <a:rPr lang="en-US" dirty="0"/>
            <a:t> </a:t>
          </a:r>
          <a:r>
            <a:rPr lang="en-US" dirty="0" err="1"/>
            <a:t>hỗ</a:t>
          </a:r>
          <a:r>
            <a:rPr lang="en-US" dirty="0"/>
            <a:t> </a:t>
          </a:r>
          <a:r>
            <a:rPr lang="en-US" dirty="0" err="1"/>
            <a:t>trợ</a:t>
          </a:r>
          <a:r>
            <a:rPr lang="en-US" dirty="0"/>
            <a:t> </a:t>
          </a:r>
          <a:r>
            <a:rPr lang="en-US" dirty="0" err="1"/>
            <a:t>quyết</a:t>
          </a:r>
          <a:r>
            <a:rPr lang="en-US" dirty="0"/>
            <a:t> </a:t>
          </a:r>
          <a:r>
            <a:rPr lang="en-US" dirty="0" err="1"/>
            <a:t>định</a:t>
          </a:r>
          <a:r>
            <a:rPr lang="en-US" dirty="0"/>
            <a:t> (DSS).</a:t>
          </a:r>
        </a:p>
      </dgm:t>
    </dgm:pt>
    <dgm:pt modelId="{D8F00EB8-DE27-4276-8CEF-E1BC93DA31FA}" type="parTrans" cxnId="{E47F465F-876F-46E7-84CC-03AC01E95B57}">
      <dgm:prSet/>
      <dgm:spPr/>
      <dgm:t>
        <a:bodyPr/>
        <a:lstStyle/>
        <a:p>
          <a:endParaRPr lang="en-US"/>
        </a:p>
      </dgm:t>
    </dgm:pt>
    <dgm:pt modelId="{95E249D3-F7A7-4712-AB5A-213C4DCF4948}" type="sibTrans" cxnId="{E47F465F-876F-46E7-84CC-03AC01E95B57}">
      <dgm:prSet/>
      <dgm:spPr/>
      <dgm:t>
        <a:bodyPr/>
        <a:lstStyle/>
        <a:p>
          <a:endParaRPr lang="en-US"/>
        </a:p>
      </dgm:t>
    </dgm:pt>
    <dgm:pt modelId="{F78A370B-161E-4264-8064-EB2379B48E54}">
      <dgm:prSet phldrT="[Text]"/>
      <dgm:spPr/>
      <dgm:t>
        <a:bodyPr/>
        <a:lstStyle/>
        <a:p>
          <a:r>
            <a:rPr lang="en-US" dirty="0" err="1"/>
            <a:t>Sử</a:t>
          </a:r>
          <a:r>
            <a:rPr lang="en-US" dirty="0"/>
            <a:t> </a:t>
          </a:r>
          <a:r>
            <a:rPr lang="en-US" dirty="0" err="1"/>
            <a:t>dụng</a:t>
          </a:r>
          <a:endParaRPr lang="en-US" dirty="0"/>
        </a:p>
      </dgm:t>
    </dgm:pt>
    <dgm:pt modelId="{DD460086-5A71-4205-A935-730B00719586}" type="parTrans" cxnId="{8CDE6487-981D-4872-A716-A8751C4CA11D}">
      <dgm:prSet/>
      <dgm:spPr/>
      <dgm:t>
        <a:bodyPr/>
        <a:lstStyle/>
        <a:p>
          <a:endParaRPr lang="en-US"/>
        </a:p>
      </dgm:t>
    </dgm:pt>
    <dgm:pt modelId="{870B13A6-19DD-4627-842A-16DC2DE61F8E}" type="sibTrans" cxnId="{8CDE6487-981D-4872-A716-A8751C4CA11D}">
      <dgm:prSet/>
      <dgm:spPr/>
      <dgm:t>
        <a:bodyPr/>
        <a:lstStyle/>
        <a:p>
          <a:endParaRPr lang="en-US"/>
        </a:p>
      </dgm:t>
    </dgm:pt>
    <dgm:pt modelId="{EA523B3F-0897-4453-AE06-73759A163ED8}">
      <dgm:prSet phldrT="[Text]"/>
      <dgm:spPr/>
      <dgm:t>
        <a:bodyPr/>
        <a:lstStyle/>
        <a:p>
          <a:r>
            <a:rPr lang="en-US" dirty="0" err="1"/>
            <a:t>Việc</a:t>
          </a:r>
          <a:r>
            <a:rPr lang="en-US" dirty="0"/>
            <a:t> </a:t>
          </a:r>
          <a:r>
            <a:rPr lang="en-US" dirty="0" err="1"/>
            <a:t>sử</a:t>
          </a:r>
          <a:r>
            <a:rPr lang="en-US" dirty="0"/>
            <a:t> </a:t>
          </a:r>
          <a:r>
            <a:rPr lang="en-US" dirty="0" err="1"/>
            <a:t>dụng</a:t>
          </a:r>
          <a:r>
            <a:rPr lang="en-US" dirty="0"/>
            <a:t> </a:t>
          </a:r>
          <a:r>
            <a:rPr lang="en-US" dirty="0" err="1"/>
            <a:t>của</a:t>
          </a:r>
          <a:r>
            <a:rPr lang="en-US" dirty="0"/>
            <a:t> </a:t>
          </a:r>
          <a:r>
            <a:rPr lang="en-US" dirty="0" err="1"/>
            <a:t>hệ</a:t>
          </a:r>
          <a:r>
            <a:rPr lang="en-US" dirty="0"/>
            <a:t> </a:t>
          </a:r>
          <a:r>
            <a:rPr lang="en-US" dirty="0" err="1"/>
            <a:t>thống</a:t>
          </a:r>
          <a:r>
            <a:rPr lang="en-US" dirty="0"/>
            <a:t> (DSS).</a:t>
          </a:r>
        </a:p>
      </dgm:t>
    </dgm:pt>
    <dgm:pt modelId="{4DBBC9F0-D676-4731-BFA4-AA82361C4E26}" type="parTrans" cxnId="{24F3B89C-A429-46BC-A44B-D2B9E53328F1}">
      <dgm:prSet/>
      <dgm:spPr/>
      <dgm:t>
        <a:bodyPr/>
        <a:lstStyle/>
        <a:p>
          <a:endParaRPr lang="en-US"/>
        </a:p>
      </dgm:t>
    </dgm:pt>
    <dgm:pt modelId="{502090D6-50C7-428A-8698-8BA0318D20EF}" type="sibTrans" cxnId="{24F3B89C-A429-46BC-A44B-D2B9E53328F1}">
      <dgm:prSet/>
      <dgm:spPr/>
      <dgm:t>
        <a:bodyPr/>
        <a:lstStyle/>
        <a:p>
          <a:endParaRPr lang="en-US"/>
        </a:p>
      </dgm:t>
    </dgm:pt>
    <dgm:pt modelId="{C4D2C5D7-301F-44FE-AF5E-82813CCD8B6C}" type="pres">
      <dgm:prSet presAssocID="{71427271-3C86-41D0-AE55-2C127C4DBC64}" presName="linearFlow" presStyleCnt="0">
        <dgm:presLayoutVars>
          <dgm:dir/>
          <dgm:animLvl val="lvl"/>
          <dgm:resizeHandles val="exact"/>
        </dgm:presLayoutVars>
      </dgm:prSet>
      <dgm:spPr/>
    </dgm:pt>
    <dgm:pt modelId="{EC9C78A1-9750-4DD5-A899-A90FD7A62DA8}" type="pres">
      <dgm:prSet presAssocID="{2E236868-0C1D-4C3D-AEF3-9FB84185CD4D}" presName="composite" presStyleCnt="0"/>
      <dgm:spPr/>
    </dgm:pt>
    <dgm:pt modelId="{10DE3A00-E939-46EF-A48C-BF356182874F}" type="pres">
      <dgm:prSet presAssocID="{2E236868-0C1D-4C3D-AEF3-9FB84185CD4D}" presName="parTx" presStyleLbl="node1" presStyleIdx="0" presStyleCnt="4">
        <dgm:presLayoutVars>
          <dgm:chMax val="0"/>
          <dgm:chPref val="0"/>
          <dgm:bulletEnabled val="1"/>
        </dgm:presLayoutVars>
      </dgm:prSet>
      <dgm:spPr/>
    </dgm:pt>
    <dgm:pt modelId="{9B205A35-7285-4CCE-B33C-1C488DE6BA6A}" type="pres">
      <dgm:prSet presAssocID="{2E236868-0C1D-4C3D-AEF3-9FB84185CD4D}" presName="parSh" presStyleLbl="node1" presStyleIdx="0" presStyleCnt="4"/>
      <dgm:spPr/>
    </dgm:pt>
    <dgm:pt modelId="{882210E7-384D-4695-BF53-33E1263EF841}" type="pres">
      <dgm:prSet presAssocID="{2E236868-0C1D-4C3D-AEF3-9FB84185CD4D}" presName="desTx" presStyleLbl="fgAcc1" presStyleIdx="0" presStyleCnt="4">
        <dgm:presLayoutVars>
          <dgm:bulletEnabled val="1"/>
        </dgm:presLayoutVars>
      </dgm:prSet>
      <dgm:spPr/>
    </dgm:pt>
    <dgm:pt modelId="{74111FC3-0FCB-44F6-B2E7-6DDFE0FF9DF4}" type="pres">
      <dgm:prSet presAssocID="{38E4F7C8-5260-4CBB-B826-1FCDD508B101}" presName="sibTrans" presStyleLbl="sibTrans2D1" presStyleIdx="0" presStyleCnt="3"/>
      <dgm:spPr/>
    </dgm:pt>
    <dgm:pt modelId="{AB0CD196-2343-4A9B-A1E4-FB313CE066F9}" type="pres">
      <dgm:prSet presAssocID="{38E4F7C8-5260-4CBB-B826-1FCDD508B101}" presName="connTx" presStyleLbl="sibTrans2D1" presStyleIdx="0" presStyleCnt="3"/>
      <dgm:spPr/>
    </dgm:pt>
    <dgm:pt modelId="{1942C562-DD95-4D0C-8BB3-17658FE8A3F8}" type="pres">
      <dgm:prSet presAssocID="{FF035106-A39E-4741-853A-67DA80E788A0}" presName="composite" presStyleCnt="0"/>
      <dgm:spPr/>
    </dgm:pt>
    <dgm:pt modelId="{DBEE8430-8B48-4B51-A744-8B3F78E17D74}" type="pres">
      <dgm:prSet presAssocID="{FF035106-A39E-4741-853A-67DA80E788A0}" presName="parTx" presStyleLbl="node1" presStyleIdx="0" presStyleCnt="4">
        <dgm:presLayoutVars>
          <dgm:chMax val="0"/>
          <dgm:chPref val="0"/>
          <dgm:bulletEnabled val="1"/>
        </dgm:presLayoutVars>
      </dgm:prSet>
      <dgm:spPr/>
    </dgm:pt>
    <dgm:pt modelId="{834F3851-2606-4887-BADD-6E58732F8802}" type="pres">
      <dgm:prSet presAssocID="{FF035106-A39E-4741-853A-67DA80E788A0}" presName="parSh" presStyleLbl="node1" presStyleIdx="1" presStyleCnt="4"/>
      <dgm:spPr/>
    </dgm:pt>
    <dgm:pt modelId="{C08AE301-9AB1-4F6A-8DB4-DEFE75F47212}" type="pres">
      <dgm:prSet presAssocID="{FF035106-A39E-4741-853A-67DA80E788A0}" presName="desTx" presStyleLbl="fgAcc1" presStyleIdx="1" presStyleCnt="4">
        <dgm:presLayoutVars>
          <dgm:bulletEnabled val="1"/>
        </dgm:presLayoutVars>
      </dgm:prSet>
      <dgm:spPr/>
    </dgm:pt>
    <dgm:pt modelId="{A3E6F9B1-139D-4626-A64D-46003ABF99C1}" type="pres">
      <dgm:prSet presAssocID="{C563D5FB-DBFB-4D51-A68C-C6B4D423CF83}" presName="sibTrans" presStyleLbl="sibTrans2D1" presStyleIdx="1" presStyleCnt="3"/>
      <dgm:spPr/>
    </dgm:pt>
    <dgm:pt modelId="{04FD10E7-15CC-4660-B186-F5119BE9D1E5}" type="pres">
      <dgm:prSet presAssocID="{C563D5FB-DBFB-4D51-A68C-C6B4D423CF83}" presName="connTx" presStyleLbl="sibTrans2D1" presStyleIdx="1" presStyleCnt="3"/>
      <dgm:spPr/>
    </dgm:pt>
    <dgm:pt modelId="{1E37DF32-490E-4F47-A774-2A17877E88BD}" type="pres">
      <dgm:prSet presAssocID="{C26BD0A2-3222-4F58-B4D8-DC74CC81E4D6}" presName="composite" presStyleCnt="0"/>
      <dgm:spPr/>
    </dgm:pt>
    <dgm:pt modelId="{D021E1B5-2421-4634-A8DE-103CBB15658B}" type="pres">
      <dgm:prSet presAssocID="{C26BD0A2-3222-4F58-B4D8-DC74CC81E4D6}" presName="parTx" presStyleLbl="node1" presStyleIdx="1" presStyleCnt="4">
        <dgm:presLayoutVars>
          <dgm:chMax val="0"/>
          <dgm:chPref val="0"/>
          <dgm:bulletEnabled val="1"/>
        </dgm:presLayoutVars>
      </dgm:prSet>
      <dgm:spPr/>
    </dgm:pt>
    <dgm:pt modelId="{329E6372-8639-4F30-9849-E2FF6D485E63}" type="pres">
      <dgm:prSet presAssocID="{C26BD0A2-3222-4F58-B4D8-DC74CC81E4D6}" presName="parSh" presStyleLbl="node1" presStyleIdx="2" presStyleCnt="4"/>
      <dgm:spPr/>
    </dgm:pt>
    <dgm:pt modelId="{5565F2B4-A4B3-4E71-B9EA-991FF93394DB}" type="pres">
      <dgm:prSet presAssocID="{C26BD0A2-3222-4F58-B4D8-DC74CC81E4D6}" presName="desTx" presStyleLbl="fgAcc1" presStyleIdx="2" presStyleCnt="4">
        <dgm:presLayoutVars>
          <dgm:bulletEnabled val="1"/>
        </dgm:presLayoutVars>
      </dgm:prSet>
      <dgm:spPr/>
    </dgm:pt>
    <dgm:pt modelId="{7E582517-20B8-4D1E-B5C0-E3DF3DC870F7}" type="pres">
      <dgm:prSet presAssocID="{EEE3E487-8DCD-4FA6-9400-8B5D6C34872F}" presName="sibTrans" presStyleLbl="sibTrans2D1" presStyleIdx="2" presStyleCnt="3"/>
      <dgm:spPr/>
    </dgm:pt>
    <dgm:pt modelId="{8DFE260C-34FD-4957-B839-605BC09B4873}" type="pres">
      <dgm:prSet presAssocID="{EEE3E487-8DCD-4FA6-9400-8B5D6C34872F}" presName="connTx" presStyleLbl="sibTrans2D1" presStyleIdx="2" presStyleCnt="3"/>
      <dgm:spPr/>
    </dgm:pt>
    <dgm:pt modelId="{55C24614-5B44-4715-93A3-A61F6CCB2A39}" type="pres">
      <dgm:prSet presAssocID="{F78A370B-161E-4264-8064-EB2379B48E54}" presName="composite" presStyleCnt="0"/>
      <dgm:spPr/>
    </dgm:pt>
    <dgm:pt modelId="{A8000574-27E2-438C-B9C0-0A0CD8F3C977}" type="pres">
      <dgm:prSet presAssocID="{F78A370B-161E-4264-8064-EB2379B48E54}" presName="parTx" presStyleLbl="node1" presStyleIdx="2" presStyleCnt="4">
        <dgm:presLayoutVars>
          <dgm:chMax val="0"/>
          <dgm:chPref val="0"/>
          <dgm:bulletEnabled val="1"/>
        </dgm:presLayoutVars>
      </dgm:prSet>
      <dgm:spPr/>
    </dgm:pt>
    <dgm:pt modelId="{CFC8470A-C3B6-4EE4-849F-7F4257791B60}" type="pres">
      <dgm:prSet presAssocID="{F78A370B-161E-4264-8064-EB2379B48E54}" presName="parSh" presStyleLbl="node1" presStyleIdx="3" presStyleCnt="4"/>
      <dgm:spPr/>
    </dgm:pt>
    <dgm:pt modelId="{E738FA29-026E-467A-A82E-6268348EFA70}" type="pres">
      <dgm:prSet presAssocID="{F78A370B-161E-4264-8064-EB2379B48E54}" presName="desTx" presStyleLbl="fgAcc1" presStyleIdx="3" presStyleCnt="4">
        <dgm:presLayoutVars>
          <dgm:bulletEnabled val="1"/>
        </dgm:presLayoutVars>
      </dgm:prSet>
      <dgm:spPr/>
    </dgm:pt>
  </dgm:ptLst>
  <dgm:cxnLst>
    <dgm:cxn modelId="{74F8960D-46F6-4E4D-8202-948C7D8AA7AB}" type="presOf" srcId="{2E236868-0C1D-4C3D-AEF3-9FB84185CD4D}" destId="{9B205A35-7285-4CCE-B33C-1C488DE6BA6A}" srcOrd="1" destOrd="0" presId="urn:microsoft.com/office/officeart/2005/8/layout/process3"/>
    <dgm:cxn modelId="{9D6B6A15-B4B0-4813-ADE4-AEA10BB43344}" type="presOf" srcId="{2E236868-0C1D-4C3D-AEF3-9FB84185CD4D}" destId="{10DE3A00-E939-46EF-A48C-BF356182874F}" srcOrd="0" destOrd="0" presId="urn:microsoft.com/office/officeart/2005/8/layout/process3"/>
    <dgm:cxn modelId="{89951317-EE9C-42C6-A263-0D9FB817880A}" type="presOf" srcId="{71427271-3C86-41D0-AE55-2C127C4DBC64}" destId="{C4D2C5D7-301F-44FE-AF5E-82813CCD8B6C}" srcOrd="0" destOrd="0" presId="urn:microsoft.com/office/officeart/2005/8/layout/process3"/>
    <dgm:cxn modelId="{9BE11E1B-E3CF-4367-B312-D3945209E7F1}" srcId="{FF035106-A39E-4741-853A-67DA80E788A0}" destId="{C9440110-E0FD-40EA-83EE-602046FB45D6}" srcOrd="0" destOrd="0" parTransId="{D8B936FB-63E7-4702-8290-2995B0C2EAC5}" sibTransId="{ED71D95F-8A71-4B6B-8AC0-5CF608EE5C85}"/>
    <dgm:cxn modelId="{5DF9CD1D-1658-4D54-9BCB-1C03D768E38C}" type="presOf" srcId="{13DA481F-6C0C-4782-8C8B-D69D7A04801C}" destId="{5565F2B4-A4B3-4E71-B9EA-991FF93394DB}" srcOrd="0" destOrd="0" presId="urn:microsoft.com/office/officeart/2005/8/layout/process3"/>
    <dgm:cxn modelId="{4BC2483B-1B1E-4AF7-8983-83AF8ACF7C7B}" type="presOf" srcId="{EEE3E487-8DCD-4FA6-9400-8B5D6C34872F}" destId="{8DFE260C-34FD-4957-B839-605BC09B4873}" srcOrd="1" destOrd="0" presId="urn:microsoft.com/office/officeart/2005/8/layout/process3"/>
    <dgm:cxn modelId="{E47F465F-876F-46E7-84CC-03AC01E95B57}" srcId="{C26BD0A2-3222-4F58-B4D8-DC74CC81E4D6}" destId="{13DA481F-6C0C-4782-8C8B-D69D7A04801C}" srcOrd="0" destOrd="0" parTransId="{D8F00EB8-DE27-4276-8CEF-E1BC93DA31FA}" sibTransId="{95E249D3-F7A7-4712-AB5A-213C4DCF4948}"/>
    <dgm:cxn modelId="{C165CB41-79EC-4B28-9C78-E6C84E384456}" type="presOf" srcId="{EEE3E487-8DCD-4FA6-9400-8B5D6C34872F}" destId="{7E582517-20B8-4D1E-B5C0-E3DF3DC870F7}" srcOrd="0" destOrd="0" presId="urn:microsoft.com/office/officeart/2005/8/layout/process3"/>
    <dgm:cxn modelId="{896BC442-E5A3-47CA-BFD8-7C8D9F1D5B4D}" srcId="{71427271-3C86-41D0-AE55-2C127C4DBC64}" destId="{FF035106-A39E-4741-853A-67DA80E788A0}" srcOrd="1" destOrd="0" parTransId="{4A6955C5-D20E-4AB6-8427-C91AA7FEE1A8}" sibTransId="{C563D5FB-DBFB-4D51-A68C-C6B4D423CF83}"/>
    <dgm:cxn modelId="{4DA13B6E-5AAD-4D91-BA72-4DE2E463B496}" type="presOf" srcId="{0E8E463B-6EF3-4696-96F7-BF8717478A7E}" destId="{882210E7-384D-4695-BF53-33E1263EF841}" srcOrd="0" destOrd="0" presId="urn:microsoft.com/office/officeart/2005/8/layout/process3"/>
    <dgm:cxn modelId="{3E9E8D4E-19AE-4C55-A73A-D7EAA437FFEB}" type="presOf" srcId="{C9440110-E0FD-40EA-83EE-602046FB45D6}" destId="{C08AE301-9AB1-4F6A-8DB4-DEFE75F47212}" srcOrd="0" destOrd="0" presId="urn:microsoft.com/office/officeart/2005/8/layout/process3"/>
    <dgm:cxn modelId="{C543AA4F-B3EF-451A-9F07-B86AB35A616F}" type="presOf" srcId="{FF035106-A39E-4741-853A-67DA80E788A0}" destId="{834F3851-2606-4887-BADD-6E58732F8802}" srcOrd="1" destOrd="0" presId="urn:microsoft.com/office/officeart/2005/8/layout/process3"/>
    <dgm:cxn modelId="{38D95A50-67D8-4B97-BF96-C11B0A4A687F}" type="presOf" srcId="{C26BD0A2-3222-4F58-B4D8-DC74CC81E4D6}" destId="{D021E1B5-2421-4634-A8DE-103CBB15658B}" srcOrd="0" destOrd="0" presId="urn:microsoft.com/office/officeart/2005/8/layout/process3"/>
    <dgm:cxn modelId="{F5882D52-C35A-409D-A601-302D861AB542}" type="presOf" srcId="{FF035106-A39E-4741-853A-67DA80E788A0}" destId="{DBEE8430-8B48-4B51-A744-8B3F78E17D74}" srcOrd="0" destOrd="0" presId="urn:microsoft.com/office/officeart/2005/8/layout/process3"/>
    <dgm:cxn modelId="{DE163574-72BD-4A2A-A5D5-A2651392045D}" type="presOf" srcId="{C563D5FB-DBFB-4D51-A68C-C6B4D423CF83}" destId="{04FD10E7-15CC-4660-B186-F5119BE9D1E5}" srcOrd="1" destOrd="0" presId="urn:microsoft.com/office/officeart/2005/8/layout/process3"/>
    <dgm:cxn modelId="{8218E879-6555-478E-A094-BD9992301E78}" srcId="{71427271-3C86-41D0-AE55-2C127C4DBC64}" destId="{C26BD0A2-3222-4F58-B4D8-DC74CC81E4D6}" srcOrd="2" destOrd="0" parTransId="{644FB42B-EF48-4381-AEDC-BE6B855FC8B8}" sibTransId="{EEE3E487-8DCD-4FA6-9400-8B5D6C34872F}"/>
    <dgm:cxn modelId="{8CDE6487-981D-4872-A716-A8751C4CA11D}" srcId="{71427271-3C86-41D0-AE55-2C127C4DBC64}" destId="{F78A370B-161E-4264-8064-EB2379B48E54}" srcOrd="3" destOrd="0" parTransId="{DD460086-5A71-4205-A935-730B00719586}" sibTransId="{870B13A6-19DD-4627-842A-16DC2DE61F8E}"/>
    <dgm:cxn modelId="{1B310F8E-BC10-40D9-A81B-06FEC414B105}" srcId="{71427271-3C86-41D0-AE55-2C127C4DBC64}" destId="{2E236868-0C1D-4C3D-AEF3-9FB84185CD4D}" srcOrd="0" destOrd="0" parTransId="{CE41AA60-4136-48AF-A203-4ABDB782B285}" sibTransId="{38E4F7C8-5260-4CBB-B826-1FCDD508B101}"/>
    <dgm:cxn modelId="{FCBA858F-A6A2-4E03-8A45-0B88E4DA393D}" type="presOf" srcId="{F78A370B-161E-4264-8064-EB2379B48E54}" destId="{CFC8470A-C3B6-4EE4-849F-7F4257791B60}" srcOrd="1" destOrd="0" presId="urn:microsoft.com/office/officeart/2005/8/layout/process3"/>
    <dgm:cxn modelId="{24F3B89C-A429-46BC-A44B-D2B9E53328F1}" srcId="{F78A370B-161E-4264-8064-EB2379B48E54}" destId="{EA523B3F-0897-4453-AE06-73759A163ED8}" srcOrd="0" destOrd="0" parTransId="{4DBBC9F0-D676-4731-BFA4-AA82361C4E26}" sibTransId="{502090D6-50C7-428A-8698-8BA0318D20EF}"/>
    <dgm:cxn modelId="{5C0C1DAB-E199-49D3-895E-12A01F7567B9}" srcId="{2E236868-0C1D-4C3D-AEF3-9FB84185CD4D}" destId="{0E8E463B-6EF3-4696-96F7-BF8717478A7E}" srcOrd="0" destOrd="0" parTransId="{4A392324-9503-488E-8A16-A54FA8D7ECFA}" sibTransId="{BA460619-F965-4E90-9A7F-26E2FAB3818C}"/>
    <dgm:cxn modelId="{C71BE5B2-3D36-4816-9453-1471D5A9BE18}" type="presOf" srcId="{C26BD0A2-3222-4F58-B4D8-DC74CC81E4D6}" destId="{329E6372-8639-4F30-9849-E2FF6D485E63}" srcOrd="1" destOrd="0" presId="urn:microsoft.com/office/officeart/2005/8/layout/process3"/>
    <dgm:cxn modelId="{92B782B9-3740-4A07-9967-D9A63669A9E2}" type="presOf" srcId="{EA523B3F-0897-4453-AE06-73759A163ED8}" destId="{E738FA29-026E-467A-A82E-6268348EFA70}" srcOrd="0" destOrd="0" presId="urn:microsoft.com/office/officeart/2005/8/layout/process3"/>
    <dgm:cxn modelId="{428415BA-B461-4170-A445-703922CF8F55}" type="presOf" srcId="{38E4F7C8-5260-4CBB-B826-1FCDD508B101}" destId="{74111FC3-0FCB-44F6-B2E7-6DDFE0FF9DF4}" srcOrd="0" destOrd="0" presId="urn:microsoft.com/office/officeart/2005/8/layout/process3"/>
    <dgm:cxn modelId="{7E22E1C4-6166-4B2A-BF11-70C2235F0779}" type="presOf" srcId="{38E4F7C8-5260-4CBB-B826-1FCDD508B101}" destId="{AB0CD196-2343-4A9B-A1E4-FB313CE066F9}" srcOrd="1" destOrd="0" presId="urn:microsoft.com/office/officeart/2005/8/layout/process3"/>
    <dgm:cxn modelId="{D569C8D3-ED1C-4B3D-8D23-D755D16B07B5}" type="presOf" srcId="{C563D5FB-DBFB-4D51-A68C-C6B4D423CF83}" destId="{A3E6F9B1-139D-4626-A64D-46003ABF99C1}" srcOrd="0" destOrd="0" presId="urn:microsoft.com/office/officeart/2005/8/layout/process3"/>
    <dgm:cxn modelId="{83AE41E1-07A8-4ABA-BF61-8010975D0BA5}" type="presOf" srcId="{F78A370B-161E-4264-8064-EB2379B48E54}" destId="{A8000574-27E2-438C-B9C0-0A0CD8F3C977}" srcOrd="0" destOrd="0" presId="urn:microsoft.com/office/officeart/2005/8/layout/process3"/>
    <dgm:cxn modelId="{7D805C26-E24C-497F-BF39-316DD3B38628}" type="presParOf" srcId="{C4D2C5D7-301F-44FE-AF5E-82813CCD8B6C}" destId="{EC9C78A1-9750-4DD5-A899-A90FD7A62DA8}" srcOrd="0" destOrd="0" presId="urn:microsoft.com/office/officeart/2005/8/layout/process3"/>
    <dgm:cxn modelId="{AE61F176-DFD6-4F66-A0A6-CDF314BBA6CA}" type="presParOf" srcId="{EC9C78A1-9750-4DD5-A899-A90FD7A62DA8}" destId="{10DE3A00-E939-46EF-A48C-BF356182874F}" srcOrd="0" destOrd="0" presId="urn:microsoft.com/office/officeart/2005/8/layout/process3"/>
    <dgm:cxn modelId="{FEFB2111-E144-461C-A6AE-4565F9DB58A1}" type="presParOf" srcId="{EC9C78A1-9750-4DD5-A899-A90FD7A62DA8}" destId="{9B205A35-7285-4CCE-B33C-1C488DE6BA6A}" srcOrd="1" destOrd="0" presId="urn:microsoft.com/office/officeart/2005/8/layout/process3"/>
    <dgm:cxn modelId="{C5598BA8-D2F7-4866-8375-D25503893C79}" type="presParOf" srcId="{EC9C78A1-9750-4DD5-A899-A90FD7A62DA8}" destId="{882210E7-384D-4695-BF53-33E1263EF841}" srcOrd="2" destOrd="0" presId="urn:microsoft.com/office/officeart/2005/8/layout/process3"/>
    <dgm:cxn modelId="{BD85BF5B-A705-46D7-A87E-45330902F408}" type="presParOf" srcId="{C4D2C5D7-301F-44FE-AF5E-82813CCD8B6C}" destId="{74111FC3-0FCB-44F6-B2E7-6DDFE0FF9DF4}" srcOrd="1" destOrd="0" presId="urn:microsoft.com/office/officeart/2005/8/layout/process3"/>
    <dgm:cxn modelId="{8248286F-0E76-4554-B504-30E167D487C5}" type="presParOf" srcId="{74111FC3-0FCB-44F6-B2E7-6DDFE0FF9DF4}" destId="{AB0CD196-2343-4A9B-A1E4-FB313CE066F9}" srcOrd="0" destOrd="0" presId="urn:microsoft.com/office/officeart/2005/8/layout/process3"/>
    <dgm:cxn modelId="{E936AD5D-9F28-435A-9081-67D28C1038EB}" type="presParOf" srcId="{C4D2C5D7-301F-44FE-AF5E-82813CCD8B6C}" destId="{1942C562-DD95-4D0C-8BB3-17658FE8A3F8}" srcOrd="2" destOrd="0" presId="urn:microsoft.com/office/officeart/2005/8/layout/process3"/>
    <dgm:cxn modelId="{C297730E-2A48-4DB1-8C67-3046DEBCEE87}" type="presParOf" srcId="{1942C562-DD95-4D0C-8BB3-17658FE8A3F8}" destId="{DBEE8430-8B48-4B51-A744-8B3F78E17D74}" srcOrd="0" destOrd="0" presId="urn:microsoft.com/office/officeart/2005/8/layout/process3"/>
    <dgm:cxn modelId="{99726F59-52FF-479C-816C-2A45D1E3B10A}" type="presParOf" srcId="{1942C562-DD95-4D0C-8BB3-17658FE8A3F8}" destId="{834F3851-2606-4887-BADD-6E58732F8802}" srcOrd="1" destOrd="0" presId="urn:microsoft.com/office/officeart/2005/8/layout/process3"/>
    <dgm:cxn modelId="{30DA265B-2812-4474-B105-8EDA3F42CE6B}" type="presParOf" srcId="{1942C562-DD95-4D0C-8BB3-17658FE8A3F8}" destId="{C08AE301-9AB1-4F6A-8DB4-DEFE75F47212}" srcOrd="2" destOrd="0" presId="urn:microsoft.com/office/officeart/2005/8/layout/process3"/>
    <dgm:cxn modelId="{8E40259B-42CB-4DF9-9B7B-DC88359DCF07}" type="presParOf" srcId="{C4D2C5D7-301F-44FE-AF5E-82813CCD8B6C}" destId="{A3E6F9B1-139D-4626-A64D-46003ABF99C1}" srcOrd="3" destOrd="0" presId="urn:microsoft.com/office/officeart/2005/8/layout/process3"/>
    <dgm:cxn modelId="{D355C0C9-9A2A-46B9-8263-A60AA61FD013}" type="presParOf" srcId="{A3E6F9B1-139D-4626-A64D-46003ABF99C1}" destId="{04FD10E7-15CC-4660-B186-F5119BE9D1E5}" srcOrd="0" destOrd="0" presId="urn:microsoft.com/office/officeart/2005/8/layout/process3"/>
    <dgm:cxn modelId="{E0765905-C9C8-4E40-B378-58BF3050EAFD}" type="presParOf" srcId="{C4D2C5D7-301F-44FE-AF5E-82813CCD8B6C}" destId="{1E37DF32-490E-4F47-A774-2A17877E88BD}" srcOrd="4" destOrd="0" presId="urn:microsoft.com/office/officeart/2005/8/layout/process3"/>
    <dgm:cxn modelId="{37C1333D-5396-4686-9CBB-10C946E7DA45}" type="presParOf" srcId="{1E37DF32-490E-4F47-A774-2A17877E88BD}" destId="{D021E1B5-2421-4634-A8DE-103CBB15658B}" srcOrd="0" destOrd="0" presId="urn:microsoft.com/office/officeart/2005/8/layout/process3"/>
    <dgm:cxn modelId="{23B3370C-BF01-4E82-9181-2B03198453B9}" type="presParOf" srcId="{1E37DF32-490E-4F47-A774-2A17877E88BD}" destId="{329E6372-8639-4F30-9849-E2FF6D485E63}" srcOrd="1" destOrd="0" presId="urn:microsoft.com/office/officeart/2005/8/layout/process3"/>
    <dgm:cxn modelId="{3F80FA61-5F73-4F12-9BBC-DCDD0BF794AA}" type="presParOf" srcId="{1E37DF32-490E-4F47-A774-2A17877E88BD}" destId="{5565F2B4-A4B3-4E71-B9EA-991FF93394DB}" srcOrd="2" destOrd="0" presId="urn:microsoft.com/office/officeart/2005/8/layout/process3"/>
    <dgm:cxn modelId="{C3339CCC-649A-4E26-8E59-275EC41E7E56}" type="presParOf" srcId="{C4D2C5D7-301F-44FE-AF5E-82813CCD8B6C}" destId="{7E582517-20B8-4D1E-B5C0-E3DF3DC870F7}" srcOrd="5" destOrd="0" presId="urn:microsoft.com/office/officeart/2005/8/layout/process3"/>
    <dgm:cxn modelId="{9D0BBCB4-BDA6-4568-8A90-F26A6146D5C3}" type="presParOf" srcId="{7E582517-20B8-4D1E-B5C0-E3DF3DC870F7}" destId="{8DFE260C-34FD-4957-B839-605BC09B4873}" srcOrd="0" destOrd="0" presId="urn:microsoft.com/office/officeart/2005/8/layout/process3"/>
    <dgm:cxn modelId="{68529187-F9A5-4A92-859D-8A4783AA3786}" type="presParOf" srcId="{C4D2C5D7-301F-44FE-AF5E-82813CCD8B6C}" destId="{55C24614-5B44-4715-93A3-A61F6CCB2A39}" srcOrd="6" destOrd="0" presId="urn:microsoft.com/office/officeart/2005/8/layout/process3"/>
    <dgm:cxn modelId="{2A221E15-6E0D-462D-A901-A9B223BC0BEC}" type="presParOf" srcId="{55C24614-5B44-4715-93A3-A61F6CCB2A39}" destId="{A8000574-27E2-438C-B9C0-0A0CD8F3C977}" srcOrd="0" destOrd="0" presId="urn:microsoft.com/office/officeart/2005/8/layout/process3"/>
    <dgm:cxn modelId="{07405394-D295-4BA6-8CD6-5FE5973EF6B0}" type="presParOf" srcId="{55C24614-5B44-4715-93A3-A61F6CCB2A39}" destId="{CFC8470A-C3B6-4EE4-849F-7F4257791B60}" srcOrd="1" destOrd="0" presId="urn:microsoft.com/office/officeart/2005/8/layout/process3"/>
    <dgm:cxn modelId="{6EDC7D5B-DB43-4CC7-B136-93E02F024CDE}" type="presParOf" srcId="{55C24614-5B44-4715-93A3-A61F6CCB2A39}" destId="{E738FA29-026E-467A-A82E-6268348EFA70}"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34EA986-83D2-4E8C-A0C3-E9D263AADD5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5BACD138-B1F6-4FD4-AF2D-C69151C223EC}">
      <dgm:prSet phldrT="[Text]"/>
      <dgm:spPr/>
      <dgm:t>
        <a:bodyPr/>
        <a:lstStyle/>
        <a:p>
          <a:r>
            <a:rPr lang="en-US" dirty="0" err="1"/>
            <a:t>Bước</a:t>
          </a:r>
          <a:r>
            <a:rPr lang="en-US" dirty="0"/>
            <a:t> 1</a:t>
          </a:r>
        </a:p>
      </dgm:t>
    </dgm:pt>
    <dgm:pt modelId="{A542CB5E-33F8-456A-A08E-6A8FDB6FA73F}" type="parTrans" cxnId="{249002B1-6DED-4D71-B54A-E3E9FE6638D7}">
      <dgm:prSet/>
      <dgm:spPr/>
      <dgm:t>
        <a:bodyPr/>
        <a:lstStyle/>
        <a:p>
          <a:endParaRPr lang="en-US"/>
        </a:p>
      </dgm:t>
    </dgm:pt>
    <dgm:pt modelId="{62A56ACA-E791-46F8-95AC-B0EA16026BAA}" type="sibTrans" cxnId="{249002B1-6DED-4D71-B54A-E3E9FE6638D7}">
      <dgm:prSet/>
      <dgm:spPr/>
      <dgm:t>
        <a:bodyPr/>
        <a:lstStyle/>
        <a:p>
          <a:endParaRPr lang="en-US"/>
        </a:p>
      </dgm:t>
    </dgm:pt>
    <dgm:pt modelId="{A7585465-5225-4CD9-ABEF-7C37DAE46488}">
      <dgm:prSet phldrT="[Text]"/>
      <dgm:spPr/>
      <dgm:t>
        <a:bodyPr/>
        <a:lstStyle/>
        <a:p>
          <a:r>
            <a:rPr lang="en-US" dirty="0" err="1"/>
            <a:t>Xác</a:t>
          </a:r>
          <a:r>
            <a:rPr lang="en-US" dirty="0"/>
            <a:t> </a:t>
          </a:r>
          <a:r>
            <a:rPr lang="en-US" dirty="0" err="1"/>
            <a:t>định</a:t>
          </a:r>
          <a:r>
            <a:rPr lang="en-US" dirty="0"/>
            <a:t> </a:t>
          </a:r>
          <a:r>
            <a:rPr lang="en-US" dirty="0" err="1"/>
            <a:t>rủi</a:t>
          </a:r>
          <a:r>
            <a:rPr lang="en-US" dirty="0"/>
            <a:t> </a:t>
          </a:r>
          <a:r>
            <a:rPr lang="en-US" dirty="0" err="1"/>
            <a:t>ro</a:t>
          </a:r>
          <a:r>
            <a:rPr lang="en-US" dirty="0"/>
            <a:t> </a:t>
          </a:r>
          <a:r>
            <a:rPr lang="en-US" dirty="0" err="1"/>
            <a:t>có</a:t>
          </a:r>
          <a:r>
            <a:rPr lang="en-US" dirty="0"/>
            <a:t> </a:t>
          </a:r>
          <a:r>
            <a:rPr lang="en-US" dirty="0" err="1"/>
            <a:t>thể</a:t>
          </a:r>
          <a:r>
            <a:rPr lang="en-US" dirty="0"/>
            <a:t> </a:t>
          </a:r>
          <a:r>
            <a:rPr lang="en-US" dirty="0" err="1"/>
            <a:t>xảy</a:t>
          </a:r>
          <a:r>
            <a:rPr lang="en-US" dirty="0"/>
            <a:t> ra</a:t>
          </a:r>
        </a:p>
      </dgm:t>
    </dgm:pt>
    <dgm:pt modelId="{DE81B9F3-FD9B-4D07-A194-5E16B83CADD8}" type="parTrans" cxnId="{34566B0C-A23B-4DB6-8828-4ECBE81024A0}">
      <dgm:prSet/>
      <dgm:spPr/>
      <dgm:t>
        <a:bodyPr/>
        <a:lstStyle/>
        <a:p>
          <a:endParaRPr lang="en-US"/>
        </a:p>
      </dgm:t>
    </dgm:pt>
    <dgm:pt modelId="{AD11D35C-E178-4684-8B52-5DA556A0752E}" type="sibTrans" cxnId="{34566B0C-A23B-4DB6-8828-4ECBE81024A0}">
      <dgm:prSet/>
      <dgm:spPr/>
      <dgm:t>
        <a:bodyPr/>
        <a:lstStyle/>
        <a:p>
          <a:endParaRPr lang="en-US"/>
        </a:p>
      </dgm:t>
    </dgm:pt>
    <dgm:pt modelId="{83D8FB90-42F3-41FD-ABE5-1C4D8791C50E}">
      <dgm:prSet phldrT="[Text]"/>
      <dgm:spPr/>
      <dgm:t>
        <a:bodyPr/>
        <a:lstStyle/>
        <a:p>
          <a:r>
            <a:rPr lang="en-US" dirty="0" err="1"/>
            <a:t>Bước</a:t>
          </a:r>
          <a:r>
            <a:rPr lang="en-US" dirty="0"/>
            <a:t> 2</a:t>
          </a:r>
        </a:p>
      </dgm:t>
    </dgm:pt>
    <dgm:pt modelId="{2515AA50-D7DE-42B9-A1B5-13F8412EEB0B}" type="parTrans" cxnId="{9FC5CB1A-27C4-42A0-A863-ACCFC609947D}">
      <dgm:prSet/>
      <dgm:spPr/>
      <dgm:t>
        <a:bodyPr/>
        <a:lstStyle/>
        <a:p>
          <a:endParaRPr lang="en-US"/>
        </a:p>
      </dgm:t>
    </dgm:pt>
    <dgm:pt modelId="{A76D9C3B-9A99-4130-9031-013E7FFC8127}" type="sibTrans" cxnId="{9FC5CB1A-27C4-42A0-A863-ACCFC609947D}">
      <dgm:prSet/>
      <dgm:spPr/>
      <dgm:t>
        <a:bodyPr/>
        <a:lstStyle/>
        <a:p>
          <a:endParaRPr lang="en-US"/>
        </a:p>
      </dgm:t>
    </dgm:pt>
    <dgm:pt modelId="{7FA4D01D-606B-4FB8-BF4A-F39FBBA0B04F}">
      <dgm:prSet phldrT="[Text]"/>
      <dgm:spPr/>
      <dgm:t>
        <a:bodyPr/>
        <a:lstStyle/>
        <a:p>
          <a:r>
            <a:rPr lang="en-US" dirty="0"/>
            <a:t>So </a:t>
          </a:r>
          <a:r>
            <a:rPr lang="en-US" dirty="0" err="1"/>
            <a:t>sánh</a:t>
          </a:r>
          <a:r>
            <a:rPr lang="en-US" dirty="0"/>
            <a:t> </a:t>
          </a:r>
          <a:r>
            <a:rPr lang="en-US" dirty="0" err="1"/>
            <a:t>các</a:t>
          </a:r>
          <a:r>
            <a:rPr lang="en-US" dirty="0"/>
            <a:t> </a:t>
          </a:r>
          <a:r>
            <a:rPr lang="en-US" dirty="0" err="1"/>
            <a:t>rủi</a:t>
          </a:r>
          <a:r>
            <a:rPr lang="en-US" dirty="0"/>
            <a:t> </a:t>
          </a:r>
          <a:r>
            <a:rPr lang="en-US" dirty="0" err="1"/>
            <a:t>ro</a:t>
          </a:r>
          <a:r>
            <a:rPr lang="en-US" dirty="0"/>
            <a:t> </a:t>
          </a:r>
          <a:r>
            <a:rPr lang="en-US" dirty="0" err="1"/>
            <a:t>theo</a:t>
          </a:r>
          <a:r>
            <a:rPr lang="en-US" dirty="0"/>
            <a:t> </a:t>
          </a:r>
          <a:r>
            <a:rPr lang="en-US" dirty="0" err="1"/>
            <a:t>từng</a:t>
          </a:r>
          <a:r>
            <a:rPr lang="en-US" dirty="0"/>
            <a:t> </a:t>
          </a:r>
          <a:r>
            <a:rPr lang="en-US" dirty="0" err="1"/>
            <a:t>cặp</a:t>
          </a:r>
          <a:r>
            <a:rPr lang="en-US" dirty="0"/>
            <a:t> </a:t>
          </a:r>
          <a:r>
            <a:rPr lang="en-US" dirty="0" err="1"/>
            <a:t>với</a:t>
          </a:r>
          <a:r>
            <a:rPr lang="en-US" dirty="0"/>
            <a:t> </a:t>
          </a:r>
          <a:r>
            <a:rPr lang="en-US" dirty="0" err="1"/>
            <a:t>nhau</a:t>
          </a:r>
          <a:r>
            <a:rPr lang="en-US" dirty="0"/>
            <a:t> </a:t>
          </a:r>
          <a:r>
            <a:rPr lang="en-US" dirty="0" err="1"/>
            <a:t>để</a:t>
          </a:r>
          <a:r>
            <a:rPr lang="en-US" dirty="0"/>
            <a:t> </a:t>
          </a:r>
          <a:r>
            <a:rPr lang="en-US" dirty="0" err="1"/>
            <a:t>tìm</a:t>
          </a:r>
          <a:r>
            <a:rPr lang="en-US" dirty="0"/>
            <a:t> ra </a:t>
          </a:r>
          <a:r>
            <a:rPr lang="en-US" dirty="0" err="1"/>
            <a:t>tầm</a:t>
          </a:r>
          <a:r>
            <a:rPr lang="en-US" dirty="0"/>
            <a:t> </a:t>
          </a:r>
          <a:r>
            <a:rPr lang="en-US" dirty="0" err="1"/>
            <a:t>quan</a:t>
          </a:r>
          <a:r>
            <a:rPr lang="en-US" dirty="0"/>
            <a:t> </a:t>
          </a:r>
          <a:r>
            <a:rPr lang="en-US" dirty="0" err="1"/>
            <a:t>trọng</a:t>
          </a:r>
          <a:r>
            <a:rPr lang="en-US" dirty="0"/>
            <a:t> </a:t>
          </a:r>
          <a:r>
            <a:rPr lang="en-US" dirty="0" err="1"/>
            <a:t>tương</a:t>
          </a:r>
          <a:r>
            <a:rPr lang="en-US" dirty="0"/>
            <a:t> </a:t>
          </a:r>
          <a:r>
            <a:rPr lang="en-US" dirty="0" err="1"/>
            <a:t>đối</a:t>
          </a:r>
          <a:r>
            <a:rPr lang="en-US" dirty="0"/>
            <a:t> </a:t>
          </a:r>
          <a:r>
            <a:rPr lang="en-US" dirty="0" err="1"/>
            <a:t>của</a:t>
          </a:r>
          <a:r>
            <a:rPr lang="en-US" dirty="0"/>
            <a:t> </a:t>
          </a:r>
          <a:r>
            <a:rPr lang="en-US" dirty="0" err="1"/>
            <a:t>chúng</a:t>
          </a:r>
          <a:endParaRPr lang="en-US" dirty="0"/>
        </a:p>
      </dgm:t>
    </dgm:pt>
    <dgm:pt modelId="{AE03F0EA-779A-40E4-89E7-A8292DD75051}" type="parTrans" cxnId="{275B9365-B646-4013-802D-FC510C8BB9FE}">
      <dgm:prSet/>
      <dgm:spPr/>
      <dgm:t>
        <a:bodyPr/>
        <a:lstStyle/>
        <a:p>
          <a:endParaRPr lang="en-US"/>
        </a:p>
      </dgm:t>
    </dgm:pt>
    <dgm:pt modelId="{A59DCB39-9BD0-43B1-BAAC-295E1E28DDD2}" type="sibTrans" cxnId="{275B9365-B646-4013-802D-FC510C8BB9FE}">
      <dgm:prSet/>
      <dgm:spPr/>
      <dgm:t>
        <a:bodyPr/>
        <a:lstStyle/>
        <a:p>
          <a:endParaRPr lang="en-US"/>
        </a:p>
      </dgm:t>
    </dgm:pt>
    <dgm:pt modelId="{FC946A91-8849-4E09-AD1A-4088E5D9BEBB}">
      <dgm:prSet phldrT="[Text]"/>
      <dgm:spPr/>
      <dgm:t>
        <a:bodyPr/>
        <a:lstStyle/>
        <a:p>
          <a:r>
            <a:rPr lang="en-US" dirty="0" err="1"/>
            <a:t>Bước</a:t>
          </a:r>
          <a:r>
            <a:rPr lang="en-US" dirty="0"/>
            <a:t> 3</a:t>
          </a:r>
        </a:p>
      </dgm:t>
    </dgm:pt>
    <dgm:pt modelId="{E2FE035A-13BB-48C2-9147-1A44A667819D}" type="parTrans" cxnId="{3C22E24F-7ED8-47B6-BD92-BE3C818C8D3B}">
      <dgm:prSet/>
      <dgm:spPr/>
      <dgm:t>
        <a:bodyPr/>
        <a:lstStyle/>
        <a:p>
          <a:endParaRPr lang="en-US"/>
        </a:p>
      </dgm:t>
    </dgm:pt>
    <dgm:pt modelId="{EFD2B833-FD33-47CB-9CE9-B04DEF672A36}" type="sibTrans" cxnId="{3C22E24F-7ED8-47B6-BD92-BE3C818C8D3B}">
      <dgm:prSet/>
      <dgm:spPr/>
      <dgm:t>
        <a:bodyPr/>
        <a:lstStyle/>
        <a:p>
          <a:endParaRPr lang="en-US"/>
        </a:p>
      </dgm:t>
    </dgm:pt>
    <dgm:pt modelId="{ADFEAC3C-A841-4D01-AE49-6612BDD08E0C}">
      <dgm:prSet phldrT="[Text]"/>
      <dgm:spPr/>
      <dgm:t>
        <a:bodyPr/>
        <a:lstStyle/>
        <a:p>
          <a:r>
            <a:rPr lang="en-US" dirty="0" err="1"/>
            <a:t>Lập</a:t>
          </a:r>
          <a:r>
            <a:rPr lang="en-US" dirty="0"/>
            <a:t> ma </a:t>
          </a:r>
          <a:r>
            <a:rPr lang="en-US" dirty="0" err="1"/>
            <a:t>trận</a:t>
          </a:r>
          <a:r>
            <a:rPr lang="en-US" dirty="0"/>
            <a:t> AHP </a:t>
          </a:r>
          <a:r>
            <a:rPr lang="en-US" dirty="0" err="1"/>
            <a:t>với</a:t>
          </a:r>
          <a:r>
            <a:rPr lang="en-US" dirty="0"/>
            <a:t> </a:t>
          </a:r>
          <a:r>
            <a:rPr lang="en-US" dirty="0" err="1"/>
            <a:t>các</a:t>
          </a:r>
          <a:r>
            <a:rPr lang="en-US" dirty="0"/>
            <a:t> </a:t>
          </a:r>
          <a:r>
            <a:rPr lang="en-US" dirty="0" err="1"/>
            <a:t>mức</a:t>
          </a:r>
          <a:r>
            <a:rPr lang="en-US" dirty="0"/>
            <a:t> </a:t>
          </a:r>
          <a:r>
            <a:rPr lang="en-US" dirty="0" err="1"/>
            <a:t>đánh</a:t>
          </a:r>
          <a:r>
            <a:rPr lang="en-US" dirty="0"/>
            <a:t> </a:t>
          </a:r>
          <a:r>
            <a:rPr lang="en-US" dirty="0" err="1"/>
            <a:t>giá</a:t>
          </a:r>
          <a:r>
            <a:rPr lang="en-US" dirty="0"/>
            <a:t> </a:t>
          </a:r>
          <a:r>
            <a:rPr lang="en-US" dirty="0" err="1"/>
            <a:t>tầm</a:t>
          </a:r>
          <a:r>
            <a:rPr lang="en-US" dirty="0"/>
            <a:t> </a:t>
          </a:r>
          <a:r>
            <a:rPr lang="en-US" dirty="0" err="1"/>
            <a:t>ảnh</a:t>
          </a:r>
          <a:r>
            <a:rPr lang="en-US" dirty="0"/>
            <a:t> </a:t>
          </a:r>
          <a:r>
            <a:rPr lang="en-US" dirty="0" err="1"/>
            <a:t>hưởng</a:t>
          </a:r>
          <a:r>
            <a:rPr lang="en-US" dirty="0"/>
            <a:t> </a:t>
          </a:r>
          <a:r>
            <a:rPr lang="en-US" dirty="0" err="1"/>
            <a:t>của</a:t>
          </a:r>
          <a:r>
            <a:rPr lang="en-US" dirty="0"/>
            <a:t> </a:t>
          </a:r>
          <a:r>
            <a:rPr lang="en-US" dirty="0" err="1"/>
            <a:t>rủi</a:t>
          </a:r>
          <a:r>
            <a:rPr lang="en-US" dirty="0"/>
            <a:t> </a:t>
          </a:r>
          <a:r>
            <a:rPr lang="en-US" dirty="0" err="1"/>
            <a:t>ro</a:t>
          </a:r>
          <a:r>
            <a:rPr lang="en-US" dirty="0"/>
            <a:t> </a:t>
          </a:r>
        </a:p>
      </dgm:t>
    </dgm:pt>
    <dgm:pt modelId="{46742F23-9518-4791-8D38-931078A9DA9C}" type="parTrans" cxnId="{4D17C066-9157-476B-979D-63BD42B44A96}">
      <dgm:prSet/>
      <dgm:spPr/>
      <dgm:t>
        <a:bodyPr/>
        <a:lstStyle/>
        <a:p>
          <a:endParaRPr lang="en-US"/>
        </a:p>
      </dgm:t>
    </dgm:pt>
    <dgm:pt modelId="{77A97173-7952-4F8C-8E04-B464D82F44A5}" type="sibTrans" cxnId="{4D17C066-9157-476B-979D-63BD42B44A96}">
      <dgm:prSet/>
      <dgm:spPr/>
      <dgm:t>
        <a:bodyPr/>
        <a:lstStyle/>
        <a:p>
          <a:endParaRPr lang="en-US"/>
        </a:p>
      </dgm:t>
    </dgm:pt>
    <dgm:pt modelId="{0DBD085D-8460-4194-97D4-E63BD86899E5}" type="pres">
      <dgm:prSet presAssocID="{D34EA986-83D2-4E8C-A0C3-E9D263AADD5F}" presName="linearFlow" presStyleCnt="0">
        <dgm:presLayoutVars>
          <dgm:dir/>
          <dgm:animLvl val="lvl"/>
          <dgm:resizeHandles val="exact"/>
        </dgm:presLayoutVars>
      </dgm:prSet>
      <dgm:spPr/>
    </dgm:pt>
    <dgm:pt modelId="{B0075E8B-F90A-4D66-9653-9F2B05B76BA9}" type="pres">
      <dgm:prSet presAssocID="{5BACD138-B1F6-4FD4-AF2D-C69151C223EC}" presName="composite" presStyleCnt="0"/>
      <dgm:spPr/>
    </dgm:pt>
    <dgm:pt modelId="{6EF90B69-D57E-439D-A144-8C514A42F5B1}" type="pres">
      <dgm:prSet presAssocID="{5BACD138-B1F6-4FD4-AF2D-C69151C223EC}" presName="parentText" presStyleLbl="alignNode1" presStyleIdx="0" presStyleCnt="3">
        <dgm:presLayoutVars>
          <dgm:chMax val="1"/>
          <dgm:bulletEnabled val="1"/>
        </dgm:presLayoutVars>
      </dgm:prSet>
      <dgm:spPr/>
    </dgm:pt>
    <dgm:pt modelId="{A419B517-6847-4589-A48F-C44AF8752702}" type="pres">
      <dgm:prSet presAssocID="{5BACD138-B1F6-4FD4-AF2D-C69151C223EC}" presName="descendantText" presStyleLbl="alignAcc1" presStyleIdx="0" presStyleCnt="3">
        <dgm:presLayoutVars>
          <dgm:bulletEnabled val="1"/>
        </dgm:presLayoutVars>
      </dgm:prSet>
      <dgm:spPr/>
    </dgm:pt>
    <dgm:pt modelId="{1B4272D5-DA22-44B2-9144-1B0371B3E2A6}" type="pres">
      <dgm:prSet presAssocID="{62A56ACA-E791-46F8-95AC-B0EA16026BAA}" presName="sp" presStyleCnt="0"/>
      <dgm:spPr/>
    </dgm:pt>
    <dgm:pt modelId="{2E356B47-B46C-4215-8FA9-31E4F53C4430}" type="pres">
      <dgm:prSet presAssocID="{83D8FB90-42F3-41FD-ABE5-1C4D8791C50E}" presName="composite" presStyleCnt="0"/>
      <dgm:spPr/>
    </dgm:pt>
    <dgm:pt modelId="{9D494FFC-EFD7-4DC7-AE0C-3948C14AC8B7}" type="pres">
      <dgm:prSet presAssocID="{83D8FB90-42F3-41FD-ABE5-1C4D8791C50E}" presName="parentText" presStyleLbl="alignNode1" presStyleIdx="1" presStyleCnt="3">
        <dgm:presLayoutVars>
          <dgm:chMax val="1"/>
          <dgm:bulletEnabled val="1"/>
        </dgm:presLayoutVars>
      </dgm:prSet>
      <dgm:spPr/>
    </dgm:pt>
    <dgm:pt modelId="{953BD110-BE67-473C-9D77-2FFA651B3F57}" type="pres">
      <dgm:prSet presAssocID="{83D8FB90-42F3-41FD-ABE5-1C4D8791C50E}" presName="descendantText" presStyleLbl="alignAcc1" presStyleIdx="1" presStyleCnt="3">
        <dgm:presLayoutVars>
          <dgm:bulletEnabled val="1"/>
        </dgm:presLayoutVars>
      </dgm:prSet>
      <dgm:spPr/>
    </dgm:pt>
    <dgm:pt modelId="{6ED2237C-C6B6-405F-981D-01D116FFAF3E}" type="pres">
      <dgm:prSet presAssocID="{A76D9C3B-9A99-4130-9031-013E7FFC8127}" presName="sp" presStyleCnt="0"/>
      <dgm:spPr/>
    </dgm:pt>
    <dgm:pt modelId="{27F59F36-7946-4118-BE52-5761D4E507FC}" type="pres">
      <dgm:prSet presAssocID="{FC946A91-8849-4E09-AD1A-4088E5D9BEBB}" presName="composite" presStyleCnt="0"/>
      <dgm:spPr/>
    </dgm:pt>
    <dgm:pt modelId="{69C4995A-6A81-4B66-A891-6CC0DDC5B6DE}" type="pres">
      <dgm:prSet presAssocID="{FC946A91-8849-4E09-AD1A-4088E5D9BEBB}" presName="parentText" presStyleLbl="alignNode1" presStyleIdx="2" presStyleCnt="3">
        <dgm:presLayoutVars>
          <dgm:chMax val="1"/>
          <dgm:bulletEnabled val="1"/>
        </dgm:presLayoutVars>
      </dgm:prSet>
      <dgm:spPr/>
    </dgm:pt>
    <dgm:pt modelId="{C719507B-4775-485A-AA11-B90D6538A42D}" type="pres">
      <dgm:prSet presAssocID="{FC946A91-8849-4E09-AD1A-4088E5D9BEBB}" presName="descendantText" presStyleLbl="alignAcc1" presStyleIdx="2" presStyleCnt="3">
        <dgm:presLayoutVars>
          <dgm:bulletEnabled val="1"/>
        </dgm:presLayoutVars>
      </dgm:prSet>
      <dgm:spPr/>
    </dgm:pt>
  </dgm:ptLst>
  <dgm:cxnLst>
    <dgm:cxn modelId="{34566B0C-A23B-4DB6-8828-4ECBE81024A0}" srcId="{5BACD138-B1F6-4FD4-AF2D-C69151C223EC}" destId="{A7585465-5225-4CD9-ABEF-7C37DAE46488}" srcOrd="0" destOrd="0" parTransId="{DE81B9F3-FD9B-4D07-A194-5E16B83CADD8}" sibTransId="{AD11D35C-E178-4684-8B52-5DA556A0752E}"/>
    <dgm:cxn modelId="{9FC5CB1A-27C4-42A0-A863-ACCFC609947D}" srcId="{D34EA986-83D2-4E8C-A0C3-E9D263AADD5F}" destId="{83D8FB90-42F3-41FD-ABE5-1C4D8791C50E}" srcOrd="1" destOrd="0" parTransId="{2515AA50-D7DE-42B9-A1B5-13F8412EEB0B}" sibTransId="{A76D9C3B-9A99-4130-9031-013E7FFC8127}"/>
    <dgm:cxn modelId="{1C8BA61F-17A7-4D2C-9109-2FB20C2EA036}" type="presOf" srcId="{ADFEAC3C-A841-4D01-AE49-6612BDD08E0C}" destId="{C719507B-4775-485A-AA11-B90D6538A42D}" srcOrd="0" destOrd="0" presId="urn:microsoft.com/office/officeart/2005/8/layout/chevron2"/>
    <dgm:cxn modelId="{0E03EC62-041B-483A-8FB8-4DF358305492}" type="presOf" srcId="{7FA4D01D-606B-4FB8-BF4A-F39FBBA0B04F}" destId="{953BD110-BE67-473C-9D77-2FFA651B3F57}" srcOrd="0" destOrd="0" presId="urn:microsoft.com/office/officeart/2005/8/layout/chevron2"/>
    <dgm:cxn modelId="{275B9365-B646-4013-802D-FC510C8BB9FE}" srcId="{83D8FB90-42F3-41FD-ABE5-1C4D8791C50E}" destId="{7FA4D01D-606B-4FB8-BF4A-F39FBBA0B04F}" srcOrd="0" destOrd="0" parTransId="{AE03F0EA-779A-40E4-89E7-A8292DD75051}" sibTransId="{A59DCB39-9BD0-43B1-BAAC-295E1E28DDD2}"/>
    <dgm:cxn modelId="{4D17C066-9157-476B-979D-63BD42B44A96}" srcId="{FC946A91-8849-4E09-AD1A-4088E5D9BEBB}" destId="{ADFEAC3C-A841-4D01-AE49-6612BDD08E0C}" srcOrd="0" destOrd="0" parTransId="{46742F23-9518-4791-8D38-931078A9DA9C}" sibTransId="{77A97173-7952-4F8C-8E04-B464D82F44A5}"/>
    <dgm:cxn modelId="{53F61949-EBE4-49B1-9AB2-348D9241A06C}" type="presOf" srcId="{FC946A91-8849-4E09-AD1A-4088E5D9BEBB}" destId="{69C4995A-6A81-4B66-A891-6CC0DDC5B6DE}" srcOrd="0" destOrd="0" presId="urn:microsoft.com/office/officeart/2005/8/layout/chevron2"/>
    <dgm:cxn modelId="{60456C69-803A-4FA8-A2BD-2C980A5180F9}" type="presOf" srcId="{A7585465-5225-4CD9-ABEF-7C37DAE46488}" destId="{A419B517-6847-4589-A48F-C44AF8752702}" srcOrd="0" destOrd="0" presId="urn:microsoft.com/office/officeart/2005/8/layout/chevron2"/>
    <dgm:cxn modelId="{3C22E24F-7ED8-47B6-BD92-BE3C818C8D3B}" srcId="{D34EA986-83D2-4E8C-A0C3-E9D263AADD5F}" destId="{FC946A91-8849-4E09-AD1A-4088E5D9BEBB}" srcOrd="2" destOrd="0" parTransId="{E2FE035A-13BB-48C2-9147-1A44A667819D}" sibTransId="{EFD2B833-FD33-47CB-9CE9-B04DEF672A36}"/>
    <dgm:cxn modelId="{DF15BD5A-91AD-4CC6-A12B-526D7A808D8C}" type="presOf" srcId="{D34EA986-83D2-4E8C-A0C3-E9D263AADD5F}" destId="{0DBD085D-8460-4194-97D4-E63BD86899E5}" srcOrd="0" destOrd="0" presId="urn:microsoft.com/office/officeart/2005/8/layout/chevron2"/>
    <dgm:cxn modelId="{4D95B89C-765D-4D57-B06B-AB529BD9ECC9}" type="presOf" srcId="{83D8FB90-42F3-41FD-ABE5-1C4D8791C50E}" destId="{9D494FFC-EFD7-4DC7-AE0C-3948C14AC8B7}" srcOrd="0" destOrd="0" presId="urn:microsoft.com/office/officeart/2005/8/layout/chevron2"/>
    <dgm:cxn modelId="{249002B1-6DED-4D71-B54A-E3E9FE6638D7}" srcId="{D34EA986-83D2-4E8C-A0C3-E9D263AADD5F}" destId="{5BACD138-B1F6-4FD4-AF2D-C69151C223EC}" srcOrd="0" destOrd="0" parTransId="{A542CB5E-33F8-456A-A08E-6A8FDB6FA73F}" sibTransId="{62A56ACA-E791-46F8-95AC-B0EA16026BAA}"/>
    <dgm:cxn modelId="{EAA0A9CC-7DB9-4499-8CB1-47B9B30DBF8B}" type="presOf" srcId="{5BACD138-B1F6-4FD4-AF2D-C69151C223EC}" destId="{6EF90B69-D57E-439D-A144-8C514A42F5B1}" srcOrd="0" destOrd="0" presId="urn:microsoft.com/office/officeart/2005/8/layout/chevron2"/>
    <dgm:cxn modelId="{3EF58589-6783-450A-B3DE-0EEB14913908}" type="presParOf" srcId="{0DBD085D-8460-4194-97D4-E63BD86899E5}" destId="{B0075E8B-F90A-4D66-9653-9F2B05B76BA9}" srcOrd="0" destOrd="0" presId="urn:microsoft.com/office/officeart/2005/8/layout/chevron2"/>
    <dgm:cxn modelId="{90F5F736-6EDE-4F70-A53D-D7FD5D96EE1C}" type="presParOf" srcId="{B0075E8B-F90A-4D66-9653-9F2B05B76BA9}" destId="{6EF90B69-D57E-439D-A144-8C514A42F5B1}" srcOrd="0" destOrd="0" presId="urn:microsoft.com/office/officeart/2005/8/layout/chevron2"/>
    <dgm:cxn modelId="{6CC3D8ED-2D62-4773-B9E9-A12486567B1F}" type="presParOf" srcId="{B0075E8B-F90A-4D66-9653-9F2B05B76BA9}" destId="{A419B517-6847-4589-A48F-C44AF8752702}" srcOrd="1" destOrd="0" presId="urn:microsoft.com/office/officeart/2005/8/layout/chevron2"/>
    <dgm:cxn modelId="{624C32AC-5FB3-467D-9382-1C1430846D36}" type="presParOf" srcId="{0DBD085D-8460-4194-97D4-E63BD86899E5}" destId="{1B4272D5-DA22-44B2-9144-1B0371B3E2A6}" srcOrd="1" destOrd="0" presId="urn:microsoft.com/office/officeart/2005/8/layout/chevron2"/>
    <dgm:cxn modelId="{D9F66460-F083-44B6-93B7-A77777CDA11A}" type="presParOf" srcId="{0DBD085D-8460-4194-97D4-E63BD86899E5}" destId="{2E356B47-B46C-4215-8FA9-31E4F53C4430}" srcOrd="2" destOrd="0" presId="urn:microsoft.com/office/officeart/2005/8/layout/chevron2"/>
    <dgm:cxn modelId="{7A1D26BB-4BAC-4349-9620-4858DF4BDA57}" type="presParOf" srcId="{2E356B47-B46C-4215-8FA9-31E4F53C4430}" destId="{9D494FFC-EFD7-4DC7-AE0C-3948C14AC8B7}" srcOrd="0" destOrd="0" presId="urn:microsoft.com/office/officeart/2005/8/layout/chevron2"/>
    <dgm:cxn modelId="{67F6C419-1537-4777-9D39-50F322A62BCE}" type="presParOf" srcId="{2E356B47-B46C-4215-8FA9-31E4F53C4430}" destId="{953BD110-BE67-473C-9D77-2FFA651B3F57}" srcOrd="1" destOrd="0" presId="urn:microsoft.com/office/officeart/2005/8/layout/chevron2"/>
    <dgm:cxn modelId="{F98D8435-C1E1-495B-AFE9-AC6CCB2EFCEA}" type="presParOf" srcId="{0DBD085D-8460-4194-97D4-E63BD86899E5}" destId="{6ED2237C-C6B6-405F-981D-01D116FFAF3E}" srcOrd="3" destOrd="0" presId="urn:microsoft.com/office/officeart/2005/8/layout/chevron2"/>
    <dgm:cxn modelId="{6E585909-8732-48D0-81FB-F869B4A70094}" type="presParOf" srcId="{0DBD085D-8460-4194-97D4-E63BD86899E5}" destId="{27F59F36-7946-4118-BE52-5761D4E507FC}" srcOrd="4" destOrd="0" presId="urn:microsoft.com/office/officeart/2005/8/layout/chevron2"/>
    <dgm:cxn modelId="{BB04C4A5-F747-49BF-AA42-F0D9478FF459}" type="presParOf" srcId="{27F59F36-7946-4118-BE52-5761D4E507FC}" destId="{69C4995A-6A81-4B66-A891-6CC0DDC5B6DE}" srcOrd="0" destOrd="0" presId="urn:microsoft.com/office/officeart/2005/8/layout/chevron2"/>
    <dgm:cxn modelId="{4CCED59E-49CB-4A0A-AB95-3A6E40877AB0}" type="presParOf" srcId="{27F59F36-7946-4118-BE52-5761D4E507FC}" destId="{C719507B-4775-485A-AA11-B90D6538A42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DA0EB7-B9D0-487C-A59D-32EB035F3D82}"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639E9196-BDEE-407F-AD90-EF4C5F027D23}">
      <dgm:prSet phldrT="[Text]"/>
      <dgm:spPr/>
      <dgm:t>
        <a:bodyPr/>
        <a:lstStyle/>
        <a:p>
          <a:r>
            <a:rPr lang="en-US" dirty="0"/>
            <a:t>49 </a:t>
          </a:r>
          <a:r>
            <a:rPr lang="en-US" dirty="0" err="1"/>
            <a:t>khía</a:t>
          </a:r>
          <a:r>
            <a:rPr lang="en-US" dirty="0"/>
            <a:t> </a:t>
          </a:r>
          <a:r>
            <a:rPr lang="en-US" dirty="0" err="1"/>
            <a:t>cạnh</a:t>
          </a:r>
          <a:endParaRPr lang="en-US" dirty="0"/>
        </a:p>
      </dgm:t>
    </dgm:pt>
    <dgm:pt modelId="{50542ABE-27C0-4430-9C76-2302FD02AE4F}" type="parTrans" cxnId="{EE20E2BD-05E9-4FD9-8BF7-351A12906488}">
      <dgm:prSet/>
      <dgm:spPr/>
      <dgm:t>
        <a:bodyPr/>
        <a:lstStyle/>
        <a:p>
          <a:endParaRPr lang="en-US"/>
        </a:p>
      </dgm:t>
    </dgm:pt>
    <dgm:pt modelId="{F8F5F697-602B-4584-BCF8-8BF68FA785C3}" type="sibTrans" cxnId="{EE20E2BD-05E9-4FD9-8BF7-351A12906488}">
      <dgm:prSet/>
      <dgm:spPr/>
      <dgm:t>
        <a:bodyPr/>
        <a:lstStyle/>
        <a:p>
          <a:endParaRPr lang="en-US"/>
        </a:p>
      </dgm:t>
    </dgm:pt>
    <dgm:pt modelId="{1632BED7-F976-4737-94FE-E95C90C196D8}">
      <dgm:prSet phldrT="[Text]"/>
      <dgm:spPr/>
      <dgm:t>
        <a:bodyPr/>
        <a:lstStyle/>
        <a:p>
          <a:r>
            <a:rPr lang="en-US" dirty="0"/>
            <a:t>524 </a:t>
          </a:r>
          <a:r>
            <a:rPr lang="en-US" dirty="0" err="1"/>
            <a:t>rủi</a:t>
          </a:r>
          <a:r>
            <a:rPr lang="en-US" dirty="0"/>
            <a:t> </a:t>
          </a:r>
          <a:r>
            <a:rPr lang="en-US" dirty="0" err="1"/>
            <a:t>ro</a:t>
          </a:r>
          <a:r>
            <a:rPr lang="en-US" dirty="0"/>
            <a:t> </a:t>
          </a:r>
          <a:r>
            <a:rPr lang="en-US" dirty="0" err="1"/>
            <a:t>có</a:t>
          </a:r>
          <a:r>
            <a:rPr lang="en-US" dirty="0"/>
            <a:t> </a:t>
          </a:r>
          <a:r>
            <a:rPr lang="en-US" dirty="0" err="1"/>
            <a:t>thể</a:t>
          </a:r>
          <a:r>
            <a:rPr lang="en-US" dirty="0"/>
            <a:t> </a:t>
          </a:r>
          <a:r>
            <a:rPr lang="en-US" dirty="0" err="1"/>
            <a:t>xảy</a:t>
          </a:r>
          <a:r>
            <a:rPr lang="en-US" dirty="0"/>
            <a:t> ra</a:t>
          </a:r>
        </a:p>
      </dgm:t>
    </dgm:pt>
    <dgm:pt modelId="{7E165540-C991-48EE-8437-7BEC95C1995B}" type="parTrans" cxnId="{AC736888-432F-4693-845F-E5735DAEF39A}">
      <dgm:prSet/>
      <dgm:spPr/>
      <dgm:t>
        <a:bodyPr/>
        <a:lstStyle/>
        <a:p>
          <a:endParaRPr lang="en-US"/>
        </a:p>
      </dgm:t>
    </dgm:pt>
    <dgm:pt modelId="{A3548EB8-4407-46E5-8F91-8BEF2FB10886}" type="sibTrans" cxnId="{AC736888-432F-4693-845F-E5735DAEF39A}">
      <dgm:prSet/>
      <dgm:spPr/>
      <dgm:t>
        <a:bodyPr/>
        <a:lstStyle/>
        <a:p>
          <a:endParaRPr lang="en-US"/>
        </a:p>
      </dgm:t>
    </dgm:pt>
    <dgm:pt modelId="{4BB5D2AA-BF5C-4626-ACA5-E956FD2F557D}">
      <dgm:prSet phldrT="[Text]"/>
      <dgm:spPr/>
      <dgm:t>
        <a:bodyPr/>
        <a:lstStyle/>
        <a:p>
          <a:r>
            <a:rPr lang="en-US" dirty="0"/>
            <a:t>53 </a:t>
          </a:r>
          <a:r>
            <a:rPr lang="en-US" dirty="0" err="1"/>
            <a:t>câu</a:t>
          </a:r>
          <a:r>
            <a:rPr lang="en-US" dirty="0"/>
            <a:t> </a:t>
          </a:r>
          <a:r>
            <a:rPr lang="en-US" dirty="0" err="1"/>
            <a:t>hỏi</a:t>
          </a:r>
          <a:endParaRPr lang="en-US" dirty="0"/>
        </a:p>
      </dgm:t>
    </dgm:pt>
    <dgm:pt modelId="{0A37776E-C04B-4153-BF87-786136318609}" type="parTrans" cxnId="{B311E056-3646-47AF-98CC-B5D3501540A8}">
      <dgm:prSet/>
      <dgm:spPr/>
      <dgm:t>
        <a:bodyPr/>
        <a:lstStyle/>
        <a:p>
          <a:endParaRPr lang="en-US"/>
        </a:p>
      </dgm:t>
    </dgm:pt>
    <dgm:pt modelId="{2CDD86F5-CE37-4DAC-BE04-E75DCE41E9EB}" type="sibTrans" cxnId="{B311E056-3646-47AF-98CC-B5D3501540A8}">
      <dgm:prSet/>
      <dgm:spPr/>
      <dgm:t>
        <a:bodyPr/>
        <a:lstStyle/>
        <a:p>
          <a:endParaRPr lang="en-US"/>
        </a:p>
      </dgm:t>
    </dgm:pt>
    <dgm:pt modelId="{E93CDD20-EBA5-4DE8-99E2-B70323892714}">
      <dgm:prSet phldrT="[Text]"/>
      <dgm:spPr/>
      <dgm:t>
        <a:bodyPr/>
        <a:lstStyle/>
        <a:p>
          <a:r>
            <a:rPr lang="en-US" dirty="0"/>
            <a:t>163 rules </a:t>
          </a:r>
          <a:r>
            <a:rPr lang="en-US" dirty="0" err="1"/>
            <a:t>để</a:t>
          </a:r>
          <a:r>
            <a:rPr lang="en-US" dirty="0"/>
            <a:t> </a:t>
          </a:r>
          <a:r>
            <a:rPr lang="en-US" dirty="0" err="1"/>
            <a:t>giải</a:t>
          </a:r>
          <a:r>
            <a:rPr lang="en-US" dirty="0"/>
            <a:t> </a:t>
          </a:r>
          <a:r>
            <a:rPr lang="en-US" dirty="0" err="1"/>
            <a:t>quyết</a:t>
          </a:r>
          <a:endParaRPr lang="en-US" dirty="0"/>
        </a:p>
      </dgm:t>
    </dgm:pt>
    <dgm:pt modelId="{754B57C5-722E-40EB-ACB6-B62167DFB3C0}" type="parTrans" cxnId="{A34F3042-9EE6-4A92-AEF4-30F0A7A8E804}">
      <dgm:prSet/>
      <dgm:spPr/>
      <dgm:t>
        <a:bodyPr/>
        <a:lstStyle/>
        <a:p>
          <a:endParaRPr lang="en-US"/>
        </a:p>
      </dgm:t>
    </dgm:pt>
    <dgm:pt modelId="{B807347C-3CC7-4FC0-8D7E-5BE20FAD3468}" type="sibTrans" cxnId="{A34F3042-9EE6-4A92-AEF4-30F0A7A8E804}">
      <dgm:prSet/>
      <dgm:spPr/>
      <dgm:t>
        <a:bodyPr/>
        <a:lstStyle/>
        <a:p>
          <a:endParaRPr lang="en-US"/>
        </a:p>
      </dgm:t>
    </dgm:pt>
    <dgm:pt modelId="{005BA793-6E57-4107-8B68-D80089D8A9D0}" type="pres">
      <dgm:prSet presAssocID="{3EDA0EB7-B9D0-487C-A59D-32EB035F3D82}" presName="layout" presStyleCnt="0">
        <dgm:presLayoutVars>
          <dgm:chMax/>
          <dgm:chPref/>
          <dgm:dir/>
          <dgm:resizeHandles/>
        </dgm:presLayoutVars>
      </dgm:prSet>
      <dgm:spPr/>
    </dgm:pt>
    <dgm:pt modelId="{B0297E48-3A5B-4056-AD16-B2D484AF4572}" type="pres">
      <dgm:prSet presAssocID="{639E9196-BDEE-407F-AD90-EF4C5F027D23}" presName="root" presStyleCnt="0">
        <dgm:presLayoutVars>
          <dgm:chMax/>
          <dgm:chPref/>
        </dgm:presLayoutVars>
      </dgm:prSet>
      <dgm:spPr/>
    </dgm:pt>
    <dgm:pt modelId="{040AFABB-F3C7-45AF-93F3-3C52F3AEF9E7}" type="pres">
      <dgm:prSet presAssocID="{639E9196-BDEE-407F-AD90-EF4C5F027D23}" presName="rootComposite" presStyleCnt="0">
        <dgm:presLayoutVars/>
      </dgm:prSet>
      <dgm:spPr/>
    </dgm:pt>
    <dgm:pt modelId="{B6A66E8F-44CF-4C29-A6B9-34E65CE37C57}" type="pres">
      <dgm:prSet presAssocID="{639E9196-BDEE-407F-AD90-EF4C5F027D23}" presName="ParentAccent" presStyleLbl="alignNode1" presStyleIdx="0" presStyleCnt="2"/>
      <dgm:spPr/>
    </dgm:pt>
    <dgm:pt modelId="{7993E96F-3B1F-40FA-81A0-E54A50FCDE1E}" type="pres">
      <dgm:prSet presAssocID="{639E9196-BDEE-407F-AD90-EF4C5F027D23}" presName="ParentSmallAccent" presStyleLbl="fgAcc1" presStyleIdx="0" presStyleCnt="2"/>
      <dgm:spPr/>
    </dgm:pt>
    <dgm:pt modelId="{BCEC407A-8654-4204-8E8C-12ABAD14A986}" type="pres">
      <dgm:prSet presAssocID="{639E9196-BDEE-407F-AD90-EF4C5F027D23}" presName="Parent" presStyleLbl="revTx" presStyleIdx="0" presStyleCnt="4">
        <dgm:presLayoutVars>
          <dgm:chMax/>
          <dgm:chPref val="4"/>
          <dgm:bulletEnabled val="1"/>
        </dgm:presLayoutVars>
      </dgm:prSet>
      <dgm:spPr/>
    </dgm:pt>
    <dgm:pt modelId="{D0637271-B76A-4F26-90FC-CFBE978E8684}" type="pres">
      <dgm:prSet presAssocID="{639E9196-BDEE-407F-AD90-EF4C5F027D23}" presName="childShape" presStyleCnt="0">
        <dgm:presLayoutVars>
          <dgm:chMax val="0"/>
          <dgm:chPref val="0"/>
        </dgm:presLayoutVars>
      </dgm:prSet>
      <dgm:spPr/>
    </dgm:pt>
    <dgm:pt modelId="{435ABFA5-C0F2-4AC8-8AFA-7706BB02C558}" type="pres">
      <dgm:prSet presAssocID="{1632BED7-F976-4737-94FE-E95C90C196D8}" presName="childComposite" presStyleCnt="0">
        <dgm:presLayoutVars>
          <dgm:chMax val="0"/>
          <dgm:chPref val="0"/>
        </dgm:presLayoutVars>
      </dgm:prSet>
      <dgm:spPr/>
    </dgm:pt>
    <dgm:pt modelId="{0C0FECC6-C3D6-4C9A-8560-9DC19F09F731}" type="pres">
      <dgm:prSet presAssocID="{1632BED7-F976-4737-94FE-E95C90C196D8}" presName="ChildAccent" presStyleLbl="solidFgAcc1" presStyleIdx="0" presStyleCnt="2"/>
      <dgm:spPr/>
    </dgm:pt>
    <dgm:pt modelId="{F15F4A72-C798-4E92-AA22-97CFF2847232}" type="pres">
      <dgm:prSet presAssocID="{1632BED7-F976-4737-94FE-E95C90C196D8}" presName="Child" presStyleLbl="revTx" presStyleIdx="1" presStyleCnt="4">
        <dgm:presLayoutVars>
          <dgm:chMax val="0"/>
          <dgm:chPref val="0"/>
          <dgm:bulletEnabled val="1"/>
        </dgm:presLayoutVars>
      </dgm:prSet>
      <dgm:spPr/>
    </dgm:pt>
    <dgm:pt modelId="{CAE3F00F-CFEB-4D4B-B741-831964E4E67E}" type="pres">
      <dgm:prSet presAssocID="{4BB5D2AA-BF5C-4626-ACA5-E956FD2F557D}" presName="root" presStyleCnt="0">
        <dgm:presLayoutVars>
          <dgm:chMax/>
          <dgm:chPref/>
        </dgm:presLayoutVars>
      </dgm:prSet>
      <dgm:spPr/>
    </dgm:pt>
    <dgm:pt modelId="{437A402E-9BD2-4E66-9222-B7A8FDF75467}" type="pres">
      <dgm:prSet presAssocID="{4BB5D2AA-BF5C-4626-ACA5-E956FD2F557D}" presName="rootComposite" presStyleCnt="0">
        <dgm:presLayoutVars/>
      </dgm:prSet>
      <dgm:spPr/>
    </dgm:pt>
    <dgm:pt modelId="{532D0E7C-8875-4E28-96FB-271C8D999814}" type="pres">
      <dgm:prSet presAssocID="{4BB5D2AA-BF5C-4626-ACA5-E956FD2F557D}" presName="ParentAccent" presStyleLbl="alignNode1" presStyleIdx="1" presStyleCnt="2"/>
      <dgm:spPr/>
    </dgm:pt>
    <dgm:pt modelId="{3923651B-C96C-4F7D-B23D-BA527BEC5933}" type="pres">
      <dgm:prSet presAssocID="{4BB5D2AA-BF5C-4626-ACA5-E956FD2F557D}" presName="ParentSmallAccent" presStyleLbl="fgAcc1" presStyleIdx="1" presStyleCnt="2"/>
      <dgm:spPr/>
    </dgm:pt>
    <dgm:pt modelId="{FEB46267-0244-459D-A669-71758B092CF4}" type="pres">
      <dgm:prSet presAssocID="{4BB5D2AA-BF5C-4626-ACA5-E956FD2F557D}" presName="Parent" presStyleLbl="revTx" presStyleIdx="2" presStyleCnt="4">
        <dgm:presLayoutVars>
          <dgm:chMax/>
          <dgm:chPref val="4"/>
          <dgm:bulletEnabled val="1"/>
        </dgm:presLayoutVars>
      </dgm:prSet>
      <dgm:spPr/>
    </dgm:pt>
    <dgm:pt modelId="{24F678DD-D070-4FC7-95F9-DCD102EC0B46}" type="pres">
      <dgm:prSet presAssocID="{4BB5D2AA-BF5C-4626-ACA5-E956FD2F557D}" presName="childShape" presStyleCnt="0">
        <dgm:presLayoutVars>
          <dgm:chMax val="0"/>
          <dgm:chPref val="0"/>
        </dgm:presLayoutVars>
      </dgm:prSet>
      <dgm:spPr/>
    </dgm:pt>
    <dgm:pt modelId="{C5D4B3E5-E7C0-40C1-9B71-45CFEA525979}" type="pres">
      <dgm:prSet presAssocID="{E93CDD20-EBA5-4DE8-99E2-B70323892714}" presName="childComposite" presStyleCnt="0">
        <dgm:presLayoutVars>
          <dgm:chMax val="0"/>
          <dgm:chPref val="0"/>
        </dgm:presLayoutVars>
      </dgm:prSet>
      <dgm:spPr/>
    </dgm:pt>
    <dgm:pt modelId="{EE71053D-01F4-4445-AB5A-C7DEFDCFD082}" type="pres">
      <dgm:prSet presAssocID="{E93CDD20-EBA5-4DE8-99E2-B70323892714}" presName="ChildAccent" presStyleLbl="solidFgAcc1" presStyleIdx="1" presStyleCnt="2"/>
      <dgm:spPr/>
    </dgm:pt>
    <dgm:pt modelId="{9BD26275-5651-49FB-9AD3-8EEF40B9D2F9}" type="pres">
      <dgm:prSet presAssocID="{E93CDD20-EBA5-4DE8-99E2-B70323892714}" presName="Child" presStyleLbl="revTx" presStyleIdx="3" presStyleCnt="4">
        <dgm:presLayoutVars>
          <dgm:chMax val="0"/>
          <dgm:chPref val="0"/>
          <dgm:bulletEnabled val="1"/>
        </dgm:presLayoutVars>
      </dgm:prSet>
      <dgm:spPr/>
    </dgm:pt>
  </dgm:ptLst>
  <dgm:cxnLst>
    <dgm:cxn modelId="{A34F3042-9EE6-4A92-AEF4-30F0A7A8E804}" srcId="{4BB5D2AA-BF5C-4626-ACA5-E956FD2F557D}" destId="{E93CDD20-EBA5-4DE8-99E2-B70323892714}" srcOrd="0" destOrd="0" parTransId="{754B57C5-722E-40EB-ACB6-B62167DFB3C0}" sibTransId="{B807347C-3CC7-4FC0-8D7E-5BE20FAD3468}"/>
    <dgm:cxn modelId="{B311E056-3646-47AF-98CC-B5D3501540A8}" srcId="{3EDA0EB7-B9D0-487C-A59D-32EB035F3D82}" destId="{4BB5D2AA-BF5C-4626-ACA5-E956FD2F557D}" srcOrd="1" destOrd="0" parTransId="{0A37776E-C04B-4153-BF87-786136318609}" sibTransId="{2CDD86F5-CE37-4DAC-BE04-E75DCE41E9EB}"/>
    <dgm:cxn modelId="{48C9F181-4AD5-4571-A036-2E0E02A9EBAB}" type="presOf" srcId="{E93CDD20-EBA5-4DE8-99E2-B70323892714}" destId="{9BD26275-5651-49FB-9AD3-8EEF40B9D2F9}" srcOrd="0" destOrd="0" presId="urn:microsoft.com/office/officeart/2008/layout/SquareAccentList"/>
    <dgm:cxn modelId="{AC736888-432F-4693-845F-E5735DAEF39A}" srcId="{639E9196-BDEE-407F-AD90-EF4C5F027D23}" destId="{1632BED7-F976-4737-94FE-E95C90C196D8}" srcOrd="0" destOrd="0" parTransId="{7E165540-C991-48EE-8437-7BEC95C1995B}" sibTransId="{A3548EB8-4407-46E5-8F91-8BEF2FB10886}"/>
    <dgm:cxn modelId="{096863A9-FCDB-4916-8A11-DFCDBFAFB976}" type="presOf" srcId="{639E9196-BDEE-407F-AD90-EF4C5F027D23}" destId="{BCEC407A-8654-4204-8E8C-12ABAD14A986}" srcOrd="0" destOrd="0" presId="urn:microsoft.com/office/officeart/2008/layout/SquareAccentList"/>
    <dgm:cxn modelId="{798363AA-0AB4-4677-B9A1-E94EDDB95916}" type="presOf" srcId="{3EDA0EB7-B9D0-487C-A59D-32EB035F3D82}" destId="{005BA793-6E57-4107-8B68-D80089D8A9D0}" srcOrd="0" destOrd="0" presId="urn:microsoft.com/office/officeart/2008/layout/SquareAccentList"/>
    <dgm:cxn modelId="{4F6505B9-CA5B-4692-8A3A-E3E68099BA59}" type="presOf" srcId="{4BB5D2AA-BF5C-4626-ACA5-E956FD2F557D}" destId="{FEB46267-0244-459D-A669-71758B092CF4}" srcOrd="0" destOrd="0" presId="urn:microsoft.com/office/officeart/2008/layout/SquareAccentList"/>
    <dgm:cxn modelId="{EE20E2BD-05E9-4FD9-8BF7-351A12906488}" srcId="{3EDA0EB7-B9D0-487C-A59D-32EB035F3D82}" destId="{639E9196-BDEE-407F-AD90-EF4C5F027D23}" srcOrd="0" destOrd="0" parTransId="{50542ABE-27C0-4430-9C76-2302FD02AE4F}" sibTransId="{F8F5F697-602B-4584-BCF8-8BF68FA785C3}"/>
    <dgm:cxn modelId="{B7D189E2-4C2A-454B-A438-CA52BD363F2C}" type="presOf" srcId="{1632BED7-F976-4737-94FE-E95C90C196D8}" destId="{F15F4A72-C798-4E92-AA22-97CFF2847232}" srcOrd="0" destOrd="0" presId="urn:microsoft.com/office/officeart/2008/layout/SquareAccentList"/>
    <dgm:cxn modelId="{BD8A3513-75E1-43F9-B525-4DB086BB4B36}" type="presParOf" srcId="{005BA793-6E57-4107-8B68-D80089D8A9D0}" destId="{B0297E48-3A5B-4056-AD16-B2D484AF4572}" srcOrd="0" destOrd="0" presId="urn:microsoft.com/office/officeart/2008/layout/SquareAccentList"/>
    <dgm:cxn modelId="{BE942B68-394B-43B3-9BB8-A1F3E3A9E211}" type="presParOf" srcId="{B0297E48-3A5B-4056-AD16-B2D484AF4572}" destId="{040AFABB-F3C7-45AF-93F3-3C52F3AEF9E7}" srcOrd="0" destOrd="0" presId="urn:microsoft.com/office/officeart/2008/layout/SquareAccentList"/>
    <dgm:cxn modelId="{C155EFBC-AB58-4C11-9E2B-C4D314F1A707}" type="presParOf" srcId="{040AFABB-F3C7-45AF-93F3-3C52F3AEF9E7}" destId="{B6A66E8F-44CF-4C29-A6B9-34E65CE37C57}" srcOrd="0" destOrd="0" presId="urn:microsoft.com/office/officeart/2008/layout/SquareAccentList"/>
    <dgm:cxn modelId="{68E0C253-BEF0-465A-92D2-D7367B5E38A0}" type="presParOf" srcId="{040AFABB-F3C7-45AF-93F3-3C52F3AEF9E7}" destId="{7993E96F-3B1F-40FA-81A0-E54A50FCDE1E}" srcOrd="1" destOrd="0" presId="urn:microsoft.com/office/officeart/2008/layout/SquareAccentList"/>
    <dgm:cxn modelId="{37924485-AF6C-48C4-A2B2-818569AA7384}" type="presParOf" srcId="{040AFABB-F3C7-45AF-93F3-3C52F3AEF9E7}" destId="{BCEC407A-8654-4204-8E8C-12ABAD14A986}" srcOrd="2" destOrd="0" presId="urn:microsoft.com/office/officeart/2008/layout/SquareAccentList"/>
    <dgm:cxn modelId="{275992CC-32A5-4DD5-881E-729C592DCB61}" type="presParOf" srcId="{B0297E48-3A5B-4056-AD16-B2D484AF4572}" destId="{D0637271-B76A-4F26-90FC-CFBE978E8684}" srcOrd="1" destOrd="0" presId="urn:microsoft.com/office/officeart/2008/layout/SquareAccentList"/>
    <dgm:cxn modelId="{865DE430-DB69-4178-8400-34A44D390367}" type="presParOf" srcId="{D0637271-B76A-4F26-90FC-CFBE978E8684}" destId="{435ABFA5-C0F2-4AC8-8AFA-7706BB02C558}" srcOrd="0" destOrd="0" presId="urn:microsoft.com/office/officeart/2008/layout/SquareAccentList"/>
    <dgm:cxn modelId="{E107B363-63B3-48DB-A1EC-121479FD3EE3}" type="presParOf" srcId="{435ABFA5-C0F2-4AC8-8AFA-7706BB02C558}" destId="{0C0FECC6-C3D6-4C9A-8560-9DC19F09F731}" srcOrd="0" destOrd="0" presId="urn:microsoft.com/office/officeart/2008/layout/SquareAccentList"/>
    <dgm:cxn modelId="{169AFAA9-F11E-43D2-BC18-984CD3CC254E}" type="presParOf" srcId="{435ABFA5-C0F2-4AC8-8AFA-7706BB02C558}" destId="{F15F4A72-C798-4E92-AA22-97CFF2847232}" srcOrd="1" destOrd="0" presId="urn:microsoft.com/office/officeart/2008/layout/SquareAccentList"/>
    <dgm:cxn modelId="{333274F1-6B50-4570-B1D9-1A72AA53F84C}" type="presParOf" srcId="{005BA793-6E57-4107-8B68-D80089D8A9D0}" destId="{CAE3F00F-CFEB-4D4B-B741-831964E4E67E}" srcOrd="1" destOrd="0" presId="urn:microsoft.com/office/officeart/2008/layout/SquareAccentList"/>
    <dgm:cxn modelId="{27CFBCD2-4685-4742-8AD9-8DF7E1B94799}" type="presParOf" srcId="{CAE3F00F-CFEB-4D4B-B741-831964E4E67E}" destId="{437A402E-9BD2-4E66-9222-B7A8FDF75467}" srcOrd="0" destOrd="0" presId="urn:microsoft.com/office/officeart/2008/layout/SquareAccentList"/>
    <dgm:cxn modelId="{3DDCC6B0-1F4D-400D-8C50-033612988D34}" type="presParOf" srcId="{437A402E-9BD2-4E66-9222-B7A8FDF75467}" destId="{532D0E7C-8875-4E28-96FB-271C8D999814}" srcOrd="0" destOrd="0" presId="urn:microsoft.com/office/officeart/2008/layout/SquareAccentList"/>
    <dgm:cxn modelId="{C1647461-4286-4152-AA50-882C17F00315}" type="presParOf" srcId="{437A402E-9BD2-4E66-9222-B7A8FDF75467}" destId="{3923651B-C96C-4F7D-B23D-BA527BEC5933}" srcOrd="1" destOrd="0" presId="urn:microsoft.com/office/officeart/2008/layout/SquareAccentList"/>
    <dgm:cxn modelId="{F89BD743-7424-4599-9B23-DE64E1EE61F3}" type="presParOf" srcId="{437A402E-9BD2-4E66-9222-B7A8FDF75467}" destId="{FEB46267-0244-459D-A669-71758B092CF4}" srcOrd="2" destOrd="0" presId="urn:microsoft.com/office/officeart/2008/layout/SquareAccentList"/>
    <dgm:cxn modelId="{68262C93-1CD0-4F72-AD34-44C23D465607}" type="presParOf" srcId="{CAE3F00F-CFEB-4D4B-B741-831964E4E67E}" destId="{24F678DD-D070-4FC7-95F9-DCD102EC0B46}" srcOrd="1" destOrd="0" presId="urn:microsoft.com/office/officeart/2008/layout/SquareAccentList"/>
    <dgm:cxn modelId="{E0D35000-2D6D-45CF-8790-EC314C2600F1}" type="presParOf" srcId="{24F678DD-D070-4FC7-95F9-DCD102EC0B46}" destId="{C5D4B3E5-E7C0-40C1-9B71-45CFEA525979}" srcOrd="0" destOrd="0" presId="urn:microsoft.com/office/officeart/2008/layout/SquareAccentList"/>
    <dgm:cxn modelId="{130D787E-66EA-410E-8B76-FBBCB0BEC666}" type="presParOf" srcId="{C5D4B3E5-E7C0-40C1-9B71-45CFEA525979}" destId="{EE71053D-01F4-4445-AB5A-C7DEFDCFD082}" srcOrd="0" destOrd="0" presId="urn:microsoft.com/office/officeart/2008/layout/SquareAccentList"/>
    <dgm:cxn modelId="{1DB2BBE2-AB69-4B42-9FDA-2B22C9DBA0D6}" type="presParOf" srcId="{C5D4B3E5-E7C0-40C1-9B71-45CFEA525979}" destId="{9BD26275-5651-49FB-9AD3-8EEF40B9D2F9}"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E854B-6774-436A-A4E1-7F51E9E2EAD7}">
      <dsp:nvSpPr>
        <dsp:cNvPr id="0" name=""/>
        <dsp:cNvSpPr/>
      </dsp:nvSpPr>
      <dsp:spPr>
        <a:xfrm>
          <a:off x="9356393" y="2476968"/>
          <a:ext cx="257443" cy="25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5679BA-088A-49D1-9EFC-1A502109CB5A}">
      <dsp:nvSpPr>
        <dsp:cNvPr id="0" name=""/>
        <dsp:cNvSpPr/>
      </dsp:nvSpPr>
      <dsp:spPr>
        <a:xfrm>
          <a:off x="8884562" y="2476968"/>
          <a:ext cx="257443" cy="25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DBAFC7-72C2-4149-80B8-B4ACF396F9FD}">
      <dsp:nvSpPr>
        <dsp:cNvPr id="0" name=""/>
        <dsp:cNvSpPr/>
      </dsp:nvSpPr>
      <dsp:spPr>
        <a:xfrm>
          <a:off x="8412731" y="2476968"/>
          <a:ext cx="257443" cy="25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A0577F-A509-4525-8AFC-1DB747E6839B}">
      <dsp:nvSpPr>
        <dsp:cNvPr id="0" name=""/>
        <dsp:cNvSpPr/>
      </dsp:nvSpPr>
      <dsp:spPr>
        <a:xfrm>
          <a:off x="7941797" y="2476968"/>
          <a:ext cx="257443" cy="25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D42044-6109-4689-B811-144731F3BDD8}">
      <dsp:nvSpPr>
        <dsp:cNvPr id="0" name=""/>
        <dsp:cNvSpPr/>
      </dsp:nvSpPr>
      <dsp:spPr>
        <a:xfrm>
          <a:off x="7469966" y="2476968"/>
          <a:ext cx="257443" cy="25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4B0DA2-91F2-44F8-8484-193ADF16931F}">
      <dsp:nvSpPr>
        <dsp:cNvPr id="0" name=""/>
        <dsp:cNvSpPr/>
      </dsp:nvSpPr>
      <dsp:spPr>
        <a:xfrm>
          <a:off x="6740690" y="2348248"/>
          <a:ext cx="514887" cy="5153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6FCEC1-B109-46CC-BBD5-7CD210537E72}">
      <dsp:nvSpPr>
        <dsp:cNvPr id="0" name=""/>
        <dsp:cNvSpPr/>
      </dsp:nvSpPr>
      <dsp:spPr>
        <a:xfrm>
          <a:off x="8936589" y="1945151"/>
          <a:ext cx="257443" cy="25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6D34A0-2072-4E63-AD7A-59CFCF489EC8}">
      <dsp:nvSpPr>
        <dsp:cNvPr id="0" name=""/>
        <dsp:cNvSpPr/>
      </dsp:nvSpPr>
      <dsp:spPr>
        <a:xfrm>
          <a:off x="8936589" y="3012595"/>
          <a:ext cx="257443" cy="25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053761-435E-4EF7-9BD2-5D13ACB9CC36}">
      <dsp:nvSpPr>
        <dsp:cNvPr id="0" name=""/>
        <dsp:cNvSpPr/>
      </dsp:nvSpPr>
      <dsp:spPr>
        <a:xfrm>
          <a:off x="9166225" y="2176339"/>
          <a:ext cx="257443" cy="25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2BB2D1-7511-47A2-9355-13E26BCCE8FC}">
      <dsp:nvSpPr>
        <dsp:cNvPr id="0" name=""/>
        <dsp:cNvSpPr/>
      </dsp:nvSpPr>
      <dsp:spPr>
        <a:xfrm>
          <a:off x="9181475" y="2782678"/>
          <a:ext cx="257443" cy="25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3FA5AD-72DF-4EDE-937A-9BA8FDABF9AD}">
      <dsp:nvSpPr>
        <dsp:cNvPr id="0" name=""/>
        <dsp:cNvSpPr/>
      </dsp:nvSpPr>
      <dsp:spPr>
        <a:xfrm>
          <a:off x="3920468" y="1302398"/>
          <a:ext cx="2606732" cy="260700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t>Đây</a:t>
          </a:r>
          <a:r>
            <a:rPr lang="en-US" sz="1800" kern="1200" dirty="0"/>
            <a:t> </a:t>
          </a:r>
          <a:r>
            <a:rPr lang="en-US" sz="1800" kern="1200" dirty="0" err="1"/>
            <a:t>Mục</a:t>
          </a:r>
          <a:r>
            <a:rPr lang="en-US" sz="1800" kern="1200" dirty="0"/>
            <a:t> </a:t>
          </a:r>
          <a:r>
            <a:rPr lang="en-US" sz="1800" kern="1200" dirty="0" err="1"/>
            <a:t>đích</a:t>
          </a:r>
          <a:r>
            <a:rPr lang="en-US" sz="1800" kern="1200" dirty="0"/>
            <a:t> </a:t>
          </a:r>
          <a:r>
            <a:rPr lang="en-US" sz="1800" kern="1200" dirty="0" err="1"/>
            <a:t>tác</a:t>
          </a:r>
          <a:r>
            <a:rPr lang="en-US" sz="1800" kern="1200" dirty="0"/>
            <a:t> </a:t>
          </a:r>
          <a:r>
            <a:rPr lang="en-US" sz="1800" kern="1200" dirty="0" err="1"/>
            <a:t>giả</a:t>
          </a:r>
          <a:r>
            <a:rPr lang="en-US" sz="1800" kern="1200" dirty="0"/>
            <a:t> </a:t>
          </a:r>
          <a:r>
            <a:rPr lang="en-US" sz="1800" kern="1200" dirty="0" err="1"/>
            <a:t>nghiên</a:t>
          </a:r>
          <a:r>
            <a:rPr lang="en-US" sz="1800" kern="1200" dirty="0"/>
            <a:t> </a:t>
          </a:r>
          <a:r>
            <a:rPr lang="en-US" sz="1800" kern="1200" dirty="0" err="1"/>
            <a:t>cứu</a:t>
          </a:r>
          <a:r>
            <a:rPr lang="en-US" sz="1800" kern="1200" dirty="0"/>
            <a:t> </a:t>
          </a:r>
          <a:r>
            <a:rPr lang="en-US" sz="1800" kern="1200" dirty="0" err="1"/>
            <a:t>để</a:t>
          </a:r>
          <a:r>
            <a:rPr lang="en-US" sz="1800" kern="1200" dirty="0"/>
            <a:t> </a:t>
          </a:r>
          <a:r>
            <a:rPr lang="en-US" sz="1800" kern="1200" dirty="0" err="1"/>
            <a:t>phát</a:t>
          </a:r>
          <a:r>
            <a:rPr lang="en-US" sz="1800" kern="1200" dirty="0"/>
            <a:t> </a:t>
          </a:r>
          <a:r>
            <a:rPr lang="en-US" sz="1800" kern="1200" dirty="0" err="1"/>
            <a:t>triển</a:t>
          </a:r>
          <a:r>
            <a:rPr lang="en-US" sz="1800" kern="1200" dirty="0"/>
            <a:t> </a:t>
          </a:r>
          <a:r>
            <a:rPr lang="en-US" sz="1800" kern="1200" dirty="0" err="1"/>
            <a:t>một</a:t>
          </a:r>
          <a:r>
            <a:rPr lang="en-US" sz="1800" kern="1200" dirty="0"/>
            <a:t> </a:t>
          </a:r>
          <a:r>
            <a:rPr lang="en-US" sz="1800" kern="1200" dirty="0" err="1"/>
            <a:t>hệ</a:t>
          </a:r>
          <a:r>
            <a:rPr lang="en-US" sz="1800" kern="1200" dirty="0"/>
            <a:t> </a:t>
          </a:r>
          <a:r>
            <a:rPr lang="en-US" sz="1800" kern="1200" dirty="0" err="1"/>
            <a:t>thống</a:t>
          </a:r>
          <a:r>
            <a:rPr lang="en-US" sz="1800" kern="1200" dirty="0"/>
            <a:t> </a:t>
          </a:r>
          <a:r>
            <a:rPr lang="en-US" sz="1800" kern="1200" dirty="0" err="1"/>
            <a:t>hỗ</a:t>
          </a:r>
          <a:r>
            <a:rPr lang="en-US" sz="1800" kern="1200" dirty="0"/>
            <a:t> </a:t>
          </a:r>
          <a:r>
            <a:rPr lang="en-US" sz="1800" kern="1200" dirty="0" err="1"/>
            <a:t>trợ</a:t>
          </a:r>
          <a:r>
            <a:rPr lang="en-US" sz="1800" kern="1200" dirty="0"/>
            <a:t> </a:t>
          </a:r>
          <a:r>
            <a:rPr lang="en-US" sz="1800" kern="1200" dirty="0" err="1"/>
            <a:t>quyết</a:t>
          </a:r>
          <a:r>
            <a:rPr lang="en-US" sz="1800" kern="1200" dirty="0"/>
            <a:t> </a:t>
          </a:r>
          <a:r>
            <a:rPr lang="en-US" sz="1800" kern="1200" dirty="0" err="1"/>
            <a:t>định</a:t>
          </a:r>
          <a:r>
            <a:rPr lang="en-US" sz="1800" kern="1200" dirty="0"/>
            <a:t> </a:t>
          </a:r>
          <a:r>
            <a:rPr lang="en-US" sz="1800" kern="1200" dirty="0" err="1"/>
            <a:t>tự</a:t>
          </a:r>
          <a:r>
            <a:rPr lang="en-US" sz="1800" kern="1200" dirty="0"/>
            <a:t> </a:t>
          </a:r>
          <a:r>
            <a:rPr lang="en-US" sz="1800" kern="1200" dirty="0" err="1"/>
            <a:t>động</a:t>
          </a:r>
          <a:r>
            <a:rPr lang="en-US" sz="1800" kern="1200" dirty="0"/>
            <a:t> </a:t>
          </a:r>
        </a:p>
      </dsp:txBody>
      <dsp:txXfrm>
        <a:off x="4302215" y="1684185"/>
        <a:ext cx="1843238" cy="1843428"/>
      </dsp:txXfrm>
    </dsp:sp>
    <dsp:sp modelId="{1F02D03D-F98F-48C1-B019-65072285A86D}">
      <dsp:nvSpPr>
        <dsp:cNvPr id="0" name=""/>
        <dsp:cNvSpPr/>
      </dsp:nvSpPr>
      <dsp:spPr>
        <a:xfrm>
          <a:off x="3725815" y="1079678"/>
          <a:ext cx="514887" cy="5153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382A47-3234-4631-BE17-BCB16084127F}">
      <dsp:nvSpPr>
        <dsp:cNvPr id="0" name=""/>
        <dsp:cNvSpPr/>
      </dsp:nvSpPr>
      <dsp:spPr>
        <a:xfrm>
          <a:off x="3395713" y="807842"/>
          <a:ext cx="257443" cy="25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100883-53B2-47E4-A9C2-17727BDD4B6E}">
      <dsp:nvSpPr>
        <dsp:cNvPr id="0" name=""/>
        <dsp:cNvSpPr/>
      </dsp:nvSpPr>
      <dsp:spPr>
        <a:xfrm>
          <a:off x="2845841" y="807842"/>
          <a:ext cx="257443" cy="25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21DD10-5270-42BF-A58F-129E1BF3AA7F}">
      <dsp:nvSpPr>
        <dsp:cNvPr id="0" name=""/>
        <dsp:cNvSpPr/>
      </dsp:nvSpPr>
      <dsp:spPr>
        <a:xfrm>
          <a:off x="2295970" y="807842"/>
          <a:ext cx="257443" cy="25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919C5C-F414-41A3-9831-38C9F022A7FA}">
      <dsp:nvSpPr>
        <dsp:cNvPr id="0" name=""/>
        <dsp:cNvSpPr/>
      </dsp:nvSpPr>
      <dsp:spPr>
        <a:xfrm>
          <a:off x="1746098" y="807842"/>
          <a:ext cx="257443" cy="25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604B2D-6E31-4A71-951C-0F59ECCFB3EA}">
      <dsp:nvSpPr>
        <dsp:cNvPr id="0" name=""/>
        <dsp:cNvSpPr/>
      </dsp:nvSpPr>
      <dsp:spPr>
        <a:xfrm>
          <a:off x="1195329" y="807842"/>
          <a:ext cx="257443" cy="25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93DE1C-5E21-4358-8A20-72EFBD321B40}">
      <dsp:nvSpPr>
        <dsp:cNvPr id="0" name=""/>
        <dsp:cNvSpPr/>
      </dsp:nvSpPr>
      <dsp:spPr>
        <a:xfrm>
          <a:off x="645458" y="807842"/>
          <a:ext cx="257443" cy="25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305D42-F268-42FB-86CE-B5079E63F905}">
      <dsp:nvSpPr>
        <dsp:cNvPr id="0" name=""/>
        <dsp:cNvSpPr/>
      </dsp:nvSpPr>
      <dsp:spPr>
        <a:xfrm>
          <a:off x="62" y="143495"/>
          <a:ext cx="4304769" cy="662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800100">
            <a:lnSpc>
              <a:spcPct val="90000"/>
            </a:lnSpc>
            <a:spcBef>
              <a:spcPct val="0"/>
            </a:spcBef>
            <a:spcAft>
              <a:spcPct val="35000"/>
            </a:spcAft>
            <a:buNone/>
          </a:pPr>
          <a:r>
            <a:rPr lang="en-US" sz="1800" kern="1200" dirty="0" err="1"/>
            <a:t>một</a:t>
          </a:r>
          <a:r>
            <a:rPr lang="en-US" sz="1800" kern="1200" dirty="0"/>
            <a:t> </a:t>
          </a:r>
          <a:r>
            <a:rPr lang="en-US" sz="1800" kern="1200" dirty="0" err="1"/>
            <a:t>số</a:t>
          </a:r>
          <a:r>
            <a:rPr lang="en-US" sz="1800" kern="1200" dirty="0"/>
            <a:t> </a:t>
          </a:r>
          <a:r>
            <a:rPr lang="en-US" sz="1800" kern="1200" dirty="0" err="1"/>
            <a:t>trong</a:t>
          </a:r>
          <a:r>
            <a:rPr lang="en-US" sz="1800" kern="1200" dirty="0"/>
            <a:t> </a:t>
          </a:r>
          <a:r>
            <a:rPr lang="en-US" sz="1800" kern="1200" dirty="0" err="1"/>
            <a:t>những</a:t>
          </a:r>
          <a:r>
            <a:rPr lang="en-US" sz="1800" kern="1200" dirty="0"/>
            <a:t> </a:t>
          </a:r>
          <a:r>
            <a:rPr lang="en-US" sz="1800" kern="1200" dirty="0" err="1"/>
            <a:t>phương</a:t>
          </a:r>
          <a:r>
            <a:rPr lang="en-US" sz="1800" kern="1200" dirty="0"/>
            <a:t> </a:t>
          </a:r>
          <a:r>
            <a:rPr lang="en-US" sz="1800" kern="1200" dirty="0" err="1"/>
            <a:t>pháp</a:t>
          </a:r>
          <a:r>
            <a:rPr lang="en-US" sz="1800" kern="1200" dirty="0"/>
            <a:t> </a:t>
          </a:r>
          <a:r>
            <a:rPr lang="en-US" sz="1800" kern="1200" dirty="0" err="1"/>
            <a:t>có</a:t>
          </a:r>
          <a:r>
            <a:rPr lang="en-US" sz="1800" kern="1200" dirty="0"/>
            <a:t> </a:t>
          </a:r>
          <a:r>
            <a:rPr lang="en-US" sz="1800" kern="1200" dirty="0" err="1"/>
            <a:t>phạm</a:t>
          </a:r>
          <a:r>
            <a:rPr lang="en-US" sz="1800" kern="1200" dirty="0"/>
            <a:t> vi </a:t>
          </a:r>
          <a:r>
            <a:rPr lang="en-US" sz="1800" kern="1200" dirty="0" err="1"/>
            <a:t>hẹp</a:t>
          </a:r>
          <a:r>
            <a:rPr lang="en-US" sz="1800" kern="1200" dirty="0"/>
            <a:t>, </a:t>
          </a:r>
          <a:r>
            <a:rPr lang="en-US" sz="1800" kern="1200" dirty="0" err="1"/>
            <a:t>chỉ</a:t>
          </a:r>
          <a:r>
            <a:rPr lang="en-US" sz="1800" kern="1200" dirty="0"/>
            <a:t> </a:t>
          </a:r>
          <a:r>
            <a:rPr lang="en-US" sz="1800" kern="1200" dirty="0" err="1"/>
            <a:t>xem</a:t>
          </a:r>
          <a:r>
            <a:rPr lang="en-US" sz="1800" kern="1200" dirty="0"/>
            <a:t> </a:t>
          </a:r>
          <a:r>
            <a:rPr lang="en-US" sz="1800" kern="1200" dirty="0" err="1"/>
            <a:t>xét</a:t>
          </a:r>
          <a:r>
            <a:rPr lang="en-US" sz="1800" kern="1200" dirty="0"/>
            <a:t> </a:t>
          </a:r>
          <a:r>
            <a:rPr lang="en-US" sz="1800" kern="1200" dirty="0" err="1"/>
            <a:t>vài</a:t>
          </a:r>
          <a:r>
            <a:rPr lang="en-US" sz="1800" kern="1200" dirty="0"/>
            <a:t> </a:t>
          </a:r>
          <a:r>
            <a:rPr lang="en-US" sz="1800" kern="1200" dirty="0" err="1"/>
            <a:t>rủi</a:t>
          </a:r>
          <a:r>
            <a:rPr lang="en-US" sz="1800" kern="1200" dirty="0"/>
            <a:t> </a:t>
          </a:r>
          <a:r>
            <a:rPr lang="en-US" sz="1800" kern="1200" dirty="0" err="1"/>
            <a:t>ro</a:t>
          </a:r>
          <a:r>
            <a:rPr lang="en-US" sz="1800" kern="1200" dirty="0"/>
            <a:t>, </a:t>
          </a:r>
          <a:r>
            <a:rPr lang="en-US" sz="1800" kern="1200" dirty="0" err="1"/>
            <a:t>và</a:t>
          </a:r>
          <a:r>
            <a:rPr lang="en-US" sz="1800" kern="1200" dirty="0"/>
            <a:t> </a:t>
          </a:r>
          <a:r>
            <a:rPr lang="en-US" sz="1800" kern="1200" dirty="0" err="1"/>
            <a:t>quá</a:t>
          </a:r>
          <a:r>
            <a:rPr lang="en-US" sz="1800" kern="1200" dirty="0"/>
            <a:t> </a:t>
          </a:r>
          <a:r>
            <a:rPr lang="en-US" sz="1800" kern="1200" dirty="0" err="1"/>
            <a:t>phức</a:t>
          </a:r>
          <a:r>
            <a:rPr lang="en-US" sz="1800" kern="1200" dirty="0"/>
            <a:t> </a:t>
          </a:r>
          <a:r>
            <a:rPr lang="en-US" sz="1800" kern="1200" dirty="0" err="1"/>
            <a:t>tạp</a:t>
          </a:r>
          <a:r>
            <a:rPr lang="en-US" sz="1800" kern="1200" dirty="0"/>
            <a:t> </a:t>
          </a:r>
          <a:r>
            <a:rPr lang="en-US" sz="1800" kern="1200" dirty="0" err="1"/>
            <a:t>để</a:t>
          </a:r>
          <a:r>
            <a:rPr lang="en-US" sz="1800" kern="1200" dirty="0"/>
            <a:t> </a:t>
          </a:r>
          <a:r>
            <a:rPr lang="en-US" sz="1800" kern="1200" dirty="0" err="1"/>
            <a:t>được</a:t>
          </a:r>
          <a:r>
            <a:rPr lang="en-US" sz="1800" kern="1200" dirty="0"/>
            <a:t> </a:t>
          </a:r>
          <a:r>
            <a:rPr lang="en-US" sz="1800" kern="1200" dirty="0" err="1"/>
            <a:t>sử</a:t>
          </a:r>
          <a:r>
            <a:rPr lang="en-US" sz="1800" kern="1200" dirty="0"/>
            <a:t> </a:t>
          </a:r>
          <a:r>
            <a:rPr lang="en-US" sz="1800" kern="1200" dirty="0" err="1"/>
            <a:t>dụng</a:t>
          </a:r>
          <a:r>
            <a:rPr lang="en-US" sz="1800" kern="1200" dirty="0"/>
            <a:t> </a:t>
          </a:r>
          <a:r>
            <a:rPr lang="en-US" sz="1800" kern="1200" dirty="0" err="1"/>
            <a:t>trong</a:t>
          </a:r>
          <a:r>
            <a:rPr lang="en-US" sz="1800" kern="1200" dirty="0"/>
            <a:t> </a:t>
          </a:r>
          <a:r>
            <a:rPr lang="en-US" sz="1800" kern="1200" dirty="0" err="1"/>
            <a:t>thực</a:t>
          </a:r>
          <a:r>
            <a:rPr lang="en-US" sz="1800" kern="1200" dirty="0"/>
            <a:t> </a:t>
          </a:r>
          <a:r>
            <a:rPr lang="en-US" sz="1800" kern="1200" dirty="0" err="1"/>
            <a:t>tế</a:t>
          </a:r>
          <a:endParaRPr lang="en-US" sz="1800" kern="1200" dirty="0"/>
        </a:p>
      </dsp:txBody>
      <dsp:txXfrm>
        <a:off x="62" y="143495"/>
        <a:ext cx="4304769" cy="662230"/>
      </dsp:txXfrm>
    </dsp:sp>
    <dsp:sp modelId="{72FA0A65-1C1A-4B10-B675-09138C8666A5}">
      <dsp:nvSpPr>
        <dsp:cNvPr id="0" name=""/>
        <dsp:cNvSpPr/>
      </dsp:nvSpPr>
      <dsp:spPr>
        <a:xfrm>
          <a:off x="3725815" y="3595646"/>
          <a:ext cx="514887" cy="5153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A0C3CB-CAF9-4001-AD39-C845F957E8B9}">
      <dsp:nvSpPr>
        <dsp:cNvPr id="0" name=""/>
        <dsp:cNvSpPr/>
      </dsp:nvSpPr>
      <dsp:spPr>
        <a:xfrm>
          <a:off x="3395713" y="4120264"/>
          <a:ext cx="257443" cy="25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2FE67D-3565-42A8-910E-D132E5AD4C61}">
      <dsp:nvSpPr>
        <dsp:cNvPr id="0" name=""/>
        <dsp:cNvSpPr/>
      </dsp:nvSpPr>
      <dsp:spPr>
        <a:xfrm>
          <a:off x="2845841" y="4120264"/>
          <a:ext cx="257443" cy="25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3E6EF2-2CB5-4B89-99DA-B3595AD34139}">
      <dsp:nvSpPr>
        <dsp:cNvPr id="0" name=""/>
        <dsp:cNvSpPr/>
      </dsp:nvSpPr>
      <dsp:spPr>
        <a:xfrm>
          <a:off x="2295970" y="4120264"/>
          <a:ext cx="257443" cy="25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F83DA5-4229-4B2A-B64C-9785C451C2B7}">
      <dsp:nvSpPr>
        <dsp:cNvPr id="0" name=""/>
        <dsp:cNvSpPr/>
      </dsp:nvSpPr>
      <dsp:spPr>
        <a:xfrm>
          <a:off x="1746098" y="4120264"/>
          <a:ext cx="257443" cy="25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D5A9E2-D679-453E-BB87-5CB3828B0591}">
      <dsp:nvSpPr>
        <dsp:cNvPr id="0" name=""/>
        <dsp:cNvSpPr/>
      </dsp:nvSpPr>
      <dsp:spPr>
        <a:xfrm>
          <a:off x="1195329" y="4120264"/>
          <a:ext cx="257443" cy="25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B74F5E-C732-4F89-95E0-69AD72DDF9F6}">
      <dsp:nvSpPr>
        <dsp:cNvPr id="0" name=""/>
        <dsp:cNvSpPr/>
      </dsp:nvSpPr>
      <dsp:spPr>
        <a:xfrm>
          <a:off x="645458" y="4120264"/>
          <a:ext cx="257443" cy="25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3C34D2-663B-4071-8323-A4F074A23ECB}">
      <dsp:nvSpPr>
        <dsp:cNvPr id="0" name=""/>
        <dsp:cNvSpPr/>
      </dsp:nvSpPr>
      <dsp:spPr>
        <a:xfrm>
          <a:off x="88990" y="3455493"/>
          <a:ext cx="4126914" cy="662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800100">
            <a:lnSpc>
              <a:spcPct val="90000"/>
            </a:lnSpc>
            <a:spcBef>
              <a:spcPct val="0"/>
            </a:spcBef>
            <a:spcAft>
              <a:spcPct val="35000"/>
            </a:spcAft>
            <a:buNone/>
          </a:pPr>
          <a:r>
            <a:rPr lang="en-US" sz="1800" kern="1200" dirty="0" err="1"/>
            <a:t>những</a:t>
          </a:r>
          <a:r>
            <a:rPr lang="en-US" sz="1800" kern="1200" dirty="0"/>
            <a:t> </a:t>
          </a:r>
          <a:r>
            <a:rPr lang="en-US" sz="1800" kern="1200" dirty="0" err="1"/>
            <a:t>kiến</a:t>
          </a:r>
          <a:r>
            <a:rPr lang="en-US" sz="1800" kern="1200" dirty="0"/>
            <a:t> ​​</a:t>
          </a:r>
          <a:r>
            <a:rPr lang="en-US" sz="1800" kern="1200" dirty="0" err="1"/>
            <a:t>thức</a:t>
          </a:r>
          <a:r>
            <a:rPr lang="en-US" sz="1800" kern="1200" dirty="0"/>
            <a:t> </a:t>
          </a:r>
          <a:r>
            <a:rPr lang="en-US" sz="1800" kern="1200" dirty="0" err="1"/>
            <a:t>liên</a:t>
          </a:r>
          <a:r>
            <a:rPr lang="en-US" sz="1800" kern="1200" dirty="0"/>
            <a:t> </a:t>
          </a:r>
          <a:r>
            <a:rPr lang="en-US" sz="1800" kern="1200" dirty="0" err="1"/>
            <a:t>quan</a:t>
          </a:r>
          <a:r>
            <a:rPr lang="en-US" sz="1800" kern="1200" dirty="0"/>
            <a:t> </a:t>
          </a:r>
          <a:r>
            <a:rPr lang="en-US" sz="1800" kern="1200" dirty="0" err="1"/>
            <a:t>đến</a:t>
          </a:r>
          <a:r>
            <a:rPr lang="en-US" sz="1800" kern="1200" dirty="0"/>
            <a:t> </a:t>
          </a:r>
          <a:r>
            <a:rPr lang="en-US" sz="1800" kern="1200" dirty="0" err="1"/>
            <a:t>rủi</a:t>
          </a:r>
          <a:r>
            <a:rPr lang="en-US" sz="1800" kern="1200" dirty="0"/>
            <a:t> </a:t>
          </a:r>
          <a:r>
            <a:rPr lang="en-US" sz="1800" kern="1200" dirty="0" err="1"/>
            <a:t>ro</a:t>
          </a:r>
          <a:r>
            <a:rPr lang="en-US" sz="1800" kern="1200" dirty="0"/>
            <a:t> </a:t>
          </a:r>
          <a:r>
            <a:rPr lang="en-US" sz="1800" kern="1200" dirty="0" err="1"/>
            <a:t>trong</a:t>
          </a:r>
          <a:r>
            <a:rPr lang="en-US" sz="1800" kern="1200" dirty="0"/>
            <a:t> DSD </a:t>
          </a:r>
          <a:r>
            <a:rPr lang="en-US" sz="1800" kern="1200" dirty="0" err="1"/>
            <a:t>đang</a:t>
          </a:r>
          <a:r>
            <a:rPr lang="en-US" sz="1800" kern="1200" dirty="0"/>
            <a:t> </a:t>
          </a:r>
          <a:r>
            <a:rPr lang="en-US" sz="1800" kern="1200" dirty="0" err="1"/>
            <a:t>nằm</a:t>
          </a:r>
          <a:r>
            <a:rPr lang="en-US" sz="1800" kern="1200" dirty="0"/>
            <a:t> </a:t>
          </a:r>
          <a:r>
            <a:rPr lang="en-US" sz="1800" kern="1200" dirty="0" err="1"/>
            <a:t>rải</a:t>
          </a:r>
          <a:r>
            <a:rPr lang="en-US" sz="1800" kern="1200" dirty="0"/>
            <a:t> </a:t>
          </a:r>
          <a:r>
            <a:rPr lang="en-US" sz="1800" kern="1200" dirty="0" err="1"/>
            <a:t>rác</a:t>
          </a:r>
          <a:r>
            <a:rPr lang="en-US" sz="1800" kern="1200" dirty="0"/>
            <a:t> </a:t>
          </a:r>
          <a:r>
            <a:rPr lang="en-US" sz="1800" kern="1200" dirty="0" err="1"/>
            <a:t>trên</a:t>
          </a:r>
          <a:r>
            <a:rPr lang="en-US" sz="1800" kern="1200" dirty="0"/>
            <a:t> </a:t>
          </a:r>
          <a:r>
            <a:rPr lang="en-US" sz="1800" kern="1200" dirty="0" err="1"/>
            <a:t>các</a:t>
          </a:r>
          <a:r>
            <a:rPr lang="en-US" sz="1800" kern="1200" dirty="0"/>
            <a:t> </a:t>
          </a:r>
          <a:r>
            <a:rPr lang="en-US" sz="1800" kern="1200" dirty="0" err="1"/>
            <a:t>ấn</a:t>
          </a:r>
          <a:r>
            <a:rPr lang="en-US" sz="1800" kern="1200" dirty="0"/>
            <a:t> </a:t>
          </a:r>
          <a:r>
            <a:rPr lang="en-US" sz="1800" kern="1200" dirty="0" err="1"/>
            <a:t>phẩm</a:t>
          </a:r>
          <a:r>
            <a:rPr lang="en-US" sz="1800" kern="1200" dirty="0"/>
            <a:t> </a:t>
          </a:r>
          <a:r>
            <a:rPr lang="en-US" sz="1800" kern="1200" dirty="0" err="1"/>
            <a:t>khác</a:t>
          </a:r>
          <a:r>
            <a:rPr lang="en-US" sz="1800" kern="1200" dirty="0"/>
            <a:t> </a:t>
          </a:r>
          <a:r>
            <a:rPr lang="en-US" sz="1800" kern="1200" dirty="0" err="1"/>
            <a:t>nhau</a:t>
          </a:r>
          <a:r>
            <a:rPr lang="en-US" sz="1800" kern="1200" dirty="0"/>
            <a:t> </a:t>
          </a:r>
          <a:r>
            <a:rPr lang="en-US" sz="1800" kern="1200" dirty="0" err="1"/>
            <a:t>làm</a:t>
          </a:r>
          <a:r>
            <a:rPr lang="en-US" sz="1800" kern="1200" dirty="0"/>
            <a:t> </a:t>
          </a:r>
          <a:r>
            <a:rPr lang="en-US" sz="1800" kern="1200" dirty="0" err="1"/>
            <a:t>cho</a:t>
          </a:r>
          <a:r>
            <a:rPr lang="en-US" sz="1800" kern="1200" dirty="0"/>
            <a:t> </a:t>
          </a:r>
          <a:r>
            <a:rPr lang="en-US" sz="1800" kern="1200" dirty="0" err="1"/>
            <a:t>nó</a:t>
          </a:r>
          <a:r>
            <a:rPr lang="en-US" sz="1800" kern="1200" dirty="0"/>
            <a:t> </a:t>
          </a:r>
          <a:r>
            <a:rPr lang="en-US" sz="1800" kern="1200" dirty="0" err="1"/>
            <a:t>khó</a:t>
          </a:r>
          <a:r>
            <a:rPr lang="en-US" sz="1800" kern="1200" dirty="0"/>
            <a:t> </a:t>
          </a:r>
          <a:r>
            <a:rPr lang="en-US" sz="1800" kern="1200" dirty="0" err="1"/>
            <a:t>khăn</a:t>
          </a:r>
          <a:r>
            <a:rPr lang="en-US" sz="1800" kern="1200" dirty="0"/>
            <a:t> </a:t>
          </a:r>
          <a:r>
            <a:rPr lang="en-US" sz="1800" kern="1200" dirty="0" err="1"/>
            <a:t>để</a:t>
          </a:r>
          <a:r>
            <a:rPr lang="en-US" sz="1800" kern="1200" dirty="0"/>
            <a:t> </a:t>
          </a:r>
          <a:r>
            <a:rPr lang="en-US" sz="1800" kern="1200" dirty="0" err="1"/>
            <a:t>tìm</a:t>
          </a:r>
          <a:r>
            <a:rPr lang="en-US" sz="1800" kern="1200" dirty="0"/>
            <a:t> </a:t>
          </a:r>
          <a:r>
            <a:rPr lang="en-US" sz="1800" kern="1200" dirty="0" err="1"/>
            <a:t>thông</a:t>
          </a:r>
          <a:r>
            <a:rPr lang="en-US" sz="1800" kern="1200" dirty="0"/>
            <a:t> tin </a:t>
          </a:r>
          <a:r>
            <a:rPr lang="en-US" sz="1800" kern="1200" dirty="0" err="1"/>
            <a:t>liên</a:t>
          </a:r>
          <a:r>
            <a:rPr lang="en-US" sz="1800" kern="1200" dirty="0"/>
            <a:t> </a:t>
          </a:r>
          <a:r>
            <a:rPr lang="en-US" sz="1800" kern="1200" dirty="0" err="1"/>
            <a:t>quan</a:t>
          </a:r>
          <a:endParaRPr lang="en-US" sz="1800" kern="1200" dirty="0"/>
        </a:p>
      </dsp:txBody>
      <dsp:txXfrm>
        <a:off x="88990" y="3455493"/>
        <a:ext cx="4126914" cy="6622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70F30-47B5-4B59-9C99-E6DEAF40D4AE}">
      <dsp:nvSpPr>
        <dsp:cNvPr id="0" name=""/>
        <dsp:cNvSpPr/>
      </dsp:nvSpPr>
      <dsp:spPr>
        <a:xfrm>
          <a:off x="0" y="2315"/>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8C5CC5-CDAA-455A-BD7E-FEBB44C9A691}">
      <dsp:nvSpPr>
        <dsp:cNvPr id="0" name=""/>
        <dsp:cNvSpPr/>
      </dsp:nvSpPr>
      <dsp:spPr>
        <a:xfrm>
          <a:off x="354965" y="266339"/>
          <a:ext cx="645392" cy="64539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F74297-5E3C-41BB-AA81-6916A496CF37}">
      <dsp:nvSpPr>
        <dsp:cNvPr id="0" name=""/>
        <dsp:cNvSpPr/>
      </dsp:nvSpPr>
      <dsp:spPr>
        <a:xfrm>
          <a:off x="1355324" y="2315"/>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90000"/>
            </a:lnSpc>
            <a:spcBef>
              <a:spcPct val="0"/>
            </a:spcBef>
            <a:spcAft>
              <a:spcPct val="35000"/>
            </a:spcAft>
            <a:buNone/>
          </a:pPr>
          <a:r>
            <a:rPr lang="en-US" sz="2200" kern="1200" dirty="0"/>
            <a:t>Risk avoidance</a:t>
          </a:r>
        </a:p>
      </dsp:txBody>
      <dsp:txXfrm>
        <a:off x="1355324" y="2315"/>
        <a:ext cx="4905775" cy="1173440"/>
      </dsp:txXfrm>
    </dsp:sp>
    <dsp:sp modelId="{C5E5A01C-764E-4589-8495-5AAB3F3719F2}">
      <dsp:nvSpPr>
        <dsp:cNvPr id="0" name=""/>
        <dsp:cNvSpPr/>
      </dsp:nvSpPr>
      <dsp:spPr>
        <a:xfrm>
          <a:off x="0" y="1469116"/>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F050C4-D621-426A-81D6-5D837A684A13}">
      <dsp:nvSpPr>
        <dsp:cNvPr id="0" name=""/>
        <dsp:cNvSpPr/>
      </dsp:nvSpPr>
      <dsp:spPr>
        <a:xfrm>
          <a:off x="354965" y="1733140"/>
          <a:ext cx="645392" cy="645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D7100E-A1AC-4C70-B41D-257BEF3424EE}">
      <dsp:nvSpPr>
        <dsp:cNvPr id="0" name=""/>
        <dsp:cNvSpPr/>
      </dsp:nvSpPr>
      <dsp:spPr>
        <a:xfrm>
          <a:off x="1355324" y="1469116"/>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90000"/>
            </a:lnSpc>
            <a:spcBef>
              <a:spcPct val="0"/>
            </a:spcBef>
            <a:spcAft>
              <a:spcPct val="35000"/>
            </a:spcAft>
            <a:buNone/>
          </a:pPr>
          <a:r>
            <a:rPr lang="en-US" sz="2200" kern="1200" dirty="0"/>
            <a:t>Risk mitigation</a:t>
          </a:r>
        </a:p>
      </dsp:txBody>
      <dsp:txXfrm>
        <a:off x="1355324" y="1469116"/>
        <a:ext cx="4905775" cy="1173440"/>
      </dsp:txXfrm>
    </dsp:sp>
    <dsp:sp modelId="{0657EBA9-A1AA-4AA4-AFAA-B63CBF42EB22}">
      <dsp:nvSpPr>
        <dsp:cNvPr id="0" name=""/>
        <dsp:cNvSpPr/>
      </dsp:nvSpPr>
      <dsp:spPr>
        <a:xfrm>
          <a:off x="0" y="2935917"/>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0A2816-C3E7-4C39-B72C-CC391CBF1BDB}">
      <dsp:nvSpPr>
        <dsp:cNvPr id="0" name=""/>
        <dsp:cNvSpPr/>
      </dsp:nvSpPr>
      <dsp:spPr>
        <a:xfrm>
          <a:off x="354965" y="3199941"/>
          <a:ext cx="645392" cy="64539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0C250C-0D0B-43FA-8E6C-99E02B37FD90}">
      <dsp:nvSpPr>
        <dsp:cNvPr id="0" name=""/>
        <dsp:cNvSpPr/>
      </dsp:nvSpPr>
      <dsp:spPr>
        <a:xfrm>
          <a:off x="1355324" y="2935917"/>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90000"/>
            </a:lnSpc>
            <a:spcBef>
              <a:spcPct val="0"/>
            </a:spcBef>
            <a:spcAft>
              <a:spcPct val="35000"/>
            </a:spcAft>
            <a:buNone/>
          </a:pPr>
          <a:r>
            <a:rPr lang="en-US" sz="2200" kern="1200" dirty="0"/>
            <a:t>Risk transfer</a:t>
          </a:r>
        </a:p>
      </dsp:txBody>
      <dsp:txXfrm>
        <a:off x="1355324" y="2935917"/>
        <a:ext cx="4905775" cy="1173440"/>
      </dsp:txXfrm>
    </dsp:sp>
    <dsp:sp modelId="{60C599D0-38EC-40F3-929B-1F795718497C}">
      <dsp:nvSpPr>
        <dsp:cNvPr id="0" name=""/>
        <dsp:cNvSpPr/>
      </dsp:nvSpPr>
      <dsp:spPr>
        <a:xfrm>
          <a:off x="0" y="4402718"/>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3037A-61CF-4D4C-B91C-FC5107852C0D}">
      <dsp:nvSpPr>
        <dsp:cNvPr id="0" name=""/>
        <dsp:cNvSpPr/>
      </dsp:nvSpPr>
      <dsp:spPr>
        <a:xfrm>
          <a:off x="354965" y="4666742"/>
          <a:ext cx="645392" cy="64539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DDA81C-6757-4A40-8B44-4AF903B700B4}">
      <dsp:nvSpPr>
        <dsp:cNvPr id="0" name=""/>
        <dsp:cNvSpPr/>
      </dsp:nvSpPr>
      <dsp:spPr>
        <a:xfrm>
          <a:off x="1355324" y="4402718"/>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90000"/>
            </a:lnSpc>
            <a:spcBef>
              <a:spcPct val="0"/>
            </a:spcBef>
            <a:spcAft>
              <a:spcPct val="35000"/>
            </a:spcAft>
            <a:buNone/>
          </a:pPr>
          <a:r>
            <a:rPr lang="en-US" sz="2200" kern="1200" dirty="0"/>
            <a:t>Risk acceptance (tolerance)</a:t>
          </a:r>
        </a:p>
      </dsp:txBody>
      <dsp:txXfrm>
        <a:off x="1355324" y="4402718"/>
        <a:ext cx="4905775" cy="11734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446EC-B20B-4500-A98D-D0628DF4D283}">
      <dsp:nvSpPr>
        <dsp:cNvPr id="0" name=""/>
        <dsp:cNvSpPr/>
      </dsp:nvSpPr>
      <dsp:spPr>
        <a:xfrm rot="4396374">
          <a:off x="2581933" y="899683"/>
          <a:ext cx="3902967" cy="2721833"/>
        </a:xfrm>
        <a:prstGeom prst="swooshArrow">
          <a:avLst>
            <a:gd name="adj1" fmla="val 16310"/>
            <a:gd name="adj2" fmla="val 313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7B5806E-192E-411D-8241-809327271E03}">
      <dsp:nvSpPr>
        <dsp:cNvPr id="0" name=""/>
        <dsp:cNvSpPr/>
      </dsp:nvSpPr>
      <dsp:spPr>
        <a:xfrm>
          <a:off x="3912204" y="1168278"/>
          <a:ext cx="98562" cy="98562"/>
        </a:xfrm>
        <a:prstGeom prst="ellipse">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1C441B8E-E0BF-4B5A-9478-02E79AE10CFC}">
      <dsp:nvSpPr>
        <dsp:cNvPr id="0" name=""/>
        <dsp:cNvSpPr/>
      </dsp:nvSpPr>
      <dsp:spPr>
        <a:xfrm>
          <a:off x="4468719" y="1595531"/>
          <a:ext cx="98562" cy="98562"/>
        </a:xfrm>
        <a:prstGeom prst="ellipse">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5B4C623E-1F8B-410F-B5A7-0830D1DEEF54}">
      <dsp:nvSpPr>
        <dsp:cNvPr id="0" name=""/>
        <dsp:cNvSpPr/>
      </dsp:nvSpPr>
      <dsp:spPr>
        <a:xfrm>
          <a:off x="4969035" y="2095576"/>
          <a:ext cx="98562" cy="98562"/>
        </a:xfrm>
        <a:prstGeom prst="ellipse">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8823CEA2-5E83-4A82-AAAA-74926C306E2C}">
      <dsp:nvSpPr>
        <dsp:cNvPr id="0" name=""/>
        <dsp:cNvSpPr/>
      </dsp:nvSpPr>
      <dsp:spPr>
        <a:xfrm>
          <a:off x="2320290" y="0"/>
          <a:ext cx="1840128" cy="723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ctr" defTabSz="1066800">
            <a:lnSpc>
              <a:spcPct val="90000"/>
            </a:lnSpc>
            <a:spcBef>
              <a:spcPct val="0"/>
            </a:spcBef>
            <a:spcAft>
              <a:spcPct val="35000"/>
            </a:spcAft>
            <a:buNone/>
          </a:pPr>
          <a:r>
            <a:rPr lang="en-US" sz="2400" kern="1200" dirty="0"/>
            <a:t>data</a:t>
          </a:r>
        </a:p>
      </dsp:txBody>
      <dsp:txXfrm>
        <a:off x="2320290" y="0"/>
        <a:ext cx="1840128" cy="723392"/>
      </dsp:txXfrm>
    </dsp:sp>
    <dsp:sp modelId="{608D282C-0672-4C98-A75A-14D4463B1EAA}">
      <dsp:nvSpPr>
        <dsp:cNvPr id="0" name=""/>
        <dsp:cNvSpPr/>
      </dsp:nvSpPr>
      <dsp:spPr>
        <a:xfrm>
          <a:off x="4616163" y="994761"/>
          <a:ext cx="2735326" cy="723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1066800">
            <a:lnSpc>
              <a:spcPct val="90000"/>
            </a:lnSpc>
            <a:spcBef>
              <a:spcPct val="0"/>
            </a:spcBef>
            <a:spcAft>
              <a:spcPct val="35000"/>
            </a:spcAft>
            <a:buNone/>
          </a:pPr>
          <a:r>
            <a:rPr lang="en-US" sz="2400" kern="1200" dirty="0" err="1"/>
            <a:t>infomation</a:t>
          </a:r>
          <a:endParaRPr lang="en-US" sz="2400" kern="1200" dirty="0"/>
        </a:p>
      </dsp:txBody>
      <dsp:txXfrm>
        <a:off x="4616163" y="994761"/>
        <a:ext cx="2735326" cy="723392"/>
      </dsp:txXfrm>
    </dsp:sp>
    <dsp:sp modelId="{EF366F8E-1332-4B8D-9B88-2402DC0CFF6D}">
      <dsp:nvSpPr>
        <dsp:cNvPr id="0" name=""/>
        <dsp:cNvSpPr/>
      </dsp:nvSpPr>
      <dsp:spPr>
        <a:xfrm>
          <a:off x="2019355" y="1092198"/>
          <a:ext cx="1840128" cy="723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r" defTabSz="1066800">
            <a:lnSpc>
              <a:spcPct val="90000"/>
            </a:lnSpc>
            <a:spcBef>
              <a:spcPct val="0"/>
            </a:spcBef>
            <a:spcAft>
              <a:spcPct val="35000"/>
            </a:spcAft>
            <a:buNone/>
          </a:pPr>
          <a:r>
            <a:rPr lang="en-US" sz="2400" kern="1200" dirty="0"/>
            <a:t>Structured </a:t>
          </a:r>
          <a:r>
            <a:rPr lang="en-US" sz="2400" kern="1200" dirty="0" err="1"/>
            <a:t>infomation</a:t>
          </a:r>
          <a:endParaRPr lang="en-US" sz="2400" kern="1200" dirty="0"/>
        </a:p>
      </dsp:txBody>
      <dsp:txXfrm>
        <a:off x="2019355" y="1092198"/>
        <a:ext cx="1840128" cy="723392"/>
      </dsp:txXfrm>
    </dsp:sp>
    <dsp:sp modelId="{4FE885AF-A1AC-4EB9-961B-CD185BDDFA90}">
      <dsp:nvSpPr>
        <dsp:cNvPr id="0" name=""/>
        <dsp:cNvSpPr/>
      </dsp:nvSpPr>
      <dsp:spPr>
        <a:xfrm>
          <a:off x="5331092" y="2645806"/>
          <a:ext cx="98562" cy="98562"/>
        </a:xfrm>
        <a:prstGeom prst="ellipse">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C6C69867-E902-4CE8-8887-E77F5FF76559}">
      <dsp:nvSpPr>
        <dsp:cNvPr id="0" name=""/>
        <dsp:cNvSpPr/>
      </dsp:nvSpPr>
      <dsp:spPr>
        <a:xfrm>
          <a:off x="5059951" y="1760012"/>
          <a:ext cx="1840128" cy="723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1066800">
            <a:lnSpc>
              <a:spcPct val="90000"/>
            </a:lnSpc>
            <a:spcBef>
              <a:spcPct val="0"/>
            </a:spcBef>
            <a:spcAft>
              <a:spcPct val="35000"/>
            </a:spcAft>
            <a:buNone/>
          </a:pPr>
          <a:r>
            <a:rPr lang="en-US" sz="2400" kern="1200" dirty="0"/>
            <a:t>insight</a:t>
          </a:r>
        </a:p>
      </dsp:txBody>
      <dsp:txXfrm>
        <a:off x="5059951" y="1760012"/>
        <a:ext cx="1840128" cy="723392"/>
      </dsp:txXfrm>
    </dsp:sp>
    <dsp:sp modelId="{41AB6AE3-084A-4974-A240-CAB9245E751C}">
      <dsp:nvSpPr>
        <dsp:cNvPr id="0" name=""/>
        <dsp:cNvSpPr/>
      </dsp:nvSpPr>
      <dsp:spPr>
        <a:xfrm>
          <a:off x="2679629" y="2460715"/>
          <a:ext cx="2735326" cy="723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r" defTabSz="1066800">
            <a:lnSpc>
              <a:spcPct val="90000"/>
            </a:lnSpc>
            <a:spcBef>
              <a:spcPct val="0"/>
            </a:spcBef>
            <a:spcAft>
              <a:spcPct val="35000"/>
            </a:spcAft>
            <a:buNone/>
          </a:pPr>
          <a:r>
            <a:rPr lang="en-US" sz="2400" kern="1200" dirty="0"/>
            <a:t>Judgment</a:t>
          </a:r>
        </a:p>
      </dsp:txBody>
      <dsp:txXfrm>
        <a:off x="2679629" y="2460715"/>
        <a:ext cx="2735326" cy="723392"/>
      </dsp:txXfrm>
    </dsp:sp>
    <dsp:sp modelId="{AE9523B8-927B-4001-AB21-6222B8EA85CF}">
      <dsp:nvSpPr>
        <dsp:cNvPr id="0" name=""/>
        <dsp:cNvSpPr/>
      </dsp:nvSpPr>
      <dsp:spPr>
        <a:xfrm>
          <a:off x="4806950" y="3797808"/>
          <a:ext cx="2486660" cy="723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ctr" defTabSz="1066800">
            <a:lnSpc>
              <a:spcPct val="90000"/>
            </a:lnSpc>
            <a:spcBef>
              <a:spcPct val="0"/>
            </a:spcBef>
            <a:spcAft>
              <a:spcPct val="35000"/>
            </a:spcAft>
            <a:buNone/>
          </a:pPr>
          <a:r>
            <a:rPr lang="en-US" sz="2400" kern="1200" dirty="0"/>
            <a:t>decision</a:t>
          </a:r>
        </a:p>
      </dsp:txBody>
      <dsp:txXfrm>
        <a:off x="4806950" y="3797808"/>
        <a:ext cx="2486660" cy="72339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B5C8F-D70B-48A4-AD97-76035D879080}">
      <dsp:nvSpPr>
        <dsp:cNvPr id="0" name=""/>
        <dsp:cNvSpPr/>
      </dsp:nvSpPr>
      <dsp:spPr>
        <a:xfrm>
          <a:off x="0" y="0"/>
          <a:ext cx="8382313" cy="7781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Xây</a:t>
          </a:r>
          <a:r>
            <a:rPr lang="en-US" sz="2100" kern="1200" dirty="0"/>
            <a:t> </a:t>
          </a:r>
          <a:r>
            <a:rPr lang="en-US" sz="2100" kern="1200" dirty="0" err="1"/>
            <a:t>dựng</a:t>
          </a:r>
          <a:r>
            <a:rPr lang="en-US" sz="2100" kern="1200" dirty="0"/>
            <a:t> template</a:t>
          </a:r>
        </a:p>
      </dsp:txBody>
      <dsp:txXfrm>
        <a:off x="22791" y="22791"/>
        <a:ext cx="7451581" cy="732572"/>
      </dsp:txXfrm>
    </dsp:sp>
    <dsp:sp modelId="{991A0BEE-EEFD-42A6-A4B5-500A04706354}">
      <dsp:nvSpPr>
        <dsp:cNvPr id="0" name=""/>
        <dsp:cNvSpPr/>
      </dsp:nvSpPr>
      <dsp:spPr>
        <a:xfrm>
          <a:off x="625952" y="886231"/>
          <a:ext cx="8382313" cy="7781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Xây</a:t>
          </a:r>
          <a:r>
            <a:rPr lang="en-US" sz="2100" kern="1200" dirty="0"/>
            <a:t> </a:t>
          </a:r>
          <a:r>
            <a:rPr lang="en-US" sz="2100" kern="1200" dirty="0" err="1"/>
            <a:t>dựng</a:t>
          </a:r>
          <a:r>
            <a:rPr lang="en-US" sz="2100" kern="1200" dirty="0"/>
            <a:t> 53 </a:t>
          </a:r>
          <a:r>
            <a:rPr lang="en-US" sz="2100" kern="1200" dirty="0" err="1"/>
            <a:t>câu</a:t>
          </a:r>
          <a:r>
            <a:rPr lang="en-US" sz="2100" kern="1200" dirty="0"/>
            <a:t> </a:t>
          </a:r>
          <a:r>
            <a:rPr lang="en-US" sz="2100" kern="1200" dirty="0" err="1"/>
            <a:t>hỏi</a:t>
          </a:r>
          <a:r>
            <a:rPr lang="en-US" sz="2100" kern="1200" dirty="0"/>
            <a:t> </a:t>
          </a:r>
          <a:r>
            <a:rPr lang="en-US" sz="2100" kern="1200" dirty="0" err="1"/>
            <a:t>ứng</a:t>
          </a:r>
          <a:r>
            <a:rPr lang="en-US" sz="2100" kern="1200" dirty="0"/>
            <a:t> </a:t>
          </a:r>
          <a:r>
            <a:rPr lang="en-US" sz="2100" kern="1200" dirty="0" err="1"/>
            <a:t>với</a:t>
          </a:r>
          <a:r>
            <a:rPr lang="en-US" sz="2100" kern="1200" dirty="0"/>
            <a:t> 49 </a:t>
          </a:r>
          <a:r>
            <a:rPr lang="en-US" sz="2100" kern="1200" dirty="0" err="1"/>
            <a:t>khía</a:t>
          </a:r>
          <a:r>
            <a:rPr lang="en-US" sz="2100" kern="1200" dirty="0"/>
            <a:t> </a:t>
          </a:r>
          <a:r>
            <a:rPr lang="en-US" sz="2100" kern="1200" dirty="0" err="1"/>
            <a:t>cạnh</a:t>
          </a:r>
          <a:endParaRPr lang="en-US" sz="2100" kern="1200" dirty="0"/>
        </a:p>
      </dsp:txBody>
      <dsp:txXfrm>
        <a:off x="648743" y="909022"/>
        <a:ext cx="7204979" cy="732572"/>
      </dsp:txXfrm>
    </dsp:sp>
    <dsp:sp modelId="{C20E2F99-1CAB-4F0D-B919-2100DBBE6A30}">
      <dsp:nvSpPr>
        <dsp:cNvPr id="0" name=""/>
        <dsp:cNvSpPr/>
      </dsp:nvSpPr>
      <dsp:spPr>
        <a:xfrm>
          <a:off x="1251904" y="1772462"/>
          <a:ext cx="8382313" cy="7781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Trả</a:t>
          </a:r>
          <a:r>
            <a:rPr lang="en-US" sz="2100" kern="1200" dirty="0"/>
            <a:t> </a:t>
          </a:r>
          <a:r>
            <a:rPr lang="en-US" sz="2100" kern="1200" dirty="0" err="1"/>
            <a:t>lời</a:t>
          </a:r>
          <a:r>
            <a:rPr lang="en-US" sz="2100" kern="1200" dirty="0"/>
            <a:t> </a:t>
          </a:r>
          <a:r>
            <a:rPr lang="en-US" sz="2100" kern="1200" dirty="0" err="1"/>
            <a:t>câu</a:t>
          </a:r>
          <a:r>
            <a:rPr lang="en-US" sz="2100" kern="1200" dirty="0"/>
            <a:t> </a:t>
          </a:r>
          <a:r>
            <a:rPr lang="en-US" sz="2100" kern="1200" dirty="0" err="1"/>
            <a:t>hỏi</a:t>
          </a:r>
          <a:endParaRPr lang="en-US" sz="2100" kern="1200" dirty="0"/>
        </a:p>
      </dsp:txBody>
      <dsp:txXfrm>
        <a:off x="1274695" y="1795253"/>
        <a:ext cx="7204979" cy="732572"/>
      </dsp:txXfrm>
    </dsp:sp>
    <dsp:sp modelId="{6AEC35D3-1C03-46A7-95C2-8720AE361226}">
      <dsp:nvSpPr>
        <dsp:cNvPr id="0" name=""/>
        <dsp:cNvSpPr/>
      </dsp:nvSpPr>
      <dsp:spPr>
        <a:xfrm>
          <a:off x="1877856" y="2658694"/>
          <a:ext cx="8382313" cy="7781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dirty="0"/>
            <a:t>DSS dựa vào các bộ luật để lập</a:t>
          </a:r>
          <a:r>
            <a:rPr lang="en-US" sz="2100" kern="1200" dirty="0"/>
            <a:t> </a:t>
          </a:r>
          <a:r>
            <a:rPr lang="vi-VN" sz="2100" kern="1200" dirty="0"/>
            <a:t>ma trận AHP so sánh các khía cạnh từng đôi một. </a:t>
          </a:r>
          <a:endParaRPr lang="en-US" sz="2100" kern="1200" dirty="0"/>
        </a:p>
      </dsp:txBody>
      <dsp:txXfrm>
        <a:off x="1900647" y="2681485"/>
        <a:ext cx="7204979" cy="732572"/>
      </dsp:txXfrm>
    </dsp:sp>
    <dsp:sp modelId="{BE1B6EE2-6E50-4589-AD97-A740C5136420}">
      <dsp:nvSpPr>
        <dsp:cNvPr id="0" name=""/>
        <dsp:cNvSpPr/>
      </dsp:nvSpPr>
      <dsp:spPr>
        <a:xfrm>
          <a:off x="2503808" y="3544925"/>
          <a:ext cx="8382313" cy="7781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Tính</a:t>
          </a:r>
          <a:r>
            <a:rPr lang="en-US" sz="2100" kern="1200" dirty="0"/>
            <a:t> </a:t>
          </a:r>
          <a:r>
            <a:rPr lang="en-US" sz="2100" kern="1200" dirty="0" err="1"/>
            <a:t>độ</a:t>
          </a:r>
          <a:r>
            <a:rPr lang="en-US" sz="2100" kern="1200" dirty="0"/>
            <a:t> </a:t>
          </a:r>
          <a:r>
            <a:rPr lang="en-US" sz="2100" kern="1200" dirty="0" err="1"/>
            <a:t>ưu</a:t>
          </a:r>
          <a:r>
            <a:rPr lang="en-US" sz="2100" kern="1200" dirty="0"/>
            <a:t> </a:t>
          </a:r>
          <a:r>
            <a:rPr lang="en-US" sz="2100" kern="1200" dirty="0" err="1"/>
            <a:t>tiên</a:t>
          </a:r>
          <a:r>
            <a:rPr lang="en-US" sz="2100" kern="1200" dirty="0"/>
            <a:t> </a:t>
          </a:r>
          <a:r>
            <a:rPr lang="en-US" sz="2100" kern="1200" dirty="0" err="1"/>
            <a:t>cho</a:t>
          </a:r>
          <a:r>
            <a:rPr lang="en-US" sz="2100" kern="1200" dirty="0"/>
            <a:t> </a:t>
          </a:r>
          <a:r>
            <a:rPr lang="en-US" sz="2100" kern="1200" dirty="0" err="1"/>
            <a:t>từng</a:t>
          </a:r>
          <a:r>
            <a:rPr lang="en-US" sz="2100" kern="1200" dirty="0"/>
            <a:t> </a:t>
          </a:r>
          <a:r>
            <a:rPr lang="en-US" sz="2100" kern="1200" dirty="0" err="1"/>
            <a:t>khía</a:t>
          </a:r>
          <a:r>
            <a:rPr lang="en-US" sz="2100" kern="1200" dirty="0"/>
            <a:t> </a:t>
          </a:r>
          <a:r>
            <a:rPr lang="en-US" sz="2100" kern="1200" dirty="0" err="1"/>
            <a:t>cạnh</a:t>
          </a:r>
          <a:endParaRPr lang="en-US" sz="2100" kern="1200" dirty="0"/>
        </a:p>
      </dsp:txBody>
      <dsp:txXfrm>
        <a:off x="2526599" y="3567716"/>
        <a:ext cx="7204979" cy="732572"/>
      </dsp:txXfrm>
    </dsp:sp>
    <dsp:sp modelId="{42957C3A-C403-41F1-8DEA-343B30415037}">
      <dsp:nvSpPr>
        <dsp:cNvPr id="0" name=""/>
        <dsp:cNvSpPr/>
      </dsp:nvSpPr>
      <dsp:spPr>
        <a:xfrm>
          <a:off x="7876513" y="568485"/>
          <a:ext cx="505800" cy="50580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990318" y="568485"/>
        <a:ext cx="278190" cy="380615"/>
      </dsp:txXfrm>
    </dsp:sp>
    <dsp:sp modelId="{5A370CA2-26E2-45CF-B883-C1DD79644374}">
      <dsp:nvSpPr>
        <dsp:cNvPr id="0" name=""/>
        <dsp:cNvSpPr/>
      </dsp:nvSpPr>
      <dsp:spPr>
        <a:xfrm>
          <a:off x="8502465" y="1454716"/>
          <a:ext cx="505800" cy="50580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616270" y="1454716"/>
        <a:ext cx="278190" cy="380615"/>
      </dsp:txXfrm>
    </dsp:sp>
    <dsp:sp modelId="{F32B1591-D7D6-43C7-91D6-FBF36E707E3B}">
      <dsp:nvSpPr>
        <dsp:cNvPr id="0" name=""/>
        <dsp:cNvSpPr/>
      </dsp:nvSpPr>
      <dsp:spPr>
        <a:xfrm>
          <a:off x="9128417" y="2327978"/>
          <a:ext cx="505800" cy="50580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242222" y="2327978"/>
        <a:ext cx="278190" cy="380615"/>
      </dsp:txXfrm>
    </dsp:sp>
    <dsp:sp modelId="{7E096DE4-2631-4D14-AE86-07BE3AE8D2ED}">
      <dsp:nvSpPr>
        <dsp:cNvPr id="0" name=""/>
        <dsp:cNvSpPr/>
      </dsp:nvSpPr>
      <dsp:spPr>
        <a:xfrm>
          <a:off x="9754369" y="3222856"/>
          <a:ext cx="505800" cy="50580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868174" y="3222856"/>
        <a:ext cx="278190" cy="3806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45AB1-D6D8-4592-8BD9-C72D82AC5C7C}">
      <dsp:nvSpPr>
        <dsp:cNvPr id="0" name=""/>
        <dsp:cNvSpPr/>
      </dsp:nvSpPr>
      <dsp:spPr>
        <a:xfrm>
          <a:off x="0" y="0"/>
          <a:ext cx="7546762" cy="91704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Để</a:t>
          </a:r>
          <a:r>
            <a:rPr lang="en-US" sz="1600" kern="1200" dirty="0"/>
            <a:t> </a:t>
          </a:r>
          <a:r>
            <a:rPr lang="en-US" sz="1600" kern="1200" dirty="0" err="1"/>
            <a:t>xây</a:t>
          </a:r>
          <a:r>
            <a:rPr lang="en-US" sz="1600" kern="1200" dirty="0"/>
            <a:t> </a:t>
          </a:r>
          <a:r>
            <a:rPr lang="en-US" sz="1600" kern="1200" dirty="0" err="1"/>
            <a:t>dựng</a:t>
          </a:r>
          <a:r>
            <a:rPr lang="en-US" sz="1600" kern="1200" dirty="0"/>
            <a:t> </a:t>
          </a:r>
          <a:r>
            <a:rPr lang="en-US" sz="1600" kern="1200" dirty="0" err="1"/>
            <a:t>nền</a:t>
          </a:r>
          <a:r>
            <a:rPr lang="en-US" sz="1600" kern="1200" dirty="0"/>
            <a:t> </a:t>
          </a:r>
          <a:r>
            <a:rPr lang="en-US" sz="1600" kern="1200" dirty="0" err="1"/>
            <a:t>tảng</a:t>
          </a:r>
          <a:r>
            <a:rPr lang="en-US" sz="1600" kern="1200" dirty="0"/>
            <a:t> </a:t>
          </a:r>
          <a:r>
            <a:rPr lang="en-US" sz="1600" kern="1200" dirty="0" err="1"/>
            <a:t>kiến</a:t>
          </a:r>
          <a:r>
            <a:rPr lang="en-US" sz="1600" kern="1200" dirty="0"/>
            <a:t> ​​</a:t>
          </a:r>
          <a:r>
            <a:rPr lang="en-US" sz="1600" kern="1200" dirty="0" err="1"/>
            <a:t>thức</a:t>
          </a:r>
          <a:r>
            <a:rPr lang="en-US" sz="1600" kern="1200" dirty="0"/>
            <a:t> </a:t>
          </a:r>
          <a:r>
            <a:rPr lang="en-US" sz="1600" kern="1200" dirty="0" err="1"/>
            <a:t>cho</a:t>
          </a:r>
          <a:r>
            <a:rPr lang="en-US" sz="1600" kern="1200" dirty="0"/>
            <a:t> </a:t>
          </a:r>
          <a:r>
            <a:rPr lang="en-US" sz="1600" kern="1200" dirty="0" err="1"/>
            <a:t>các</a:t>
          </a:r>
          <a:r>
            <a:rPr lang="en-US" sz="1600" kern="1200" dirty="0"/>
            <a:t> </a:t>
          </a:r>
          <a:r>
            <a:rPr lang="en-US" sz="1600" kern="1200" dirty="0" err="1"/>
            <a:t>hệ</a:t>
          </a:r>
          <a:r>
            <a:rPr lang="en-US" sz="1600" kern="1200" dirty="0"/>
            <a:t> </a:t>
          </a:r>
          <a:r>
            <a:rPr lang="en-US" sz="1600" kern="1200" dirty="0" err="1"/>
            <a:t>thống</a:t>
          </a:r>
          <a:r>
            <a:rPr lang="en-US" sz="1600" kern="1200" dirty="0"/>
            <a:t> </a:t>
          </a:r>
          <a:r>
            <a:rPr lang="en-US" sz="1600" kern="1200" dirty="0" err="1"/>
            <a:t>hỗ</a:t>
          </a:r>
          <a:r>
            <a:rPr lang="en-US" sz="1600" kern="1200" dirty="0"/>
            <a:t> </a:t>
          </a:r>
          <a:r>
            <a:rPr lang="en-US" sz="1600" kern="1200" dirty="0" err="1"/>
            <a:t>trợ</a:t>
          </a:r>
          <a:r>
            <a:rPr lang="en-US" sz="1600" kern="1200" dirty="0"/>
            <a:t> </a:t>
          </a:r>
          <a:r>
            <a:rPr lang="en-US" sz="1600" kern="1200" dirty="0" err="1"/>
            <a:t>quyết</a:t>
          </a:r>
          <a:r>
            <a:rPr lang="en-US" sz="1600" kern="1200" dirty="0"/>
            <a:t> </a:t>
          </a:r>
          <a:r>
            <a:rPr lang="en-US" sz="1600" kern="1200" dirty="0" err="1"/>
            <a:t>định</a:t>
          </a:r>
          <a:r>
            <a:rPr lang="en-US" sz="1600" kern="1200" dirty="0"/>
            <a:t> </a:t>
          </a:r>
          <a:r>
            <a:rPr lang="en-US" sz="1600" kern="1200" dirty="0" err="1"/>
            <a:t>đề</a:t>
          </a:r>
          <a:r>
            <a:rPr lang="en-US" sz="1600" kern="1200" dirty="0"/>
            <a:t> </a:t>
          </a:r>
          <a:r>
            <a:rPr lang="en-US" sz="1600" kern="1200" dirty="0" err="1"/>
            <a:t>xuất</a:t>
          </a:r>
          <a:r>
            <a:rPr lang="en-US" sz="1600" kern="1200" dirty="0"/>
            <a:t>, Systematic Literature Review (SLR) </a:t>
          </a:r>
          <a:r>
            <a:rPr lang="en-US" sz="1600" kern="1200" dirty="0" err="1"/>
            <a:t>được</a:t>
          </a:r>
          <a:r>
            <a:rPr lang="en-US" sz="1600" kern="1200" dirty="0"/>
            <a:t> </a:t>
          </a:r>
          <a:r>
            <a:rPr lang="en-US" sz="1600" kern="1200" dirty="0" err="1"/>
            <a:t>thực</a:t>
          </a:r>
          <a:r>
            <a:rPr lang="en-US" sz="1600" kern="1200" dirty="0"/>
            <a:t> </a:t>
          </a:r>
          <a:r>
            <a:rPr lang="en-US" sz="1600" kern="1200" dirty="0" err="1"/>
            <a:t>hiện</a:t>
          </a:r>
          <a:r>
            <a:rPr lang="en-US" sz="1600" kern="1200" dirty="0"/>
            <a:t>.</a:t>
          </a:r>
        </a:p>
      </dsp:txBody>
      <dsp:txXfrm>
        <a:off x="26859" y="26859"/>
        <a:ext cx="6479707" cy="863328"/>
      </dsp:txXfrm>
    </dsp:sp>
    <dsp:sp modelId="{C36673FE-B4FD-4B10-A949-D9713625FC13}">
      <dsp:nvSpPr>
        <dsp:cNvPr id="0" name=""/>
        <dsp:cNvSpPr/>
      </dsp:nvSpPr>
      <dsp:spPr>
        <a:xfrm>
          <a:off x="632041" y="1083782"/>
          <a:ext cx="7546762" cy="91704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Kết quả của SLR được sử dụng để xác định các câu hỏi bắt buộc, các tùy chọn và bộ quy tắc để triển khai hệ thống hỗ trợ quyết định của (DSS).</a:t>
          </a:r>
        </a:p>
      </dsp:txBody>
      <dsp:txXfrm>
        <a:off x="658900" y="1110641"/>
        <a:ext cx="6264922" cy="863328"/>
      </dsp:txXfrm>
    </dsp:sp>
    <dsp:sp modelId="{6E34FEE1-5C5F-4516-BA7F-575FB2432619}">
      <dsp:nvSpPr>
        <dsp:cNvPr id="0" name=""/>
        <dsp:cNvSpPr/>
      </dsp:nvSpPr>
      <dsp:spPr>
        <a:xfrm>
          <a:off x="1254649" y="2167564"/>
          <a:ext cx="7546762" cy="91704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Tham</a:t>
          </a:r>
          <a:r>
            <a:rPr lang="en-US" sz="1600" kern="1200" dirty="0"/>
            <a:t> </a:t>
          </a:r>
          <a:r>
            <a:rPr lang="en-US" sz="1600" kern="1200" dirty="0" err="1"/>
            <a:t>khảo</a:t>
          </a:r>
          <a:r>
            <a:rPr lang="en-US" sz="1600" kern="1200" dirty="0"/>
            <a:t> 80 </a:t>
          </a:r>
          <a:r>
            <a:rPr lang="en-US" sz="1600" kern="1200" dirty="0" err="1"/>
            <a:t>nghiên</a:t>
          </a:r>
          <a:r>
            <a:rPr lang="en-US" sz="1600" kern="1200" dirty="0"/>
            <a:t> </a:t>
          </a:r>
          <a:r>
            <a:rPr lang="en-US" sz="1600" kern="1200" dirty="0" err="1"/>
            <a:t>cứu</a:t>
          </a:r>
          <a:r>
            <a:rPr lang="en-US" sz="1600" kern="1200" dirty="0"/>
            <a:t> , </a:t>
          </a:r>
          <a:r>
            <a:rPr lang="en-US" sz="1600" kern="1200" dirty="0" err="1"/>
            <a:t>xác</a:t>
          </a:r>
          <a:r>
            <a:rPr lang="en-US" sz="1600" kern="1200" dirty="0"/>
            <a:t> </a:t>
          </a:r>
          <a:r>
            <a:rPr lang="en-US" sz="1600" kern="1200" dirty="0" err="1"/>
            <a:t>định</a:t>
          </a:r>
          <a:r>
            <a:rPr lang="en-US" sz="1600" kern="1200" dirty="0"/>
            <a:t> </a:t>
          </a:r>
          <a:r>
            <a:rPr lang="en-US" sz="1600" kern="1200" dirty="0" err="1"/>
            <a:t>được</a:t>
          </a:r>
          <a:r>
            <a:rPr lang="en-US" sz="1600" kern="1200" dirty="0"/>
            <a:t> 49 </a:t>
          </a:r>
          <a:r>
            <a:rPr lang="en-US" sz="1600" kern="1200" dirty="0" err="1"/>
            <a:t>khía</a:t>
          </a:r>
          <a:r>
            <a:rPr lang="en-US" sz="1600" kern="1200" dirty="0"/>
            <a:t> </a:t>
          </a:r>
          <a:r>
            <a:rPr lang="en-US" sz="1600" kern="1200" dirty="0" err="1"/>
            <a:t>cạnh</a:t>
          </a:r>
          <a:r>
            <a:rPr lang="en-US" sz="1600" kern="1200" dirty="0"/>
            <a:t>, 53 </a:t>
          </a:r>
          <a:r>
            <a:rPr lang="en-US" sz="1600" kern="1200" dirty="0" err="1"/>
            <a:t>câu</a:t>
          </a:r>
          <a:r>
            <a:rPr lang="en-US" sz="1600" kern="1200" dirty="0"/>
            <a:t> </a:t>
          </a:r>
          <a:r>
            <a:rPr lang="en-US" sz="1600" kern="1200" dirty="0" err="1"/>
            <a:t>hỏi</a:t>
          </a:r>
          <a:r>
            <a:rPr lang="en-US" sz="1600" kern="1200" dirty="0"/>
            <a:t> </a:t>
          </a:r>
          <a:r>
            <a:rPr lang="en-US" sz="1600" kern="1200" dirty="0" err="1"/>
            <a:t>và</a:t>
          </a:r>
          <a:r>
            <a:rPr lang="en-US" sz="1600" kern="1200" dirty="0"/>
            <a:t> </a:t>
          </a:r>
          <a:r>
            <a:rPr lang="en-US" sz="1600" kern="1200" dirty="0" err="1"/>
            <a:t>một</a:t>
          </a:r>
          <a:r>
            <a:rPr lang="en-US" sz="1600" kern="1200" dirty="0"/>
            <a:t> </a:t>
          </a:r>
          <a:r>
            <a:rPr lang="en-US" sz="1600" kern="1200" dirty="0" err="1"/>
            <a:t>bộ</a:t>
          </a:r>
          <a:r>
            <a:rPr lang="en-US" sz="1600" kern="1200" dirty="0"/>
            <a:t> </a:t>
          </a:r>
          <a:r>
            <a:rPr lang="en-US" sz="1600" kern="1200" dirty="0" err="1"/>
            <a:t>quy</a:t>
          </a:r>
          <a:r>
            <a:rPr lang="en-US" sz="1600" kern="1200" dirty="0"/>
            <a:t> </a:t>
          </a:r>
          <a:r>
            <a:rPr lang="en-US" sz="1600" kern="1200" dirty="0" err="1"/>
            <a:t>tắc</a:t>
          </a:r>
          <a:endParaRPr lang="en-US" sz="1600" kern="1200" dirty="0"/>
        </a:p>
      </dsp:txBody>
      <dsp:txXfrm>
        <a:off x="1281508" y="2194423"/>
        <a:ext cx="6274356" cy="863328"/>
      </dsp:txXfrm>
    </dsp:sp>
    <dsp:sp modelId="{0E922421-A72B-4B9E-993E-1F577ACD0590}">
      <dsp:nvSpPr>
        <dsp:cNvPr id="0" name=""/>
        <dsp:cNvSpPr/>
      </dsp:nvSpPr>
      <dsp:spPr>
        <a:xfrm>
          <a:off x="1886690" y="3251347"/>
          <a:ext cx="7546762" cy="91704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DSS </a:t>
          </a:r>
          <a:r>
            <a:rPr lang="en-US" sz="1600" kern="1200" dirty="0" err="1"/>
            <a:t>được</a:t>
          </a:r>
          <a:r>
            <a:rPr lang="en-US" sz="1600" kern="1200" dirty="0"/>
            <a:t> </a:t>
          </a:r>
          <a:r>
            <a:rPr lang="en-US" sz="1600" kern="1200" dirty="0" err="1"/>
            <a:t>đánh</a:t>
          </a:r>
          <a:r>
            <a:rPr lang="en-US" sz="1600" kern="1200" dirty="0"/>
            <a:t> </a:t>
          </a:r>
          <a:r>
            <a:rPr lang="en-US" sz="1600" kern="1200" dirty="0" err="1"/>
            <a:t>giá</a:t>
          </a:r>
          <a:r>
            <a:rPr lang="en-US" sz="1600" kern="1200" dirty="0"/>
            <a:t> </a:t>
          </a:r>
          <a:r>
            <a:rPr lang="en-US" sz="1600" kern="1200" dirty="0" err="1"/>
            <a:t>thông</a:t>
          </a:r>
          <a:r>
            <a:rPr lang="en-US" sz="1600" kern="1200" dirty="0"/>
            <a:t> qua </a:t>
          </a:r>
          <a:r>
            <a:rPr lang="en-US" sz="1600" kern="1200" dirty="0" err="1"/>
            <a:t>nhiều</a:t>
          </a:r>
          <a:r>
            <a:rPr lang="en-US" sz="1600" kern="1200" dirty="0"/>
            <a:t> </a:t>
          </a:r>
          <a:r>
            <a:rPr lang="en-US" sz="1600" kern="1200" dirty="0" err="1"/>
            <a:t>nghiên</a:t>
          </a:r>
          <a:r>
            <a:rPr lang="en-US" sz="1600" kern="1200" dirty="0"/>
            <a:t> </a:t>
          </a:r>
          <a:r>
            <a:rPr lang="en-US" sz="1600" kern="1200" dirty="0" err="1"/>
            <a:t>cứu</a:t>
          </a:r>
          <a:r>
            <a:rPr lang="en-US" sz="1600" kern="1200" dirty="0"/>
            <a:t> </a:t>
          </a:r>
          <a:r>
            <a:rPr lang="en-US" sz="1600" kern="1200" dirty="0" err="1"/>
            <a:t>tình</a:t>
          </a:r>
          <a:r>
            <a:rPr lang="en-US" sz="1600" kern="1200" dirty="0"/>
            <a:t> </a:t>
          </a:r>
          <a:r>
            <a:rPr lang="en-US" sz="1600" kern="1200" dirty="0" err="1"/>
            <a:t>huống</a:t>
          </a:r>
          <a:r>
            <a:rPr lang="en-US" sz="1600" kern="1200" dirty="0"/>
            <a:t>. </a:t>
          </a:r>
          <a:r>
            <a:rPr lang="en-US" sz="1600" kern="1200" dirty="0" err="1"/>
            <a:t>Kết</a:t>
          </a:r>
          <a:r>
            <a:rPr lang="en-US" sz="1600" kern="1200" dirty="0"/>
            <a:t> </a:t>
          </a:r>
          <a:r>
            <a:rPr lang="en-US" sz="1600" kern="1200" dirty="0" err="1"/>
            <a:t>quả</a:t>
          </a:r>
          <a:r>
            <a:rPr lang="en-US" sz="1600" kern="1200" dirty="0"/>
            <a:t> </a:t>
          </a:r>
          <a:r>
            <a:rPr lang="en-US" sz="1600" kern="1200" dirty="0" err="1"/>
            <a:t>cho</a:t>
          </a:r>
          <a:r>
            <a:rPr lang="en-US" sz="1600" kern="1200" dirty="0"/>
            <a:t> </a:t>
          </a:r>
          <a:r>
            <a:rPr lang="en-US" sz="1600" kern="1200" dirty="0" err="1"/>
            <a:t>thấy</a:t>
          </a:r>
          <a:r>
            <a:rPr lang="en-US" sz="1600" kern="1200" dirty="0"/>
            <a:t> </a:t>
          </a:r>
          <a:r>
            <a:rPr lang="en-US" sz="1600" kern="1200" dirty="0" err="1"/>
            <a:t>rằng</a:t>
          </a:r>
          <a:r>
            <a:rPr lang="en-US" sz="1600" kern="1200" dirty="0"/>
            <a:t> DSS </a:t>
          </a:r>
          <a:r>
            <a:rPr lang="en-US" sz="1600" kern="1200" dirty="0" err="1"/>
            <a:t>phát</a:t>
          </a:r>
          <a:r>
            <a:rPr lang="en-US" sz="1600" kern="1200" dirty="0"/>
            <a:t> </a:t>
          </a:r>
          <a:r>
            <a:rPr lang="en-US" sz="1600" kern="1200" dirty="0" err="1"/>
            <a:t>triển</a:t>
          </a:r>
          <a:r>
            <a:rPr lang="en-US" sz="1600" kern="1200" dirty="0"/>
            <a:t> </a:t>
          </a:r>
          <a:r>
            <a:rPr lang="en-US" sz="1600" kern="1200" dirty="0" err="1"/>
            <a:t>hỗ</a:t>
          </a:r>
          <a:r>
            <a:rPr lang="en-US" sz="1600" kern="1200" dirty="0"/>
            <a:t> </a:t>
          </a:r>
          <a:r>
            <a:rPr lang="en-US" sz="1600" kern="1200" dirty="0" err="1"/>
            <a:t>trợ</a:t>
          </a:r>
          <a:r>
            <a:rPr lang="en-US" sz="1600" kern="1200" dirty="0"/>
            <a:t> </a:t>
          </a:r>
          <a:r>
            <a:rPr lang="en-US" sz="1600" kern="1200" dirty="0" err="1"/>
            <a:t>quá</a:t>
          </a:r>
          <a:r>
            <a:rPr lang="en-US" sz="1600" kern="1200" dirty="0"/>
            <a:t> </a:t>
          </a:r>
          <a:r>
            <a:rPr lang="en-US" sz="1600" kern="1200" dirty="0" err="1"/>
            <a:t>trình</a:t>
          </a:r>
          <a:r>
            <a:rPr lang="en-US" sz="1600" kern="1200" dirty="0"/>
            <a:t> ra </a:t>
          </a:r>
          <a:r>
            <a:rPr lang="en-US" sz="1600" kern="1200" dirty="0" err="1"/>
            <a:t>quyết</a:t>
          </a:r>
          <a:r>
            <a:rPr lang="en-US" sz="1600" kern="1200" dirty="0"/>
            <a:t> </a:t>
          </a:r>
          <a:r>
            <a:rPr lang="en-US" sz="1600" kern="1200" dirty="0" err="1"/>
            <a:t>định</a:t>
          </a:r>
          <a:r>
            <a:rPr lang="en-US" sz="1600" kern="1200" dirty="0"/>
            <a:t> </a:t>
          </a:r>
          <a:r>
            <a:rPr lang="en-US" sz="1600" kern="1200" dirty="0" err="1"/>
            <a:t>trong</a:t>
          </a:r>
          <a:r>
            <a:rPr lang="en-US" sz="1600" kern="1200" dirty="0"/>
            <a:t> </a:t>
          </a:r>
          <a:r>
            <a:rPr lang="en-US" sz="1600" kern="1200" dirty="0" err="1"/>
            <a:t>việc</a:t>
          </a:r>
          <a:r>
            <a:rPr lang="en-US" sz="1600" kern="1200" dirty="0"/>
            <a:t> </a:t>
          </a:r>
          <a:r>
            <a:rPr lang="en-US" sz="1600" kern="1200" dirty="0" err="1"/>
            <a:t>đánh</a:t>
          </a:r>
          <a:r>
            <a:rPr lang="en-US" sz="1600" kern="1200" dirty="0"/>
            <a:t> </a:t>
          </a:r>
          <a:r>
            <a:rPr lang="en-US" sz="1600" kern="1200" dirty="0" err="1"/>
            <a:t>giá</a:t>
          </a:r>
          <a:r>
            <a:rPr lang="en-US" sz="1600" kern="1200" dirty="0"/>
            <a:t> </a:t>
          </a:r>
          <a:r>
            <a:rPr lang="en-US" sz="1600" kern="1200" dirty="0" err="1"/>
            <a:t>rủi</a:t>
          </a:r>
          <a:r>
            <a:rPr lang="en-US" sz="1600" kern="1200" dirty="0"/>
            <a:t> </a:t>
          </a:r>
          <a:r>
            <a:rPr lang="en-US" sz="1600" kern="1200" dirty="0" err="1"/>
            <a:t>ro</a:t>
          </a:r>
          <a:r>
            <a:rPr lang="en-US" sz="1600" kern="1200" dirty="0"/>
            <a:t> </a:t>
          </a:r>
          <a:r>
            <a:rPr lang="en-US" sz="1600" kern="1200" dirty="0" err="1"/>
            <a:t>và</a:t>
          </a:r>
          <a:r>
            <a:rPr lang="en-US" sz="1600" kern="1200" dirty="0"/>
            <a:t> </a:t>
          </a:r>
          <a:r>
            <a:rPr lang="en-US" sz="1600" kern="1200" dirty="0" err="1"/>
            <a:t>lựa</a:t>
          </a:r>
          <a:r>
            <a:rPr lang="en-US" sz="1600" kern="1200" dirty="0"/>
            <a:t> </a:t>
          </a:r>
          <a:r>
            <a:rPr lang="en-US" sz="1600" kern="1200" dirty="0" err="1"/>
            <a:t>chọn</a:t>
          </a:r>
          <a:r>
            <a:rPr lang="en-US" sz="1600" kern="1200" dirty="0"/>
            <a:t> </a:t>
          </a:r>
          <a:r>
            <a:rPr lang="en-US" sz="1600" kern="1200" dirty="0" err="1"/>
            <a:t>các</a:t>
          </a:r>
          <a:r>
            <a:rPr lang="en-US" sz="1600" kern="1200" dirty="0"/>
            <a:t> </a:t>
          </a:r>
          <a:r>
            <a:rPr lang="en-US" sz="1600" kern="1200" dirty="0" err="1"/>
            <a:t>chiến</a:t>
          </a:r>
          <a:r>
            <a:rPr lang="en-US" sz="1600" kern="1200" dirty="0"/>
            <a:t> </a:t>
          </a:r>
          <a:r>
            <a:rPr lang="en-US" sz="1600" kern="1200" dirty="0" err="1"/>
            <a:t>lược</a:t>
          </a:r>
          <a:r>
            <a:rPr lang="en-US" sz="1600" kern="1200" dirty="0"/>
            <a:t> </a:t>
          </a:r>
          <a:r>
            <a:rPr lang="en-US" sz="1600" kern="1200" dirty="0" err="1"/>
            <a:t>kiểm</a:t>
          </a:r>
          <a:r>
            <a:rPr lang="en-US" sz="1600" kern="1200" dirty="0"/>
            <a:t> </a:t>
          </a:r>
          <a:r>
            <a:rPr lang="en-US" sz="1600" kern="1200" dirty="0" err="1"/>
            <a:t>soát</a:t>
          </a:r>
          <a:r>
            <a:rPr lang="en-US" sz="1600" kern="1200" dirty="0"/>
            <a:t>.</a:t>
          </a:r>
        </a:p>
      </dsp:txBody>
      <dsp:txXfrm>
        <a:off x="1913549" y="3278206"/>
        <a:ext cx="6264922" cy="863328"/>
      </dsp:txXfrm>
    </dsp:sp>
    <dsp:sp modelId="{7763D014-AF51-4F6B-9760-C72842F57C0F}">
      <dsp:nvSpPr>
        <dsp:cNvPr id="0" name=""/>
        <dsp:cNvSpPr/>
      </dsp:nvSpPr>
      <dsp:spPr>
        <a:xfrm>
          <a:off x="6950682" y="702374"/>
          <a:ext cx="596080" cy="59608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084800" y="702374"/>
        <a:ext cx="327844" cy="448550"/>
      </dsp:txXfrm>
    </dsp:sp>
    <dsp:sp modelId="{5A837005-54B8-427D-B8D4-B44B06C6BDD7}">
      <dsp:nvSpPr>
        <dsp:cNvPr id="0" name=""/>
        <dsp:cNvSpPr/>
      </dsp:nvSpPr>
      <dsp:spPr>
        <a:xfrm>
          <a:off x="7582723" y="1786156"/>
          <a:ext cx="596080" cy="59608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716841" y="1786156"/>
        <a:ext cx="327844" cy="448550"/>
      </dsp:txXfrm>
    </dsp:sp>
    <dsp:sp modelId="{5AC32DA2-FEB9-4661-90C5-F69A2F3D3998}">
      <dsp:nvSpPr>
        <dsp:cNvPr id="0" name=""/>
        <dsp:cNvSpPr/>
      </dsp:nvSpPr>
      <dsp:spPr>
        <a:xfrm>
          <a:off x="8205331" y="2869939"/>
          <a:ext cx="596080" cy="596080"/>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339449" y="2869939"/>
        <a:ext cx="327844" cy="4485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6E0B1-B159-40CD-9A65-548191847ACA}">
      <dsp:nvSpPr>
        <dsp:cNvPr id="0" name=""/>
        <dsp:cNvSpPr/>
      </dsp:nvSpPr>
      <dsp:spPr>
        <a:xfrm>
          <a:off x="0" y="801905"/>
          <a:ext cx="6261100" cy="177813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8AD98E-761D-4ED1-93DC-A16BE130D5B0}">
      <dsp:nvSpPr>
        <dsp:cNvPr id="0" name=""/>
        <dsp:cNvSpPr/>
      </dsp:nvSpPr>
      <dsp:spPr>
        <a:xfrm>
          <a:off x="537887" y="1201987"/>
          <a:ext cx="977976" cy="9779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6AFDB0-22FA-4508-88AD-E9E41231F08F}">
      <dsp:nvSpPr>
        <dsp:cNvPr id="0" name=""/>
        <dsp:cNvSpPr/>
      </dsp:nvSpPr>
      <dsp:spPr>
        <a:xfrm>
          <a:off x="2053750" y="801905"/>
          <a:ext cx="4207349" cy="177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186" tIns="188186" rIns="188186" bIns="188186" numCol="1" spcCol="1270" anchor="ctr" anchorCtr="0">
          <a:noAutofit/>
        </a:bodyPr>
        <a:lstStyle/>
        <a:p>
          <a:pPr marL="0" lvl="0" indent="0" algn="l" defTabSz="622300">
            <a:lnSpc>
              <a:spcPct val="90000"/>
            </a:lnSpc>
            <a:spcBef>
              <a:spcPct val="0"/>
            </a:spcBef>
            <a:spcAft>
              <a:spcPct val="35000"/>
            </a:spcAft>
            <a:buNone/>
          </a:pPr>
          <a:r>
            <a:rPr lang="en-US" sz="1400" kern="1200" dirty="0" err="1"/>
            <a:t>Trong</a:t>
          </a:r>
          <a:r>
            <a:rPr lang="en-US" sz="1400" kern="1200" dirty="0"/>
            <a:t> </a:t>
          </a:r>
          <a:r>
            <a:rPr lang="en-US" sz="1400" kern="1200" dirty="0" err="1"/>
            <a:t>bài</a:t>
          </a:r>
          <a:r>
            <a:rPr lang="en-US" sz="1400" kern="1200" dirty="0"/>
            <a:t> </a:t>
          </a:r>
          <a:r>
            <a:rPr lang="en-US" sz="1400" kern="1200" dirty="0" err="1"/>
            <a:t>báo</a:t>
          </a:r>
          <a:r>
            <a:rPr lang="en-US" sz="1400" kern="1200" dirty="0"/>
            <a:t> </a:t>
          </a:r>
          <a:r>
            <a:rPr lang="en-US" sz="1400" kern="1200" dirty="0" err="1"/>
            <a:t>chỉ</a:t>
          </a:r>
          <a:r>
            <a:rPr lang="en-US" sz="1400" kern="1200" dirty="0"/>
            <a:t> </a:t>
          </a:r>
          <a:r>
            <a:rPr lang="en-US" sz="1400" kern="1200" dirty="0" err="1"/>
            <a:t>xem</a:t>
          </a:r>
          <a:r>
            <a:rPr lang="en-US" sz="1400" kern="1200" dirty="0"/>
            <a:t> </a:t>
          </a:r>
          <a:r>
            <a:rPr lang="en-US" sz="1400" kern="1200" dirty="0" err="1"/>
            <a:t>xét</a:t>
          </a:r>
          <a:r>
            <a:rPr lang="en-US" sz="1400" kern="1200" dirty="0"/>
            <a:t> </a:t>
          </a:r>
          <a:r>
            <a:rPr lang="en-US" sz="1400" kern="1200" dirty="0" err="1"/>
            <a:t>số</a:t>
          </a:r>
          <a:r>
            <a:rPr lang="en-US" sz="1400" kern="1200" dirty="0"/>
            <a:t> </a:t>
          </a:r>
          <a:r>
            <a:rPr lang="en-US" sz="1400" kern="1200" dirty="0" err="1"/>
            <a:t>lượng</a:t>
          </a:r>
          <a:r>
            <a:rPr lang="en-US" sz="1400" kern="1200" dirty="0"/>
            <a:t> </a:t>
          </a:r>
          <a:r>
            <a:rPr lang="en-US" sz="1400" kern="1200" dirty="0" err="1"/>
            <a:t>rủi</a:t>
          </a:r>
          <a:r>
            <a:rPr lang="en-US" sz="1400" kern="1200" dirty="0"/>
            <a:t> </a:t>
          </a:r>
          <a:r>
            <a:rPr lang="en-US" sz="1400" kern="1200" dirty="0" err="1"/>
            <a:t>ro</a:t>
          </a:r>
          <a:r>
            <a:rPr lang="en-US" sz="1400" kern="1200" dirty="0"/>
            <a:t> </a:t>
          </a:r>
          <a:r>
            <a:rPr lang="en-US" sz="1400" kern="1200" dirty="0" err="1"/>
            <a:t>đã</a:t>
          </a:r>
          <a:r>
            <a:rPr lang="en-US" sz="1400" kern="1200" dirty="0"/>
            <a:t> </a:t>
          </a:r>
          <a:r>
            <a:rPr lang="en-US" sz="1400" kern="1200" dirty="0" err="1"/>
            <a:t>được</a:t>
          </a:r>
          <a:r>
            <a:rPr lang="en-US" sz="1400" kern="1200" dirty="0"/>
            <a:t> </a:t>
          </a:r>
          <a:r>
            <a:rPr lang="en-US" sz="1400" kern="1200" dirty="0" err="1"/>
            <a:t>giới</a:t>
          </a:r>
          <a:r>
            <a:rPr lang="en-US" sz="1400" kern="1200" dirty="0"/>
            <a:t> </a:t>
          </a:r>
          <a:r>
            <a:rPr lang="en-US" sz="1400" kern="1200" dirty="0" err="1"/>
            <a:t>hạn</a:t>
          </a:r>
          <a:r>
            <a:rPr lang="en-US" sz="1400" kern="1200" dirty="0"/>
            <a:t> </a:t>
          </a:r>
          <a:r>
            <a:rPr lang="en-US" sz="1400" kern="1200" dirty="0" err="1"/>
            <a:t>hoặc</a:t>
          </a:r>
          <a:r>
            <a:rPr lang="en-US" sz="1400" kern="1200" dirty="0"/>
            <a:t> </a:t>
          </a:r>
          <a:r>
            <a:rPr lang="en-US" sz="1400" kern="1200" dirty="0" err="1"/>
            <a:t>khuôn</a:t>
          </a:r>
          <a:r>
            <a:rPr lang="en-US" sz="1400" kern="1200" dirty="0"/>
            <a:t> </a:t>
          </a:r>
          <a:r>
            <a:rPr lang="en-US" sz="1400" kern="1200" dirty="0" err="1"/>
            <a:t>khổ</a:t>
          </a:r>
          <a:r>
            <a:rPr lang="en-US" sz="1400" kern="1200" dirty="0"/>
            <a:t> </a:t>
          </a:r>
          <a:r>
            <a:rPr lang="en-US" sz="1400" kern="1200" dirty="0" err="1"/>
            <a:t>chung</a:t>
          </a:r>
          <a:r>
            <a:rPr lang="en-US" sz="1400" kern="1200" dirty="0"/>
            <a:t> </a:t>
          </a:r>
          <a:r>
            <a:rPr lang="en-US" sz="1400" kern="1200" dirty="0" err="1"/>
            <a:t>được</a:t>
          </a:r>
          <a:r>
            <a:rPr lang="en-US" sz="1400" kern="1200" dirty="0"/>
            <a:t> </a:t>
          </a:r>
          <a:r>
            <a:rPr lang="en-US" sz="1400" kern="1200" dirty="0" err="1"/>
            <a:t>cung</a:t>
          </a:r>
          <a:r>
            <a:rPr lang="en-US" sz="1400" kern="1200" dirty="0"/>
            <a:t> </a:t>
          </a:r>
          <a:r>
            <a:rPr lang="en-US" sz="1400" kern="1200" dirty="0" err="1"/>
            <a:t>cấp</a:t>
          </a:r>
          <a:r>
            <a:rPr lang="en-US" sz="1400" kern="1200" dirty="0"/>
            <a:t> </a:t>
          </a:r>
          <a:r>
            <a:rPr lang="en-US" sz="1400" kern="1200" dirty="0" err="1"/>
            <a:t>mà</a:t>
          </a:r>
          <a:r>
            <a:rPr lang="en-US" sz="1400" kern="1200" dirty="0"/>
            <a:t> </a:t>
          </a:r>
          <a:r>
            <a:rPr lang="en-US" sz="1400" kern="1200" dirty="0" err="1"/>
            <a:t>không</a:t>
          </a:r>
          <a:r>
            <a:rPr lang="en-US" sz="1400" kern="1200" dirty="0"/>
            <a:t> </a:t>
          </a:r>
          <a:r>
            <a:rPr lang="en-US" sz="1400" kern="1200" dirty="0" err="1"/>
            <a:t>xem</a:t>
          </a:r>
          <a:r>
            <a:rPr lang="en-US" sz="1400" kern="1200" dirty="0"/>
            <a:t> </a:t>
          </a:r>
          <a:r>
            <a:rPr lang="en-US" sz="1400" kern="1200" dirty="0" err="1"/>
            <a:t>xét</a:t>
          </a:r>
          <a:r>
            <a:rPr lang="en-US" sz="1400" kern="1200" dirty="0"/>
            <a:t> </a:t>
          </a:r>
          <a:r>
            <a:rPr lang="en-US" sz="1400" kern="1200" dirty="0" err="1"/>
            <a:t>đến</a:t>
          </a:r>
          <a:r>
            <a:rPr lang="en-US" sz="1400" kern="1200" dirty="0"/>
            <a:t> </a:t>
          </a:r>
          <a:r>
            <a:rPr lang="en-US" sz="1400" kern="1200" dirty="0" err="1"/>
            <a:t>hoàn</a:t>
          </a:r>
          <a:r>
            <a:rPr lang="en-US" sz="1400" kern="1200" dirty="0"/>
            <a:t> </a:t>
          </a:r>
          <a:r>
            <a:rPr lang="en-US" sz="1400" kern="1200" dirty="0" err="1"/>
            <a:t>cảnh</a:t>
          </a:r>
          <a:r>
            <a:rPr lang="en-US" sz="1400" kern="1200" dirty="0"/>
            <a:t> </a:t>
          </a:r>
          <a:r>
            <a:rPr lang="en-US" sz="1400" kern="1200" dirty="0" err="1"/>
            <a:t>riêng</a:t>
          </a:r>
          <a:r>
            <a:rPr lang="en-US" sz="1400" kern="1200" dirty="0"/>
            <a:t> </a:t>
          </a:r>
          <a:r>
            <a:rPr lang="en-US" sz="1400" kern="1200" dirty="0" err="1"/>
            <a:t>biệt</a:t>
          </a:r>
          <a:r>
            <a:rPr lang="en-US" sz="1400" kern="1200" dirty="0"/>
            <a:t> </a:t>
          </a:r>
          <a:r>
            <a:rPr lang="en-US" sz="1400" kern="1200" dirty="0" err="1"/>
            <a:t>của</a:t>
          </a:r>
          <a:r>
            <a:rPr lang="en-US" sz="1400" kern="1200" dirty="0"/>
            <a:t> </a:t>
          </a:r>
          <a:r>
            <a:rPr lang="en-US" sz="1400" kern="1200" dirty="0" err="1"/>
            <a:t>từng</a:t>
          </a:r>
          <a:r>
            <a:rPr lang="en-US" sz="1400" kern="1200" dirty="0"/>
            <a:t> </a:t>
          </a:r>
          <a:r>
            <a:rPr lang="en-US" sz="1400" kern="1200" dirty="0" err="1"/>
            <a:t>công</a:t>
          </a:r>
          <a:r>
            <a:rPr lang="en-US" sz="1400" kern="1200" dirty="0"/>
            <a:t> ty.</a:t>
          </a:r>
        </a:p>
      </dsp:txBody>
      <dsp:txXfrm>
        <a:off x="2053750" y="801905"/>
        <a:ext cx="4207349" cy="1778138"/>
      </dsp:txXfrm>
    </dsp:sp>
    <dsp:sp modelId="{6F47D376-C967-4F37-B06A-E44398DFEE0D}">
      <dsp:nvSpPr>
        <dsp:cNvPr id="0" name=""/>
        <dsp:cNvSpPr/>
      </dsp:nvSpPr>
      <dsp:spPr>
        <a:xfrm>
          <a:off x="0" y="2998430"/>
          <a:ext cx="6261100" cy="177813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576A46-0FCB-464D-94B3-4F02BF39BA9D}">
      <dsp:nvSpPr>
        <dsp:cNvPr id="0" name=""/>
        <dsp:cNvSpPr/>
      </dsp:nvSpPr>
      <dsp:spPr>
        <a:xfrm>
          <a:off x="537887" y="3398511"/>
          <a:ext cx="977976" cy="97797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9A0CF7-5514-4D92-B899-86C55840D39B}">
      <dsp:nvSpPr>
        <dsp:cNvPr id="0" name=""/>
        <dsp:cNvSpPr/>
      </dsp:nvSpPr>
      <dsp:spPr>
        <a:xfrm>
          <a:off x="2053750" y="2998430"/>
          <a:ext cx="4207349" cy="177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186" tIns="188186" rIns="188186" bIns="188186" numCol="1" spcCol="1270" anchor="ctr" anchorCtr="0">
          <a:noAutofit/>
        </a:bodyPr>
        <a:lstStyle/>
        <a:p>
          <a:pPr marL="0" lvl="0" indent="0" algn="l" defTabSz="622300">
            <a:lnSpc>
              <a:spcPct val="90000"/>
            </a:lnSpc>
            <a:spcBef>
              <a:spcPct val="0"/>
            </a:spcBef>
            <a:spcAft>
              <a:spcPct val="35000"/>
            </a:spcAft>
            <a:buNone/>
          </a:pPr>
          <a:r>
            <a:rPr lang="en-US" sz="1400" kern="1200" dirty="0" err="1"/>
            <a:t>Một</a:t>
          </a:r>
          <a:r>
            <a:rPr lang="en-US" sz="1400" kern="1200" dirty="0"/>
            <a:t> </a:t>
          </a:r>
          <a:r>
            <a:rPr lang="en-US" sz="1400" kern="1200" dirty="0" err="1"/>
            <a:t>vấn</a:t>
          </a:r>
          <a:r>
            <a:rPr lang="en-US" sz="1400" kern="1200" dirty="0"/>
            <a:t> </a:t>
          </a:r>
          <a:r>
            <a:rPr lang="en-US" sz="1400" kern="1200" dirty="0" err="1"/>
            <a:t>đề</a:t>
          </a:r>
          <a:r>
            <a:rPr lang="en-US" sz="1400" kern="1200" dirty="0"/>
            <a:t> </a:t>
          </a:r>
          <a:r>
            <a:rPr lang="en-US" sz="1400" kern="1200" dirty="0" err="1"/>
            <a:t>khác</a:t>
          </a:r>
          <a:r>
            <a:rPr lang="en-US" sz="1400" kern="1200" dirty="0"/>
            <a:t> </a:t>
          </a:r>
          <a:r>
            <a:rPr lang="en-US" sz="1400" kern="1200" dirty="0" err="1"/>
            <a:t>là</a:t>
          </a:r>
          <a:r>
            <a:rPr lang="en-US" sz="1400" kern="1200" dirty="0"/>
            <a:t> </a:t>
          </a:r>
          <a:r>
            <a:rPr lang="en-US" sz="1400" kern="1200" dirty="0" err="1"/>
            <a:t>những</a:t>
          </a:r>
          <a:r>
            <a:rPr lang="en-US" sz="1400" kern="1200" dirty="0"/>
            <a:t> </a:t>
          </a:r>
          <a:r>
            <a:rPr lang="en-US" sz="1400" kern="1200" dirty="0" err="1"/>
            <a:t>quy</a:t>
          </a:r>
          <a:r>
            <a:rPr lang="en-US" sz="1400" kern="1200" dirty="0"/>
            <a:t> </a:t>
          </a:r>
          <a:r>
            <a:rPr lang="en-US" sz="1400" kern="1200" dirty="0" err="1"/>
            <a:t>tắc</a:t>
          </a:r>
          <a:r>
            <a:rPr lang="en-US" sz="1400" kern="1200" dirty="0"/>
            <a:t> </a:t>
          </a:r>
          <a:r>
            <a:rPr lang="en-US" sz="1400" kern="1200" dirty="0" err="1"/>
            <a:t>này</a:t>
          </a:r>
          <a:r>
            <a:rPr lang="en-US" sz="1400" kern="1200" dirty="0"/>
            <a:t> </a:t>
          </a:r>
          <a:r>
            <a:rPr lang="en-US" sz="1400" kern="1200" dirty="0" err="1"/>
            <a:t>và</a:t>
          </a:r>
          <a:r>
            <a:rPr lang="en-US" sz="1400" kern="1200" dirty="0"/>
            <a:t> </a:t>
          </a:r>
          <a:r>
            <a:rPr lang="en-US" sz="1400" kern="1200" dirty="0" err="1"/>
            <a:t>hướng</a:t>
          </a:r>
          <a:r>
            <a:rPr lang="en-US" sz="1400" kern="1200" dirty="0"/>
            <a:t> </a:t>
          </a:r>
          <a:r>
            <a:rPr lang="en-US" sz="1400" kern="1200" dirty="0" err="1"/>
            <a:t>dẫn</a:t>
          </a:r>
          <a:r>
            <a:rPr lang="en-US" sz="1400" kern="1200" dirty="0"/>
            <a:t> </a:t>
          </a:r>
          <a:r>
            <a:rPr lang="en-US" sz="1400" kern="1200" dirty="0" err="1"/>
            <a:t>cho</a:t>
          </a:r>
          <a:r>
            <a:rPr lang="en-US" sz="1400" kern="1200" dirty="0"/>
            <a:t> </a:t>
          </a:r>
          <a:r>
            <a:rPr lang="en-US" sz="1400" kern="1200" dirty="0" err="1"/>
            <a:t>việc</a:t>
          </a:r>
          <a:r>
            <a:rPr lang="en-US" sz="1400" kern="1200" dirty="0"/>
            <a:t> </a:t>
          </a:r>
          <a:r>
            <a:rPr lang="en-US" sz="1400" kern="1200" dirty="0" err="1"/>
            <a:t>kiểm</a:t>
          </a:r>
          <a:r>
            <a:rPr lang="en-US" sz="1400" kern="1200" dirty="0"/>
            <a:t> </a:t>
          </a:r>
          <a:r>
            <a:rPr lang="en-US" sz="1400" kern="1200" dirty="0" err="1"/>
            <a:t>soát</a:t>
          </a:r>
          <a:r>
            <a:rPr lang="en-US" sz="1400" kern="1200" dirty="0"/>
            <a:t> </a:t>
          </a:r>
          <a:r>
            <a:rPr lang="en-US" sz="1400" kern="1200" dirty="0" err="1"/>
            <a:t>rủi</a:t>
          </a:r>
          <a:r>
            <a:rPr lang="en-US" sz="1400" kern="1200" dirty="0"/>
            <a:t> </a:t>
          </a:r>
          <a:r>
            <a:rPr lang="en-US" sz="1400" kern="1200" dirty="0" err="1"/>
            <a:t>ro</a:t>
          </a:r>
          <a:r>
            <a:rPr lang="en-US" sz="1400" kern="1200" dirty="0"/>
            <a:t> </a:t>
          </a:r>
          <a:r>
            <a:rPr lang="en-US" sz="1400" kern="1200" dirty="0" err="1"/>
            <a:t>hoặc</a:t>
          </a:r>
          <a:r>
            <a:rPr lang="en-US" sz="1400" kern="1200" dirty="0"/>
            <a:t> </a:t>
          </a:r>
          <a:r>
            <a:rPr lang="en-US" sz="1400" kern="1200" dirty="0" err="1"/>
            <a:t>là</a:t>
          </a:r>
          <a:r>
            <a:rPr lang="en-US" sz="1400" kern="1200" dirty="0"/>
            <a:t> </a:t>
          </a:r>
          <a:r>
            <a:rPr lang="en-US" sz="1400" kern="1200" dirty="0" err="1"/>
            <a:t>ngầm</a:t>
          </a:r>
          <a:r>
            <a:rPr lang="en-US" sz="1400" kern="1200" dirty="0"/>
            <a:t> </a:t>
          </a:r>
          <a:r>
            <a:rPr lang="en-US" sz="1400" kern="1200" dirty="0" err="1"/>
            <a:t>định</a:t>
          </a:r>
          <a:r>
            <a:rPr lang="en-US" sz="1400" kern="1200" dirty="0"/>
            <a:t> </a:t>
          </a:r>
          <a:r>
            <a:rPr lang="en-US" sz="1400" kern="1200" dirty="0" err="1"/>
            <a:t>hoặc</a:t>
          </a:r>
          <a:r>
            <a:rPr lang="en-US" sz="1400" kern="1200" dirty="0"/>
            <a:t> </a:t>
          </a:r>
          <a:r>
            <a:rPr lang="en-US" sz="1400" kern="1200" dirty="0" err="1"/>
            <a:t>trải</a:t>
          </a:r>
          <a:r>
            <a:rPr lang="en-US" sz="1400" kern="1200" dirty="0"/>
            <a:t> </a:t>
          </a:r>
          <a:r>
            <a:rPr lang="en-US" sz="1400" kern="1200" dirty="0" err="1"/>
            <a:t>rộng</a:t>
          </a:r>
          <a:r>
            <a:rPr lang="en-US" sz="1400" kern="1200" dirty="0"/>
            <a:t> </a:t>
          </a:r>
          <a:r>
            <a:rPr lang="en-US" sz="1400" kern="1200" dirty="0" err="1"/>
            <a:t>trên</a:t>
          </a:r>
          <a:r>
            <a:rPr lang="en-US" sz="1400" kern="1200" dirty="0"/>
            <a:t> </a:t>
          </a:r>
          <a:r>
            <a:rPr lang="en-US" sz="1400" kern="1200" dirty="0" err="1"/>
            <a:t>nhiều</a:t>
          </a:r>
          <a:r>
            <a:rPr lang="en-US" sz="1400" kern="1200" dirty="0"/>
            <a:t> </a:t>
          </a:r>
          <a:r>
            <a:rPr lang="en-US" sz="1400" kern="1200" dirty="0" err="1"/>
            <a:t>ấn</a:t>
          </a:r>
          <a:r>
            <a:rPr lang="en-US" sz="1400" kern="1200" dirty="0"/>
            <a:t> </a:t>
          </a:r>
          <a:r>
            <a:rPr lang="en-US" sz="1400" kern="1200" dirty="0" err="1"/>
            <a:t>phẩm</a:t>
          </a:r>
          <a:r>
            <a:rPr lang="en-US" sz="1400" kern="1200" dirty="0"/>
            <a:t> </a:t>
          </a:r>
          <a:r>
            <a:rPr lang="en-US" sz="1400" kern="1200" dirty="0" err="1"/>
            <a:t>khác</a:t>
          </a:r>
          <a:r>
            <a:rPr lang="en-US" sz="1400" kern="1200" dirty="0"/>
            <a:t> </a:t>
          </a:r>
          <a:r>
            <a:rPr lang="en-US" sz="1400" kern="1200" dirty="0" err="1"/>
            <a:t>nhau</a:t>
          </a:r>
          <a:r>
            <a:rPr lang="en-US" sz="1400" kern="1200" dirty="0"/>
            <a:t>. Thao </a:t>
          </a:r>
          <a:r>
            <a:rPr lang="en-US" sz="1400" kern="1200" dirty="0" err="1"/>
            <a:t>tác</a:t>
          </a:r>
          <a:r>
            <a:rPr lang="en-US" sz="1400" kern="1200" dirty="0"/>
            <a:t> </a:t>
          </a:r>
          <a:r>
            <a:rPr lang="en-US" sz="1400" kern="1200" dirty="0" err="1"/>
            <a:t>trên</a:t>
          </a:r>
          <a:r>
            <a:rPr lang="en-US" sz="1400" kern="1200" dirty="0"/>
            <a:t> </a:t>
          </a:r>
          <a:r>
            <a:rPr lang="en-US" sz="1400" kern="1200" dirty="0" err="1"/>
            <a:t>chúng</a:t>
          </a:r>
          <a:r>
            <a:rPr lang="en-US" sz="1400" kern="1200" dirty="0"/>
            <a:t> </a:t>
          </a:r>
          <a:r>
            <a:rPr lang="en-US" sz="1400" kern="1200" dirty="0" err="1"/>
            <a:t>không</a:t>
          </a:r>
          <a:r>
            <a:rPr lang="en-US" sz="1400" kern="1200" dirty="0"/>
            <a:t> </a:t>
          </a:r>
          <a:r>
            <a:rPr lang="en-US" sz="1400" kern="1200" dirty="0" err="1"/>
            <a:t>phải</a:t>
          </a:r>
          <a:r>
            <a:rPr lang="en-US" sz="1400" kern="1200" dirty="0"/>
            <a:t> </a:t>
          </a:r>
          <a:r>
            <a:rPr lang="en-US" sz="1400" kern="1200" dirty="0" err="1"/>
            <a:t>là</a:t>
          </a:r>
          <a:r>
            <a:rPr lang="en-US" sz="1400" kern="1200" dirty="0"/>
            <a:t> </a:t>
          </a:r>
          <a:r>
            <a:rPr lang="en-US" sz="1400" kern="1200" dirty="0" err="1"/>
            <a:t>một</a:t>
          </a:r>
          <a:r>
            <a:rPr lang="en-US" sz="1400" kern="1200" dirty="0"/>
            <a:t> </a:t>
          </a:r>
          <a:r>
            <a:rPr lang="en-US" sz="1400" kern="1200" dirty="0" err="1"/>
            <a:t>công</a:t>
          </a:r>
          <a:r>
            <a:rPr lang="en-US" sz="1400" kern="1200" dirty="0"/>
            <a:t> </a:t>
          </a:r>
          <a:r>
            <a:rPr lang="en-US" sz="1400" kern="1200" dirty="0" err="1"/>
            <a:t>việc</a:t>
          </a:r>
          <a:r>
            <a:rPr lang="en-US" sz="1400" kern="1200" dirty="0"/>
            <a:t> </a:t>
          </a:r>
          <a:r>
            <a:rPr lang="en-US" sz="1400" kern="1200" dirty="0" err="1"/>
            <a:t>dễ</a:t>
          </a:r>
          <a:r>
            <a:rPr lang="en-US" sz="1400" kern="1200" dirty="0"/>
            <a:t> </a:t>
          </a:r>
          <a:r>
            <a:rPr lang="en-US" sz="1400" kern="1200" dirty="0" err="1"/>
            <a:t>dàng</a:t>
          </a:r>
          <a:r>
            <a:rPr lang="en-US" sz="1400" kern="1200" dirty="0"/>
            <a:t>, </a:t>
          </a:r>
          <a:r>
            <a:rPr lang="en-US" sz="1400" kern="1200" dirty="0" err="1"/>
            <a:t>đòi</a:t>
          </a:r>
          <a:r>
            <a:rPr lang="en-US" sz="1400" kern="1200" dirty="0"/>
            <a:t> </a:t>
          </a:r>
          <a:r>
            <a:rPr lang="en-US" sz="1400" kern="1200" dirty="0" err="1"/>
            <a:t>nhiều</a:t>
          </a:r>
          <a:r>
            <a:rPr lang="en-US" sz="1400" kern="1200" dirty="0"/>
            <a:t> </a:t>
          </a:r>
          <a:r>
            <a:rPr lang="en-US" sz="1400" kern="1200" dirty="0" err="1"/>
            <a:t>kinh</a:t>
          </a:r>
          <a:r>
            <a:rPr lang="en-US" sz="1400" kern="1200" dirty="0"/>
            <a:t> </a:t>
          </a:r>
          <a:r>
            <a:rPr lang="en-US" sz="1400" kern="1200" dirty="0" err="1"/>
            <a:t>nghiệm</a:t>
          </a:r>
          <a:r>
            <a:rPr lang="en-US" sz="1400" kern="1200" dirty="0"/>
            <a:t> </a:t>
          </a:r>
          <a:r>
            <a:rPr lang="en-US" sz="1400" kern="1200" dirty="0" err="1"/>
            <a:t>và</a:t>
          </a:r>
          <a:r>
            <a:rPr lang="en-US" sz="1400" kern="1200" dirty="0"/>
            <a:t> </a:t>
          </a:r>
          <a:r>
            <a:rPr lang="en-US" sz="1400" kern="1200" dirty="0" err="1"/>
            <a:t>kiến</a:t>
          </a:r>
          <a:r>
            <a:rPr lang="en-US" sz="1400" kern="1200" dirty="0"/>
            <a:t> </a:t>
          </a:r>
          <a:r>
            <a:rPr lang="en-US" sz="1400" kern="1200" dirty="0" err="1"/>
            <a:t>thức</a:t>
          </a:r>
          <a:r>
            <a:rPr lang="en-US" sz="1400" kern="1200" dirty="0"/>
            <a:t>. Do </a:t>
          </a:r>
          <a:r>
            <a:rPr lang="en-US" sz="1400" kern="1200" dirty="0" err="1"/>
            <a:t>đó</a:t>
          </a:r>
          <a:r>
            <a:rPr lang="en-US" sz="1400" kern="1200" dirty="0"/>
            <a:t>, </a:t>
          </a:r>
          <a:r>
            <a:rPr lang="en-US" sz="1400" kern="1200" dirty="0" err="1"/>
            <a:t>đối</a:t>
          </a:r>
          <a:r>
            <a:rPr lang="en-US" sz="1400" kern="1200" dirty="0"/>
            <a:t> </a:t>
          </a:r>
          <a:r>
            <a:rPr lang="en-US" sz="1400" kern="1200" dirty="0" err="1"/>
            <a:t>với</a:t>
          </a:r>
          <a:r>
            <a:rPr lang="en-US" sz="1400" kern="1200" dirty="0"/>
            <a:t> </a:t>
          </a:r>
          <a:r>
            <a:rPr lang="en-US" sz="1400" kern="1200" dirty="0" err="1"/>
            <a:t>việc</a:t>
          </a:r>
          <a:r>
            <a:rPr lang="en-US" sz="1400" kern="1200" dirty="0"/>
            <a:t> ra </a:t>
          </a:r>
          <a:r>
            <a:rPr lang="en-US" sz="1400" kern="1200" dirty="0" err="1"/>
            <a:t>quyết</a:t>
          </a:r>
          <a:r>
            <a:rPr lang="en-US" sz="1400" kern="1200" dirty="0"/>
            <a:t> </a:t>
          </a:r>
          <a:r>
            <a:rPr lang="en-US" sz="1400" kern="1200" dirty="0" err="1"/>
            <a:t>định</a:t>
          </a:r>
          <a:r>
            <a:rPr lang="en-US" sz="1400" kern="1200" dirty="0"/>
            <a:t> </a:t>
          </a:r>
          <a:r>
            <a:rPr lang="en-US" sz="1400" kern="1200" dirty="0" err="1"/>
            <a:t>các</a:t>
          </a:r>
          <a:r>
            <a:rPr lang="en-US" sz="1400" kern="1200" dirty="0"/>
            <a:t> </a:t>
          </a:r>
          <a:r>
            <a:rPr lang="en-US" sz="1400" kern="1200" dirty="0" err="1"/>
            <a:t>nghiên</a:t>
          </a:r>
          <a:r>
            <a:rPr lang="en-US" sz="1400" kern="1200" dirty="0"/>
            <a:t> </a:t>
          </a:r>
          <a:r>
            <a:rPr lang="en-US" sz="1400" kern="1200" dirty="0" err="1"/>
            <a:t>cứu</a:t>
          </a:r>
          <a:r>
            <a:rPr lang="en-US" sz="1400" kern="1200" dirty="0"/>
            <a:t> </a:t>
          </a:r>
          <a:r>
            <a:rPr lang="en-US" sz="1400" kern="1200" dirty="0" err="1"/>
            <a:t>này</a:t>
          </a:r>
          <a:r>
            <a:rPr lang="en-US" sz="1400" kern="1200" dirty="0"/>
            <a:t> </a:t>
          </a:r>
          <a:r>
            <a:rPr lang="en-US" sz="1400" kern="1200" dirty="0" err="1"/>
            <a:t>không</a:t>
          </a:r>
          <a:r>
            <a:rPr lang="en-US" sz="1400" kern="1200" dirty="0"/>
            <a:t> </a:t>
          </a:r>
          <a:r>
            <a:rPr lang="en-US" sz="1400" kern="1200" dirty="0" err="1"/>
            <a:t>hỗ</a:t>
          </a:r>
          <a:r>
            <a:rPr lang="en-US" sz="1400" kern="1200" dirty="0"/>
            <a:t> </a:t>
          </a:r>
          <a:r>
            <a:rPr lang="en-US" sz="1400" kern="1200" dirty="0" err="1"/>
            <a:t>trợ</a:t>
          </a:r>
          <a:r>
            <a:rPr lang="en-US" sz="1400" kern="1200" dirty="0"/>
            <a:t>.</a:t>
          </a:r>
        </a:p>
      </dsp:txBody>
      <dsp:txXfrm>
        <a:off x="2053750" y="2998430"/>
        <a:ext cx="4207349" cy="1778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54338C-9E34-478C-ADC6-2E6B28894E83}">
      <dsp:nvSpPr>
        <dsp:cNvPr id="0" name=""/>
        <dsp:cNvSpPr/>
      </dsp:nvSpPr>
      <dsp:spPr>
        <a:xfrm>
          <a:off x="-5582059" y="-854568"/>
          <a:ext cx="6646160" cy="6646160"/>
        </a:xfrm>
        <a:prstGeom prst="blockArc">
          <a:avLst>
            <a:gd name="adj1" fmla="val 18900000"/>
            <a:gd name="adj2" fmla="val 2700000"/>
            <a:gd name="adj3" fmla="val 325"/>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DC2AA1-5F2B-4C43-A86C-5F35664734F0}">
      <dsp:nvSpPr>
        <dsp:cNvPr id="0" name=""/>
        <dsp:cNvSpPr/>
      </dsp:nvSpPr>
      <dsp:spPr>
        <a:xfrm>
          <a:off x="557039" y="379558"/>
          <a:ext cx="10672744" cy="7595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286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RQ1 (Review question): </a:t>
          </a:r>
          <a:r>
            <a:rPr lang="en-US" sz="1900" kern="1200" dirty="0" err="1"/>
            <a:t>Những</a:t>
          </a:r>
          <a:r>
            <a:rPr lang="en-US" sz="1900" kern="1200" dirty="0"/>
            <a:t> </a:t>
          </a:r>
          <a:r>
            <a:rPr lang="en-US" sz="1900" kern="1200" dirty="0" err="1"/>
            <a:t>phương</a:t>
          </a:r>
          <a:r>
            <a:rPr lang="en-US" sz="1900" kern="1200" dirty="0"/>
            <a:t> </a:t>
          </a:r>
          <a:r>
            <a:rPr lang="en-US" sz="1900" kern="1200" dirty="0" err="1"/>
            <a:t>pháp</a:t>
          </a:r>
          <a:r>
            <a:rPr lang="en-US" sz="1900" kern="1200" dirty="0"/>
            <a:t> </a:t>
          </a:r>
          <a:r>
            <a:rPr lang="en-US" sz="1900" kern="1200" dirty="0" err="1"/>
            <a:t>tiếp</a:t>
          </a:r>
          <a:r>
            <a:rPr lang="en-US" sz="1900" kern="1200" dirty="0"/>
            <a:t> </a:t>
          </a:r>
          <a:r>
            <a:rPr lang="en-US" sz="1900" kern="1200" dirty="0" err="1"/>
            <a:t>cận</a:t>
          </a:r>
          <a:r>
            <a:rPr lang="en-US" sz="1900" kern="1200" dirty="0"/>
            <a:t> </a:t>
          </a:r>
          <a:r>
            <a:rPr lang="en-US" sz="1900" kern="1200" dirty="0" err="1"/>
            <a:t>hiện</a:t>
          </a:r>
          <a:r>
            <a:rPr lang="en-US" sz="1900" kern="1200" dirty="0"/>
            <a:t> </a:t>
          </a:r>
          <a:r>
            <a:rPr lang="en-US" sz="1900" kern="1200" dirty="0" err="1"/>
            <a:t>có</a:t>
          </a:r>
          <a:r>
            <a:rPr lang="en-US" sz="1900" kern="1200" dirty="0"/>
            <a:t> </a:t>
          </a:r>
          <a:r>
            <a:rPr lang="en-US" sz="1900" kern="1200" dirty="0" err="1"/>
            <a:t>cho</a:t>
          </a:r>
          <a:r>
            <a:rPr lang="en-US" sz="1900" kern="1200" dirty="0"/>
            <a:t> </a:t>
          </a:r>
          <a:r>
            <a:rPr lang="en-US" sz="1900" kern="1200" dirty="0" err="1"/>
            <a:t>việc</a:t>
          </a:r>
          <a:r>
            <a:rPr lang="en-US" sz="1900" kern="1200" dirty="0"/>
            <a:t> </a:t>
          </a:r>
          <a:r>
            <a:rPr lang="en-US" sz="1900" kern="1200" dirty="0" err="1"/>
            <a:t>đánh</a:t>
          </a:r>
          <a:r>
            <a:rPr lang="en-US" sz="1900" kern="1200" dirty="0"/>
            <a:t> </a:t>
          </a:r>
          <a:r>
            <a:rPr lang="en-US" sz="1900" kern="1200" dirty="0" err="1"/>
            <a:t>giá</a:t>
          </a:r>
          <a:r>
            <a:rPr lang="en-US" sz="1900" kern="1200" dirty="0"/>
            <a:t> </a:t>
          </a:r>
          <a:r>
            <a:rPr lang="en-US" sz="1900" kern="1200" dirty="0" err="1"/>
            <a:t>rủi</a:t>
          </a:r>
          <a:r>
            <a:rPr lang="en-US" sz="1900" kern="1200" dirty="0"/>
            <a:t> </a:t>
          </a:r>
          <a:r>
            <a:rPr lang="en-US" sz="1900" kern="1200" dirty="0" err="1"/>
            <a:t>ro</a:t>
          </a:r>
          <a:r>
            <a:rPr lang="en-US" sz="1900" kern="1200" dirty="0"/>
            <a:t> </a:t>
          </a:r>
          <a:r>
            <a:rPr lang="en-US" sz="1900" kern="1200" dirty="0" err="1"/>
            <a:t>trong</a:t>
          </a:r>
          <a:r>
            <a:rPr lang="en-US" sz="1900" kern="1200" dirty="0"/>
            <a:t> </a:t>
          </a:r>
          <a:r>
            <a:rPr lang="en-US" sz="1900" kern="1200" dirty="0" err="1"/>
            <a:t>việc</a:t>
          </a:r>
          <a:r>
            <a:rPr lang="en-US" sz="1900" kern="1200" dirty="0"/>
            <a:t> </a:t>
          </a:r>
          <a:r>
            <a:rPr lang="en-US" sz="1900" kern="1200" dirty="0" err="1"/>
            <a:t>phát</a:t>
          </a:r>
          <a:r>
            <a:rPr lang="en-US" sz="1900" kern="1200" dirty="0"/>
            <a:t> </a:t>
          </a:r>
          <a:r>
            <a:rPr lang="en-US" sz="1900" kern="1200" dirty="0" err="1"/>
            <a:t>triển</a:t>
          </a:r>
          <a:r>
            <a:rPr lang="en-US" sz="1900" kern="1200" dirty="0"/>
            <a:t> </a:t>
          </a:r>
          <a:r>
            <a:rPr lang="en-US" sz="1900" kern="1200" dirty="0" err="1"/>
            <a:t>phần</a:t>
          </a:r>
          <a:r>
            <a:rPr lang="en-US" sz="1900" kern="1200" dirty="0"/>
            <a:t> </a:t>
          </a:r>
          <a:r>
            <a:rPr lang="en-US" sz="1900" kern="1200" dirty="0" err="1"/>
            <a:t>mềm</a:t>
          </a:r>
          <a:r>
            <a:rPr lang="en-US" sz="1900" kern="1200" dirty="0"/>
            <a:t> </a:t>
          </a:r>
          <a:r>
            <a:rPr lang="en-US" sz="1900" kern="1200" dirty="0" err="1"/>
            <a:t>phân</a:t>
          </a:r>
          <a:r>
            <a:rPr lang="en-US" sz="1900" kern="1200" dirty="0"/>
            <a:t> </a:t>
          </a:r>
          <a:r>
            <a:rPr lang="en-US" sz="1900" kern="1200" dirty="0" err="1"/>
            <a:t>tán</a:t>
          </a:r>
          <a:r>
            <a:rPr lang="en-US" sz="1900" kern="1200" dirty="0"/>
            <a:t> (DSD) </a:t>
          </a:r>
          <a:r>
            <a:rPr lang="en-US" sz="1900" kern="1200" dirty="0" err="1"/>
            <a:t>là</a:t>
          </a:r>
          <a:r>
            <a:rPr lang="en-US" sz="1900" kern="1200" dirty="0"/>
            <a:t> </a:t>
          </a:r>
          <a:r>
            <a:rPr lang="en-US" sz="1900" kern="1200" dirty="0" err="1"/>
            <a:t>gì</a:t>
          </a:r>
          <a:r>
            <a:rPr lang="en-US" sz="1900" kern="1200" dirty="0"/>
            <a:t>? </a:t>
          </a:r>
        </a:p>
      </dsp:txBody>
      <dsp:txXfrm>
        <a:off x="557039" y="379558"/>
        <a:ext cx="10672744" cy="759511"/>
      </dsp:txXfrm>
    </dsp:sp>
    <dsp:sp modelId="{A8CF9B61-7EEA-46B4-A063-E98C428091CF}">
      <dsp:nvSpPr>
        <dsp:cNvPr id="0" name=""/>
        <dsp:cNvSpPr/>
      </dsp:nvSpPr>
      <dsp:spPr>
        <a:xfrm>
          <a:off x="82344" y="284619"/>
          <a:ext cx="949389" cy="94938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3570C2-FA74-459E-AB50-5F2E157E8CF3}">
      <dsp:nvSpPr>
        <dsp:cNvPr id="0" name=""/>
        <dsp:cNvSpPr/>
      </dsp:nvSpPr>
      <dsp:spPr>
        <a:xfrm>
          <a:off x="992485" y="1519023"/>
          <a:ext cx="10237298" cy="7595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286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RQ2: </a:t>
          </a:r>
          <a:r>
            <a:rPr lang="en-US" sz="1900" kern="1200" dirty="0" err="1"/>
            <a:t>Có</a:t>
          </a:r>
          <a:r>
            <a:rPr lang="en-US" sz="1900" kern="1200" dirty="0"/>
            <a:t> </a:t>
          </a:r>
          <a:r>
            <a:rPr lang="en-US" sz="1900" kern="1200" dirty="0" err="1"/>
            <a:t>những</a:t>
          </a:r>
          <a:r>
            <a:rPr lang="en-US" sz="1900" kern="1200" dirty="0"/>
            <a:t> </a:t>
          </a:r>
          <a:r>
            <a:rPr lang="en-US" sz="1900" kern="1200" dirty="0" err="1"/>
            <a:t>chiến</a:t>
          </a:r>
          <a:r>
            <a:rPr lang="en-US" sz="1900" kern="1200" dirty="0"/>
            <a:t> </a:t>
          </a:r>
          <a:r>
            <a:rPr lang="en-US" sz="1900" kern="1200" dirty="0" err="1"/>
            <a:t>lược</a:t>
          </a:r>
          <a:r>
            <a:rPr lang="en-US" sz="1900" kern="1200" dirty="0"/>
            <a:t> </a:t>
          </a:r>
          <a:r>
            <a:rPr lang="en-US" sz="1900" kern="1200" dirty="0" err="1"/>
            <a:t>quản</a:t>
          </a:r>
          <a:r>
            <a:rPr lang="en-US" sz="1900" kern="1200" dirty="0"/>
            <a:t> </a:t>
          </a:r>
          <a:r>
            <a:rPr lang="en-US" sz="1900" kern="1200" dirty="0" err="1"/>
            <a:t>lý</a:t>
          </a:r>
          <a:r>
            <a:rPr lang="en-US" sz="1900" kern="1200" dirty="0"/>
            <a:t> </a:t>
          </a:r>
          <a:r>
            <a:rPr lang="en-US" sz="1900" kern="1200" dirty="0" err="1"/>
            <a:t>rủi</a:t>
          </a:r>
          <a:r>
            <a:rPr lang="en-US" sz="1900" kern="1200" dirty="0"/>
            <a:t> </a:t>
          </a:r>
          <a:r>
            <a:rPr lang="en-US" sz="1900" kern="1200" dirty="0" err="1"/>
            <a:t>ro</a:t>
          </a:r>
          <a:r>
            <a:rPr lang="en-US" sz="1900" kern="1200" dirty="0"/>
            <a:t> </a:t>
          </a:r>
          <a:r>
            <a:rPr lang="en-US" sz="1900" kern="1200" dirty="0" err="1"/>
            <a:t>nào</a:t>
          </a:r>
          <a:r>
            <a:rPr lang="en-US" sz="1900" kern="1200" dirty="0"/>
            <a:t> </a:t>
          </a:r>
          <a:r>
            <a:rPr lang="en-US" sz="1900" kern="1200" dirty="0" err="1"/>
            <a:t>giúp</a:t>
          </a:r>
          <a:r>
            <a:rPr lang="en-US" sz="1900" kern="1200" dirty="0"/>
            <a:t> </a:t>
          </a:r>
          <a:r>
            <a:rPr lang="en-US" sz="1900" kern="1200" dirty="0" err="1"/>
            <a:t>phát</a:t>
          </a:r>
          <a:r>
            <a:rPr lang="en-US" sz="1900" kern="1200" dirty="0"/>
            <a:t> </a:t>
          </a:r>
          <a:r>
            <a:rPr lang="en-US" sz="1900" kern="1200" dirty="0" err="1"/>
            <a:t>hiện</a:t>
          </a:r>
          <a:r>
            <a:rPr lang="en-US" sz="1900" kern="1200" dirty="0"/>
            <a:t> </a:t>
          </a:r>
          <a:r>
            <a:rPr lang="en-US" sz="1900" kern="1200" dirty="0" err="1"/>
            <a:t>các</a:t>
          </a:r>
          <a:r>
            <a:rPr lang="en-US" sz="1900" kern="1200" dirty="0"/>
            <a:t> </a:t>
          </a:r>
          <a:r>
            <a:rPr lang="en-US" sz="1900" kern="1200" dirty="0" err="1"/>
            <a:t>yếu</a:t>
          </a:r>
          <a:r>
            <a:rPr lang="en-US" sz="1900" kern="1200" dirty="0"/>
            <a:t> </a:t>
          </a:r>
          <a:r>
            <a:rPr lang="en-US" sz="1900" kern="1200" dirty="0" err="1"/>
            <a:t>tố</a:t>
          </a:r>
          <a:r>
            <a:rPr lang="en-US" sz="1900" kern="1200" dirty="0"/>
            <a:t> </a:t>
          </a:r>
          <a:r>
            <a:rPr lang="en-US" sz="1900" kern="1200" dirty="0" err="1"/>
            <a:t>rủi</a:t>
          </a:r>
          <a:r>
            <a:rPr lang="en-US" sz="1900" kern="1200" dirty="0"/>
            <a:t> </a:t>
          </a:r>
          <a:r>
            <a:rPr lang="en-US" sz="1900" kern="1200" dirty="0" err="1"/>
            <a:t>ro</a:t>
          </a:r>
          <a:r>
            <a:rPr lang="en-US" sz="1900" kern="1200" dirty="0"/>
            <a:t> </a:t>
          </a:r>
          <a:r>
            <a:rPr lang="en-US" sz="1900" kern="1200" dirty="0" err="1"/>
            <a:t>trong</a:t>
          </a:r>
          <a:r>
            <a:rPr lang="en-US" sz="1900" kern="1200" dirty="0"/>
            <a:t> </a:t>
          </a:r>
          <a:r>
            <a:rPr lang="en-US" sz="1900" kern="1200" dirty="0" err="1"/>
            <a:t>việc</a:t>
          </a:r>
          <a:r>
            <a:rPr lang="en-US" sz="1900" kern="1200" dirty="0"/>
            <a:t> </a:t>
          </a:r>
          <a:r>
            <a:rPr lang="en-US" sz="1900" kern="1200" dirty="0" err="1"/>
            <a:t>phát</a:t>
          </a:r>
          <a:r>
            <a:rPr lang="en-US" sz="1900" kern="1200" dirty="0"/>
            <a:t> </a:t>
          </a:r>
          <a:r>
            <a:rPr lang="en-US" sz="1900" kern="1200" dirty="0" err="1"/>
            <a:t>triển</a:t>
          </a:r>
          <a:r>
            <a:rPr lang="en-US" sz="1900" kern="1200" dirty="0"/>
            <a:t> </a:t>
          </a:r>
          <a:r>
            <a:rPr lang="en-US" sz="1900" kern="1200" dirty="0" err="1"/>
            <a:t>phần</a:t>
          </a:r>
          <a:r>
            <a:rPr lang="en-US" sz="1900" kern="1200" dirty="0"/>
            <a:t> </a:t>
          </a:r>
          <a:r>
            <a:rPr lang="en-US" sz="1900" kern="1200" dirty="0" err="1"/>
            <a:t>mềm</a:t>
          </a:r>
          <a:r>
            <a:rPr lang="en-US" sz="1900" kern="1200" dirty="0"/>
            <a:t> </a:t>
          </a:r>
          <a:r>
            <a:rPr lang="en-US" sz="1900" kern="1200" dirty="0" err="1"/>
            <a:t>phân</a:t>
          </a:r>
          <a:r>
            <a:rPr lang="en-US" sz="1900" kern="1200" dirty="0"/>
            <a:t> </a:t>
          </a:r>
          <a:r>
            <a:rPr lang="en-US" sz="1900" kern="1200" dirty="0" err="1"/>
            <a:t>tán</a:t>
          </a:r>
          <a:r>
            <a:rPr lang="en-US" sz="1900" kern="1200" dirty="0"/>
            <a:t> (DSD)? </a:t>
          </a:r>
        </a:p>
      </dsp:txBody>
      <dsp:txXfrm>
        <a:off x="992485" y="1519023"/>
        <a:ext cx="10237298" cy="759511"/>
      </dsp:txXfrm>
    </dsp:sp>
    <dsp:sp modelId="{8AEC64D2-6BC4-49D1-AEAC-BE421325D711}">
      <dsp:nvSpPr>
        <dsp:cNvPr id="0" name=""/>
        <dsp:cNvSpPr/>
      </dsp:nvSpPr>
      <dsp:spPr>
        <a:xfrm>
          <a:off x="517790" y="1424084"/>
          <a:ext cx="949389" cy="94938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5DA18B-3F7A-4ABA-A34D-C35BA6151CBF}">
      <dsp:nvSpPr>
        <dsp:cNvPr id="0" name=""/>
        <dsp:cNvSpPr/>
      </dsp:nvSpPr>
      <dsp:spPr>
        <a:xfrm>
          <a:off x="992485" y="2658488"/>
          <a:ext cx="10237298" cy="7595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286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RQ3: </a:t>
          </a:r>
          <a:r>
            <a:rPr lang="en-US" sz="1900" kern="1200" dirty="0" err="1"/>
            <a:t>Các</a:t>
          </a:r>
          <a:r>
            <a:rPr lang="en-US" sz="1900" kern="1200" dirty="0"/>
            <a:t> </a:t>
          </a:r>
          <a:r>
            <a:rPr lang="en-US" sz="1900" kern="1200" dirty="0" err="1"/>
            <a:t>yếu</a:t>
          </a:r>
          <a:r>
            <a:rPr lang="en-US" sz="1900" kern="1200" dirty="0"/>
            <a:t> </a:t>
          </a:r>
          <a:r>
            <a:rPr lang="en-US" sz="1900" kern="1200" dirty="0" err="1"/>
            <a:t>tố</a:t>
          </a:r>
          <a:r>
            <a:rPr lang="en-US" sz="1900" kern="1200" dirty="0"/>
            <a:t> (</a:t>
          </a:r>
          <a:r>
            <a:rPr lang="en-US" sz="1900" kern="1200" dirty="0" err="1"/>
            <a:t>những</a:t>
          </a:r>
          <a:r>
            <a:rPr lang="en-US" sz="1900" kern="1200" dirty="0"/>
            <a:t> </a:t>
          </a:r>
          <a:r>
            <a:rPr lang="en-US" sz="1900" kern="1200" dirty="0" err="1"/>
            <a:t>khía</a:t>
          </a:r>
          <a:r>
            <a:rPr lang="en-US" sz="1900" kern="1200" dirty="0"/>
            <a:t> </a:t>
          </a:r>
          <a:r>
            <a:rPr lang="en-US" sz="1900" kern="1200" dirty="0" err="1"/>
            <a:t>cạnh</a:t>
          </a:r>
          <a:r>
            <a:rPr lang="en-US" sz="1900" kern="1200" dirty="0"/>
            <a:t> </a:t>
          </a:r>
          <a:r>
            <a:rPr lang="en-US" sz="1900" kern="1200" dirty="0" err="1"/>
            <a:t>và</a:t>
          </a:r>
          <a:r>
            <a:rPr lang="en-US" sz="1900" kern="1200" dirty="0"/>
            <a:t> </a:t>
          </a:r>
          <a:r>
            <a:rPr lang="en-US" sz="1900" kern="1200" dirty="0" err="1"/>
            <a:t>yếu</a:t>
          </a:r>
          <a:r>
            <a:rPr lang="en-US" sz="1900" kern="1200" dirty="0"/>
            <a:t> </a:t>
          </a:r>
          <a:r>
            <a:rPr lang="en-US" sz="1900" kern="1200" dirty="0" err="1"/>
            <a:t>tố</a:t>
          </a:r>
          <a:r>
            <a:rPr lang="en-US" sz="1900" kern="1200" dirty="0"/>
            <a:t> </a:t>
          </a:r>
          <a:r>
            <a:rPr lang="en-US" sz="1900" kern="1200" dirty="0" err="1"/>
            <a:t>rủi</a:t>
          </a:r>
          <a:r>
            <a:rPr lang="en-US" sz="1900" kern="1200" dirty="0"/>
            <a:t> </a:t>
          </a:r>
          <a:r>
            <a:rPr lang="en-US" sz="1900" kern="1200" dirty="0" err="1"/>
            <a:t>ro</a:t>
          </a:r>
          <a:r>
            <a:rPr lang="en-US" sz="1900" kern="1200" dirty="0"/>
            <a:t>) </a:t>
          </a:r>
          <a:r>
            <a:rPr lang="en-US" sz="1900" kern="1200" dirty="0" err="1"/>
            <a:t>mà</a:t>
          </a:r>
          <a:r>
            <a:rPr lang="en-US" sz="1900" kern="1200" dirty="0"/>
            <a:t> </a:t>
          </a:r>
          <a:r>
            <a:rPr lang="en-US" sz="1900" kern="1200" dirty="0" err="1"/>
            <a:t>chúng</a:t>
          </a:r>
          <a:r>
            <a:rPr lang="en-US" sz="1900" kern="1200" dirty="0"/>
            <a:t> </a:t>
          </a:r>
          <a:r>
            <a:rPr lang="en-US" sz="1900" kern="1200" dirty="0" err="1"/>
            <a:t>có</a:t>
          </a:r>
          <a:r>
            <a:rPr lang="en-US" sz="1900" kern="1200" dirty="0"/>
            <a:t> </a:t>
          </a:r>
          <a:r>
            <a:rPr lang="en-US" sz="1900" kern="1200" dirty="0" err="1"/>
            <a:t>tác</a:t>
          </a:r>
          <a:r>
            <a:rPr lang="en-US" sz="1900" kern="1200" dirty="0"/>
            <a:t> </a:t>
          </a:r>
          <a:r>
            <a:rPr lang="en-US" sz="1900" kern="1200" dirty="0" err="1"/>
            <a:t>động</a:t>
          </a:r>
          <a:r>
            <a:rPr lang="en-US" sz="1900" kern="1200" dirty="0"/>
            <a:t> </a:t>
          </a:r>
          <a:r>
            <a:rPr lang="en-US" sz="1900" kern="1200" dirty="0" err="1"/>
            <a:t>lên</a:t>
          </a:r>
          <a:r>
            <a:rPr lang="en-US" sz="1900" kern="1200" dirty="0"/>
            <a:t> </a:t>
          </a:r>
          <a:r>
            <a:rPr lang="en-US" sz="1900" kern="1200" dirty="0" err="1"/>
            <a:t>việc</a:t>
          </a:r>
          <a:r>
            <a:rPr lang="en-US" sz="1900" kern="1200" dirty="0"/>
            <a:t> </a:t>
          </a:r>
          <a:r>
            <a:rPr lang="en-US" sz="1900" kern="1200" dirty="0" err="1"/>
            <a:t>đưa</a:t>
          </a:r>
          <a:r>
            <a:rPr lang="en-US" sz="1900" kern="1200" dirty="0"/>
            <a:t> ra </a:t>
          </a:r>
          <a:r>
            <a:rPr lang="en-US" sz="1900" kern="1200" dirty="0" err="1"/>
            <a:t>quyết</a:t>
          </a:r>
          <a:r>
            <a:rPr lang="en-US" sz="1900" kern="1200" dirty="0"/>
            <a:t> </a:t>
          </a:r>
          <a:r>
            <a:rPr lang="en-US" sz="1900" kern="1200" dirty="0" err="1"/>
            <a:t>định</a:t>
          </a:r>
          <a:r>
            <a:rPr lang="en-US" sz="1900" kern="1200" dirty="0"/>
            <a:t> </a:t>
          </a:r>
          <a:r>
            <a:rPr lang="en-US" sz="1900" kern="1200" dirty="0" err="1"/>
            <a:t>trong</a:t>
          </a:r>
          <a:r>
            <a:rPr lang="en-US" sz="1900" kern="1200" dirty="0"/>
            <a:t> </a:t>
          </a:r>
          <a:r>
            <a:rPr lang="en-US" sz="1900" kern="1200" dirty="0" err="1"/>
            <a:t>quá</a:t>
          </a:r>
          <a:r>
            <a:rPr lang="en-US" sz="1900" kern="1200" dirty="0"/>
            <a:t> </a:t>
          </a:r>
          <a:r>
            <a:rPr lang="en-US" sz="1900" kern="1200" dirty="0" err="1"/>
            <a:t>trình</a:t>
          </a:r>
          <a:r>
            <a:rPr lang="en-US" sz="1900" kern="1200" dirty="0"/>
            <a:t> </a:t>
          </a:r>
          <a:r>
            <a:rPr lang="en-US" sz="1900" kern="1200" dirty="0" err="1"/>
            <a:t>quản</a:t>
          </a:r>
          <a:r>
            <a:rPr lang="en-US" sz="1900" kern="1200" dirty="0"/>
            <a:t> </a:t>
          </a:r>
          <a:r>
            <a:rPr lang="en-US" sz="1900" kern="1200" dirty="0" err="1"/>
            <a:t>lý</a:t>
          </a:r>
          <a:r>
            <a:rPr lang="en-US" sz="1900" kern="1200" dirty="0"/>
            <a:t> </a:t>
          </a:r>
          <a:r>
            <a:rPr lang="en-US" sz="1900" kern="1200" dirty="0" err="1"/>
            <a:t>rủi</a:t>
          </a:r>
          <a:r>
            <a:rPr lang="en-US" sz="1900" kern="1200" dirty="0"/>
            <a:t> </a:t>
          </a:r>
          <a:r>
            <a:rPr lang="en-US" sz="1900" kern="1200" dirty="0" err="1"/>
            <a:t>ro</a:t>
          </a:r>
          <a:r>
            <a:rPr lang="en-US" sz="1900" kern="1200" dirty="0"/>
            <a:t> </a:t>
          </a:r>
          <a:r>
            <a:rPr lang="en-US" sz="1900" kern="1200" dirty="0" err="1"/>
            <a:t>trong</a:t>
          </a:r>
          <a:r>
            <a:rPr lang="en-US" sz="1900" kern="1200" dirty="0"/>
            <a:t> </a:t>
          </a:r>
          <a:r>
            <a:rPr lang="en-US" sz="1900" kern="1200" dirty="0" err="1"/>
            <a:t>việc</a:t>
          </a:r>
          <a:r>
            <a:rPr lang="en-US" sz="1900" kern="1200" dirty="0"/>
            <a:t> </a:t>
          </a:r>
          <a:r>
            <a:rPr lang="en-US" sz="1900" kern="1200" dirty="0" err="1"/>
            <a:t>phát</a:t>
          </a:r>
          <a:r>
            <a:rPr lang="en-US" sz="1900" kern="1200" dirty="0"/>
            <a:t> </a:t>
          </a:r>
          <a:r>
            <a:rPr lang="en-US" sz="1900" kern="1200" dirty="0" err="1"/>
            <a:t>triển</a:t>
          </a:r>
          <a:r>
            <a:rPr lang="en-US" sz="1900" kern="1200" dirty="0"/>
            <a:t> </a:t>
          </a:r>
          <a:r>
            <a:rPr lang="en-US" sz="1900" kern="1200" dirty="0" err="1"/>
            <a:t>phần</a:t>
          </a:r>
          <a:r>
            <a:rPr lang="en-US" sz="1900" kern="1200" dirty="0"/>
            <a:t> </a:t>
          </a:r>
          <a:r>
            <a:rPr lang="en-US" sz="1900" kern="1200" dirty="0" err="1"/>
            <a:t>mềm</a:t>
          </a:r>
          <a:r>
            <a:rPr lang="en-US" sz="1900" kern="1200" dirty="0"/>
            <a:t> </a:t>
          </a:r>
          <a:r>
            <a:rPr lang="en-US" sz="1900" kern="1200" dirty="0" err="1"/>
            <a:t>phân</a:t>
          </a:r>
          <a:r>
            <a:rPr lang="en-US" sz="1900" kern="1200" dirty="0"/>
            <a:t> </a:t>
          </a:r>
          <a:r>
            <a:rPr lang="en-US" sz="1900" kern="1200" dirty="0" err="1"/>
            <a:t>tán</a:t>
          </a:r>
          <a:r>
            <a:rPr lang="en-US" sz="1900" kern="1200" dirty="0"/>
            <a:t> </a:t>
          </a:r>
          <a:r>
            <a:rPr lang="en-US" sz="1900" kern="1200" dirty="0" err="1"/>
            <a:t>là</a:t>
          </a:r>
          <a:r>
            <a:rPr lang="en-US" sz="1900" kern="1200" dirty="0"/>
            <a:t> </a:t>
          </a:r>
          <a:r>
            <a:rPr lang="en-US" sz="1900" kern="1200" dirty="0" err="1"/>
            <a:t>gì</a:t>
          </a:r>
          <a:r>
            <a:rPr lang="en-US" sz="1900" kern="1200" dirty="0"/>
            <a:t>?</a:t>
          </a:r>
        </a:p>
      </dsp:txBody>
      <dsp:txXfrm>
        <a:off x="992485" y="2658488"/>
        <a:ext cx="10237298" cy="759511"/>
      </dsp:txXfrm>
    </dsp:sp>
    <dsp:sp modelId="{2F35CD43-F2E3-4BA7-A8BD-865B9FB5124F}">
      <dsp:nvSpPr>
        <dsp:cNvPr id="0" name=""/>
        <dsp:cNvSpPr/>
      </dsp:nvSpPr>
      <dsp:spPr>
        <a:xfrm>
          <a:off x="517790" y="2563549"/>
          <a:ext cx="949389" cy="94938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E6A948-E596-499C-ADA2-7AA012EC4344}">
      <dsp:nvSpPr>
        <dsp:cNvPr id="0" name=""/>
        <dsp:cNvSpPr/>
      </dsp:nvSpPr>
      <dsp:spPr>
        <a:xfrm>
          <a:off x="557039" y="3797953"/>
          <a:ext cx="10672744" cy="7595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286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RQ4: </a:t>
          </a:r>
          <a:r>
            <a:rPr lang="en-US" sz="1900" kern="1200" dirty="0" err="1"/>
            <a:t>Những</a:t>
          </a:r>
          <a:r>
            <a:rPr lang="en-US" sz="1900" kern="1200" dirty="0"/>
            <a:t> </a:t>
          </a:r>
          <a:r>
            <a:rPr lang="en-US" sz="1900" kern="1200" dirty="0" err="1"/>
            <a:t>kiểu</a:t>
          </a:r>
          <a:r>
            <a:rPr lang="en-US" sz="1900" kern="1200" dirty="0"/>
            <a:t> </a:t>
          </a:r>
          <a:r>
            <a:rPr lang="en-US" sz="1900" kern="1200" dirty="0" err="1"/>
            <a:t>câu</a:t>
          </a:r>
          <a:r>
            <a:rPr lang="en-US" sz="1900" kern="1200" dirty="0"/>
            <a:t> </a:t>
          </a:r>
          <a:r>
            <a:rPr lang="en-US" sz="1900" kern="1200" dirty="0" err="1"/>
            <a:t>hỏi</a:t>
          </a:r>
          <a:r>
            <a:rPr lang="en-US" sz="1900" kern="1200" dirty="0"/>
            <a:t> </a:t>
          </a:r>
          <a:r>
            <a:rPr lang="en-US" sz="1900" kern="1200" dirty="0" err="1"/>
            <a:t>và</a:t>
          </a:r>
          <a:r>
            <a:rPr lang="en-US" sz="1900" kern="1200" dirty="0"/>
            <a:t> </a:t>
          </a:r>
          <a:r>
            <a:rPr lang="en-US" sz="1900" kern="1200" dirty="0" err="1"/>
            <a:t>những</a:t>
          </a:r>
          <a:r>
            <a:rPr lang="en-US" sz="1900" kern="1200" dirty="0"/>
            <a:t> </a:t>
          </a:r>
          <a:r>
            <a:rPr lang="en-US" sz="1900" kern="1200" dirty="0" err="1"/>
            <a:t>luật</a:t>
          </a:r>
          <a:r>
            <a:rPr lang="en-US" sz="1900" kern="1200" dirty="0"/>
            <a:t> </a:t>
          </a:r>
          <a:r>
            <a:rPr lang="en-US" sz="1900" kern="1200" dirty="0" err="1"/>
            <a:t>nào</a:t>
          </a:r>
          <a:r>
            <a:rPr lang="en-US" sz="1900" kern="1200" dirty="0"/>
            <a:t> </a:t>
          </a:r>
          <a:r>
            <a:rPr lang="en-US" sz="1900" kern="1200" dirty="0" err="1"/>
            <a:t>có</a:t>
          </a:r>
          <a:r>
            <a:rPr lang="en-US" sz="1900" kern="1200" dirty="0"/>
            <a:t> </a:t>
          </a:r>
          <a:r>
            <a:rPr lang="en-US" sz="1900" kern="1200" dirty="0" err="1"/>
            <a:t>thể</a:t>
          </a:r>
          <a:r>
            <a:rPr lang="en-US" sz="1900" kern="1200" dirty="0"/>
            <a:t> </a:t>
          </a:r>
          <a:r>
            <a:rPr lang="en-US" sz="1900" kern="1200" dirty="0" err="1"/>
            <a:t>được</a:t>
          </a:r>
          <a:r>
            <a:rPr lang="en-US" sz="1900" kern="1200" dirty="0"/>
            <a:t> </a:t>
          </a:r>
          <a:r>
            <a:rPr lang="en-US" sz="1900" kern="1200" dirty="0" err="1"/>
            <a:t>sử</a:t>
          </a:r>
          <a:r>
            <a:rPr lang="en-US" sz="1900" kern="1200" dirty="0"/>
            <a:t> </a:t>
          </a:r>
          <a:r>
            <a:rPr lang="en-US" sz="1900" kern="1200" dirty="0" err="1"/>
            <a:t>dụng</a:t>
          </a:r>
          <a:r>
            <a:rPr lang="en-US" sz="1900" kern="1200" dirty="0"/>
            <a:t> </a:t>
          </a:r>
          <a:r>
            <a:rPr lang="en-US" sz="1900" kern="1200" dirty="0" err="1"/>
            <a:t>cho</a:t>
          </a:r>
          <a:r>
            <a:rPr lang="en-US" sz="1900" kern="1200" dirty="0"/>
            <a:t> </a:t>
          </a:r>
          <a:r>
            <a:rPr lang="en-US" sz="1900" kern="1200" dirty="0" err="1"/>
            <a:t>việc</a:t>
          </a:r>
          <a:r>
            <a:rPr lang="en-US" sz="1900" kern="1200" dirty="0"/>
            <a:t> </a:t>
          </a:r>
          <a:r>
            <a:rPr lang="en-US" sz="1900" kern="1200" dirty="0" err="1"/>
            <a:t>đưa</a:t>
          </a:r>
          <a:r>
            <a:rPr lang="en-US" sz="1900" kern="1200" dirty="0"/>
            <a:t> ra </a:t>
          </a:r>
          <a:r>
            <a:rPr lang="en-US" sz="1900" kern="1200" dirty="0" err="1"/>
            <a:t>quyết</a:t>
          </a:r>
          <a:r>
            <a:rPr lang="en-US" sz="1900" kern="1200" dirty="0"/>
            <a:t> </a:t>
          </a:r>
          <a:r>
            <a:rPr lang="en-US" sz="1900" kern="1200" dirty="0" err="1"/>
            <a:t>định</a:t>
          </a:r>
          <a:r>
            <a:rPr lang="en-US" sz="1900" kern="1200" dirty="0"/>
            <a:t> </a:t>
          </a:r>
          <a:r>
            <a:rPr lang="en-US" sz="1900" kern="1200" dirty="0" err="1"/>
            <a:t>khi</a:t>
          </a:r>
          <a:r>
            <a:rPr lang="en-US" sz="1900" kern="1200" dirty="0"/>
            <a:t> </a:t>
          </a:r>
          <a:r>
            <a:rPr lang="en-US" sz="1900" kern="1200" dirty="0" err="1"/>
            <a:t>đánh</a:t>
          </a:r>
          <a:r>
            <a:rPr lang="en-US" sz="1900" kern="1200" dirty="0"/>
            <a:t> </a:t>
          </a:r>
          <a:r>
            <a:rPr lang="en-US" sz="1900" kern="1200" dirty="0" err="1"/>
            <a:t>giá</a:t>
          </a:r>
          <a:r>
            <a:rPr lang="en-US" sz="1900" kern="1200" dirty="0"/>
            <a:t> </a:t>
          </a:r>
          <a:r>
            <a:rPr lang="en-US" sz="1900" kern="1200" dirty="0" err="1"/>
            <a:t>các</a:t>
          </a:r>
          <a:r>
            <a:rPr lang="en-US" sz="1900" kern="1200" dirty="0"/>
            <a:t> </a:t>
          </a:r>
          <a:r>
            <a:rPr lang="en-US" sz="1900" kern="1200" dirty="0" err="1"/>
            <a:t>rủi</a:t>
          </a:r>
          <a:r>
            <a:rPr lang="en-US" sz="1900" kern="1200" dirty="0"/>
            <a:t> </a:t>
          </a:r>
          <a:r>
            <a:rPr lang="en-US" sz="1900" kern="1200" dirty="0" err="1"/>
            <a:t>ro</a:t>
          </a:r>
          <a:r>
            <a:rPr lang="en-US" sz="1900" kern="1200" dirty="0"/>
            <a:t> </a:t>
          </a:r>
          <a:r>
            <a:rPr lang="en-US" sz="1900" kern="1200" dirty="0" err="1"/>
            <a:t>và</a:t>
          </a:r>
          <a:r>
            <a:rPr lang="en-US" sz="1900" kern="1200" dirty="0"/>
            <a:t> </a:t>
          </a:r>
          <a:r>
            <a:rPr lang="en-US" sz="1900" kern="1200" dirty="0" err="1"/>
            <a:t>lựa</a:t>
          </a:r>
          <a:r>
            <a:rPr lang="en-US" sz="1900" kern="1200" dirty="0"/>
            <a:t> </a:t>
          </a:r>
          <a:r>
            <a:rPr lang="en-US" sz="1900" kern="1200" dirty="0" err="1"/>
            <a:t>chọn</a:t>
          </a:r>
          <a:r>
            <a:rPr lang="en-US" sz="1900" kern="1200" dirty="0"/>
            <a:t> </a:t>
          </a:r>
          <a:r>
            <a:rPr lang="en-US" sz="1900" kern="1200" dirty="0" err="1"/>
            <a:t>những</a:t>
          </a:r>
          <a:r>
            <a:rPr lang="en-US" sz="1900" kern="1200" dirty="0"/>
            <a:t> </a:t>
          </a:r>
          <a:r>
            <a:rPr lang="en-US" sz="1900" kern="1200" dirty="0" err="1"/>
            <a:t>chiến</a:t>
          </a:r>
          <a:r>
            <a:rPr lang="en-US" sz="1900" kern="1200" dirty="0"/>
            <a:t> </a:t>
          </a:r>
          <a:r>
            <a:rPr lang="en-US" sz="1900" kern="1200" dirty="0" err="1"/>
            <a:t>lược</a:t>
          </a:r>
          <a:r>
            <a:rPr lang="en-US" sz="1900" kern="1200" dirty="0"/>
            <a:t> </a:t>
          </a:r>
          <a:r>
            <a:rPr lang="en-US" sz="1900" kern="1200" dirty="0" err="1"/>
            <a:t>quản</a:t>
          </a:r>
          <a:r>
            <a:rPr lang="en-US" sz="1900" kern="1200" dirty="0"/>
            <a:t> </a:t>
          </a:r>
          <a:r>
            <a:rPr lang="en-US" sz="1900" kern="1200" dirty="0" err="1"/>
            <a:t>lý</a:t>
          </a:r>
          <a:r>
            <a:rPr lang="en-US" sz="1900" kern="1200" dirty="0"/>
            <a:t> </a:t>
          </a:r>
          <a:r>
            <a:rPr lang="en-US" sz="1900" kern="1200" dirty="0" err="1"/>
            <a:t>phù</a:t>
          </a:r>
          <a:r>
            <a:rPr lang="en-US" sz="1900" kern="1200" dirty="0"/>
            <a:t> </a:t>
          </a:r>
          <a:r>
            <a:rPr lang="en-US" sz="1900" kern="1200" dirty="0" err="1"/>
            <a:t>hợp</a:t>
          </a:r>
          <a:r>
            <a:rPr lang="en-US" sz="1900" kern="1200" dirty="0"/>
            <a:t>?</a:t>
          </a:r>
        </a:p>
      </dsp:txBody>
      <dsp:txXfrm>
        <a:off x="557039" y="3797953"/>
        <a:ext cx="10672744" cy="759511"/>
      </dsp:txXfrm>
    </dsp:sp>
    <dsp:sp modelId="{81314956-1597-4F71-8290-93C30BB6630A}">
      <dsp:nvSpPr>
        <dsp:cNvPr id="0" name=""/>
        <dsp:cNvSpPr/>
      </dsp:nvSpPr>
      <dsp:spPr>
        <a:xfrm>
          <a:off x="82344" y="3703014"/>
          <a:ext cx="949389" cy="94938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01214-A9F8-429D-81A0-2B3F4D565D3D}">
      <dsp:nvSpPr>
        <dsp:cNvPr id="0" name=""/>
        <dsp:cNvSpPr/>
      </dsp:nvSpPr>
      <dsp:spPr>
        <a:xfrm>
          <a:off x="0" y="64200"/>
          <a:ext cx="9613900" cy="2203390"/>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4F390E-416C-4D7A-B5DF-A51F6225AD51}">
      <dsp:nvSpPr>
        <dsp:cNvPr id="0" name=""/>
        <dsp:cNvSpPr/>
      </dsp:nvSpPr>
      <dsp:spPr>
        <a:xfrm>
          <a:off x="6989033" y="1826912"/>
          <a:ext cx="1725150" cy="170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a:t>Kiểm</a:t>
          </a:r>
          <a:r>
            <a:rPr lang="en-US" sz="1800" kern="1200" dirty="0"/>
            <a:t> </a:t>
          </a:r>
          <a:r>
            <a:rPr lang="en-US" sz="1800" kern="1200" dirty="0" err="1"/>
            <a:t>tra</a:t>
          </a:r>
          <a:r>
            <a:rPr lang="en-US" sz="1800" kern="1200" dirty="0"/>
            <a:t> </a:t>
          </a:r>
          <a:r>
            <a:rPr lang="en-US" sz="1800" kern="1200" dirty="0" err="1"/>
            <a:t>đánh</a:t>
          </a:r>
          <a:r>
            <a:rPr lang="en-US" sz="1800" kern="1200" dirty="0"/>
            <a:t> </a:t>
          </a:r>
          <a:r>
            <a:rPr lang="en-US" sz="1800" kern="1200" dirty="0" err="1"/>
            <a:t>giá</a:t>
          </a:r>
          <a:r>
            <a:rPr lang="en-US" sz="1800" kern="1200" dirty="0"/>
            <a:t> </a:t>
          </a:r>
          <a:r>
            <a:rPr lang="en-US" sz="1800" kern="1200" dirty="0" err="1"/>
            <a:t>các</a:t>
          </a:r>
          <a:r>
            <a:rPr lang="en-US" sz="1800" kern="1200" dirty="0"/>
            <a:t> </a:t>
          </a:r>
          <a:r>
            <a:rPr lang="en-US" sz="1800" kern="1200" dirty="0" err="1"/>
            <a:t>mối</a:t>
          </a:r>
          <a:r>
            <a:rPr lang="en-US" sz="1800" kern="1200" dirty="0"/>
            <a:t> </a:t>
          </a:r>
          <a:r>
            <a:rPr lang="en-US" sz="1800" kern="1200" dirty="0" err="1"/>
            <a:t>đe</a:t>
          </a:r>
          <a:r>
            <a:rPr lang="en-US" sz="1800" kern="1200" dirty="0"/>
            <a:t> </a:t>
          </a:r>
          <a:r>
            <a:rPr lang="en-US" sz="1800" kern="1200" dirty="0" err="1"/>
            <a:t>dọa</a:t>
          </a:r>
          <a:r>
            <a:rPr lang="en-US" sz="1800" kern="1200" dirty="0"/>
            <a:t> </a:t>
          </a:r>
          <a:r>
            <a:rPr lang="en-US" sz="1800" kern="1200" dirty="0" err="1"/>
            <a:t>đến</a:t>
          </a:r>
          <a:r>
            <a:rPr lang="en-US" sz="1800" kern="1200" dirty="0"/>
            <a:t> </a:t>
          </a:r>
          <a:r>
            <a:rPr lang="en-US" sz="1800" kern="1200" dirty="0" err="1"/>
            <a:t>tính</a:t>
          </a:r>
          <a:r>
            <a:rPr lang="en-US" sz="1800" kern="1200" dirty="0"/>
            <a:t> </a:t>
          </a:r>
          <a:r>
            <a:rPr lang="en-US" sz="1800" kern="1200" dirty="0" err="1"/>
            <a:t>xác</a:t>
          </a:r>
          <a:r>
            <a:rPr lang="en-US" sz="1800" kern="1200" dirty="0"/>
            <a:t> </a:t>
          </a:r>
          <a:r>
            <a:rPr lang="en-US" sz="1800" kern="1200" dirty="0" err="1"/>
            <a:t>thực</a:t>
          </a:r>
          <a:r>
            <a:rPr lang="en-US" sz="1800" kern="1200" dirty="0"/>
            <a:t> </a:t>
          </a:r>
          <a:r>
            <a:rPr lang="en-US" sz="1800" kern="1200" dirty="0" err="1"/>
            <a:t>của</a:t>
          </a:r>
          <a:r>
            <a:rPr lang="en-US" sz="1800" kern="1200" dirty="0"/>
            <a:t> SLR.</a:t>
          </a:r>
        </a:p>
      </dsp:txBody>
      <dsp:txXfrm>
        <a:off x="6989033" y="1826912"/>
        <a:ext cx="1725150" cy="1707750"/>
      </dsp:txXfrm>
    </dsp:sp>
    <dsp:sp modelId="{FBA18F57-7375-44CD-8200-900B91C96C1F}">
      <dsp:nvSpPr>
        <dsp:cNvPr id="0" name=""/>
        <dsp:cNvSpPr/>
      </dsp:nvSpPr>
      <dsp:spPr>
        <a:xfrm>
          <a:off x="6989033" y="615048"/>
          <a:ext cx="1725150" cy="1101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33680" rIns="0" bIns="233680" numCol="1" spcCol="1270" anchor="ctr" anchorCtr="0">
          <a:noAutofit/>
        </a:bodyPr>
        <a:lstStyle/>
        <a:p>
          <a:pPr marL="0" lvl="0" indent="0" algn="l" defTabSz="1022350">
            <a:lnSpc>
              <a:spcPct val="90000"/>
            </a:lnSpc>
            <a:spcBef>
              <a:spcPct val="0"/>
            </a:spcBef>
            <a:spcAft>
              <a:spcPct val="35000"/>
            </a:spcAft>
            <a:buNone/>
          </a:pPr>
          <a:r>
            <a:rPr lang="en-US" sz="2300" kern="1200" dirty="0" err="1"/>
            <a:t>Kiểm</a:t>
          </a:r>
          <a:r>
            <a:rPr lang="en-US" sz="2300" kern="1200" dirty="0"/>
            <a:t> </a:t>
          </a:r>
          <a:r>
            <a:rPr lang="en-US" sz="2300" kern="1200" dirty="0" err="1"/>
            <a:t>tra</a:t>
          </a:r>
          <a:endParaRPr lang="en-US" sz="2300" kern="1200" dirty="0"/>
        </a:p>
      </dsp:txBody>
      <dsp:txXfrm>
        <a:off x="6989033" y="615048"/>
        <a:ext cx="1725150" cy="1101695"/>
      </dsp:txXfrm>
    </dsp:sp>
    <dsp:sp modelId="{EF8FE033-A658-4394-B16D-3DBB60746599}">
      <dsp:nvSpPr>
        <dsp:cNvPr id="0" name=""/>
        <dsp:cNvSpPr/>
      </dsp:nvSpPr>
      <dsp:spPr>
        <a:xfrm>
          <a:off x="4918853" y="1826912"/>
          <a:ext cx="1725150" cy="170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a:t>Khai</a:t>
          </a:r>
          <a:r>
            <a:rPr lang="en-US" sz="1800" kern="1200" dirty="0"/>
            <a:t> </a:t>
          </a:r>
          <a:r>
            <a:rPr lang="en-US" sz="1800" kern="1200" dirty="0" err="1"/>
            <a:t>thác</a:t>
          </a:r>
          <a:r>
            <a:rPr lang="en-US" sz="1800" kern="1200" dirty="0"/>
            <a:t> </a:t>
          </a:r>
          <a:r>
            <a:rPr lang="en-US" sz="1800" kern="1200" dirty="0" err="1"/>
            <a:t>dự</a:t>
          </a:r>
          <a:r>
            <a:rPr lang="en-US" sz="1800" kern="1200" dirty="0"/>
            <a:t> </a:t>
          </a:r>
          <a:r>
            <a:rPr lang="en-US" sz="1800" kern="1200" dirty="0" err="1"/>
            <a:t>liệu</a:t>
          </a:r>
          <a:r>
            <a:rPr lang="en-US" sz="1800" kern="1200" dirty="0"/>
            <a:t> </a:t>
          </a:r>
          <a:r>
            <a:rPr lang="en-US" sz="1800" kern="1200" dirty="0" err="1"/>
            <a:t>và</a:t>
          </a:r>
          <a:r>
            <a:rPr lang="en-US" sz="1800" kern="1200" dirty="0"/>
            <a:t> </a:t>
          </a:r>
          <a:r>
            <a:rPr lang="en-US" sz="1800" kern="1200" dirty="0" err="1"/>
            <a:t>thực</a:t>
          </a:r>
          <a:r>
            <a:rPr lang="en-US" sz="1800" kern="1200" dirty="0"/>
            <a:t> </a:t>
          </a:r>
          <a:r>
            <a:rPr lang="en-US" sz="1800" kern="1200" dirty="0" err="1"/>
            <a:t>hiện</a:t>
          </a:r>
          <a:r>
            <a:rPr lang="en-US" sz="1800" kern="1200" dirty="0"/>
            <a:t> </a:t>
          </a:r>
          <a:r>
            <a:rPr lang="en-US" sz="1800" kern="1200" dirty="0" err="1"/>
            <a:t>các</a:t>
          </a:r>
          <a:r>
            <a:rPr lang="en-US" sz="1800" kern="1200" dirty="0"/>
            <a:t> </a:t>
          </a:r>
          <a:r>
            <a:rPr lang="en-US" sz="1800" kern="1200" dirty="0" err="1"/>
            <a:t>phép</a:t>
          </a:r>
          <a:r>
            <a:rPr lang="en-US" sz="1800" kern="1200" dirty="0"/>
            <a:t> </a:t>
          </a:r>
          <a:r>
            <a:rPr lang="en-US" sz="1800" kern="1200" dirty="0" err="1"/>
            <a:t>phân</a:t>
          </a:r>
          <a:r>
            <a:rPr lang="en-US" sz="1800" kern="1200" dirty="0"/>
            <a:t> </a:t>
          </a:r>
          <a:r>
            <a:rPr lang="en-US" sz="1800" kern="1200" dirty="0" err="1"/>
            <a:t>tích</a:t>
          </a:r>
          <a:r>
            <a:rPr lang="en-US" sz="1800" kern="1200" dirty="0"/>
            <a:t>.</a:t>
          </a:r>
        </a:p>
      </dsp:txBody>
      <dsp:txXfrm>
        <a:off x="4918853" y="1826912"/>
        <a:ext cx="1725150" cy="1707750"/>
      </dsp:txXfrm>
    </dsp:sp>
    <dsp:sp modelId="{F996A2C9-9CD7-43B7-870B-50F1CAFFB5AD}">
      <dsp:nvSpPr>
        <dsp:cNvPr id="0" name=""/>
        <dsp:cNvSpPr/>
      </dsp:nvSpPr>
      <dsp:spPr>
        <a:xfrm>
          <a:off x="4918853" y="615048"/>
          <a:ext cx="1725150" cy="1101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33680" rIns="0" bIns="233680" numCol="1" spcCol="1270" anchor="ctr" anchorCtr="0">
          <a:noAutofit/>
        </a:bodyPr>
        <a:lstStyle/>
        <a:p>
          <a:pPr marL="0" lvl="0" indent="0" algn="l" defTabSz="1022350">
            <a:lnSpc>
              <a:spcPct val="90000"/>
            </a:lnSpc>
            <a:spcBef>
              <a:spcPct val="0"/>
            </a:spcBef>
            <a:spcAft>
              <a:spcPct val="35000"/>
            </a:spcAft>
            <a:buNone/>
          </a:pPr>
          <a:r>
            <a:rPr lang="en-US" sz="2300" kern="1200" dirty="0" err="1"/>
            <a:t>Khai</a:t>
          </a:r>
          <a:r>
            <a:rPr lang="en-US" sz="2300" kern="1200" dirty="0"/>
            <a:t> </a:t>
          </a:r>
          <a:r>
            <a:rPr lang="en-US" sz="2300" kern="1200" dirty="0" err="1"/>
            <a:t>thác</a:t>
          </a:r>
          <a:r>
            <a:rPr lang="en-US" sz="2300" kern="1200" dirty="0"/>
            <a:t> </a:t>
          </a:r>
          <a:r>
            <a:rPr lang="en-US" sz="2300" kern="1200" dirty="0" err="1"/>
            <a:t>và</a:t>
          </a:r>
          <a:r>
            <a:rPr lang="en-US" sz="2300" kern="1200" dirty="0"/>
            <a:t> </a:t>
          </a:r>
          <a:r>
            <a:rPr lang="en-US" sz="2300" kern="1200" dirty="0" err="1"/>
            <a:t>phân</a:t>
          </a:r>
          <a:r>
            <a:rPr lang="en-US" sz="2300" kern="1200" dirty="0"/>
            <a:t> </a:t>
          </a:r>
          <a:r>
            <a:rPr lang="en-US" sz="2300" kern="1200" dirty="0" err="1"/>
            <a:t>tích</a:t>
          </a:r>
          <a:endParaRPr lang="en-US" sz="2300" kern="1200" dirty="0"/>
        </a:p>
      </dsp:txBody>
      <dsp:txXfrm>
        <a:off x="4918853" y="615048"/>
        <a:ext cx="1725150" cy="1101695"/>
      </dsp:txXfrm>
    </dsp:sp>
    <dsp:sp modelId="{449D3E50-5CD8-4978-BA86-F7BF31D70112}">
      <dsp:nvSpPr>
        <dsp:cNvPr id="0" name=""/>
        <dsp:cNvSpPr/>
      </dsp:nvSpPr>
      <dsp:spPr>
        <a:xfrm>
          <a:off x="2848672" y="1826912"/>
          <a:ext cx="1725150" cy="170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vi-VN" sz="1800" kern="1200" dirty="0"/>
            <a:t>thêm vào những tiêu chuẩn chọn lọc (inclusion và exclusio) trong các bài nghiên cứu đã tìm ra.</a:t>
          </a:r>
          <a:endParaRPr lang="en-US" sz="1800" kern="1200" dirty="0"/>
        </a:p>
      </dsp:txBody>
      <dsp:txXfrm>
        <a:off x="2848672" y="1826912"/>
        <a:ext cx="1725150" cy="1707750"/>
      </dsp:txXfrm>
    </dsp:sp>
    <dsp:sp modelId="{BAFCBF66-3478-4C8C-984A-0A353F9B541C}">
      <dsp:nvSpPr>
        <dsp:cNvPr id="0" name=""/>
        <dsp:cNvSpPr/>
      </dsp:nvSpPr>
      <dsp:spPr>
        <a:xfrm>
          <a:off x="2848672" y="615048"/>
          <a:ext cx="1725150" cy="1101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33680" rIns="0" bIns="233680" numCol="1" spcCol="1270" anchor="ctr" anchorCtr="0">
          <a:noAutofit/>
        </a:bodyPr>
        <a:lstStyle/>
        <a:p>
          <a:pPr marL="0" lvl="0" indent="0" algn="l" defTabSz="1022350">
            <a:lnSpc>
              <a:spcPct val="90000"/>
            </a:lnSpc>
            <a:spcBef>
              <a:spcPct val="0"/>
            </a:spcBef>
            <a:spcAft>
              <a:spcPct val="35000"/>
            </a:spcAft>
            <a:buNone/>
          </a:pPr>
          <a:r>
            <a:rPr lang="en-US" sz="2300" kern="1200" dirty="0" err="1"/>
            <a:t>Chọn</a:t>
          </a:r>
          <a:r>
            <a:rPr lang="en-US" sz="2300" kern="1200" dirty="0"/>
            <a:t> </a:t>
          </a:r>
          <a:r>
            <a:rPr lang="en-US" sz="2300" kern="1200" dirty="0" err="1"/>
            <a:t>lọc</a:t>
          </a:r>
          <a:endParaRPr lang="en-US" sz="2300" kern="1200" dirty="0"/>
        </a:p>
      </dsp:txBody>
      <dsp:txXfrm>
        <a:off x="2848672" y="615048"/>
        <a:ext cx="1725150" cy="1101695"/>
      </dsp:txXfrm>
    </dsp:sp>
    <dsp:sp modelId="{02E9E4C6-003A-4AD7-B20F-B03CC9A73EFB}">
      <dsp:nvSpPr>
        <dsp:cNvPr id="0" name=""/>
        <dsp:cNvSpPr/>
      </dsp:nvSpPr>
      <dsp:spPr>
        <a:xfrm>
          <a:off x="778491" y="1826912"/>
          <a:ext cx="1725150" cy="170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vi-VN" sz="1800" kern="1200" dirty="0"/>
            <a:t>trong những cơ sở dữ liệu được nhiều người biết đến như là ACM digital library, IEEE Xplore</a:t>
          </a:r>
          <a:r>
            <a:rPr lang="en-US" sz="1800" kern="1200" dirty="0"/>
            <a:t>…</a:t>
          </a:r>
        </a:p>
      </dsp:txBody>
      <dsp:txXfrm>
        <a:off x="778491" y="1826912"/>
        <a:ext cx="1725150" cy="1707750"/>
      </dsp:txXfrm>
    </dsp:sp>
    <dsp:sp modelId="{5CD62F63-EF8F-4615-8B8D-E24C6A9C8EC2}">
      <dsp:nvSpPr>
        <dsp:cNvPr id="0" name=""/>
        <dsp:cNvSpPr/>
      </dsp:nvSpPr>
      <dsp:spPr>
        <a:xfrm>
          <a:off x="778491" y="615048"/>
          <a:ext cx="1725150" cy="1101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33680" rIns="0" bIns="233680" numCol="1" spcCol="1270" anchor="ctr" anchorCtr="0">
          <a:noAutofit/>
        </a:bodyPr>
        <a:lstStyle/>
        <a:p>
          <a:pPr marL="0" lvl="0" indent="0" algn="l" defTabSz="1022350">
            <a:lnSpc>
              <a:spcPct val="90000"/>
            </a:lnSpc>
            <a:spcBef>
              <a:spcPct val="0"/>
            </a:spcBef>
            <a:spcAft>
              <a:spcPct val="35000"/>
            </a:spcAft>
            <a:buNone/>
          </a:pPr>
          <a:r>
            <a:rPr lang="en-US" sz="2300" kern="1200" dirty="0" err="1"/>
            <a:t>Tìm</a:t>
          </a:r>
          <a:r>
            <a:rPr lang="en-US" sz="2300" kern="1200" dirty="0"/>
            <a:t> </a:t>
          </a:r>
          <a:r>
            <a:rPr lang="en-US" sz="2300" kern="1200" dirty="0" err="1"/>
            <a:t>kiếm</a:t>
          </a:r>
          <a:endParaRPr lang="en-US" sz="2300" kern="1200" dirty="0"/>
        </a:p>
      </dsp:txBody>
      <dsp:txXfrm>
        <a:off x="778491" y="615048"/>
        <a:ext cx="1725150" cy="11016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0570F-54B5-4BD5-A54C-5FAE036233CF}">
      <dsp:nvSpPr>
        <dsp:cNvPr id="0" name=""/>
        <dsp:cNvSpPr/>
      </dsp:nvSpPr>
      <dsp:spPr>
        <a:xfrm>
          <a:off x="23314" y="0"/>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284B8F-FF3F-49D1-9B6A-22911F7FD8DC}">
      <dsp:nvSpPr>
        <dsp:cNvPr id="0" name=""/>
        <dsp:cNvSpPr/>
      </dsp:nvSpPr>
      <dsp:spPr>
        <a:xfrm>
          <a:off x="23314" y="1646431"/>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vi-VN" sz="1600" kern="1200" dirty="0"/>
            <a:t>Mục đích là để</a:t>
          </a:r>
          <a:r>
            <a:rPr lang="en-US" sz="1600" kern="1200" dirty="0"/>
            <a:t> </a:t>
          </a:r>
          <a:r>
            <a:rPr lang="en-US" sz="1600" kern="1200" dirty="0" err="1"/>
            <a:t>hỗ</a:t>
          </a:r>
          <a:r>
            <a:rPr lang="en-US" sz="1600" kern="1200" dirty="0"/>
            <a:t> </a:t>
          </a:r>
          <a:r>
            <a:rPr lang="en-US" sz="1600" kern="1200" dirty="0" err="1"/>
            <a:t>trợ</a:t>
          </a:r>
          <a:r>
            <a:rPr lang="vi-VN" sz="1600" kern="1200" dirty="0"/>
            <a:t> các học viên trong việc đưa ra quyết định đánh giá rủi ro và lựa chọn các chiến lược quản lý trong DSD</a:t>
          </a:r>
          <a:endParaRPr lang="en-US" sz="1600" kern="1200" dirty="0"/>
        </a:p>
      </dsp:txBody>
      <dsp:txXfrm>
        <a:off x="23314" y="1646431"/>
        <a:ext cx="4315781" cy="647367"/>
      </dsp:txXfrm>
    </dsp:sp>
    <dsp:sp modelId="{AAE22841-94FB-4EE5-B227-0F0A70B20626}">
      <dsp:nvSpPr>
        <dsp:cNvPr id="0" name=""/>
        <dsp:cNvSpPr/>
      </dsp:nvSpPr>
      <dsp:spPr>
        <a:xfrm>
          <a:off x="23314" y="2357012"/>
          <a:ext cx="4315781" cy="803648"/>
        </a:xfrm>
        <a:prstGeom prst="rect">
          <a:avLst/>
        </a:prstGeom>
        <a:noFill/>
        <a:ln>
          <a:noFill/>
        </a:ln>
        <a:effectLst/>
      </dsp:spPr>
      <dsp:style>
        <a:lnRef idx="0">
          <a:scrgbClr r="0" g="0" b="0"/>
        </a:lnRef>
        <a:fillRef idx="0">
          <a:scrgbClr r="0" g="0" b="0"/>
        </a:fillRef>
        <a:effectRef idx="0">
          <a:scrgbClr r="0" g="0" b="0"/>
        </a:effectRef>
        <a:fontRef idx="minor"/>
      </dsp:style>
    </dsp:sp>
    <dsp:sp modelId="{0DF87B0E-B829-44C3-B846-7516FBCECB66}">
      <dsp:nvSpPr>
        <dsp:cNvPr id="0" name=""/>
        <dsp:cNvSpPr/>
      </dsp:nvSpPr>
      <dsp:spPr>
        <a:xfrm>
          <a:off x="5094357" y="0"/>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418D32-BB5E-4027-978C-DF47455AAF9A}">
      <dsp:nvSpPr>
        <dsp:cNvPr id="0" name=""/>
        <dsp:cNvSpPr/>
      </dsp:nvSpPr>
      <dsp:spPr>
        <a:xfrm>
          <a:off x="5094357" y="1646431"/>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kern="1200" dirty="0"/>
            <a:t>DSM </a:t>
          </a:r>
          <a:r>
            <a:rPr lang="en-US" sz="1600" kern="1200" dirty="0" err="1"/>
            <a:t>có</a:t>
          </a:r>
          <a:r>
            <a:rPr lang="en-US" sz="1600" kern="1200" dirty="0"/>
            <a:t> </a:t>
          </a:r>
          <a:r>
            <a:rPr lang="en-US" sz="1600" kern="1200" dirty="0" err="1"/>
            <a:t>một</a:t>
          </a:r>
          <a:r>
            <a:rPr lang="en-US" sz="1600" kern="1200" dirty="0"/>
            <a:t> schedular </a:t>
          </a:r>
          <a:r>
            <a:rPr lang="en-US" sz="1600" kern="1200" dirty="0" err="1"/>
            <a:t>trình</a:t>
          </a:r>
          <a:r>
            <a:rPr lang="en-US" sz="1600" kern="1200" dirty="0"/>
            <a:t> </a:t>
          </a:r>
          <a:r>
            <a:rPr lang="en-US" sz="1600" kern="1200" dirty="0" err="1"/>
            <a:t>bày</a:t>
          </a:r>
          <a:r>
            <a:rPr lang="en-US" sz="1600" kern="1200" dirty="0"/>
            <a:t> </a:t>
          </a:r>
          <a:r>
            <a:rPr lang="en-US" sz="1600" kern="1200" dirty="0" err="1"/>
            <a:t>một</a:t>
          </a:r>
          <a:r>
            <a:rPr lang="en-US" sz="1600" kern="1200" dirty="0"/>
            <a:t> </a:t>
          </a:r>
          <a:r>
            <a:rPr lang="en-US" sz="1600" kern="1200" dirty="0" err="1"/>
            <a:t>nhóm</a:t>
          </a:r>
          <a:r>
            <a:rPr lang="en-US" sz="1600" kern="1200" dirty="0"/>
            <a:t> </a:t>
          </a:r>
          <a:r>
            <a:rPr lang="en-US" sz="1600" kern="1200" dirty="0" err="1"/>
            <a:t>các</a:t>
          </a:r>
          <a:r>
            <a:rPr lang="en-US" sz="1600" kern="1200" dirty="0"/>
            <a:t> </a:t>
          </a:r>
          <a:r>
            <a:rPr lang="en-US" sz="1600" kern="1200" dirty="0" err="1"/>
            <a:t>câu</a:t>
          </a:r>
          <a:r>
            <a:rPr lang="en-US" sz="1600" kern="1200" dirty="0"/>
            <a:t> </a:t>
          </a:r>
          <a:r>
            <a:rPr lang="en-US" sz="1600" kern="1200" dirty="0" err="1"/>
            <a:t>hỏi</a:t>
          </a:r>
          <a:r>
            <a:rPr lang="en-US" sz="1600" kern="1200" dirty="0"/>
            <a:t> </a:t>
          </a:r>
          <a:r>
            <a:rPr lang="en-US" sz="1600" kern="1200" dirty="0" err="1"/>
            <a:t>cho</a:t>
          </a:r>
          <a:r>
            <a:rPr lang="en-US" sz="1600" kern="1200" dirty="0"/>
            <a:t> ng</a:t>
          </a:r>
          <a:r>
            <a:rPr lang="vi-VN" sz="1600" kern="1200" dirty="0"/>
            <a:t>ư</a:t>
          </a:r>
          <a:r>
            <a:rPr lang="en-US" sz="1600" kern="1200" dirty="0" err="1"/>
            <a:t>ời</a:t>
          </a:r>
          <a:r>
            <a:rPr lang="en-US" sz="1600" kern="1200" dirty="0"/>
            <a:t> ra </a:t>
          </a:r>
          <a:r>
            <a:rPr lang="en-US" sz="1600" kern="1200" dirty="0" err="1"/>
            <a:t>quyết</a:t>
          </a:r>
          <a:r>
            <a:rPr lang="en-US" sz="1600" kern="1200" dirty="0"/>
            <a:t> </a:t>
          </a:r>
          <a:r>
            <a:rPr lang="en-US" sz="1600" kern="1200" dirty="0" err="1"/>
            <a:t>định</a:t>
          </a:r>
          <a:endParaRPr lang="en-US" sz="1600" kern="1200" dirty="0"/>
        </a:p>
      </dsp:txBody>
      <dsp:txXfrm>
        <a:off x="5094357" y="1646431"/>
        <a:ext cx="4315781" cy="647367"/>
      </dsp:txXfrm>
    </dsp:sp>
    <dsp:sp modelId="{5DA4E4E1-DB16-4B93-84F9-DB62A61D8B4B}">
      <dsp:nvSpPr>
        <dsp:cNvPr id="0" name=""/>
        <dsp:cNvSpPr/>
      </dsp:nvSpPr>
      <dsp:spPr>
        <a:xfrm>
          <a:off x="5094357" y="2357012"/>
          <a:ext cx="4315781" cy="8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dirty="0" err="1"/>
            <a:t>Những</a:t>
          </a:r>
          <a:r>
            <a:rPr lang="en-US" sz="1200" kern="1200" dirty="0"/>
            <a:t> </a:t>
          </a:r>
          <a:r>
            <a:rPr lang="en-US" sz="1200" kern="1200" dirty="0" err="1"/>
            <a:t>câu</a:t>
          </a:r>
          <a:r>
            <a:rPr lang="en-US" sz="1200" kern="1200" dirty="0"/>
            <a:t> </a:t>
          </a:r>
          <a:r>
            <a:rPr lang="en-US" sz="1200" kern="1200" dirty="0" err="1"/>
            <a:t>hỏi</a:t>
          </a:r>
          <a:r>
            <a:rPr lang="en-US" sz="1200" kern="1200" dirty="0"/>
            <a:t> </a:t>
          </a:r>
          <a:r>
            <a:rPr lang="en-US" sz="1200" kern="1200" dirty="0" err="1"/>
            <a:t>này</a:t>
          </a:r>
          <a:r>
            <a:rPr lang="en-US" sz="1200" kern="1200" dirty="0"/>
            <a:t> </a:t>
          </a:r>
          <a:r>
            <a:rPr lang="en-US" sz="1200" kern="1200" dirty="0" err="1"/>
            <a:t>nhằm</a:t>
          </a:r>
          <a:r>
            <a:rPr lang="en-US" sz="1200" kern="1200" dirty="0"/>
            <a:t> </a:t>
          </a:r>
          <a:r>
            <a:rPr lang="en-US" sz="1200" kern="1200" dirty="0" err="1"/>
            <a:t>mục</a:t>
          </a:r>
          <a:r>
            <a:rPr lang="en-US" sz="1200" kern="1200" dirty="0"/>
            <a:t> </a:t>
          </a:r>
          <a:r>
            <a:rPr lang="en-US" sz="1200" kern="1200" dirty="0" err="1"/>
            <a:t>đích</a:t>
          </a:r>
          <a:r>
            <a:rPr lang="en-US" sz="1200" kern="1200" dirty="0"/>
            <a:t> đ</a:t>
          </a:r>
          <a:r>
            <a:rPr lang="vi-VN" sz="1200" kern="1200" dirty="0"/>
            <a:t>ư</a:t>
          </a:r>
          <a:r>
            <a:rPr lang="en-US" sz="1200" kern="1200" dirty="0" err="1"/>
            <a:t>ợc</a:t>
          </a:r>
          <a:r>
            <a:rPr lang="en-US" sz="1200" kern="1200" dirty="0"/>
            <a:t> </a:t>
          </a:r>
          <a:r>
            <a:rPr lang="en-US" sz="1200" kern="1200" dirty="0" err="1"/>
            <a:t>sử</a:t>
          </a:r>
          <a:r>
            <a:rPr lang="en-US" sz="1200" kern="1200" dirty="0"/>
            <a:t> </a:t>
          </a:r>
          <a:r>
            <a:rPr lang="en-US" sz="1200" kern="1200" dirty="0" err="1"/>
            <a:t>dụng</a:t>
          </a:r>
          <a:r>
            <a:rPr lang="en-US" sz="1200" kern="1200" dirty="0"/>
            <a:t> </a:t>
          </a:r>
          <a:r>
            <a:rPr lang="en-US" sz="1200" kern="1200" dirty="0" err="1"/>
            <a:t>để</a:t>
          </a:r>
          <a:r>
            <a:rPr lang="en-US" sz="1200" kern="1200" dirty="0"/>
            <a:t> </a:t>
          </a:r>
          <a:r>
            <a:rPr lang="en-US" sz="1200" kern="1200" dirty="0" err="1"/>
            <a:t>đánh</a:t>
          </a:r>
          <a:r>
            <a:rPr lang="en-US" sz="1200" kern="1200" dirty="0"/>
            <a:t> </a:t>
          </a:r>
          <a:r>
            <a:rPr lang="en-US" sz="1200" kern="1200" dirty="0" err="1"/>
            <a:t>gía</a:t>
          </a:r>
          <a:r>
            <a:rPr lang="en-US" sz="1200" kern="1200" dirty="0"/>
            <a:t> </a:t>
          </a:r>
          <a:r>
            <a:rPr lang="en-US" sz="1200" kern="1200" dirty="0" err="1"/>
            <a:t>yếu</a:t>
          </a:r>
          <a:r>
            <a:rPr lang="en-US" sz="1200" kern="1200" dirty="0"/>
            <a:t> </a:t>
          </a:r>
          <a:r>
            <a:rPr lang="en-US" sz="1200" kern="1200" dirty="0" err="1"/>
            <a:t>tố</a:t>
          </a:r>
          <a:r>
            <a:rPr lang="en-US" sz="1200" kern="1200" dirty="0"/>
            <a:t> </a:t>
          </a:r>
          <a:r>
            <a:rPr lang="en-US" sz="1200" kern="1200" dirty="0" err="1"/>
            <a:t>rủi</a:t>
          </a:r>
          <a:r>
            <a:rPr lang="en-US" sz="1200" kern="1200" dirty="0"/>
            <a:t> </a:t>
          </a:r>
          <a:r>
            <a:rPr lang="en-US" sz="1200" kern="1200" dirty="0" err="1"/>
            <a:t>ro</a:t>
          </a:r>
          <a:r>
            <a:rPr lang="en-US" sz="1200" kern="1200" dirty="0"/>
            <a:t> </a:t>
          </a:r>
          <a:r>
            <a:rPr lang="en-US" sz="1200" kern="1200" dirty="0" err="1"/>
            <a:t>khác</a:t>
          </a:r>
          <a:r>
            <a:rPr lang="en-US" sz="1200" kern="1200" dirty="0"/>
            <a:t> </a:t>
          </a:r>
          <a:r>
            <a:rPr lang="en-US" sz="1200" kern="1200" dirty="0" err="1"/>
            <a:t>nhau</a:t>
          </a:r>
          <a:r>
            <a:rPr lang="en-US" sz="1200" kern="1200" dirty="0"/>
            <a:t> </a:t>
          </a:r>
          <a:r>
            <a:rPr lang="en-US" sz="1200" kern="1200" dirty="0" err="1"/>
            <a:t>và</a:t>
          </a:r>
          <a:r>
            <a:rPr lang="en-US" sz="1200" kern="1200" dirty="0"/>
            <a:t> </a:t>
          </a:r>
          <a:r>
            <a:rPr lang="en-US" sz="1200" kern="1200" dirty="0" err="1"/>
            <a:t>lựa</a:t>
          </a:r>
          <a:r>
            <a:rPr lang="en-US" sz="1200" kern="1200" dirty="0"/>
            <a:t> </a:t>
          </a:r>
          <a:r>
            <a:rPr lang="en-US" sz="1200" kern="1200" dirty="0" err="1"/>
            <a:t>chọn</a:t>
          </a:r>
          <a:r>
            <a:rPr lang="en-US" sz="1200" kern="1200" dirty="0"/>
            <a:t> </a:t>
          </a:r>
          <a:r>
            <a:rPr lang="en-US" sz="1200" kern="1200" dirty="0" err="1"/>
            <a:t>các</a:t>
          </a:r>
          <a:r>
            <a:rPr lang="en-US" sz="1200" kern="1200" dirty="0"/>
            <a:t> </a:t>
          </a:r>
          <a:r>
            <a:rPr lang="en-US" sz="1200" kern="1200" dirty="0" err="1"/>
            <a:t>chiến</a:t>
          </a:r>
          <a:r>
            <a:rPr lang="en-US" sz="1200" kern="1200" dirty="0"/>
            <a:t> l</a:t>
          </a:r>
          <a:r>
            <a:rPr lang="vi-VN" sz="1200" kern="1200" dirty="0"/>
            <a:t>ư</a:t>
          </a:r>
          <a:r>
            <a:rPr lang="en-US" sz="1200" kern="1200" dirty="0" err="1"/>
            <a:t>ợc</a:t>
          </a:r>
          <a:r>
            <a:rPr lang="en-US" sz="1200" kern="1200" dirty="0"/>
            <a:t> </a:t>
          </a:r>
          <a:r>
            <a:rPr lang="en-US" sz="1200" kern="1200" dirty="0" err="1"/>
            <a:t>quản</a:t>
          </a:r>
          <a:r>
            <a:rPr lang="en-US" sz="1200" kern="1200" dirty="0"/>
            <a:t> </a:t>
          </a:r>
          <a:r>
            <a:rPr lang="en-US" sz="1200" kern="1200" dirty="0" err="1"/>
            <a:t>lý</a:t>
          </a:r>
          <a:r>
            <a:rPr lang="en-US" sz="1200" kern="1200" dirty="0"/>
            <a:t> </a:t>
          </a:r>
          <a:r>
            <a:rPr lang="en-US" sz="1200" kern="1200" dirty="0" err="1"/>
            <a:t>phù</a:t>
          </a:r>
          <a:r>
            <a:rPr lang="en-US" sz="1200" kern="1200" dirty="0"/>
            <a:t> </a:t>
          </a:r>
          <a:r>
            <a:rPr lang="en-US" sz="1200" kern="1200" dirty="0" err="1"/>
            <a:t>hợp</a:t>
          </a:r>
          <a:endParaRPr lang="en-US" sz="1200" kern="1200" dirty="0"/>
        </a:p>
      </dsp:txBody>
      <dsp:txXfrm>
        <a:off x="5094357" y="2357012"/>
        <a:ext cx="4315781" cy="8036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05A35-7285-4CCE-B33C-1C488DE6BA6A}">
      <dsp:nvSpPr>
        <dsp:cNvPr id="0" name=""/>
        <dsp:cNvSpPr/>
      </dsp:nvSpPr>
      <dsp:spPr>
        <a:xfrm>
          <a:off x="1269" y="21031"/>
          <a:ext cx="1595517" cy="82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kern="1200" dirty="0" err="1"/>
            <a:t>Phân</a:t>
          </a:r>
          <a:r>
            <a:rPr lang="en-US" sz="1900" kern="1200" dirty="0"/>
            <a:t> </a:t>
          </a:r>
          <a:r>
            <a:rPr lang="en-US" sz="1900" kern="1200" dirty="0" err="1"/>
            <a:t>loại</a:t>
          </a:r>
          <a:endParaRPr lang="en-US" sz="1900" kern="1200" dirty="0"/>
        </a:p>
      </dsp:txBody>
      <dsp:txXfrm>
        <a:off x="1269" y="21031"/>
        <a:ext cx="1595517" cy="547200"/>
      </dsp:txXfrm>
    </dsp:sp>
    <dsp:sp modelId="{882210E7-384D-4695-BF53-33E1263EF841}">
      <dsp:nvSpPr>
        <dsp:cNvPr id="0" name=""/>
        <dsp:cNvSpPr/>
      </dsp:nvSpPr>
      <dsp:spPr>
        <a:xfrm>
          <a:off x="328062" y="568231"/>
          <a:ext cx="1595517" cy="30095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err="1"/>
            <a:t>Phân</a:t>
          </a:r>
          <a:r>
            <a:rPr lang="en-US" sz="1900" kern="1200" dirty="0"/>
            <a:t> </a:t>
          </a:r>
          <a:r>
            <a:rPr lang="en-US" sz="1900" kern="1200" dirty="0" err="1"/>
            <a:t>loại</a:t>
          </a:r>
          <a:r>
            <a:rPr lang="en-US" sz="1900" kern="1200" dirty="0"/>
            <a:t> </a:t>
          </a:r>
          <a:r>
            <a:rPr lang="en-US" sz="1900" kern="1200" dirty="0" err="1"/>
            <a:t>cấp</a:t>
          </a:r>
          <a:r>
            <a:rPr lang="en-US" sz="1900" kern="1200" dirty="0"/>
            <a:t> </a:t>
          </a:r>
          <a:r>
            <a:rPr lang="en-US" sz="1900" kern="1200" dirty="0" err="1"/>
            <a:t>độ</a:t>
          </a:r>
          <a:r>
            <a:rPr lang="en-US" sz="1900" kern="1200" dirty="0"/>
            <a:t> </a:t>
          </a:r>
          <a:r>
            <a:rPr lang="en-US" sz="1900" kern="1200" dirty="0" err="1"/>
            <a:t>ưu</a:t>
          </a:r>
          <a:r>
            <a:rPr lang="en-US" sz="1900" kern="1200" dirty="0"/>
            <a:t> </a:t>
          </a:r>
          <a:r>
            <a:rPr lang="en-US" sz="1900" kern="1200" dirty="0" err="1"/>
            <a:t>tiên</a:t>
          </a:r>
          <a:r>
            <a:rPr lang="en-US" sz="1900" kern="1200" dirty="0"/>
            <a:t> </a:t>
          </a:r>
          <a:r>
            <a:rPr lang="en-US" sz="1900" kern="1200" dirty="0" err="1"/>
            <a:t>cho</a:t>
          </a:r>
          <a:r>
            <a:rPr lang="en-US" sz="1900" kern="1200" dirty="0"/>
            <a:t> </a:t>
          </a:r>
          <a:r>
            <a:rPr lang="en-US" sz="1900" kern="1200" dirty="0" err="1"/>
            <a:t>những</a:t>
          </a:r>
          <a:r>
            <a:rPr lang="en-US" sz="1900" kern="1200" dirty="0"/>
            <a:t> </a:t>
          </a:r>
          <a:r>
            <a:rPr lang="en-US" sz="1900" kern="1200" dirty="0" err="1"/>
            <a:t>rủi</a:t>
          </a:r>
          <a:r>
            <a:rPr lang="en-US" sz="1900" kern="1200" dirty="0"/>
            <a:t> </a:t>
          </a:r>
          <a:r>
            <a:rPr lang="en-US" sz="1900" kern="1200" dirty="0" err="1"/>
            <a:t>ro</a:t>
          </a:r>
          <a:r>
            <a:rPr lang="en-US" sz="1900" kern="1200" dirty="0"/>
            <a:t> </a:t>
          </a:r>
          <a:r>
            <a:rPr lang="en-US" sz="1900" kern="1200" dirty="0" err="1"/>
            <a:t>đã</a:t>
          </a:r>
          <a:r>
            <a:rPr lang="en-US" sz="1900" kern="1200" dirty="0"/>
            <a:t> </a:t>
          </a:r>
          <a:r>
            <a:rPr lang="en-US" sz="1900" kern="1200" dirty="0" err="1"/>
            <a:t>được</a:t>
          </a:r>
          <a:r>
            <a:rPr lang="en-US" sz="1900" kern="1200" dirty="0"/>
            <a:t> </a:t>
          </a:r>
          <a:r>
            <a:rPr lang="en-US" sz="1900" kern="1200" dirty="0" err="1"/>
            <a:t>xác</a:t>
          </a:r>
          <a:r>
            <a:rPr lang="en-US" sz="1900" kern="1200" dirty="0"/>
            <a:t> </a:t>
          </a:r>
          <a:r>
            <a:rPr lang="en-US" sz="1900" kern="1200" dirty="0" err="1"/>
            <a:t>định</a:t>
          </a:r>
          <a:r>
            <a:rPr lang="en-US" sz="1900" kern="1200" dirty="0"/>
            <a:t> </a:t>
          </a:r>
          <a:r>
            <a:rPr lang="en-US" sz="1900" kern="1200" dirty="0" err="1"/>
            <a:t>đối</a:t>
          </a:r>
          <a:r>
            <a:rPr lang="en-US" sz="1900" kern="1200" dirty="0"/>
            <a:t> </a:t>
          </a:r>
          <a:r>
            <a:rPr lang="en-US" sz="1900" kern="1200" dirty="0" err="1"/>
            <a:t>với</a:t>
          </a:r>
          <a:r>
            <a:rPr lang="en-US" sz="1900" kern="1200" dirty="0"/>
            <a:t> </a:t>
          </a:r>
          <a:r>
            <a:rPr lang="en-US" sz="1900" kern="1200" dirty="0" err="1"/>
            <a:t>từng</a:t>
          </a:r>
          <a:r>
            <a:rPr lang="en-US" sz="1900" kern="1200" dirty="0"/>
            <a:t> </a:t>
          </a:r>
          <a:r>
            <a:rPr lang="en-US" sz="1900" kern="1200" dirty="0" err="1"/>
            <a:t>khía</a:t>
          </a:r>
          <a:r>
            <a:rPr lang="en-US" sz="1900" kern="1200" dirty="0"/>
            <a:t> </a:t>
          </a:r>
          <a:r>
            <a:rPr lang="en-US" sz="1900" kern="1200" dirty="0" err="1"/>
            <a:t>cạnh</a:t>
          </a:r>
          <a:r>
            <a:rPr lang="en-US" sz="1900" kern="1200" dirty="0"/>
            <a:t>.</a:t>
          </a:r>
        </a:p>
      </dsp:txBody>
      <dsp:txXfrm>
        <a:off x="374793" y="614962"/>
        <a:ext cx="1502055" cy="2916137"/>
      </dsp:txXfrm>
    </dsp:sp>
    <dsp:sp modelId="{74111FC3-0FCB-44F6-B2E7-6DDFE0FF9DF4}">
      <dsp:nvSpPr>
        <dsp:cNvPr id="0" name=""/>
        <dsp:cNvSpPr/>
      </dsp:nvSpPr>
      <dsp:spPr>
        <a:xfrm>
          <a:off x="1838662" y="96012"/>
          <a:ext cx="512774" cy="3972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838662" y="175459"/>
        <a:ext cx="393603" cy="238343"/>
      </dsp:txXfrm>
    </dsp:sp>
    <dsp:sp modelId="{834F3851-2606-4887-BADD-6E58732F8802}">
      <dsp:nvSpPr>
        <dsp:cNvPr id="0" name=""/>
        <dsp:cNvSpPr/>
      </dsp:nvSpPr>
      <dsp:spPr>
        <a:xfrm>
          <a:off x="2564286" y="21031"/>
          <a:ext cx="1595517" cy="82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kern="1200" dirty="0" err="1"/>
            <a:t>Xây</a:t>
          </a:r>
          <a:r>
            <a:rPr lang="en-US" sz="1900" kern="1200" dirty="0"/>
            <a:t> </a:t>
          </a:r>
          <a:r>
            <a:rPr lang="en-US" sz="1900" kern="1200" dirty="0" err="1"/>
            <a:t>dựng</a:t>
          </a:r>
          <a:endParaRPr lang="en-US" sz="1900" kern="1200" dirty="0"/>
        </a:p>
      </dsp:txBody>
      <dsp:txXfrm>
        <a:off x="2564286" y="21031"/>
        <a:ext cx="1595517" cy="547200"/>
      </dsp:txXfrm>
    </dsp:sp>
    <dsp:sp modelId="{C08AE301-9AB1-4F6A-8DB4-DEFE75F47212}">
      <dsp:nvSpPr>
        <dsp:cNvPr id="0" name=""/>
        <dsp:cNvSpPr/>
      </dsp:nvSpPr>
      <dsp:spPr>
        <a:xfrm>
          <a:off x="2891079" y="568231"/>
          <a:ext cx="1595517" cy="30095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err="1"/>
            <a:t>Xây</a:t>
          </a:r>
          <a:r>
            <a:rPr lang="en-US" sz="1900" kern="1200" dirty="0"/>
            <a:t> </a:t>
          </a:r>
          <a:r>
            <a:rPr lang="en-US" sz="1900" kern="1200" dirty="0" err="1"/>
            <a:t>dựng</a:t>
          </a:r>
          <a:r>
            <a:rPr lang="en-US" sz="1900" kern="1200" dirty="0"/>
            <a:t> </a:t>
          </a:r>
          <a:r>
            <a:rPr lang="en-US" sz="1900" kern="1200" dirty="0" err="1"/>
            <a:t>những</a:t>
          </a:r>
          <a:r>
            <a:rPr lang="en-US" sz="1900" kern="1200" dirty="0"/>
            <a:t> </a:t>
          </a:r>
          <a:r>
            <a:rPr lang="en-US" sz="1900" kern="1200" dirty="0" err="1"/>
            <a:t>luật</a:t>
          </a:r>
          <a:r>
            <a:rPr lang="en-US" sz="1900" kern="1200" dirty="0"/>
            <a:t> </a:t>
          </a:r>
          <a:r>
            <a:rPr lang="en-US" sz="1900" kern="1200" dirty="0" err="1"/>
            <a:t>và</a:t>
          </a:r>
          <a:r>
            <a:rPr lang="en-US" sz="1900" kern="1200" dirty="0"/>
            <a:t> </a:t>
          </a:r>
          <a:r>
            <a:rPr lang="en-US" sz="1900" kern="1200" dirty="0" err="1"/>
            <a:t>câu</a:t>
          </a:r>
          <a:r>
            <a:rPr lang="en-US" sz="1900" kern="1200" dirty="0"/>
            <a:t> </a:t>
          </a:r>
          <a:r>
            <a:rPr lang="en-US" sz="1900" kern="1200" dirty="0" err="1"/>
            <a:t>hỏi</a:t>
          </a:r>
          <a:r>
            <a:rPr lang="en-US" sz="1900" kern="1200" dirty="0"/>
            <a:t>.</a:t>
          </a:r>
        </a:p>
      </dsp:txBody>
      <dsp:txXfrm>
        <a:off x="2937810" y="614962"/>
        <a:ext cx="1502055" cy="2916137"/>
      </dsp:txXfrm>
    </dsp:sp>
    <dsp:sp modelId="{A3E6F9B1-139D-4626-A64D-46003ABF99C1}">
      <dsp:nvSpPr>
        <dsp:cNvPr id="0" name=""/>
        <dsp:cNvSpPr/>
      </dsp:nvSpPr>
      <dsp:spPr>
        <a:xfrm>
          <a:off x="4401678" y="96012"/>
          <a:ext cx="512774" cy="3972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401678" y="175459"/>
        <a:ext cx="393603" cy="238343"/>
      </dsp:txXfrm>
    </dsp:sp>
    <dsp:sp modelId="{329E6372-8639-4F30-9849-E2FF6D485E63}">
      <dsp:nvSpPr>
        <dsp:cNvPr id="0" name=""/>
        <dsp:cNvSpPr/>
      </dsp:nvSpPr>
      <dsp:spPr>
        <a:xfrm>
          <a:off x="5127303" y="21031"/>
          <a:ext cx="1595517" cy="82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kern="1200" dirty="0" err="1"/>
            <a:t>Cấu</a:t>
          </a:r>
          <a:r>
            <a:rPr lang="en-US" sz="1900" kern="1200" dirty="0"/>
            <a:t> </a:t>
          </a:r>
          <a:r>
            <a:rPr lang="en-US" sz="1900" kern="1200" dirty="0" err="1"/>
            <a:t>hình</a:t>
          </a:r>
          <a:endParaRPr lang="en-US" sz="1900" kern="1200" dirty="0"/>
        </a:p>
      </dsp:txBody>
      <dsp:txXfrm>
        <a:off x="5127303" y="21031"/>
        <a:ext cx="1595517" cy="547200"/>
      </dsp:txXfrm>
    </dsp:sp>
    <dsp:sp modelId="{5565F2B4-A4B3-4E71-B9EA-991FF93394DB}">
      <dsp:nvSpPr>
        <dsp:cNvPr id="0" name=""/>
        <dsp:cNvSpPr/>
      </dsp:nvSpPr>
      <dsp:spPr>
        <a:xfrm>
          <a:off x="5454095" y="568231"/>
          <a:ext cx="1595517" cy="30095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err="1"/>
            <a:t>Cấu</a:t>
          </a:r>
          <a:r>
            <a:rPr lang="en-US" sz="1900" kern="1200" dirty="0"/>
            <a:t> </a:t>
          </a:r>
          <a:r>
            <a:rPr lang="en-US" sz="1900" kern="1200" dirty="0" err="1"/>
            <a:t>hình</a:t>
          </a:r>
          <a:r>
            <a:rPr lang="en-US" sz="1900" kern="1200" dirty="0"/>
            <a:t> </a:t>
          </a:r>
          <a:r>
            <a:rPr lang="en-US" sz="1900" kern="1200" dirty="0" err="1"/>
            <a:t>hệ</a:t>
          </a:r>
          <a:r>
            <a:rPr lang="en-US" sz="1900" kern="1200" dirty="0"/>
            <a:t> </a:t>
          </a:r>
          <a:r>
            <a:rPr lang="en-US" sz="1900" kern="1200" dirty="0" err="1"/>
            <a:t>hỗ</a:t>
          </a:r>
          <a:r>
            <a:rPr lang="en-US" sz="1900" kern="1200" dirty="0"/>
            <a:t> </a:t>
          </a:r>
          <a:r>
            <a:rPr lang="en-US" sz="1900" kern="1200" dirty="0" err="1"/>
            <a:t>trợ</a:t>
          </a:r>
          <a:r>
            <a:rPr lang="en-US" sz="1900" kern="1200" dirty="0"/>
            <a:t> </a:t>
          </a:r>
          <a:r>
            <a:rPr lang="en-US" sz="1900" kern="1200" dirty="0" err="1"/>
            <a:t>quyết</a:t>
          </a:r>
          <a:r>
            <a:rPr lang="en-US" sz="1900" kern="1200" dirty="0"/>
            <a:t> </a:t>
          </a:r>
          <a:r>
            <a:rPr lang="en-US" sz="1900" kern="1200" dirty="0" err="1"/>
            <a:t>định</a:t>
          </a:r>
          <a:r>
            <a:rPr lang="en-US" sz="1900" kern="1200" dirty="0"/>
            <a:t> (DSS).</a:t>
          </a:r>
        </a:p>
      </dsp:txBody>
      <dsp:txXfrm>
        <a:off x="5500826" y="614962"/>
        <a:ext cx="1502055" cy="2916137"/>
      </dsp:txXfrm>
    </dsp:sp>
    <dsp:sp modelId="{7E582517-20B8-4D1E-B5C0-E3DF3DC870F7}">
      <dsp:nvSpPr>
        <dsp:cNvPr id="0" name=""/>
        <dsp:cNvSpPr/>
      </dsp:nvSpPr>
      <dsp:spPr>
        <a:xfrm>
          <a:off x="6964695" y="96012"/>
          <a:ext cx="512774" cy="3972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964695" y="175459"/>
        <a:ext cx="393603" cy="238343"/>
      </dsp:txXfrm>
    </dsp:sp>
    <dsp:sp modelId="{CFC8470A-C3B6-4EE4-849F-7F4257791B60}">
      <dsp:nvSpPr>
        <dsp:cNvPr id="0" name=""/>
        <dsp:cNvSpPr/>
      </dsp:nvSpPr>
      <dsp:spPr>
        <a:xfrm>
          <a:off x="7690319" y="21031"/>
          <a:ext cx="1595517" cy="82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kern="1200" dirty="0" err="1"/>
            <a:t>Sử</a:t>
          </a:r>
          <a:r>
            <a:rPr lang="en-US" sz="1900" kern="1200" dirty="0"/>
            <a:t> </a:t>
          </a:r>
          <a:r>
            <a:rPr lang="en-US" sz="1900" kern="1200" dirty="0" err="1"/>
            <a:t>dụng</a:t>
          </a:r>
          <a:endParaRPr lang="en-US" sz="1900" kern="1200" dirty="0"/>
        </a:p>
      </dsp:txBody>
      <dsp:txXfrm>
        <a:off x="7690319" y="21031"/>
        <a:ext cx="1595517" cy="547200"/>
      </dsp:txXfrm>
    </dsp:sp>
    <dsp:sp modelId="{E738FA29-026E-467A-A82E-6268348EFA70}">
      <dsp:nvSpPr>
        <dsp:cNvPr id="0" name=""/>
        <dsp:cNvSpPr/>
      </dsp:nvSpPr>
      <dsp:spPr>
        <a:xfrm>
          <a:off x="8017112" y="568231"/>
          <a:ext cx="1595517" cy="30095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err="1"/>
            <a:t>Việc</a:t>
          </a:r>
          <a:r>
            <a:rPr lang="en-US" sz="1900" kern="1200" dirty="0"/>
            <a:t> </a:t>
          </a:r>
          <a:r>
            <a:rPr lang="en-US" sz="1900" kern="1200" dirty="0" err="1"/>
            <a:t>sử</a:t>
          </a:r>
          <a:r>
            <a:rPr lang="en-US" sz="1900" kern="1200" dirty="0"/>
            <a:t> </a:t>
          </a:r>
          <a:r>
            <a:rPr lang="en-US" sz="1900" kern="1200" dirty="0" err="1"/>
            <a:t>dụng</a:t>
          </a:r>
          <a:r>
            <a:rPr lang="en-US" sz="1900" kern="1200" dirty="0"/>
            <a:t> </a:t>
          </a:r>
          <a:r>
            <a:rPr lang="en-US" sz="1900" kern="1200" dirty="0" err="1"/>
            <a:t>của</a:t>
          </a:r>
          <a:r>
            <a:rPr lang="en-US" sz="1900" kern="1200" dirty="0"/>
            <a:t> </a:t>
          </a:r>
          <a:r>
            <a:rPr lang="en-US" sz="1900" kern="1200" dirty="0" err="1"/>
            <a:t>hệ</a:t>
          </a:r>
          <a:r>
            <a:rPr lang="en-US" sz="1900" kern="1200" dirty="0"/>
            <a:t> </a:t>
          </a:r>
          <a:r>
            <a:rPr lang="en-US" sz="1900" kern="1200" dirty="0" err="1"/>
            <a:t>thống</a:t>
          </a:r>
          <a:r>
            <a:rPr lang="en-US" sz="1900" kern="1200" dirty="0"/>
            <a:t> (DSS).</a:t>
          </a:r>
        </a:p>
      </dsp:txBody>
      <dsp:txXfrm>
        <a:off x="8063843" y="614962"/>
        <a:ext cx="1502055" cy="29161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90B69-D57E-439D-A144-8C514A42F5B1}">
      <dsp:nvSpPr>
        <dsp:cNvPr id="0" name=""/>
        <dsp:cNvSpPr/>
      </dsp:nvSpPr>
      <dsp:spPr>
        <a:xfrm rot="5400000">
          <a:off x="-199536" y="201605"/>
          <a:ext cx="1330243" cy="93117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err="1"/>
            <a:t>Bước</a:t>
          </a:r>
          <a:r>
            <a:rPr lang="en-US" sz="2300" kern="1200" dirty="0"/>
            <a:t> 1</a:t>
          </a:r>
        </a:p>
      </dsp:txBody>
      <dsp:txXfrm rot="-5400000">
        <a:off x="1" y="467653"/>
        <a:ext cx="931170" cy="399073"/>
      </dsp:txXfrm>
    </dsp:sp>
    <dsp:sp modelId="{A419B517-6847-4589-A48F-C44AF8752702}">
      <dsp:nvSpPr>
        <dsp:cNvPr id="0" name=""/>
        <dsp:cNvSpPr/>
      </dsp:nvSpPr>
      <dsp:spPr>
        <a:xfrm rot="5400000">
          <a:off x="4840206" y="-3906966"/>
          <a:ext cx="864658" cy="868272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err="1"/>
            <a:t>Xác</a:t>
          </a:r>
          <a:r>
            <a:rPr lang="en-US" sz="2600" kern="1200" dirty="0"/>
            <a:t> </a:t>
          </a:r>
          <a:r>
            <a:rPr lang="en-US" sz="2600" kern="1200" dirty="0" err="1"/>
            <a:t>định</a:t>
          </a:r>
          <a:r>
            <a:rPr lang="en-US" sz="2600" kern="1200" dirty="0"/>
            <a:t> </a:t>
          </a:r>
          <a:r>
            <a:rPr lang="en-US" sz="2600" kern="1200" dirty="0" err="1"/>
            <a:t>rủi</a:t>
          </a:r>
          <a:r>
            <a:rPr lang="en-US" sz="2600" kern="1200" dirty="0"/>
            <a:t> </a:t>
          </a:r>
          <a:r>
            <a:rPr lang="en-US" sz="2600" kern="1200" dirty="0" err="1"/>
            <a:t>ro</a:t>
          </a:r>
          <a:r>
            <a:rPr lang="en-US" sz="2600" kern="1200" dirty="0"/>
            <a:t> </a:t>
          </a:r>
          <a:r>
            <a:rPr lang="en-US" sz="2600" kern="1200" dirty="0" err="1"/>
            <a:t>có</a:t>
          </a:r>
          <a:r>
            <a:rPr lang="en-US" sz="2600" kern="1200" dirty="0"/>
            <a:t> </a:t>
          </a:r>
          <a:r>
            <a:rPr lang="en-US" sz="2600" kern="1200" dirty="0" err="1"/>
            <a:t>thể</a:t>
          </a:r>
          <a:r>
            <a:rPr lang="en-US" sz="2600" kern="1200" dirty="0"/>
            <a:t> </a:t>
          </a:r>
          <a:r>
            <a:rPr lang="en-US" sz="2600" kern="1200" dirty="0" err="1"/>
            <a:t>xảy</a:t>
          </a:r>
          <a:r>
            <a:rPr lang="en-US" sz="2600" kern="1200" dirty="0"/>
            <a:t> ra</a:t>
          </a:r>
        </a:p>
      </dsp:txBody>
      <dsp:txXfrm rot="-5400000">
        <a:off x="931171" y="44278"/>
        <a:ext cx="8640520" cy="780240"/>
      </dsp:txXfrm>
    </dsp:sp>
    <dsp:sp modelId="{9D494FFC-EFD7-4DC7-AE0C-3948C14AC8B7}">
      <dsp:nvSpPr>
        <dsp:cNvPr id="0" name=""/>
        <dsp:cNvSpPr/>
      </dsp:nvSpPr>
      <dsp:spPr>
        <a:xfrm rot="5400000">
          <a:off x="-199536" y="1333846"/>
          <a:ext cx="1330243" cy="93117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err="1"/>
            <a:t>Bước</a:t>
          </a:r>
          <a:r>
            <a:rPr lang="en-US" sz="2300" kern="1200" dirty="0"/>
            <a:t> 2</a:t>
          </a:r>
        </a:p>
      </dsp:txBody>
      <dsp:txXfrm rot="-5400000">
        <a:off x="1" y="1599894"/>
        <a:ext cx="931170" cy="399073"/>
      </dsp:txXfrm>
    </dsp:sp>
    <dsp:sp modelId="{953BD110-BE67-473C-9D77-2FFA651B3F57}">
      <dsp:nvSpPr>
        <dsp:cNvPr id="0" name=""/>
        <dsp:cNvSpPr/>
      </dsp:nvSpPr>
      <dsp:spPr>
        <a:xfrm rot="5400000">
          <a:off x="4840206" y="-2774725"/>
          <a:ext cx="864658" cy="868272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a:t>So </a:t>
          </a:r>
          <a:r>
            <a:rPr lang="en-US" sz="2600" kern="1200" dirty="0" err="1"/>
            <a:t>sánh</a:t>
          </a:r>
          <a:r>
            <a:rPr lang="en-US" sz="2600" kern="1200" dirty="0"/>
            <a:t> </a:t>
          </a:r>
          <a:r>
            <a:rPr lang="en-US" sz="2600" kern="1200" dirty="0" err="1"/>
            <a:t>các</a:t>
          </a:r>
          <a:r>
            <a:rPr lang="en-US" sz="2600" kern="1200" dirty="0"/>
            <a:t> </a:t>
          </a:r>
          <a:r>
            <a:rPr lang="en-US" sz="2600" kern="1200" dirty="0" err="1"/>
            <a:t>rủi</a:t>
          </a:r>
          <a:r>
            <a:rPr lang="en-US" sz="2600" kern="1200" dirty="0"/>
            <a:t> </a:t>
          </a:r>
          <a:r>
            <a:rPr lang="en-US" sz="2600" kern="1200" dirty="0" err="1"/>
            <a:t>ro</a:t>
          </a:r>
          <a:r>
            <a:rPr lang="en-US" sz="2600" kern="1200" dirty="0"/>
            <a:t> </a:t>
          </a:r>
          <a:r>
            <a:rPr lang="en-US" sz="2600" kern="1200" dirty="0" err="1"/>
            <a:t>theo</a:t>
          </a:r>
          <a:r>
            <a:rPr lang="en-US" sz="2600" kern="1200" dirty="0"/>
            <a:t> </a:t>
          </a:r>
          <a:r>
            <a:rPr lang="en-US" sz="2600" kern="1200" dirty="0" err="1"/>
            <a:t>từng</a:t>
          </a:r>
          <a:r>
            <a:rPr lang="en-US" sz="2600" kern="1200" dirty="0"/>
            <a:t> </a:t>
          </a:r>
          <a:r>
            <a:rPr lang="en-US" sz="2600" kern="1200" dirty="0" err="1"/>
            <a:t>cặp</a:t>
          </a:r>
          <a:r>
            <a:rPr lang="en-US" sz="2600" kern="1200" dirty="0"/>
            <a:t> </a:t>
          </a:r>
          <a:r>
            <a:rPr lang="en-US" sz="2600" kern="1200" dirty="0" err="1"/>
            <a:t>với</a:t>
          </a:r>
          <a:r>
            <a:rPr lang="en-US" sz="2600" kern="1200" dirty="0"/>
            <a:t> </a:t>
          </a:r>
          <a:r>
            <a:rPr lang="en-US" sz="2600" kern="1200" dirty="0" err="1"/>
            <a:t>nhau</a:t>
          </a:r>
          <a:r>
            <a:rPr lang="en-US" sz="2600" kern="1200" dirty="0"/>
            <a:t> </a:t>
          </a:r>
          <a:r>
            <a:rPr lang="en-US" sz="2600" kern="1200" dirty="0" err="1"/>
            <a:t>để</a:t>
          </a:r>
          <a:r>
            <a:rPr lang="en-US" sz="2600" kern="1200" dirty="0"/>
            <a:t> </a:t>
          </a:r>
          <a:r>
            <a:rPr lang="en-US" sz="2600" kern="1200" dirty="0" err="1"/>
            <a:t>tìm</a:t>
          </a:r>
          <a:r>
            <a:rPr lang="en-US" sz="2600" kern="1200" dirty="0"/>
            <a:t> ra </a:t>
          </a:r>
          <a:r>
            <a:rPr lang="en-US" sz="2600" kern="1200" dirty="0" err="1"/>
            <a:t>tầm</a:t>
          </a:r>
          <a:r>
            <a:rPr lang="en-US" sz="2600" kern="1200" dirty="0"/>
            <a:t> </a:t>
          </a:r>
          <a:r>
            <a:rPr lang="en-US" sz="2600" kern="1200" dirty="0" err="1"/>
            <a:t>quan</a:t>
          </a:r>
          <a:r>
            <a:rPr lang="en-US" sz="2600" kern="1200" dirty="0"/>
            <a:t> </a:t>
          </a:r>
          <a:r>
            <a:rPr lang="en-US" sz="2600" kern="1200" dirty="0" err="1"/>
            <a:t>trọng</a:t>
          </a:r>
          <a:r>
            <a:rPr lang="en-US" sz="2600" kern="1200" dirty="0"/>
            <a:t> </a:t>
          </a:r>
          <a:r>
            <a:rPr lang="en-US" sz="2600" kern="1200" dirty="0" err="1"/>
            <a:t>tương</a:t>
          </a:r>
          <a:r>
            <a:rPr lang="en-US" sz="2600" kern="1200" dirty="0"/>
            <a:t> </a:t>
          </a:r>
          <a:r>
            <a:rPr lang="en-US" sz="2600" kern="1200" dirty="0" err="1"/>
            <a:t>đối</a:t>
          </a:r>
          <a:r>
            <a:rPr lang="en-US" sz="2600" kern="1200" dirty="0"/>
            <a:t> </a:t>
          </a:r>
          <a:r>
            <a:rPr lang="en-US" sz="2600" kern="1200" dirty="0" err="1"/>
            <a:t>của</a:t>
          </a:r>
          <a:r>
            <a:rPr lang="en-US" sz="2600" kern="1200" dirty="0"/>
            <a:t> </a:t>
          </a:r>
          <a:r>
            <a:rPr lang="en-US" sz="2600" kern="1200" dirty="0" err="1"/>
            <a:t>chúng</a:t>
          </a:r>
          <a:endParaRPr lang="en-US" sz="2600" kern="1200" dirty="0"/>
        </a:p>
      </dsp:txBody>
      <dsp:txXfrm rot="-5400000">
        <a:off x="931171" y="1176519"/>
        <a:ext cx="8640520" cy="780240"/>
      </dsp:txXfrm>
    </dsp:sp>
    <dsp:sp modelId="{69C4995A-6A81-4B66-A891-6CC0DDC5B6DE}">
      <dsp:nvSpPr>
        <dsp:cNvPr id="0" name=""/>
        <dsp:cNvSpPr/>
      </dsp:nvSpPr>
      <dsp:spPr>
        <a:xfrm rot="5400000">
          <a:off x="-199536" y="2466087"/>
          <a:ext cx="1330243" cy="93117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err="1"/>
            <a:t>Bước</a:t>
          </a:r>
          <a:r>
            <a:rPr lang="en-US" sz="2300" kern="1200" dirty="0"/>
            <a:t> 3</a:t>
          </a:r>
        </a:p>
      </dsp:txBody>
      <dsp:txXfrm rot="-5400000">
        <a:off x="1" y="2732135"/>
        <a:ext cx="931170" cy="399073"/>
      </dsp:txXfrm>
    </dsp:sp>
    <dsp:sp modelId="{C719507B-4775-485A-AA11-B90D6538A42D}">
      <dsp:nvSpPr>
        <dsp:cNvPr id="0" name=""/>
        <dsp:cNvSpPr/>
      </dsp:nvSpPr>
      <dsp:spPr>
        <a:xfrm rot="5400000">
          <a:off x="4840206" y="-1642484"/>
          <a:ext cx="864658" cy="868272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err="1"/>
            <a:t>Lập</a:t>
          </a:r>
          <a:r>
            <a:rPr lang="en-US" sz="2600" kern="1200" dirty="0"/>
            <a:t> ma </a:t>
          </a:r>
          <a:r>
            <a:rPr lang="en-US" sz="2600" kern="1200" dirty="0" err="1"/>
            <a:t>trận</a:t>
          </a:r>
          <a:r>
            <a:rPr lang="en-US" sz="2600" kern="1200" dirty="0"/>
            <a:t> AHP </a:t>
          </a:r>
          <a:r>
            <a:rPr lang="en-US" sz="2600" kern="1200" dirty="0" err="1"/>
            <a:t>với</a:t>
          </a:r>
          <a:r>
            <a:rPr lang="en-US" sz="2600" kern="1200" dirty="0"/>
            <a:t> </a:t>
          </a:r>
          <a:r>
            <a:rPr lang="en-US" sz="2600" kern="1200" dirty="0" err="1"/>
            <a:t>các</a:t>
          </a:r>
          <a:r>
            <a:rPr lang="en-US" sz="2600" kern="1200" dirty="0"/>
            <a:t> </a:t>
          </a:r>
          <a:r>
            <a:rPr lang="en-US" sz="2600" kern="1200" dirty="0" err="1"/>
            <a:t>mức</a:t>
          </a:r>
          <a:r>
            <a:rPr lang="en-US" sz="2600" kern="1200" dirty="0"/>
            <a:t> </a:t>
          </a:r>
          <a:r>
            <a:rPr lang="en-US" sz="2600" kern="1200" dirty="0" err="1"/>
            <a:t>đánh</a:t>
          </a:r>
          <a:r>
            <a:rPr lang="en-US" sz="2600" kern="1200" dirty="0"/>
            <a:t> </a:t>
          </a:r>
          <a:r>
            <a:rPr lang="en-US" sz="2600" kern="1200" dirty="0" err="1"/>
            <a:t>giá</a:t>
          </a:r>
          <a:r>
            <a:rPr lang="en-US" sz="2600" kern="1200" dirty="0"/>
            <a:t> </a:t>
          </a:r>
          <a:r>
            <a:rPr lang="en-US" sz="2600" kern="1200" dirty="0" err="1"/>
            <a:t>tầm</a:t>
          </a:r>
          <a:r>
            <a:rPr lang="en-US" sz="2600" kern="1200" dirty="0"/>
            <a:t> </a:t>
          </a:r>
          <a:r>
            <a:rPr lang="en-US" sz="2600" kern="1200" dirty="0" err="1"/>
            <a:t>ảnh</a:t>
          </a:r>
          <a:r>
            <a:rPr lang="en-US" sz="2600" kern="1200" dirty="0"/>
            <a:t> </a:t>
          </a:r>
          <a:r>
            <a:rPr lang="en-US" sz="2600" kern="1200" dirty="0" err="1"/>
            <a:t>hưởng</a:t>
          </a:r>
          <a:r>
            <a:rPr lang="en-US" sz="2600" kern="1200" dirty="0"/>
            <a:t> </a:t>
          </a:r>
          <a:r>
            <a:rPr lang="en-US" sz="2600" kern="1200" dirty="0" err="1"/>
            <a:t>của</a:t>
          </a:r>
          <a:r>
            <a:rPr lang="en-US" sz="2600" kern="1200" dirty="0"/>
            <a:t> </a:t>
          </a:r>
          <a:r>
            <a:rPr lang="en-US" sz="2600" kern="1200" dirty="0" err="1"/>
            <a:t>rủi</a:t>
          </a:r>
          <a:r>
            <a:rPr lang="en-US" sz="2600" kern="1200" dirty="0"/>
            <a:t> </a:t>
          </a:r>
          <a:r>
            <a:rPr lang="en-US" sz="2600" kern="1200" dirty="0" err="1"/>
            <a:t>ro</a:t>
          </a:r>
          <a:r>
            <a:rPr lang="en-US" sz="2600" kern="1200" dirty="0"/>
            <a:t> </a:t>
          </a:r>
        </a:p>
      </dsp:txBody>
      <dsp:txXfrm rot="-5400000">
        <a:off x="931171" y="2308760"/>
        <a:ext cx="8640520" cy="7802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A66E8F-44CF-4C29-A6B9-34E65CE37C57}">
      <dsp:nvSpPr>
        <dsp:cNvPr id="0" name=""/>
        <dsp:cNvSpPr/>
      </dsp:nvSpPr>
      <dsp:spPr>
        <a:xfrm>
          <a:off x="5468" y="990012"/>
          <a:ext cx="4684372" cy="55110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93E96F-3B1F-40FA-81A0-E54A50FCDE1E}">
      <dsp:nvSpPr>
        <dsp:cNvPr id="0" name=""/>
        <dsp:cNvSpPr/>
      </dsp:nvSpPr>
      <dsp:spPr>
        <a:xfrm>
          <a:off x="5468" y="1196983"/>
          <a:ext cx="344130" cy="34413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EC407A-8654-4204-8E8C-12ABAD14A986}">
      <dsp:nvSpPr>
        <dsp:cNvPr id="0" name=""/>
        <dsp:cNvSpPr/>
      </dsp:nvSpPr>
      <dsp:spPr>
        <a:xfrm>
          <a:off x="5468" y="0"/>
          <a:ext cx="4684372" cy="990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76200" rIns="114300" bIns="76200" numCol="1" spcCol="1270" anchor="ctr" anchorCtr="0">
          <a:noAutofit/>
        </a:bodyPr>
        <a:lstStyle/>
        <a:p>
          <a:pPr marL="0" lvl="0" indent="0" algn="l" defTabSz="2667000">
            <a:lnSpc>
              <a:spcPct val="90000"/>
            </a:lnSpc>
            <a:spcBef>
              <a:spcPct val="0"/>
            </a:spcBef>
            <a:spcAft>
              <a:spcPct val="35000"/>
            </a:spcAft>
            <a:buNone/>
          </a:pPr>
          <a:r>
            <a:rPr lang="en-US" sz="6000" kern="1200" dirty="0"/>
            <a:t>49 </a:t>
          </a:r>
          <a:r>
            <a:rPr lang="en-US" sz="6000" kern="1200" dirty="0" err="1"/>
            <a:t>khía</a:t>
          </a:r>
          <a:r>
            <a:rPr lang="en-US" sz="6000" kern="1200" dirty="0"/>
            <a:t> </a:t>
          </a:r>
          <a:r>
            <a:rPr lang="en-US" sz="6000" kern="1200" dirty="0" err="1"/>
            <a:t>cạnh</a:t>
          </a:r>
          <a:endParaRPr lang="en-US" sz="6000" kern="1200" dirty="0"/>
        </a:p>
      </dsp:txBody>
      <dsp:txXfrm>
        <a:off x="5468" y="0"/>
        <a:ext cx="4684372" cy="990012"/>
      </dsp:txXfrm>
    </dsp:sp>
    <dsp:sp modelId="{0C0FECC6-C3D6-4C9A-8560-9DC19F09F731}">
      <dsp:nvSpPr>
        <dsp:cNvPr id="0" name=""/>
        <dsp:cNvSpPr/>
      </dsp:nvSpPr>
      <dsp:spPr>
        <a:xfrm>
          <a:off x="5468" y="1999142"/>
          <a:ext cx="344122" cy="34412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5F4A72-C798-4E92-AA22-97CFF2847232}">
      <dsp:nvSpPr>
        <dsp:cNvPr id="0" name=""/>
        <dsp:cNvSpPr/>
      </dsp:nvSpPr>
      <dsp:spPr>
        <a:xfrm>
          <a:off x="333374" y="1770128"/>
          <a:ext cx="4356466" cy="802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l" defTabSz="1244600">
            <a:lnSpc>
              <a:spcPct val="90000"/>
            </a:lnSpc>
            <a:spcBef>
              <a:spcPct val="0"/>
            </a:spcBef>
            <a:spcAft>
              <a:spcPct val="35000"/>
            </a:spcAft>
            <a:buNone/>
          </a:pPr>
          <a:r>
            <a:rPr lang="en-US" sz="2800" kern="1200" dirty="0"/>
            <a:t>524 </a:t>
          </a:r>
          <a:r>
            <a:rPr lang="en-US" sz="2800" kern="1200" dirty="0" err="1"/>
            <a:t>rủi</a:t>
          </a:r>
          <a:r>
            <a:rPr lang="en-US" sz="2800" kern="1200" dirty="0"/>
            <a:t> </a:t>
          </a:r>
          <a:r>
            <a:rPr lang="en-US" sz="2800" kern="1200" dirty="0" err="1"/>
            <a:t>ro</a:t>
          </a:r>
          <a:r>
            <a:rPr lang="en-US" sz="2800" kern="1200" dirty="0"/>
            <a:t> </a:t>
          </a:r>
          <a:r>
            <a:rPr lang="en-US" sz="2800" kern="1200" dirty="0" err="1"/>
            <a:t>có</a:t>
          </a:r>
          <a:r>
            <a:rPr lang="en-US" sz="2800" kern="1200" dirty="0"/>
            <a:t> </a:t>
          </a:r>
          <a:r>
            <a:rPr lang="en-US" sz="2800" kern="1200" dirty="0" err="1"/>
            <a:t>thể</a:t>
          </a:r>
          <a:r>
            <a:rPr lang="en-US" sz="2800" kern="1200" dirty="0"/>
            <a:t> </a:t>
          </a:r>
          <a:r>
            <a:rPr lang="en-US" sz="2800" kern="1200" dirty="0" err="1"/>
            <a:t>xảy</a:t>
          </a:r>
          <a:r>
            <a:rPr lang="en-US" sz="2800" kern="1200" dirty="0"/>
            <a:t> ra</a:t>
          </a:r>
        </a:p>
      </dsp:txBody>
      <dsp:txXfrm>
        <a:off x="333374" y="1770128"/>
        <a:ext cx="4356466" cy="802150"/>
      </dsp:txXfrm>
    </dsp:sp>
    <dsp:sp modelId="{532D0E7C-8875-4E28-96FB-271C8D999814}">
      <dsp:nvSpPr>
        <dsp:cNvPr id="0" name=""/>
        <dsp:cNvSpPr/>
      </dsp:nvSpPr>
      <dsp:spPr>
        <a:xfrm>
          <a:off x="4924059" y="990012"/>
          <a:ext cx="4684372" cy="55110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23651B-C96C-4F7D-B23D-BA527BEC5933}">
      <dsp:nvSpPr>
        <dsp:cNvPr id="0" name=""/>
        <dsp:cNvSpPr/>
      </dsp:nvSpPr>
      <dsp:spPr>
        <a:xfrm>
          <a:off x="4924059" y="1196983"/>
          <a:ext cx="344130" cy="34413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B46267-0244-459D-A669-71758B092CF4}">
      <dsp:nvSpPr>
        <dsp:cNvPr id="0" name=""/>
        <dsp:cNvSpPr/>
      </dsp:nvSpPr>
      <dsp:spPr>
        <a:xfrm>
          <a:off x="4924059" y="0"/>
          <a:ext cx="4684372" cy="990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76200" rIns="114300" bIns="76200" numCol="1" spcCol="1270" anchor="ctr" anchorCtr="0">
          <a:noAutofit/>
        </a:bodyPr>
        <a:lstStyle/>
        <a:p>
          <a:pPr marL="0" lvl="0" indent="0" algn="l" defTabSz="2667000">
            <a:lnSpc>
              <a:spcPct val="90000"/>
            </a:lnSpc>
            <a:spcBef>
              <a:spcPct val="0"/>
            </a:spcBef>
            <a:spcAft>
              <a:spcPct val="35000"/>
            </a:spcAft>
            <a:buNone/>
          </a:pPr>
          <a:r>
            <a:rPr lang="en-US" sz="6000" kern="1200" dirty="0"/>
            <a:t>53 </a:t>
          </a:r>
          <a:r>
            <a:rPr lang="en-US" sz="6000" kern="1200" dirty="0" err="1"/>
            <a:t>câu</a:t>
          </a:r>
          <a:r>
            <a:rPr lang="en-US" sz="6000" kern="1200" dirty="0"/>
            <a:t> </a:t>
          </a:r>
          <a:r>
            <a:rPr lang="en-US" sz="6000" kern="1200" dirty="0" err="1"/>
            <a:t>hỏi</a:t>
          </a:r>
          <a:endParaRPr lang="en-US" sz="6000" kern="1200" dirty="0"/>
        </a:p>
      </dsp:txBody>
      <dsp:txXfrm>
        <a:off x="4924059" y="0"/>
        <a:ext cx="4684372" cy="990012"/>
      </dsp:txXfrm>
    </dsp:sp>
    <dsp:sp modelId="{EE71053D-01F4-4445-AB5A-C7DEFDCFD082}">
      <dsp:nvSpPr>
        <dsp:cNvPr id="0" name=""/>
        <dsp:cNvSpPr/>
      </dsp:nvSpPr>
      <dsp:spPr>
        <a:xfrm>
          <a:off x="4924059" y="1999142"/>
          <a:ext cx="344122" cy="34412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D26275-5651-49FB-9AD3-8EEF40B9D2F9}">
      <dsp:nvSpPr>
        <dsp:cNvPr id="0" name=""/>
        <dsp:cNvSpPr/>
      </dsp:nvSpPr>
      <dsp:spPr>
        <a:xfrm>
          <a:off x="5251965" y="1770128"/>
          <a:ext cx="4356466" cy="802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l" defTabSz="1244600">
            <a:lnSpc>
              <a:spcPct val="90000"/>
            </a:lnSpc>
            <a:spcBef>
              <a:spcPct val="0"/>
            </a:spcBef>
            <a:spcAft>
              <a:spcPct val="35000"/>
            </a:spcAft>
            <a:buNone/>
          </a:pPr>
          <a:r>
            <a:rPr lang="en-US" sz="2800" kern="1200" dirty="0"/>
            <a:t>163 rules </a:t>
          </a:r>
          <a:r>
            <a:rPr lang="en-US" sz="2800" kern="1200" dirty="0" err="1"/>
            <a:t>để</a:t>
          </a:r>
          <a:r>
            <a:rPr lang="en-US" sz="2800" kern="1200" dirty="0"/>
            <a:t> </a:t>
          </a:r>
          <a:r>
            <a:rPr lang="en-US" sz="2800" kern="1200" dirty="0" err="1"/>
            <a:t>giải</a:t>
          </a:r>
          <a:r>
            <a:rPr lang="en-US" sz="2800" kern="1200" dirty="0"/>
            <a:t> </a:t>
          </a:r>
          <a:r>
            <a:rPr lang="en-US" sz="2800" kern="1200" dirty="0" err="1"/>
            <a:t>quyết</a:t>
          </a:r>
          <a:endParaRPr lang="en-US" sz="2800" kern="1200" dirty="0"/>
        </a:p>
      </dsp:txBody>
      <dsp:txXfrm>
        <a:off x="5251965" y="1770128"/>
        <a:ext cx="4356466" cy="802150"/>
      </dsp:txXfrm>
    </dsp:sp>
  </dsp:spTree>
</dsp:drawing>
</file>

<file path=ppt/diagrams/layout1.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1.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17-Dec-19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17-Dec-19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17-Dec-19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17-Dec-19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17-Dec-19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17-Dec-19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17-Dec-19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17-Dec-19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17-Dec-19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17-Dec-19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17-Dec-19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17-Dec-19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17-Dec-19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17-Dec-19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17-Dec-19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17-Dec-19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17-Dec-19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17-Dec-19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2.png"/><Relationship Id="rId7" Type="http://schemas.openxmlformats.org/officeDocument/2006/relationships/diagramQuickStyle" Target="../diagrams/quickStyle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3.png"/><Relationship Id="rId9" Type="http://schemas.microsoft.com/office/2007/relationships/diagramDrawing" Target="../diagrams/drawing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2.png"/><Relationship Id="rId7" Type="http://schemas.openxmlformats.org/officeDocument/2006/relationships/diagramColors" Target="../diagrams/colors1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1.emf"/></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4EFA-2A57-4A22-AA01-F00CE2280764}"/>
              </a:ext>
            </a:extLst>
          </p:cNvPr>
          <p:cNvSpPr>
            <a:spLocks noGrp="1"/>
          </p:cNvSpPr>
          <p:nvPr>
            <p:ph type="ctrTitle"/>
          </p:nvPr>
        </p:nvSpPr>
        <p:spPr/>
        <p:txBody>
          <a:bodyPr/>
          <a:lstStyle/>
          <a:p>
            <a:r>
              <a:rPr lang="en-US" dirty="0" err="1"/>
              <a:t>Hệ</a:t>
            </a:r>
            <a:r>
              <a:rPr lang="en-US" dirty="0"/>
              <a:t> </a:t>
            </a:r>
            <a:r>
              <a:rPr lang="en-US" dirty="0" err="1"/>
              <a:t>hỗ</a:t>
            </a:r>
            <a:r>
              <a:rPr lang="en-US" dirty="0"/>
              <a:t> </a:t>
            </a:r>
            <a:r>
              <a:rPr lang="en-US" dirty="0" err="1"/>
              <a:t>trợ</a:t>
            </a:r>
            <a:r>
              <a:rPr lang="en-US" dirty="0"/>
              <a:t> </a:t>
            </a:r>
            <a:r>
              <a:rPr lang="en-US" dirty="0" err="1"/>
              <a:t>quyết</a:t>
            </a:r>
            <a:r>
              <a:rPr lang="en-US" dirty="0"/>
              <a:t> </a:t>
            </a:r>
            <a:r>
              <a:rPr lang="en-US" dirty="0" err="1"/>
              <a:t>định</a:t>
            </a:r>
            <a:endParaRPr lang="en-US" dirty="0"/>
          </a:p>
        </p:txBody>
      </p:sp>
      <p:sp>
        <p:nvSpPr>
          <p:cNvPr id="3" name="Subtitle 2">
            <a:extLst>
              <a:ext uri="{FF2B5EF4-FFF2-40B4-BE49-F238E27FC236}">
                <a16:creationId xmlns:a16="http://schemas.microsoft.com/office/drawing/2014/main" id="{F23BC7F9-82F1-4FE4-98BE-141EBEED3A91}"/>
              </a:ext>
            </a:extLst>
          </p:cNvPr>
          <p:cNvSpPr>
            <a:spLocks noGrp="1"/>
          </p:cNvSpPr>
          <p:nvPr>
            <p:ph type="subTitle" idx="1"/>
          </p:nvPr>
        </p:nvSpPr>
        <p:spPr/>
        <p:txBody>
          <a:bodyPr/>
          <a:lstStyle/>
          <a:p>
            <a:r>
              <a:rPr lang="en-US" dirty="0" err="1"/>
              <a:t>Nhóm</a:t>
            </a:r>
            <a:r>
              <a:rPr lang="en-US" dirty="0"/>
              <a:t> 4</a:t>
            </a:r>
          </a:p>
          <a:p>
            <a:r>
              <a:rPr lang="vi-VN" dirty="0"/>
              <a:t>Decision support system for risk assessment and management strategies in distributed software development</a:t>
            </a:r>
            <a:endParaRPr lang="en-US" dirty="0"/>
          </a:p>
        </p:txBody>
      </p:sp>
    </p:spTree>
    <p:extLst>
      <p:ext uri="{BB962C8B-B14F-4D97-AF65-F5344CB8AC3E}">
        <p14:creationId xmlns:p14="http://schemas.microsoft.com/office/powerpoint/2010/main" val="801734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5F927-7666-4DF3-934D-1E120B4B0BC9}"/>
              </a:ext>
            </a:extLst>
          </p:cNvPr>
          <p:cNvSpPr>
            <a:spLocks noGrp="1"/>
          </p:cNvSpPr>
          <p:nvPr>
            <p:ph type="title"/>
          </p:nvPr>
        </p:nvSpPr>
        <p:spPr/>
        <p:txBody>
          <a:bodyPr/>
          <a:lstStyle/>
          <a:p>
            <a:r>
              <a:rPr lang="en-US" b="1" dirty="0" err="1"/>
              <a:t>Đề</a:t>
            </a:r>
            <a:r>
              <a:rPr lang="en-US" b="1" dirty="0"/>
              <a:t> </a:t>
            </a:r>
            <a:r>
              <a:rPr lang="en-US" b="1" dirty="0" err="1"/>
              <a:t>xuất</a:t>
            </a:r>
            <a:r>
              <a:rPr lang="en-US" b="1" dirty="0"/>
              <a:t> </a:t>
            </a:r>
            <a:r>
              <a:rPr lang="en-US" b="1" dirty="0" err="1"/>
              <a:t>hệ</a:t>
            </a:r>
            <a:r>
              <a:rPr lang="en-US" b="1" dirty="0"/>
              <a:t> </a:t>
            </a:r>
            <a:r>
              <a:rPr lang="en-US" b="1" dirty="0" err="1"/>
              <a:t>thống</a:t>
            </a:r>
            <a:r>
              <a:rPr lang="en-US" b="1" dirty="0"/>
              <a:t> </a:t>
            </a:r>
            <a:r>
              <a:rPr lang="en-US" b="1" dirty="0" err="1"/>
              <a:t>hỗ</a:t>
            </a:r>
            <a:r>
              <a:rPr lang="en-US" b="1" dirty="0"/>
              <a:t> </a:t>
            </a:r>
            <a:r>
              <a:rPr lang="en-US" b="1" dirty="0" err="1"/>
              <a:t>trợ</a:t>
            </a:r>
            <a:r>
              <a:rPr lang="en-US" b="1" dirty="0"/>
              <a:t> </a:t>
            </a:r>
            <a:r>
              <a:rPr lang="en-US" b="1" dirty="0" err="1"/>
              <a:t>quyết</a:t>
            </a:r>
            <a:r>
              <a:rPr lang="en-US" b="1" dirty="0"/>
              <a:t> </a:t>
            </a:r>
            <a:r>
              <a:rPr lang="en-US" b="1" dirty="0" err="1"/>
              <a:t>định</a:t>
            </a:r>
            <a:r>
              <a:rPr lang="en-US" b="1" dirty="0"/>
              <a:t> (DSS)</a:t>
            </a:r>
            <a:br>
              <a:rPr lang="en-US" b="1" dirty="0"/>
            </a:br>
            <a:endParaRPr lang="en-US" dirty="0"/>
          </a:p>
        </p:txBody>
      </p:sp>
      <p:sp>
        <p:nvSpPr>
          <p:cNvPr id="3" name="Content Placeholder 2">
            <a:extLst>
              <a:ext uri="{FF2B5EF4-FFF2-40B4-BE49-F238E27FC236}">
                <a16:creationId xmlns:a16="http://schemas.microsoft.com/office/drawing/2014/main" id="{19159275-A7A8-4B16-8302-9FCB262CC86F}"/>
              </a:ext>
            </a:extLst>
          </p:cNvPr>
          <p:cNvSpPr>
            <a:spLocks noGrp="1"/>
          </p:cNvSpPr>
          <p:nvPr>
            <p:ph idx="1"/>
          </p:nvPr>
        </p:nvSpPr>
        <p:spPr/>
        <p:txBody>
          <a:bodyPr/>
          <a:lstStyle/>
          <a:p>
            <a:r>
              <a:rPr lang="en-US" sz="5400" dirty="0" err="1"/>
              <a:t>Đầu</a:t>
            </a:r>
            <a:r>
              <a:rPr lang="en-US" sz="5400" dirty="0"/>
              <a:t> </a:t>
            </a:r>
            <a:r>
              <a:rPr lang="en-US" sz="5400" dirty="0" err="1"/>
              <a:t>vào</a:t>
            </a:r>
            <a:r>
              <a:rPr lang="en-US" sz="5400" dirty="0"/>
              <a:t>: </a:t>
            </a:r>
          </a:p>
          <a:p>
            <a:pPr lvl="1"/>
            <a:r>
              <a:rPr lang="en-US" sz="4800" dirty="0" err="1"/>
              <a:t>Mô</a:t>
            </a:r>
            <a:r>
              <a:rPr lang="en-US" sz="4800" dirty="0"/>
              <a:t> </a:t>
            </a:r>
            <a:r>
              <a:rPr lang="en-US" sz="4800" dirty="0" err="1"/>
              <a:t>hình</a:t>
            </a:r>
            <a:r>
              <a:rPr lang="en-US" sz="4800" dirty="0"/>
              <a:t> </a:t>
            </a:r>
            <a:r>
              <a:rPr lang="en-US" sz="4800" dirty="0" err="1"/>
              <a:t>hỗ</a:t>
            </a:r>
            <a:r>
              <a:rPr lang="en-US" sz="4800" dirty="0"/>
              <a:t> </a:t>
            </a:r>
            <a:r>
              <a:rPr lang="en-US" sz="4800" dirty="0" err="1"/>
              <a:t>trợ</a:t>
            </a:r>
            <a:r>
              <a:rPr lang="en-US" sz="4800" dirty="0"/>
              <a:t> </a:t>
            </a:r>
            <a:r>
              <a:rPr lang="en-US" sz="4800" dirty="0" err="1"/>
              <a:t>quyết</a:t>
            </a:r>
            <a:r>
              <a:rPr lang="en-US" sz="4800" dirty="0"/>
              <a:t> </a:t>
            </a:r>
            <a:r>
              <a:rPr lang="en-US" sz="4800" dirty="0" err="1"/>
              <a:t>định</a:t>
            </a:r>
            <a:r>
              <a:rPr lang="en-US" sz="4800" dirty="0"/>
              <a:t> DSM </a:t>
            </a:r>
            <a:r>
              <a:rPr lang="en-US" sz="4800" dirty="0" err="1"/>
              <a:t>đã</a:t>
            </a:r>
            <a:r>
              <a:rPr lang="en-US" sz="4800" dirty="0"/>
              <a:t> </a:t>
            </a:r>
            <a:r>
              <a:rPr lang="en-US" sz="4800" dirty="0" err="1"/>
              <a:t>được</a:t>
            </a:r>
            <a:r>
              <a:rPr lang="en-US" sz="4800" dirty="0"/>
              <a:t> </a:t>
            </a:r>
            <a:r>
              <a:rPr lang="en-US" sz="4800" dirty="0" err="1"/>
              <a:t>định</a:t>
            </a:r>
            <a:r>
              <a:rPr lang="en-US" sz="4800" dirty="0"/>
              <a:t> </a:t>
            </a:r>
            <a:r>
              <a:rPr lang="en-US" sz="4800" dirty="0" err="1"/>
              <a:t>nghĩa</a:t>
            </a:r>
            <a:r>
              <a:rPr lang="en-US" sz="4800" dirty="0"/>
              <a:t> </a:t>
            </a:r>
            <a:r>
              <a:rPr lang="en-US" sz="4800" dirty="0" err="1"/>
              <a:t>trước</a:t>
            </a:r>
            <a:r>
              <a:rPr lang="en-US" sz="4800" dirty="0"/>
              <a:t> </a:t>
            </a:r>
          </a:p>
          <a:p>
            <a:pPr lvl="1"/>
            <a:r>
              <a:rPr lang="en-US" sz="4800" dirty="0" err="1"/>
              <a:t>và</a:t>
            </a:r>
            <a:r>
              <a:rPr lang="en-US" sz="4800" dirty="0"/>
              <a:t> </a:t>
            </a:r>
            <a:r>
              <a:rPr lang="en-US" sz="4800" dirty="0" err="1"/>
              <a:t>kết</a:t>
            </a:r>
            <a:r>
              <a:rPr lang="en-US" sz="4800" dirty="0"/>
              <a:t> </a:t>
            </a:r>
            <a:r>
              <a:rPr lang="en-US" sz="4800" dirty="0" err="1"/>
              <a:t>quả</a:t>
            </a:r>
            <a:r>
              <a:rPr lang="en-US" sz="4800" dirty="0"/>
              <a:t> </a:t>
            </a:r>
            <a:r>
              <a:rPr lang="en-US" sz="4800" dirty="0" err="1"/>
              <a:t>của</a:t>
            </a:r>
            <a:r>
              <a:rPr lang="en-US" sz="4800" dirty="0"/>
              <a:t> SLR</a:t>
            </a:r>
          </a:p>
          <a:p>
            <a:endParaRPr lang="en-US" dirty="0"/>
          </a:p>
        </p:txBody>
      </p:sp>
    </p:spTree>
    <p:extLst>
      <p:ext uri="{BB962C8B-B14F-4D97-AF65-F5344CB8AC3E}">
        <p14:creationId xmlns:p14="http://schemas.microsoft.com/office/powerpoint/2010/main" val="1770928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A4F6-A433-4034-91EB-6358309A7743}"/>
              </a:ext>
            </a:extLst>
          </p:cNvPr>
          <p:cNvSpPr>
            <a:spLocks noGrp="1"/>
          </p:cNvSpPr>
          <p:nvPr>
            <p:ph type="title"/>
          </p:nvPr>
        </p:nvSpPr>
        <p:spPr/>
        <p:txBody>
          <a:bodyPr/>
          <a:lstStyle/>
          <a:p>
            <a:r>
              <a:rPr lang="en-US" dirty="0"/>
              <a:t>Decision support model (DSM)</a:t>
            </a:r>
          </a:p>
        </p:txBody>
      </p:sp>
      <p:pic>
        <p:nvPicPr>
          <p:cNvPr id="5" name="Hình ảnh 8">
            <a:extLst>
              <a:ext uri="{FF2B5EF4-FFF2-40B4-BE49-F238E27FC236}">
                <a16:creationId xmlns:a16="http://schemas.microsoft.com/office/drawing/2014/main" id="{F76A7AA8-DC69-416A-A0F9-C3B9417A47CF}"/>
              </a:ext>
            </a:extLst>
          </p:cNvPr>
          <p:cNvPicPr>
            <a:picLocks noGrp="1"/>
          </p:cNvPicPr>
          <p:nvPr>
            <p:ph idx="1"/>
          </p:nvPr>
        </p:nvPicPr>
        <p:blipFill>
          <a:blip r:embed="rId2"/>
          <a:stretch>
            <a:fillRect/>
          </a:stretch>
        </p:blipFill>
        <p:spPr>
          <a:xfrm>
            <a:off x="1" y="2109216"/>
            <a:ext cx="10399776" cy="4559808"/>
          </a:xfrm>
          <a:prstGeom prst="rect">
            <a:avLst/>
          </a:prstGeom>
        </p:spPr>
      </p:pic>
    </p:spTree>
    <p:extLst>
      <p:ext uri="{BB962C8B-B14F-4D97-AF65-F5344CB8AC3E}">
        <p14:creationId xmlns:p14="http://schemas.microsoft.com/office/powerpoint/2010/main" val="1537960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F66F84-488A-4844-9842-54A44AA1B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AA5319C-B33F-4EEA-8216-44D49DADED7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8A223C6B-9B09-429F-8EC7-2247F6F85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5853E0E-B68C-4D70-8665-E26C9E1C49C3}"/>
              </a:ext>
            </a:extLst>
          </p:cNvPr>
          <p:cNvSpPr>
            <a:spLocks noGrp="1"/>
          </p:cNvSpPr>
          <p:nvPr>
            <p:ph type="title"/>
          </p:nvPr>
        </p:nvSpPr>
        <p:spPr>
          <a:xfrm>
            <a:off x="680321" y="753228"/>
            <a:ext cx="9613861" cy="1080938"/>
          </a:xfrm>
        </p:spPr>
        <p:txBody>
          <a:bodyPr>
            <a:normAutofit/>
          </a:bodyPr>
          <a:lstStyle/>
          <a:p>
            <a:r>
              <a:rPr lang="en-US" dirty="0"/>
              <a:t>Decision support model (DSM)</a:t>
            </a:r>
          </a:p>
        </p:txBody>
      </p:sp>
      <p:sp>
        <p:nvSpPr>
          <p:cNvPr id="16" name="Rectangle 15">
            <a:extLst>
              <a:ext uri="{FF2B5EF4-FFF2-40B4-BE49-F238E27FC236}">
                <a16:creationId xmlns:a16="http://schemas.microsoft.com/office/drawing/2014/main" id="{2545D866-050C-4D40-A605-67E60B854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7720AC9-C70E-49B0-A839-1AF327EB7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CC9BA3C9-28E4-43BD-870F-673E1775A2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2" name="Picture 21">
            <a:extLst>
              <a:ext uri="{FF2B5EF4-FFF2-40B4-BE49-F238E27FC236}">
                <a16:creationId xmlns:a16="http://schemas.microsoft.com/office/drawing/2014/main" id="{8FD19149-7681-43E0-8504-1992ADCF4C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5" name="Content Placeholder 2">
            <a:extLst>
              <a:ext uri="{FF2B5EF4-FFF2-40B4-BE49-F238E27FC236}">
                <a16:creationId xmlns:a16="http://schemas.microsoft.com/office/drawing/2014/main" id="{068157FF-D7DE-459F-8EC1-328FDC03EC92}"/>
              </a:ext>
            </a:extLst>
          </p:cNvPr>
          <p:cNvGraphicFramePr>
            <a:graphicFrameLocks noGrp="1"/>
          </p:cNvGraphicFramePr>
          <p:nvPr>
            <p:ph idx="1"/>
            <p:extLst>
              <p:ext uri="{D42A27DB-BD31-4B8C-83A1-F6EECF244321}">
                <p14:modId xmlns:p14="http://schemas.microsoft.com/office/powerpoint/2010/main" val="2208675074"/>
              </p:ext>
            </p:extLst>
          </p:nvPr>
        </p:nvGraphicFramePr>
        <p:xfrm>
          <a:off x="681038" y="2427478"/>
          <a:ext cx="9433453" cy="316066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2564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59A3-45CA-4376-8210-05303CCC220D}"/>
              </a:ext>
            </a:extLst>
          </p:cNvPr>
          <p:cNvSpPr>
            <a:spLocks noGrp="1"/>
          </p:cNvSpPr>
          <p:nvPr>
            <p:ph type="title"/>
          </p:nvPr>
        </p:nvSpPr>
        <p:spPr/>
        <p:txBody>
          <a:bodyPr/>
          <a:lstStyle/>
          <a:p>
            <a:r>
              <a:rPr lang="en-US" dirty="0" err="1"/>
              <a:t>Tiến</a:t>
            </a:r>
            <a:r>
              <a:rPr lang="en-US" dirty="0"/>
              <a:t> </a:t>
            </a:r>
            <a:r>
              <a:rPr lang="en-US" dirty="0" err="1"/>
              <a:t>trình</a:t>
            </a:r>
            <a:endParaRPr lang="en-US" dirty="0"/>
          </a:p>
        </p:txBody>
      </p:sp>
      <p:graphicFrame>
        <p:nvGraphicFramePr>
          <p:cNvPr id="5" name="Content Placeholder 4">
            <a:extLst>
              <a:ext uri="{FF2B5EF4-FFF2-40B4-BE49-F238E27FC236}">
                <a16:creationId xmlns:a16="http://schemas.microsoft.com/office/drawing/2014/main" id="{802163CD-D961-45C3-A5DA-D21D67F0DB43}"/>
              </a:ext>
            </a:extLst>
          </p:cNvPr>
          <p:cNvGraphicFramePr>
            <a:graphicFrameLocks noGrp="1"/>
          </p:cNvGraphicFramePr>
          <p:nvPr>
            <p:ph idx="1"/>
            <p:extLst>
              <p:ext uri="{D42A27DB-BD31-4B8C-83A1-F6EECF244321}">
                <p14:modId xmlns:p14="http://schemas.microsoft.com/office/powerpoint/2010/main" val="3604642560"/>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7163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26" name="Rectangle 14">
            <a:extLst>
              <a:ext uri="{FF2B5EF4-FFF2-40B4-BE49-F238E27FC236}">
                <a16:creationId xmlns:a16="http://schemas.microsoft.com/office/drawing/2014/main" id="{A1698906-F123-49CB-B633-247AC4870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16">
            <a:extLst>
              <a:ext uri="{FF2B5EF4-FFF2-40B4-BE49-F238E27FC236}">
                <a16:creationId xmlns:a16="http://schemas.microsoft.com/office/drawing/2014/main" id="{12AFB628-1D2A-4F5A-8E9E-2C8E917B59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8" name="Rectangle 18">
            <a:extLst>
              <a:ext uri="{FF2B5EF4-FFF2-40B4-BE49-F238E27FC236}">
                <a16:creationId xmlns:a16="http://schemas.microsoft.com/office/drawing/2014/main" id="{5D86D9DA-31E3-48ED-9F77-2D8B649BD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0">
            <a:extLst>
              <a:ext uri="{FF2B5EF4-FFF2-40B4-BE49-F238E27FC236}">
                <a16:creationId xmlns:a16="http://schemas.microsoft.com/office/drawing/2014/main" id="{04C6B320-AA89-4C19-89F7-71D46B26B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ACFBEC8-1043-46B0-A326-7D3084A78AF4}"/>
              </a:ext>
            </a:extLst>
          </p:cNvPr>
          <p:cNvSpPr>
            <a:spLocks noGrp="1"/>
          </p:cNvSpPr>
          <p:nvPr>
            <p:ph type="title"/>
          </p:nvPr>
        </p:nvSpPr>
        <p:spPr>
          <a:xfrm>
            <a:off x="680321" y="753228"/>
            <a:ext cx="5584677" cy="1080938"/>
          </a:xfrm>
        </p:spPr>
        <p:txBody>
          <a:bodyPr>
            <a:normAutofit/>
          </a:bodyPr>
          <a:lstStyle/>
          <a:p>
            <a:r>
              <a:rPr lang="en-US"/>
              <a:t>Đầu ra</a:t>
            </a:r>
            <a:endParaRPr lang="en-US" dirty="0"/>
          </a:p>
        </p:txBody>
      </p:sp>
      <p:pic>
        <p:nvPicPr>
          <p:cNvPr id="30" name="Picture 22">
            <a:extLst>
              <a:ext uri="{FF2B5EF4-FFF2-40B4-BE49-F238E27FC236}">
                <a16:creationId xmlns:a16="http://schemas.microsoft.com/office/drawing/2014/main" id="{4AC1383A-2DFB-422E-8FB2-1CABD96DDF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1" name="Content Placeholder 11">
            <a:extLst>
              <a:ext uri="{FF2B5EF4-FFF2-40B4-BE49-F238E27FC236}">
                <a16:creationId xmlns:a16="http://schemas.microsoft.com/office/drawing/2014/main" id="{C94EBBED-528C-4483-A737-C7C2E83CC737}"/>
              </a:ext>
            </a:extLst>
          </p:cNvPr>
          <p:cNvSpPr>
            <a:spLocks noGrp="1"/>
          </p:cNvSpPr>
          <p:nvPr>
            <p:ph idx="1"/>
          </p:nvPr>
        </p:nvSpPr>
        <p:spPr>
          <a:xfrm>
            <a:off x="680321" y="2336873"/>
            <a:ext cx="5104843" cy="3599316"/>
          </a:xfrm>
        </p:spPr>
        <p:txBody>
          <a:bodyPr>
            <a:normAutofit/>
          </a:bodyPr>
          <a:lstStyle/>
          <a:p>
            <a:r>
              <a:rPr lang="en-US" sz="2000" dirty="0"/>
              <a:t>Knowledge base bao </a:t>
            </a:r>
            <a:r>
              <a:rPr lang="en-US" sz="2000" dirty="0" err="1"/>
              <a:t>gồm</a:t>
            </a:r>
            <a:r>
              <a:rPr lang="en-US" sz="2000" dirty="0"/>
              <a:t> </a:t>
            </a:r>
            <a:r>
              <a:rPr lang="en-US" sz="2000" dirty="0" err="1"/>
              <a:t>đầu</a:t>
            </a:r>
            <a:r>
              <a:rPr lang="en-US" sz="2000" dirty="0"/>
              <a:t> ra </a:t>
            </a:r>
            <a:r>
              <a:rPr lang="en-US" sz="2000" dirty="0" err="1"/>
              <a:t>của</a:t>
            </a:r>
            <a:r>
              <a:rPr lang="en-US" sz="2000" dirty="0"/>
              <a:t> SLR. </a:t>
            </a:r>
            <a:r>
              <a:rPr lang="en-US" sz="2000" dirty="0" err="1"/>
              <a:t>Nó</a:t>
            </a:r>
            <a:r>
              <a:rPr lang="en-US" sz="2000" dirty="0"/>
              <a:t> bao </a:t>
            </a:r>
            <a:r>
              <a:rPr lang="en-US" sz="2000" dirty="0" err="1"/>
              <a:t>gôm</a:t>
            </a:r>
            <a:r>
              <a:rPr lang="en-US" sz="2000" dirty="0"/>
              <a:t> 4 </a:t>
            </a:r>
            <a:r>
              <a:rPr lang="en-US" sz="2000" dirty="0" err="1"/>
              <a:t>khía</a:t>
            </a:r>
            <a:r>
              <a:rPr lang="en-US" sz="2000" dirty="0"/>
              <a:t> </a:t>
            </a:r>
            <a:r>
              <a:rPr lang="en-US" sz="2000" dirty="0" err="1"/>
              <a:t>cạnh</a:t>
            </a:r>
            <a:r>
              <a:rPr lang="en-US" sz="2000" dirty="0"/>
              <a:t> </a:t>
            </a:r>
            <a:r>
              <a:rPr lang="en-US" sz="2000" dirty="0" err="1"/>
              <a:t>chung</a:t>
            </a:r>
            <a:r>
              <a:rPr lang="en-US" sz="2000" dirty="0"/>
              <a:t>, 49 </a:t>
            </a:r>
            <a:r>
              <a:rPr lang="en-US" sz="2000" dirty="0" err="1"/>
              <a:t>khía</a:t>
            </a:r>
            <a:r>
              <a:rPr lang="en-US" sz="2000" dirty="0"/>
              <a:t> </a:t>
            </a:r>
            <a:r>
              <a:rPr lang="en-US" sz="2000" dirty="0" err="1"/>
              <a:t>cạnh</a:t>
            </a:r>
            <a:r>
              <a:rPr lang="en-US" sz="2000" dirty="0"/>
              <a:t> </a:t>
            </a:r>
            <a:r>
              <a:rPr lang="en-US" sz="2000" dirty="0" err="1"/>
              <a:t>cùng</a:t>
            </a:r>
            <a:r>
              <a:rPr lang="en-US" sz="2000" dirty="0"/>
              <a:t> 524 </a:t>
            </a:r>
            <a:r>
              <a:rPr lang="en-US" sz="2000" dirty="0" err="1"/>
              <a:t>rủi</a:t>
            </a:r>
            <a:r>
              <a:rPr lang="en-US" sz="2000" dirty="0"/>
              <a:t> </a:t>
            </a:r>
            <a:r>
              <a:rPr lang="en-US" sz="2000" dirty="0" err="1"/>
              <a:t>ro</a:t>
            </a:r>
            <a:r>
              <a:rPr lang="en-US" sz="2000" dirty="0"/>
              <a:t> t</a:t>
            </a:r>
            <a:r>
              <a:rPr lang="vi-VN" sz="2000" dirty="0"/>
              <a:t>ư</a:t>
            </a:r>
            <a:r>
              <a:rPr lang="en-US" sz="2000" dirty="0" err="1"/>
              <a:t>ơng</a:t>
            </a:r>
            <a:r>
              <a:rPr lang="en-US" sz="2000" dirty="0"/>
              <a:t> </a:t>
            </a:r>
            <a:r>
              <a:rPr lang="en-US" sz="2000" dirty="0" err="1"/>
              <a:t>ứng</a:t>
            </a:r>
            <a:r>
              <a:rPr lang="en-US" sz="2000" dirty="0"/>
              <a:t>, </a:t>
            </a:r>
            <a:r>
              <a:rPr lang="en-US" sz="2000" dirty="0" err="1"/>
              <a:t>độ</a:t>
            </a:r>
            <a:r>
              <a:rPr lang="en-US" sz="2000" dirty="0"/>
              <a:t> </a:t>
            </a:r>
            <a:r>
              <a:rPr lang="vi-VN" sz="2000" dirty="0"/>
              <a:t>ư</a:t>
            </a:r>
            <a:r>
              <a:rPr lang="en-US" sz="2000" dirty="0"/>
              <a:t>u </a:t>
            </a:r>
            <a:r>
              <a:rPr lang="en-US" sz="2000" dirty="0" err="1"/>
              <a:t>tiên</a:t>
            </a:r>
            <a:r>
              <a:rPr lang="en-US" sz="2000" dirty="0"/>
              <a:t> </a:t>
            </a:r>
            <a:r>
              <a:rPr lang="en-US" sz="2000" dirty="0" err="1"/>
              <a:t>và</a:t>
            </a:r>
            <a:r>
              <a:rPr lang="en-US" sz="2000" dirty="0"/>
              <a:t> </a:t>
            </a:r>
            <a:r>
              <a:rPr lang="en-US" sz="2000" dirty="0" err="1"/>
              <a:t>chiến</a:t>
            </a:r>
            <a:r>
              <a:rPr lang="en-US" sz="2000" dirty="0"/>
              <a:t> l</a:t>
            </a:r>
            <a:r>
              <a:rPr lang="vi-VN" sz="2000" dirty="0"/>
              <a:t>ư</a:t>
            </a:r>
            <a:r>
              <a:rPr lang="en-US" sz="2000" dirty="0" err="1"/>
              <a:t>ợc</a:t>
            </a:r>
            <a:r>
              <a:rPr lang="en-US" sz="2000" dirty="0"/>
              <a:t> </a:t>
            </a:r>
            <a:r>
              <a:rPr lang="en-US" sz="2000" dirty="0" err="1"/>
              <a:t>quản</a:t>
            </a:r>
            <a:r>
              <a:rPr lang="en-US" sz="2000" dirty="0"/>
              <a:t> </a:t>
            </a:r>
            <a:r>
              <a:rPr lang="en-US" sz="2000" dirty="0" err="1"/>
              <a:t>lý</a:t>
            </a:r>
            <a:endParaRPr lang="en-US" sz="2000" dirty="0"/>
          </a:p>
          <a:p>
            <a:r>
              <a:rPr lang="en-US" sz="2000" dirty="0"/>
              <a:t>DSE đ</a:t>
            </a:r>
            <a:r>
              <a:rPr lang="vi-VN" sz="2000" dirty="0"/>
              <a:t>ư</a:t>
            </a:r>
            <a:r>
              <a:rPr lang="en-US" sz="2000" dirty="0" err="1"/>
              <a:t>ợc</a:t>
            </a:r>
            <a:r>
              <a:rPr lang="en-US" sz="2000" dirty="0"/>
              <a:t> </a:t>
            </a:r>
            <a:r>
              <a:rPr lang="en-US" sz="2000" dirty="0" err="1"/>
              <a:t>sử</a:t>
            </a:r>
            <a:r>
              <a:rPr lang="en-US" sz="2000" dirty="0"/>
              <a:t> </a:t>
            </a:r>
            <a:r>
              <a:rPr lang="en-US" sz="2000" dirty="0" err="1"/>
              <a:t>dụng</a:t>
            </a:r>
            <a:r>
              <a:rPr lang="en-US" sz="2000" dirty="0"/>
              <a:t> </a:t>
            </a:r>
            <a:r>
              <a:rPr lang="en-US" sz="2000" dirty="0" err="1"/>
              <a:t>để</a:t>
            </a:r>
            <a:r>
              <a:rPr lang="en-US" sz="2000" dirty="0"/>
              <a:t> </a:t>
            </a:r>
            <a:r>
              <a:rPr lang="en-US" sz="2000" dirty="0" err="1"/>
              <a:t>tính</a:t>
            </a:r>
            <a:r>
              <a:rPr lang="en-US" sz="2000" dirty="0"/>
              <a:t> </a:t>
            </a:r>
            <a:r>
              <a:rPr lang="en-US" sz="2000" dirty="0" err="1"/>
              <a:t>toán</a:t>
            </a:r>
            <a:r>
              <a:rPr lang="en-US" sz="2000" dirty="0"/>
              <a:t> </a:t>
            </a:r>
            <a:r>
              <a:rPr lang="en-US" sz="2000" dirty="0" err="1"/>
              <a:t>và</a:t>
            </a:r>
            <a:r>
              <a:rPr lang="en-US" sz="2000" dirty="0"/>
              <a:t> </a:t>
            </a:r>
            <a:r>
              <a:rPr lang="en-US" sz="2000" dirty="0" err="1"/>
              <a:t>suy</a:t>
            </a:r>
            <a:r>
              <a:rPr lang="en-US" sz="2000" dirty="0"/>
              <a:t> </a:t>
            </a:r>
            <a:r>
              <a:rPr lang="en-US" sz="2000" dirty="0" err="1"/>
              <a:t>luận</a:t>
            </a:r>
            <a:r>
              <a:rPr lang="en-US" sz="2000" dirty="0"/>
              <a:t> </a:t>
            </a:r>
            <a:r>
              <a:rPr lang="en-US" sz="2000" dirty="0" err="1"/>
              <a:t>theo</a:t>
            </a:r>
            <a:r>
              <a:rPr lang="en-US" sz="2000" dirty="0"/>
              <a:t> </a:t>
            </a:r>
            <a:r>
              <a:rPr lang="en-US" sz="2000" dirty="0" err="1"/>
              <a:t>các</a:t>
            </a:r>
            <a:r>
              <a:rPr lang="en-US" sz="2000" dirty="0"/>
              <a:t> qui </a:t>
            </a:r>
            <a:r>
              <a:rPr lang="en-US" sz="2000" dirty="0" err="1"/>
              <a:t>tắt</a:t>
            </a:r>
            <a:r>
              <a:rPr lang="en-US" sz="2000" dirty="0"/>
              <a:t> (rules) </a:t>
            </a:r>
            <a:r>
              <a:rPr lang="en-US" sz="2000" dirty="0" err="1"/>
              <a:t>từ</a:t>
            </a:r>
            <a:r>
              <a:rPr lang="en-US" sz="2000" dirty="0"/>
              <a:t> SLR</a:t>
            </a:r>
          </a:p>
          <a:p>
            <a:r>
              <a:rPr lang="vi-VN" sz="2000" dirty="0"/>
              <a:t>GUI cho phép người dùng tương tác với các KBDSS cho quản lý rủi ro trong DSD.</a:t>
            </a:r>
            <a:endParaRPr lang="en-US" sz="2000" dirty="0"/>
          </a:p>
          <a:p>
            <a:pPr lvl="1"/>
            <a:r>
              <a:rPr lang="vi-VN" dirty="0"/>
              <a:t>GUI sẽ trình bày báo cáo và trực quan</a:t>
            </a:r>
            <a:r>
              <a:rPr lang="en-US" dirty="0"/>
              <a:t> </a:t>
            </a:r>
            <a:r>
              <a:rPr lang="en-US" dirty="0" err="1"/>
              <a:t>hóa</a:t>
            </a:r>
            <a:r>
              <a:rPr lang="vi-VN" dirty="0"/>
              <a:t> kết quả dưới dạng biểu đồ</a:t>
            </a:r>
            <a:endParaRPr lang="en-US" dirty="0"/>
          </a:p>
        </p:txBody>
      </p:sp>
      <p:sp>
        <p:nvSpPr>
          <p:cNvPr id="25" name="Rectangle 24">
            <a:extLst>
              <a:ext uri="{FF2B5EF4-FFF2-40B4-BE49-F238E27FC236}">
                <a16:creationId xmlns:a16="http://schemas.microsoft.com/office/drawing/2014/main" id="{645EE119-0AC6-45BA-AE5E-A86AFE1C7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cell phone&#10;&#10;Description automatically generated">
            <a:extLst>
              <a:ext uri="{FF2B5EF4-FFF2-40B4-BE49-F238E27FC236}">
                <a16:creationId xmlns:a16="http://schemas.microsoft.com/office/drawing/2014/main" id="{4EB5A4DB-9BC7-4A3E-B869-E600F42B30B5}"/>
              </a:ext>
            </a:extLst>
          </p:cNvPr>
          <p:cNvPicPr>
            <a:picLocks noChangeAspect="1"/>
          </p:cNvPicPr>
          <p:nvPr/>
        </p:nvPicPr>
        <p:blipFill>
          <a:blip r:embed="rId4"/>
          <a:stretch>
            <a:fillRect/>
          </a:stretch>
        </p:blipFill>
        <p:spPr>
          <a:xfrm>
            <a:off x="7043933" y="1336393"/>
            <a:ext cx="4178419" cy="4178419"/>
          </a:xfrm>
          <a:prstGeom prst="rect">
            <a:avLst/>
          </a:prstGeom>
          <a:ln>
            <a:noFill/>
          </a:ln>
          <a:effectLst/>
        </p:spPr>
      </p:pic>
    </p:spTree>
    <p:extLst>
      <p:ext uri="{BB962C8B-B14F-4D97-AF65-F5344CB8AC3E}">
        <p14:creationId xmlns:p14="http://schemas.microsoft.com/office/powerpoint/2010/main" val="3744068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7">
            <a:extLst>
              <a:ext uri="{FF2B5EF4-FFF2-40B4-BE49-F238E27FC236}">
                <a16:creationId xmlns:a16="http://schemas.microsoft.com/office/drawing/2014/main" id="{8E84FD2A-DC91-47D1-8B5E-090B8176F53A}"/>
              </a:ext>
            </a:extLst>
          </p:cNvPr>
          <p:cNvPicPr/>
          <p:nvPr/>
        </p:nvPicPr>
        <p:blipFill>
          <a:blip r:embed="rId2"/>
          <a:stretch>
            <a:fillRect/>
          </a:stretch>
        </p:blipFill>
        <p:spPr>
          <a:xfrm>
            <a:off x="0" y="329184"/>
            <a:ext cx="12192000" cy="6230112"/>
          </a:xfrm>
          <a:prstGeom prst="rect">
            <a:avLst/>
          </a:prstGeom>
        </p:spPr>
      </p:pic>
    </p:spTree>
    <p:extLst>
      <p:ext uri="{BB962C8B-B14F-4D97-AF65-F5344CB8AC3E}">
        <p14:creationId xmlns:p14="http://schemas.microsoft.com/office/powerpoint/2010/main" val="3771837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6222-EE41-47A4-AD17-13BE1FC76E1A}"/>
              </a:ext>
            </a:extLst>
          </p:cNvPr>
          <p:cNvSpPr>
            <a:spLocks noGrp="1"/>
          </p:cNvSpPr>
          <p:nvPr>
            <p:ph type="title"/>
          </p:nvPr>
        </p:nvSpPr>
        <p:spPr/>
        <p:txBody>
          <a:bodyPr/>
          <a:lstStyle/>
          <a:p>
            <a:r>
              <a:rPr lang="en-US" dirty="0"/>
              <a:t>Ph</a:t>
            </a:r>
            <a:r>
              <a:rPr lang="vi-VN" dirty="0"/>
              <a:t>ư</a:t>
            </a:r>
            <a:r>
              <a:rPr lang="en-US" dirty="0" err="1"/>
              <a:t>ơng</a:t>
            </a:r>
            <a:r>
              <a:rPr lang="en-US" dirty="0"/>
              <a:t> </a:t>
            </a:r>
            <a:r>
              <a:rPr lang="en-US" dirty="0" err="1"/>
              <a:t>pháp</a:t>
            </a:r>
            <a:r>
              <a:rPr lang="en-US" dirty="0"/>
              <a:t> </a:t>
            </a:r>
            <a:r>
              <a:rPr lang="en-US" dirty="0" err="1"/>
              <a:t>tiếp</a:t>
            </a:r>
            <a:r>
              <a:rPr lang="en-US" dirty="0"/>
              <a:t> </a:t>
            </a:r>
            <a:r>
              <a:rPr lang="en-US" dirty="0" err="1"/>
              <a:t>cận</a:t>
            </a:r>
            <a:endParaRPr lang="en-US" dirty="0"/>
          </a:p>
        </p:txBody>
      </p:sp>
      <p:sp>
        <p:nvSpPr>
          <p:cNvPr id="3" name="Content Placeholder 2">
            <a:extLst>
              <a:ext uri="{FF2B5EF4-FFF2-40B4-BE49-F238E27FC236}">
                <a16:creationId xmlns:a16="http://schemas.microsoft.com/office/drawing/2014/main" id="{1C817770-7292-4D47-B676-AFFE72501059}"/>
              </a:ext>
            </a:extLst>
          </p:cNvPr>
          <p:cNvSpPr>
            <a:spLocks noGrp="1"/>
          </p:cNvSpPr>
          <p:nvPr>
            <p:ph idx="1"/>
          </p:nvPr>
        </p:nvSpPr>
        <p:spPr/>
        <p:txBody>
          <a:bodyPr/>
          <a:lstStyle/>
          <a:p>
            <a:r>
              <a:rPr lang="en-US" dirty="0" err="1"/>
              <a:t>Các</a:t>
            </a:r>
            <a:r>
              <a:rPr lang="en-US" dirty="0"/>
              <a:t> </a:t>
            </a:r>
            <a:r>
              <a:rPr lang="en-US" dirty="0" err="1"/>
              <a:t>tác</a:t>
            </a:r>
            <a:r>
              <a:rPr lang="en-US" dirty="0"/>
              <a:t> </a:t>
            </a:r>
            <a:r>
              <a:rPr lang="en-US" dirty="0" err="1"/>
              <a:t>giả</a:t>
            </a:r>
            <a:r>
              <a:rPr lang="en-US" dirty="0"/>
              <a:t> </a:t>
            </a:r>
            <a:r>
              <a:rPr lang="en-US" dirty="0" err="1"/>
              <a:t>sử</a:t>
            </a:r>
            <a:r>
              <a:rPr lang="en-US" dirty="0"/>
              <a:t> </a:t>
            </a:r>
            <a:r>
              <a:rPr lang="en-US" dirty="0" err="1"/>
              <a:t>dụng</a:t>
            </a:r>
            <a:r>
              <a:rPr lang="en-US" dirty="0"/>
              <a:t> </a:t>
            </a:r>
            <a:r>
              <a:rPr lang="en-US" dirty="0" err="1"/>
              <a:t>kỹ</a:t>
            </a:r>
            <a:r>
              <a:rPr lang="en-US" dirty="0"/>
              <a:t> </a:t>
            </a:r>
            <a:r>
              <a:rPr lang="en-US" dirty="0" err="1"/>
              <a:t>thuật</a:t>
            </a:r>
            <a:r>
              <a:rPr lang="en-US" dirty="0"/>
              <a:t> </a:t>
            </a:r>
            <a:r>
              <a:rPr lang="en-US" dirty="0" err="1"/>
              <a:t>Phân</a:t>
            </a:r>
            <a:r>
              <a:rPr lang="en-US" dirty="0"/>
              <a:t> </a:t>
            </a:r>
            <a:r>
              <a:rPr lang="en-US" dirty="0" err="1"/>
              <a:t>tích</a:t>
            </a:r>
            <a:r>
              <a:rPr lang="en-US" dirty="0"/>
              <a:t> </a:t>
            </a:r>
            <a:r>
              <a:rPr lang="en-US" dirty="0" err="1"/>
              <a:t>quy</a:t>
            </a:r>
            <a:r>
              <a:rPr lang="en-US" dirty="0"/>
              <a:t> </a:t>
            </a:r>
            <a:r>
              <a:rPr lang="en-US" dirty="0" err="1"/>
              <a:t>trình</a:t>
            </a:r>
            <a:r>
              <a:rPr lang="en-US" dirty="0"/>
              <a:t> </a:t>
            </a:r>
            <a:r>
              <a:rPr lang="en-US" dirty="0" err="1"/>
              <a:t>phân</a:t>
            </a:r>
            <a:r>
              <a:rPr lang="en-US" dirty="0"/>
              <a:t> </a:t>
            </a:r>
            <a:r>
              <a:rPr lang="en-US" dirty="0" err="1"/>
              <a:t>cấp</a:t>
            </a:r>
            <a:r>
              <a:rPr lang="en-US" dirty="0"/>
              <a:t> (Analytical Hierarchical Process) </a:t>
            </a:r>
            <a:r>
              <a:rPr lang="en-US" dirty="0" err="1"/>
              <a:t>để</a:t>
            </a:r>
            <a:r>
              <a:rPr lang="en-US" dirty="0"/>
              <a:t> </a:t>
            </a:r>
            <a:r>
              <a:rPr lang="en-US" dirty="0" err="1"/>
              <a:t>tiến</a:t>
            </a:r>
            <a:r>
              <a:rPr lang="en-US" dirty="0"/>
              <a:t> </a:t>
            </a:r>
            <a:r>
              <a:rPr lang="en-US" dirty="0" err="1"/>
              <a:t>hành</a:t>
            </a:r>
            <a:r>
              <a:rPr lang="en-US" dirty="0"/>
              <a:t> </a:t>
            </a:r>
            <a:r>
              <a:rPr lang="en-US" dirty="0" err="1"/>
              <a:t>phân</a:t>
            </a:r>
            <a:r>
              <a:rPr lang="en-US" dirty="0"/>
              <a:t> </a:t>
            </a:r>
            <a:r>
              <a:rPr lang="en-US" dirty="0" err="1"/>
              <a:t>hạng</a:t>
            </a:r>
            <a:r>
              <a:rPr lang="en-US" dirty="0"/>
              <a:t> </a:t>
            </a:r>
            <a:r>
              <a:rPr lang="en-US" dirty="0" err="1"/>
              <a:t>các</a:t>
            </a:r>
            <a:r>
              <a:rPr lang="en-US" dirty="0"/>
              <a:t> </a:t>
            </a:r>
            <a:r>
              <a:rPr lang="en-US" dirty="0" err="1"/>
              <a:t>rủi</a:t>
            </a:r>
            <a:r>
              <a:rPr lang="en-US" dirty="0"/>
              <a:t> </a:t>
            </a:r>
            <a:r>
              <a:rPr lang="en-US" dirty="0" err="1"/>
              <a:t>ro</a:t>
            </a:r>
            <a:r>
              <a:rPr lang="en-US" dirty="0"/>
              <a:t> </a:t>
            </a:r>
            <a:r>
              <a:rPr lang="en-US" dirty="0" err="1"/>
              <a:t>có</a:t>
            </a:r>
            <a:r>
              <a:rPr lang="en-US" dirty="0"/>
              <a:t> </a:t>
            </a:r>
            <a:r>
              <a:rPr lang="en-US" dirty="0" err="1"/>
              <a:t>thể</a:t>
            </a:r>
            <a:r>
              <a:rPr lang="en-US" dirty="0"/>
              <a:t> </a:t>
            </a:r>
            <a:r>
              <a:rPr lang="en-US" dirty="0" err="1"/>
              <a:t>xảy</a:t>
            </a:r>
            <a:r>
              <a:rPr lang="en-US" dirty="0"/>
              <a:t> ra </a:t>
            </a:r>
            <a:r>
              <a:rPr lang="en-US" dirty="0" err="1"/>
              <a:t>nhất</a:t>
            </a:r>
            <a:r>
              <a:rPr lang="en-US" dirty="0"/>
              <a:t> </a:t>
            </a:r>
            <a:r>
              <a:rPr lang="en-US" dirty="0" err="1"/>
              <a:t>trong</a:t>
            </a:r>
            <a:r>
              <a:rPr lang="en-US" dirty="0"/>
              <a:t> </a:t>
            </a:r>
            <a:r>
              <a:rPr lang="en-US" dirty="0" err="1"/>
              <a:t>hệ</a:t>
            </a:r>
            <a:r>
              <a:rPr lang="en-US" dirty="0"/>
              <a:t> </a:t>
            </a:r>
            <a:r>
              <a:rPr lang="en-US" dirty="0" err="1"/>
              <a:t>thống</a:t>
            </a:r>
            <a:r>
              <a:rPr lang="en-US" dirty="0"/>
              <a:t> DSD. </a:t>
            </a:r>
          </a:p>
          <a:p>
            <a:r>
              <a:rPr lang="vi-VN" dirty="0"/>
              <a:t>Phương pháp phân tích thứ bậc (AHP) là một phương pháp phân tích định lượng thường sử dụng để so sánh lựa chọn phương án.</a:t>
            </a:r>
            <a:endParaRPr lang="en-US" dirty="0"/>
          </a:p>
          <a:p>
            <a:r>
              <a:rPr lang="vi-VN" dirty="0"/>
              <a:t>Thay vì yêu cầu một khối lượng dữ liệu lớn, nó sử dụng ý kiến chuyên gia và không cần quá nhiều dữ liệu bằng số. Trong trường hợp này, để đánh giá xếp hạng các yếu tố rủi ro (khía cạnh) trong mỗi chiều Dimension trong bảng Table 2.</a:t>
            </a:r>
            <a:endParaRPr lang="en-US" dirty="0"/>
          </a:p>
          <a:p>
            <a:endParaRPr lang="en-US" dirty="0"/>
          </a:p>
        </p:txBody>
      </p:sp>
    </p:spTree>
    <p:extLst>
      <p:ext uri="{BB962C8B-B14F-4D97-AF65-F5344CB8AC3E}">
        <p14:creationId xmlns:p14="http://schemas.microsoft.com/office/powerpoint/2010/main" val="277798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E04E-F654-445F-9E79-FF2A27E2DE24}"/>
              </a:ext>
            </a:extLst>
          </p:cNvPr>
          <p:cNvSpPr>
            <a:spLocks noGrp="1"/>
          </p:cNvSpPr>
          <p:nvPr>
            <p:ph type="title"/>
          </p:nvPr>
        </p:nvSpPr>
        <p:spPr/>
        <p:txBody>
          <a:bodyPr/>
          <a:lstStyle/>
          <a:p>
            <a:r>
              <a:rPr lang="en-US" dirty="0"/>
              <a:t>AHP</a:t>
            </a:r>
          </a:p>
        </p:txBody>
      </p:sp>
      <p:sp>
        <p:nvSpPr>
          <p:cNvPr id="3" name="Content Placeholder 2">
            <a:extLst>
              <a:ext uri="{FF2B5EF4-FFF2-40B4-BE49-F238E27FC236}">
                <a16:creationId xmlns:a16="http://schemas.microsoft.com/office/drawing/2014/main" id="{70DD54E4-BBB9-4067-A0D2-2921F222E6F5}"/>
              </a:ext>
            </a:extLst>
          </p:cNvPr>
          <p:cNvSpPr>
            <a:spLocks noGrp="1"/>
          </p:cNvSpPr>
          <p:nvPr>
            <p:ph idx="1"/>
          </p:nvPr>
        </p:nvSpPr>
        <p:spPr/>
        <p:txBody>
          <a:bodyPr>
            <a:normAutofit lnSpcReduction="10000"/>
          </a:bodyPr>
          <a:lstStyle/>
          <a:p>
            <a:r>
              <a:rPr lang="vi-VN" dirty="0"/>
              <a:t>AHP là một phương pháp định lượng, dùng để sắp xếp các phương án quyết định và chọn một phương án thỏa mãn các tiêu chí cho trước. Tiêu chí trong trường hợp này là các yếu tố rủi ro.</a:t>
            </a:r>
            <a:endParaRPr lang="en-US" dirty="0"/>
          </a:p>
          <a:p>
            <a:r>
              <a:rPr lang="vi-VN" dirty="0"/>
              <a:t>Xếp hạng các yếu tố dựa trên độ ảnh hưởng của mỗi yếu tố lên quá trình ra quyết định và quản lý. </a:t>
            </a:r>
            <a:endParaRPr lang="en-US" dirty="0"/>
          </a:p>
          <a:p>
            <a:r>
              <a:rPr lang="vi-VN" dirty="0"/>
              <a:t>Dựa trên nguyên tắc so sánh cặp</a:t>
            </a:r>
            <a:endParaRPr lang="en-US" dirty="0"/>
          </a:p>
          <a:p>
            <a:r>
              <a:rPr lang="en-US" dirty="0"/>
              <a:t>P</a:t>
            </a:r>
            <a:r>
              <a:rPr lang="vi-VN" dirty="0"/>
              <a:t>hương pháp AHP có thể được mô tả với 3 nguyên tắc chính, đó là phân tích, đánh  giá  và tổng hợp. AHP trả lời các câu hỏi như “Yếu tố nào là ảnh hưởng nhất” dựa trên cơ sở so sánh các cặp phương án và một cơ chế tính toán cụ thể.</a:t>
            </a:r>
            <a:endParaRPr lang="en-US" dirty="0"/>
          </a:p>
          <a:p>
            <a:endParaRPr lang="en-US" dirty="0"/>
          </a:p>
        </p:txBody>
      </p:sp>
    </p:spTree>
    <p:extLst>
      <p:ext uri="{BB962C8B-B14F-4D97-AF65-F5344CB8AC3E}">
        <p14:creationId xmlns:p14="http://schemas.microsoft.com/office/powerpoint/2010/main" val="1908151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139" name="Picture 138">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1" name="Picture 140">
            <a:extLst>
              <a:ext uri="{FF2B5EF4-FFF2-40B4-BE49-F238E27FC236}">
                <a16:creationId xmlns:a16="http://schemas.microsoft.com/office/drawing/2014/main" id="{1A89A43D-53DA-411B-94AD-DEEF9B654A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3" name="Picture 142">
            <a:extLst>
              <a:ext uri="{FF2B5EF4-FFF2-40B4-BE49-F238E27FC236}">
                <a16:creationId xmlns:a16="http://schemas.microsoft.com/office/drawing/2014/main" id="{5D844A84-2EA4-4FF5-83FD-E14C9E8D7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45" name="Rectangle 144">
            <a:extLst>
              <a:ext uri="{FF2B5EF4-FFF2-40B4-BE49-F238E27FC236}">
                <a16:creationId xmlns:a16="http://schemas.microsoft.com/office/drawing/2014/main" id="{6A23D1B2-B408-4913-9A1D-051C9DB3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Rectangle 146">
            <a:extLst>
              <a:ext uri="{FF2B5EF4-FFF2-40B4-BE49-F238E27FC236}">
                <a16:creationId xmlns:a16="http://schemas.microsoft.com/office/drawing/2014/main" id="{0189E329-C38B-4230-A181-B6B8BB9E1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9" name="Rectangle 148">
            <a:extLst>
              <a:ext uri="{FF2B5EF4-FFF2-40B4-BE49-F238E27FC236}">
                <a16:creationId xmlns:a16="http://schemas.microsoft.com/office/drawing/2014/main" id="{1CE9D4C7-0FAC-453A-8787-1DC73454D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1" name="Picture 150">
            <a:extLst>
              <a:ext uri="{FF2B5EF4-FFF2-40B4-BE49-F238E27FC236}">
                <a16:creationId xmlns:a16="http://schemas.microsoft.com/office/drawing/2014/main" id="{D31B4D5C-F279-4A9D-AA74-5720666C38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153" name="Rectangle 152">
            <a:extLst>
              <a:ext uri="{FF2B5EF4-FFF2-40B4-BE49-F238E27FC236}">
                <a16:creationId xmlns:a16="http://schemas.microsoft.com/office/drawing/2014/main" id="{AC7E49E3-1EBB-4F20-8760-6650B2EB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570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B1ECC30B-933B-4FFB-AA69-48B6FF346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DFE0FFC-4CCB-477A-A30C-D349CD84045F}"/>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t>AHP</a:t>
            </a:r>
          </a:p>
        </p:txBody>
      </p:sp>
      <p:sp>
        <p:nvSpPr>
          <p:cNvPr id="1030" name="Content Placeholder 1029">
            <a:extLst>
              <a:ext uri="{FF2B5EF4-FFF2-40B4-BE49-F238E27FC236}">
                <a16:creationId xmlns:a16="http://schemas.microsoft.com/office/drawing/2014/main" id="{4DC79890-401E-4B3D-A095-39D71A2D93CC}"/>
              </a:ext>
            </a:extLst>
          </p:cNvPr>
          <p:cNvSpPr>
            <a:spLocks noGrp="1"/>
          </p:cNvSpPr>
          <p:nvPr>
            <p:ph idx="1"/>
          </p:nvPr>
        </p:nvSpPr>
        <p:spPr>
          <a:xfrm>
            <a:off x="690908" y="5650118"/>
            <a:ext cx="8133478" cy="406566"/>
          </a:xfrm>
        </p:spPr>
        <p:txBody>
          <a:bodyPr vert="horz" lIns="91440" tIns="45720" rIns="91440" bIns="45720" rtlCol="0">
            <a:normAutofit/>
          </a:bodyPr>
          <a:lstStyle/>
          <a:p>
            <a:pPr marL="0" indent="0" algn="r">
              <a:buNone/>
            </a:pPr>
            <a:r>
              <a:rPr lang="en-US" sz="1800" dirty="0"/>
              <a:t>Minh </a:t>
            </a:r>
            <a:r>
              <a:rPr lang="en-US" sz="1800" dirty="0" err="1"/>
              <a:t>họa</a:t>
            </a:r>
            <a:r>
              <a:rPr lang="en-US" sz="1800" dirty="0"/>
              <a:t> </a:t>
            </a:r>
            <a:r>
              <a:rPr lang="en-US" sz="1800" dirty="0" err="1"/>
              <a:t>nguyên</a:t>
            </a:r>
            <a:r>
              <a:rPr lang="en-US" sz="1800" dirty="0"/>
              <a:t> </a:t>
            </a:r>
            <a:r>
              <a:rPr lang="en-US" sz="1800" dirty="0" err="1"/>
              <a:t>tắc</a:t>
            </a:r>
            <a:r>
              <a:rPr lang="en-US" sz="1800" dirty="0"/>
              <a:t> so </a:t>
            </a:r>
            <a:r>
              <a:rPr lang="en-US" sz="1800" dirty="0" err="1"/>
              <a:t>sánh</a:t>
            </a:r>
            <a:r>
              <a:rPr lang="en-US" sz="1800" dirty="0"/>
              <a:t> </a:t>
            </a:r>
            <a:r>
              <a:rPr lang="en-US" sz="1800" dirty="0" err="1"/>
              <a:t>cặp</a:t>
            </a:r>
            <a:r>
              <a:rPr lang="en-US" sz="1800" dirty="0"/>
              <a:t> </a:t>
            </a:r>
            <a:r>
              <a:rPr lang="en-US" sz="1800" dirty="0" err="1"/>
              <a:t>trong</a:t>
            </a:r>
            <a:r>
              <a:rPr lang="en-US" sz="1800" dirty="0"/>
              <a:t> AHP</a:t>
            </a:r>
          </a:p>
        </p:txBody>
      </p:sp>
      <p:pic>
        <p:nvPicPr>
          <p:cNvPr id="1026" name="Picture 2" descr="Kết quả hình ảnh cho analytical hierarchical process">
            <a:extLst>
              <a:ext uri="{FF2B5EF4-FFF2-40B4-BE49-F238E27FC236}">
                <a16:creationId xmlns:a16="http://schemas.microsoft.com/office/drawing/2014/main" id="{D6AFA8FA-0560-4461-B708-8D8E255127F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991802" y="640078"/>
            <a:ext cx="8202593" cy="3609141"/>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
        <p:nvSpPr>
          <p:cNvPr id="157" name="Rectangle 156">
            <a:extLst>
              <a:ext uri="{FF2B5EF4-FFF2-40B4-BE49-F238E27FC236}">
                <a16:creationId xmlns:a16="http://schemas.microsoft.com/office/drawing/2014/main" id="{94EE1FBF-BF4C-4C24-9503-B03480434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 name="Rectangle 158">
            <a:extLst>
              <a:ext uri="{FF2B5EF4-FFF2-40B4-BE49-F238E27FC236}">
                <a16:creationId xmlns:a16="http://schemas.microsoft.com/office/drawing/2014/main" id="{B48EBCC9-757F-4322-823D-BFA6AB1CD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2CF18AE8-EFDF-4D20-99D6-ABD6AF0BA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589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58554-7A37-4589-8E27-7CF10AC7E2F9}"/>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của</a:t>
            </a:r>
            <a:r>
              <a:rPr lang="en-US" dirty="0"/>
              <a:t> </a:t>
            </a:r>
            <a:r>
              <a:rPr lang="en-US" dirty="0" err="1"/>
              <a:t>quá</a:t>
            </a:r>
            <a:r>
              <a:rPr lang="en-US" dirty="0"/>
              <a:t> </a:t>
            </a:r>
            <a:r>
              <a:rPr lang="en-US" dirty="0" err="1"/>
              <a:t>trình</a:t>
            </a:r>
            <a:r>
              <a:rPr lang="en-US" dirty="0"/>
              <a:t> AHP</a:t>
            </a:r>
          </a:p>
        </p:txBody>
      </p:sp>
      <p:graphicFrame>
        <p:nvGraphicFramePr>
          <p:cNvPr id="4" name="Content Placeholder 3">
            <a:extLst>
              <a:ext uri="{FF2B5EF4-FFF2-40B4-BE49-F238E27FC236}">
                <a16:creationId xmlns:a16="http://schemas.microsoft.com/office/drawing/2014/main" id="{C9465995-A338-45B0-B8F4-7596071688C0}"/>
              </a:ext>
            </a:extLst>
          </p:cNvPr>
          <p:cNvGraphicFramePr>
            <a:graphicFrameLocks noGrp="1"/>
          </p:cNvGraphicFramePr>
          <p:nvPr>
            <p:ph idx="1"/>
            <p:extLst>
              <p:ext uri="{D42A27DB-BD31-4B8C-83A1-F6EECF244321}">
                <p14:modId xmlns:p14="http://schemas.microsoft.com/office/powerpoint/2010/main" val="4099489084"/>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5338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AA3A-D75F-459F-8D8D-1EE69FBA447F}"/>
              </a:ext>
            </a:extLst>
          </p:cNvPr>
          <p:cNvSpPr>
            <a:spLocks noGrp="1"/>
          </p:cNvSpPr>
          <p:nvPr>
            <p:ph type="title"/>
          </p:nvPr>
        </p:nvSpPr>
        <p:spPr>
          <a:xfrm>
            <a:off x="680321" y="753228"/>
            <a:ext cx="9613861" cy="1080938"/>
          </a:xfrm>
        </p:spPr>
        <p:txBody>
          <a:bodyPr>
            <a:normAutofit/>
          </a:bodyPr>
          <a:lstStyle/>
          <a:p>
            <a:r>
              <a:rPr lang="en-US" dirty="0" err="1"/>
              <a:t>Giới</a:t>
            </a:r>
            <a:r>
              <a:rPr lang="en-US" dirty="0"/>
              <a:t> </a:t>
            </a:r>
            <a:r>
              <a:rPr lang="en-US" dirty="0" err="1"/>
              <a:t>thiệu</a:t>
            </a:r>
            <a:endParaRPr lang="en-US" dirty="0"/>
          </a:p>
        </p:txBody>
      </p:sp>
      <p:sp>
        <p:nvSpPr>
          <p:cNvPr id="9" name="Content Placeholder 8">
            <a:extLst>
              <a:ext uri="{FF2B5EF4-FFF2-40B4-BE49-F238E27FC236}">
                <a16:creationId xmlns:a16="http://schemas.microsoft.com/office/drawing/2014/main" id="{FF4407A7-5287-4178-A9D6-A720D40544D6}"/>
              </a:ext>
            </a:extLst>
          </p:cNvPr>
          <p:cNvSpPr>
            <a:spLocks noGrp="1"/>
          </p:cNvSpPr>
          <p:nvPr>
            <p:ph idx="1"/>
          </p:nvPr>
        </p:nvSpPr>
        <p:spPr>
          <a:xfrm>
            <a:off x="3474720" y="2336872"/>
            <a:ext cx="8538693" cy="4356536"/>
          </a:xfrm>
        </p:spPr>
        <p:txBody>
          <a:bodyPr>
            <a:normAutofit/>
          </a:bodyPr>
          <a:lstStyle/>
          <a:p>
            <a:r>
              <a:rPr lang="en-US" sz="4400" dirty="0" err="1"/>
              <a:t>Quản</a:t>
            </a:r>
            <a:r>
              <a:rPr lang="en-US" sz="4400" dirty="0"/>
              <a:t> </a:t>
            </a:r>
            <a:r>
              <a:rPr lang="en-US" sz="4400" dirty="0" err="1"/>
              <a:t>lý</a:t>
            </a:r>
            <a:r>
              <a:rPr lang="en-US" sz="4400" dirty="0"/>
              <a:t> </a:t>
            </a:r>
            <a:r>
              <a:rPr lang="en-US" sz="4400" dirty="0" err="1"/>
              <a:t>rủi</a:t>
            </a:r>
            <a:r>
              <a:rPr lang="en-US" sz="4400" dirty="0"/>
              <a:t> </a:t>
            </a:r>
            <a:r>
              <a:rPr lang="en-US" sz="4400" dirty="0" err="1"/>
              <a:t>ro</a:t>
            </a:r>
            <a:r>
              <a:rPr lang="en-US" sz="4400" dirty="0"/>
              <a:t> </a:t>
            </a:r>
            <a:r>
              <a:rPr lang="en-US" sz="4400" dirty="0" err="1"/>
              <a:t>trong</a:t>
            </a:r>
            <a:r>
              <a:rPr lang="en-US" sz="4400" dirty="0"/>
              <a:t> </a:t>
            </a:r>
            <a:r>
              <a:rPr lang="en-US" sz="4400" dirty="0" err="1"/>
              <a:t>phát</a:t>
            </a:r>
            <a:r>
              <a:rPr lang="en-US" sz="4400" dirty="0"/>
              <a:t> </a:t>
            </a:r>
            <a:r>
              <a:rPr lang="en-US" sz="4400" dirty="0" err="1"/>
              <a:t>triển</a:t>
            </a:r>
            <a:r>
              <a:rPr lang="en-US" sz="4400" dirty="0"/>
              <a:t> </a:t>
            </a:r>
            <a:r>
              <a:rPr lang="en-US" sz="4400" dirty="0" err="1"/>
              <a:t>phần</a:t>
            </a:r>
            <a:r>
              <a:rPr lang="en-US" sz="4400" dirty="0"/>
              <a:t> </a:t>
            </a:r>
            <a:r>
              <a:rPr lang="en-US" sz="4400" dirty="0" err="1"/>
              <a:t>mềm</a:t>
            </a:r>
            <a:r>
              <a:rPr lang="en-US" sz="4400" dirty="0"/>
              <a:t> </a:t>
            </a:r>
            <a:r>
              <a:rPr lang="en-US" sz="4400" dirty="0" err="1"/>
              <a:t>phân</a:t>
            </a:r>
            <a:r>
              <a:rPr lang="en-US" sz="4400" dirty="0"/>
              <a:t> </a:t>
            </a:r>
            <a:r>
              <a:rPr lang="en-US" sz="4400" dirty="0" err="1"/>
              <a:t>phối</a:t>
            </a:r>
            <a:r>
              <a:rPr lang="en-US" sz="4400" dirty="0"/>
              <a:t> (DSD) </a:t>
            </a:r>
            <a:r>
              <a:rPr lang="en-US" sz="4400" dirty="0" err="1"/>
              <a:t>là</a:t>
            </a:r>
            <a:r>
              <a:rPr lang="en-US" sz="4400" dirty="0"/>
              <a:t> </a:t>
            </a:r>
            <a:r>
              <a:rPr lang="en-US" sz="4400" dirty="0" err="1"/>
              <a:t>một</a:t>
            </a:r>
            <a:r>
              <a:rPr lang="en-US" sz="4400" dirty="0"/>
              <a:t> </a:t>
            </a:r>
            <a:r>
              <a:rPr lang="en-US" sz="4400" dirty="0" err="1"/>
              <a:t>lĩnh</a:t>
            </a:r>
            <a:r>
              <a:rPr lang="en-US" sz="4400" dirty="0"/>
              <a:t> </a:t>
            </a:r>
            <a:r>
              <a:rPr lang="en-US" sz="4400" dirty="0" err="1"/>
              <a:t>vực</a:t>
            </a:r>
            <a:r>
              <a:rPr lang="en-US" sz="4400" dirty="0"/>
              <a:t> </a:t>
            </a:r>
            <a:r>
              <a:rPr lang="en-US" sz="4400" dirty="0" err="1"/>
              <a:t>được</a:t>
            </a:r>
            <a:r>
              <a:rPr lang="en-US" sz="4400" dirty="0"/>
              <a:t> </a:t>
            </a:r>
            <a:r>
              <a:rPr lang="en-US" sz="4400" dirty="0" err="1"/>
              <a:t>nghiên</a:t>
            </a:r>
            <a:r>
              <a:rPr lang="en-US" sz="4400" dirty="0"/>
              <a:t> </a:t>
            </a:r>
            <a:r>
              <a:rPr lang="en-US" sz="4400" dirty="0" err="1"/>
              <a:t>cứu</a:t>
            </a:r>
            <a:r>
              <a:rPr lang="en-US" sz="4400" dirty="0"/>
              <a:t>, </a:t>
            </a:r>
            <a:r>
              <a:rPr lang="en-US" sz="4400" dirty="0" err="1"/>
              <a:t>cung</a:t>
            </a:r>
            <a:r>
              <a:rPr lang="en-US" sz="4400" dirty="0"/>
              <a:t> </a:t>
            </a:r>
            <a:r>
              <a:rPr lang="en-US" sz="4400" dirty="0" err="1"/>
              <a:t>cấp</a:t>
            </a:r>
            <a:r>
              <a:rPr lang="en-US" sz="4400" dirty="0"/>
              <a:t> </a:t>
            </a:r>
            <a:r>
              <a:rPr lang="en-US" sz="4400" dirty="0" err="1"/>
              <a:t>các</a:t>
            </a:r>
            <a:r>
              <a:rPr lang="en-US" sz="4400" dirty="0"/>
              <a:t> </a:t>
            </a:r>
            <a:r>
              <a:rPr lang="en-US" sz="4400" dirty="0" err="1"/>
              <a:t>phương</a:t>
            </a:r>
            <a:r>
              <a:rPr lang="en-US" sz="4400" dirty="0"/>
              <a:t> </a:t>
            </a:r>
            <a:r>
              <a:rPr lang="en-US" sz="4400" dirty="0" err="1"/>
              <a:t>pháp</a:t>
            </a:r>
            <a:r>
              <a:rPr lang="en-US" sz="4400" dirty="0"/>
              <a:t> </a:t>
            </a:r>
            <a:r>
              <a:rPr lang="en-US" sz="4400" dirty="0" err="1"/>
              <a:t>khác</a:t>
            </a:r>
            <a:r>
              <a:rPr lang="en-US" sz="4400" dirty="0"/>
              <a:t> </a:t>
            </a:r>
            <a:r>
              <a:rPr lang="en-US" sz="4400" dirty="0" err="1"/>
              <a:t>nhau</a:t>
            </a:r>
            <a:r>
              <a:rPr lang="en-US" sz="4400" dirty="0"/>
              <a:t> </a:t>
            </a:r>
            <a:r>
              <a:rPr lang="en-US" sz="4400" dirty="0" err="1"/>
              <a:t>để</a:t>
            </a:r>
            <a:r>
              <a:rPr lang="en-US" sz="4400" dirty="0"/>
              <a:t> </a:t>
            </a:r>
            <a:r>
              <a:rPr lang="en-US" sz="4400" dirty="0" err="1"/>
              <a:t>đánh</a:t>
            </a:r>
            <a:r>
              <a:rPr lang="en-US" sz="4400" dirty="0"/>
              <a:t> </a:t>
            </a:r>
            <a:r>
              <a:rPr lang="en-US" sz="4400" dirty="0" err="1"/>
              <a:t>giá</a:t>
            </a:r>
            <a:r>
              <a:rPr lang="en-US" sz="4400" dirty="0"/>
              <a:t> </a:t>
            </a:r>
            <a:r>
              <a:rPr lang="en-US" sz="4400" dirty="0" err="1"/>
              <a:t>rủi</a:t>
            </a:r>
            <a:r>
              <a:rPr lang="en-US" sz="4400" dirty="0"/>
              <a:t> </a:t>
            </a:r>
            <a:r>
              <a:rPr lang="en-US" sz="4400" dirty="0" err="1"/>
              <a:t>ro</a:t>
            </a:r>
            <a:r>
              <a:rPr lang="en-US" sz="4400" dirty="0"/>
              <a:t> </a:t>
            </a:r>
            <a:r>
              <a:rPr lang="en-US" sz="4400" dirty="0" err="1"/>
              <a:t>và</a:t>
            </a:r>
            <a:r>
              <a:rPr lang="en-US" sz="4400" dirty="0"/>
              <a:t> </a:t>
            </a:r>
            <a:r>
              <a:rPr lang="en-US" sz="4400" dirty="0" err="1"/>
              <a:t>đề</a:t>
            </a:r>
            <a:r>
              <a:rPr lang="en-US" sz="4400" dirty="0"/>
              <a:t> </a:t>
            </a:r>
            <a:r>
              <a:rPr lang="en-US" sz="4400" dirty="0" err="1"/>
              <a:t>xuất</a:t>
            </a:r>
            <a:r>
              <a:rPr lang="en-US" sz="4400" dirty="0"/>
              <a:t> </a:t>
            </a:r>
            <a:r>
              <a:rPr lang="en-US" sz="4400" dirty="0" err="1"/>
              <a:t>chiến</a:t>
            </a:r>
            <a:r>
              <a:rPr lang="en-US" sz="4400" dirty="0"/>
              <a:t> </a:t>
            </a:r>
            <a:r>
              <a:rPr lang="en-US" sz="4400" dirty="0" err="1"/>
              <a:t>lược</a:t>
            </a:r>
            <a:r>
              <a:rPr lang="en-US" sz="4400" dirty="0"/>
              <a:t> </a:t>
            </a:r>
            <a:r>
              <a:rPr lang="en-US" sz="4400" dirty="0" err="1"/>
              <a:t>kiểm</a:t>
            </a:r>
            <a:r>
              <a:rPr lang="en-US" sz="4400" dirty="0"/>
              <a:t> </a:t>
            </a:r>
            <a:r>
              <a:rPr lang="en-US" sz="4400" dirty="0" err="1"/>
              <a:t>soát</a:t>
            </a:r>
            <a:r>
              <a:rPr lang="en-US" sz="4400" dirty="0"/>
              <a:t>.</a:t>
            </a:r>
          </a:p>
        </p:txBody>
      </p:sp>
      <p:pic>
        <p:nvPicPr>
          <p:cNvPr id="5" name="Content Placeholder 4" descr="A picture containing drawing&#10;&#10;Description automatically generated">
            <a:extLst>
              <a:ext uri="{FF2B5EF4-FFF2-40B4-BE49-F238E27FC236}">
                <a16:creationId xmlns:a16="http://schemas.microsoft.com/office/drawing/2014/main" id="{94BAD663-889B-4CE3-A8C3-A9682D6B8F10}"/>
              </a:ext>
            </a:extLst>
          </p:cNvPr>
          <p:cNvPicPr>
            <a:picLocks noChangeAspect="1"/>
          </p:cNvPicPr>
          <p:nvPr/>
        </p:nvPicPr>
        <p:blipFill>
          <a:blip r:embed="rId2"/>
          <a:stretch>
            <a:fillRect/>
          </a:stretch>
        </p:blipFill>
        <p:spPr>
          <a:xfrm>
            <a:off x="178587" y="2336873"/>
            <a:ext cx="3064485" cy="379315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951632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437D-83A8-40E0-A06E-E9560CD7D869}"/>
              </a:ext>
            </a:extLst>
          </p:cNvPr>
          <p:cNvSpPr>
            <a:spLocks noGrp="1"/>
          </p:cNvSpPr>
          <p:nvPr>
            <p:ph type="title"/>
          </p:nvPr>
        </p:nvSpPr>
        <p:spPr/>
        <p:txBody>
          <a:bodyPr/>
          <a:lstStyle/>
          <a:p>
            <a:r>
              <a:rPr lang="en-US" dirty="0"/>
              <a:t>B</a:t>
            </a:r>
            <a:r>
              <a:rPr lang="vi-VN" dirty="0"/>
              <a:t>ư</a:t>
            </a:r>
            <a:r>
              <a:rPr lang="en-US" dirty="0" err="1"/>
              <a:t>ớc</a:t>
            </a:r>
            <a:r>
              <a:rPr lang="en-US" dirty="0"/>
              <a:t> 2</a:t>
            </a:r>
          </a:p>
        </p:txBody>
      </p:sp>
      <p:sp>
        <p:nvSpPr>
          <p:cNvPr id="3" name="Content Placeholder 2">
            <a:extLst>
              <a:ext uri="{FF2B5EF4-FFF2-40B4-BE49-F238E27FC236}">
                <a16:creationId xmlns:a16="http://schemas.microsoft.com/office/drawing/2014/main" id="{096B8A89-CCD6-40B9-B9C0-E73E5467463D}"/>
              </a:ext>
            </a:extLst>
          </p:cNvPr>
          <p:cNvSpPr>
            <a:spLocks noGrp="1"/>
          </p:cNvSpPr>
          <p:nvPr>
            <p:ph idx="1"/>
          </p:nvPr>
        </p:nvSpPr>
        <p:spPr>
          <a:xfrm>
            <a:off x="680321" y="2336872"/>
            <a:ext cx="9613861" cy="4246807"/>
          </a:xfrm>
        </p:spPr>
        <p:txBody>
          <a:bodyPr/>
          <a:lstStyle/>
          <a:p>
            <a:r>
              <a:rPr lang="en-US" dirty="0"/>
              <a:t>So </a:t>
            </a:r>
            <a:r>
              <a:rPr lang="en-US" dirty="0" err="1"/>
              <a:t>sánh</a:t>
            </a:r>
            <a:r>
              <a:rPr lang="en-US" dirty="0"/>
              <a:t> </a:t>
            </a:r>
            <a:r>
              <a:rPr lang="en-US" dirty="0" err="1"/>
              <a:t>các</a:t>
            </a:r>
            <a:r>
              <a:rPr lang="en-US" dirty="0"/>
              <a:t> </a:t>
            </a:r>
            <a:r>
              <a:rPr lang="en-US" dirty="0" err="1"/>
              <a:t>rủi</a:t>
            </a:r>
            <a:r>
              <a:rPr lang="en-US" dirty="0"/>
              <a:t> </a:t>
            </a:r>
            <a:r>
              <a:rPr lang="en-US" dirty="0" err="1"/>
              <a:t>ro</a:t>
            </a:r>
            <a:r>
              <a:rPr lang="en-US" dirty="0"/>
              <a:t> </a:t>
            </a:r>
            <a:r>
              <a:rPr lang="en-US" dirty="0" err="1"/>
              <a:t>theo</a:t>
            </a:r>
            <a:r>
              <a:rPr lang="en-US" dirty="0"/>
              <a:t> </a:t>
            </a:r>
            <a:r>
              <a:rPr lang="en-US" dirty="0" err="1"/>
              <a:t>từng</a:t>
            </a:r>
            <a:r>
              <a:rPr lang="en-US" dirty="0"/>
              <a:t> </a:t>
            </a:r>
            <a:r>
              <a:rPr lang="en-US" dirty="0" err="1"/>
              <a:t>cặp</a:t>
            </a:r>
            <a:r>
              <a:rPr lang="en-US" dirty="0"/>
              <a:t> </a:t>
            </a:r>
            <a:r>
              <a:rPr lang="en-US" dirty="0" err="1"/>
              <a:t>với</a:t>
            </a:r>
            <a:r>
              <a:rPr lang="en-US" dirty="0"/>
              <a:t> </a:t>
            </a:r>
            <a:r>
              <a:rPr lang="en-US" dirty="0" err="1"/>
              <a:t>nhau</a:t>
            </a:r>
            <a:r>
              <a:rPr lang="en-US" dirty="0"/>
              <a:t> </a:t>
            </a:r>
            <a:r>
              <a:rPr lang="en-US" dirty="0" err="1"/>
              <a:t>để</a:t>
            </a:r>
            <a:r>
              <a:rPr lang="en-US" dirty="0"/>
              <a:t> </a:t>
            </a:r>
            <a:r>
              <a:rPr lang="en-US" dirty="0" err="1"/>
              <a:t>tìm</a:t>
            </a:r>
            <a:r>
              <a:rPr lang="en-US" dirty="0"/>
              <a:t> ra </a:t>
            </a:r>
            <a:r>
              <a:rPr lang="en-US" dirty="0" err="1"/>
              <a:t>tầm</a:t>
            </a:r>
            <a:r>
              <a:rPr lang="en-US" dirty="0"/>
              <a:t> </a:t>
            </a:r>
            <a:r>
              <a:rPr lang="en-US" dirty="0" err="1"/>
              <a:t>quan</a:t>
            </a:r>
            <a:r>
              <a:rPr lang="en-US" dirty="0"/>
              <a:t> </a:t>
            </a:r>
            <a:r>
              <a:rPr lang="en-US" dirty="0" err="1"/>
              <a:t>trọng</a:t>
            </a:r>
            <a:r>
              <a:rPr lang="en-US" dirty="0"/>
              <a:t> </a:t>
            </a:r>
            <a:r>
              <a:rPr lang="en-US" dirty="0" err="1"/>
              <a:t>tương</a:t>
            </a:r>
            <a:r>
              <a:rPr lang="en-US" dirty="0"/>
              <a:t> </a:t>
            </a:r>
            <a:r>
              <a:rPr lang="en-US" dirty="0" err="1"/>
              <a:t>đối</a:t>
            </a:r>
            <a:r>
              <a:rPr lang="en-US" dirty="0"/>
              <a:t> </a:t>
            </a:r>
            <a:r>
              <a:rPr lang="en-US" dirty="0" err="1"/>
              <a:t>của</a:t>
            </a:r>
            <a:r>
              <a:rPr lang="en-US" dirty="0"/>
              <a:t> </a:t>
            </a:r>
            <a:r>
              <a:rPr lang="en-US" dirty="0" err="1"/>
              <a:t>chúng</a:t>
            </a:r>
            <a:r>
              <a:rPr lang="en-US" dirty="0"/>
              <a:t>. </a:t>
            </a:r>
            <a:r>
              <a:rPr lang="en-US" dirty="0" err="1"/>
              <a:t>Sử</a:t>
            </a:r>
            <a:r>
              <a:rPr lang="en-US" dirty="0"/>
              <a:t> </a:t>
            </a:r>
            <a:r>
              <a:rPr lang="en-US" dirty="0" err="1"/>
              <a:t>dụng</a:t>
            </a:r>
            <a:r>
              <a:rPr lang="en-US" dirty="0"/>
              <a:t> ma </a:t>
            </a:r>
            <a:r>
              <a:rPr lang="en-US" dirty="0" err="1"/>
              <a:t>trận</a:t>
            </a:r>
            <a:r>
              <a:rPr lang="en-US" dirty="0"/>
              <a:t> m x n. M(m </a:t>
            </a:r>
            <a:r>
              <a:rPr lang="en-US" dirty="0" err="1"/>
              <a:t>i,j</a:t>
            </a:r>
            <a:r>
              <a:rPr lang="en-US" dirty="0"/>
              <a:t>) </a:t>
            </a:r>
            <a:r>
              <a:rPr lang="en-US" dirty="0" err="1"/>
              <a:t>để</a:t>
            </a:r>
            <a:r>
              <a:rPr lang="en-US" dirty="0"/>
              <a:t> </a:t>
            </a:r>
            <a:r>
              <a:rPr lang="en-US" dirty="0" err="1"/>
              <a:t>có</a:t>
            </a:r>
            <a:r>
              <a:rPr lang="en-US" dirty="0"/>
              <a:t> </a:t>
            </a:r>
            <a:r>
              <a:rPr lang="en-US" dirty="0" err="1"/>
              <a:t>thể</a:t>
            </a:r>
            <a:r>
              <a:rPr lang="en-US" dirty="0"/>
              <a:t> </a:t>
            </a:r>
            <a:r>
              <a:rPr lang="en-US" dirty="0" err="1"/>
              <a:t>dễ</a:t>
            </a:r>
            <a:r>
              <a:rPr lang="en-US" dirty="0"/>
              <a:t> </a:t>
            </a:r>
            <a:r>
              <a:rPr lang="en-US" dirty="0" err="1"/>
              <a:t>dàng</a:t>
            </a:r>
            <a:r>
              <a:rPr lang="en-US" dirty="0"/>
              <a:t> </a:t>
            </a:r>
            <a:r>
              <a:rPr lang="en-US" dirty="0" err="1"/>
              <a:t>thấy</a:t>
            </a:r>
            <a:r>
              <a:rPr lang="en-US" dirty="0"/>
              <a:t> </a:t>
            </a:r>
            <a:r>
              <a:rPr lang="en-US" dirty="0" err="1"/>
              <a:t>được</a:t>
            </a:r>
            <a:r>
              <a:rPr lang="en-US" dirty="0"/>
              <a:t> </a:t>
            </a:r>
            <a:r>
              <a:rPr lang="en-US" dirty="0" err="1"/>
              <a:t>sự</a:t>
            </a:r>
            <a:r>
              <a:rPr lang="en-US" dirty="0"/>
              <a:t> </a:t>
            </a:r>
            <a:r>
              <a:rPr lang="en-US" dirty="0" err="1"/>
              <a:t>tương</a:t>
            </a:r>
            <a:r>
              <a:rPr lang="en-US" dirty="0"/>
              <a:t> </a:t>
            </a:r>
            <a:r>
              <a:rPr lang="en-US" dirty="0" err="1"/>
              <a:t>quan</a:t>
            </a:r>
            <a:r>
              <a:rPr lang="en-US" dirty="0"/>
              <a:t> </a:t>
            </a:r>
            <a:r>
              <a:rPr lang="en-US" dirty="0" err="1"/>
              <a:t>của</a:t>
            </a:r>
            <a:r>
              <a:rPr lang="en-US" dirty="0"/>
              <a:t> </a:t>
            </a:r>
            <a:r>
              <a:rPr lang="en-US" dirty="0" err="1"/>
              <a:t>nó</a:t>
            </a:r>
            <a:r>
              <a:rPr lang="en-US" dirty="0"/>
              <a:t>.</a:t>
            </a:r>
          </a:p>
          <a:p>
            <a:endParaRPr lang="en-US" dirty="0"/>
          </a:p>
        </p:txBody>
      </p:sp>
      <p:pic>
        <p:nvPicPr>
          <p:cNvPr id="4" name="Picture 3">
            <a:extLst>
              <a:ext uri="{FF2B5EF4-FFF2-40B4-BE49-F238E27FC236}">
                <a16:creationId xmlns:a16="http://schemas.microsoft.com/office/drawing/2014/main" id="{CAE40FBA-AB49-48D8-BB4B-4A8C4110C873}"/>
              </a:ext>
            </a:extLst>
          </p:cNvPr>
          <p:cNvPicPr/>
          <p:nvPr/>
        </p:nvPicPr>
        <p:blipFill>
          <a:blip r:embed="rId2">
            <a:extLst>
              <a:ext uri="{28A0092B-C50C-407E-A947-70E740481C1C}">
                <a14:useLocalDpi xmlns:a14="http://schemas.microsoft.com/office/drawing/2010/main" val="0"/>
              </a:ext>
            </a:extLst>
          </a:blip>
          <a:stretch>
            <a:fillRect/>
          </a:stretch>
        </p:blipFill>
        <p:spPr>
          <a:xfrm>
            <a:off x="959612" y="3455387"/>
            <a:ext cx="9184132" cy="3128292"/>
          </a:xfrm>
          <a:prstGeom prst="rect">
            <a:avLst/>
          </a:prstGeom>
        </p:spPr>
      </p:pic>
    </p:spTree>
    <p:extLst>
      <p:ext uri="{BB962C8B-B14F-4D97-AF65-F5344CB8AC3E}">
        <p14:creationId xmlns:p14="http://schemas.microsoft.com/office/powerpoint/2010/main" val="3218298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9B69E-9B5A-4651-9C7B-A252DDA2AC0B}"/>
              </a:ext>
            </a:extLst>
          </p:cNvPr>
          <p:cNvSpPr>
            <a:spLocks noGrp="1"/>
          </p:cNvSpPr>
          <p:nvPr>
            <p:ph type="title"/>
          </p:nvPr>
        </p:nvSpPr>
        <p:spPr/>
        <p:txBody>
          <a:bodyPr/>
          <a:lstStyle/>
          <a:p>
            <a:r>
              <a:rPr lang="en-US" dirty="0"/>
              <a:t>B</a:t>
            </a:r>
            <a:r>
              <a:rPr lang="vi-VN" dirty="0"/>
              <a:t>ư</a:t>
            </a:r>
            <a:r>
              <a:rPr lang="en-US" dirty="0" err="1"/>
              <a:t>ớc</a:t>
            </a:r>
            <a:r>
              <a:rPr lang="en-US" dirty="0"/>
              <a:t> 3</a:t>
            </a:r>
          </a:p>
        </p:txBody>
      </p:sp>
      <p:sp>
        <p:nvSpPr>
          <p:cNvPr id="3" name="Content Placeholder 2">
            <a:extLst>
              <a:ext uri="{FF2B5EF4-FFF2-40B4-BE49-F238E27FC236}">
                <a16:creationId xmlns:a16="http://schemas.microsoft.com/office/drawing/2014/main" id="{F13634F5-F047-4558-8C8D-65189E8410F0}"/>
              </a:ext>
            </a:extLst>
          </p:cNvPr>
          <p:cNvSpPr>
            <a:spLocks noGrp="1"/>
          </p:cNvSpPr>
          <p:nvPr>
            <p:ph idx="1"/>
          </p:nvPr>
        </p:nvSpPr>
        <p:spPr/>
        <p:txBody>
          <a:bodyPr/>
          <a:lstStyle/>
          <a:p>
            <a:r>
              <a:rPr lang="en-US" dirty="0" err="1"/>
              <a:t>Lập</a:t>
            </a:r>
            <a:r>
              <a:rPr lang="en-US" dirty="0"/>
              <a:t> ma </a:t>
            </a:r>
            <a:r>
              <a:rPr lang="en-US" dirty="0" err="1"/>
              <a:t>trận</a:t>
            </a:r>
            <a:r>
              <a:rPr lang="en-US" dirty="0"/>
              <a:t> AHP </a:t>
            </a:r>
            <a:r>
              <a:rPr lang="en-US" dirty="0" err="1"/>
              <a:t>với</a:t>
            </a:r>
            <a:r>
              <a:rPr lang="en-US" dirty="0"/>
              <a:t> </a:t>
            </a:r>
            <a:r>
              <a:rPr lang="en-US" dirty="0" err="1"/>
              <a:t>các</a:t>
            </a:r>
            <a:r>
              <a:rPr lang="en-US" dirty="0"/>
              <a:t> </a:t>
            </a:r>
            <a:r>
              <a:rPr lang="en-US" dirty="0" err="1"/>
              <a:t>mức</a:t>
            </a:r>
            <a:r>
              <a:rPr lang="en-US" dirty="0"/>
              <a:t> </a:t>
            </a:r>
            <a:r>
              <a:rPr lang="en-US" dirty="0" err="1"/>
              <a:t>đánh</a:t>
            </a:r>
            <a:r>
              <a:rPr lang="en-US" dirty="0"/>
              <a:t> </a:t>
            </a:r>
            <a:r>
              <a:rPr lang="en-US" dirty="0" err="1"/>
              <a:t>giá</a:t>
            </a:r>
            <a:r>
              <a:rPr lang="en-US" dirty="0"/>
              <a:t> </a:t>
            </a:r>
            <a:r>
              <a:rPr lang="en-US" dirty="0" err="1"/>
              <a:t>tầm</a:t>
            </a:r>
            <a:r>
              <a:rPr lang="en-US" dirty="0"/>
              <a:t> </a:t>
            </a:r>
            <a:r>
              <a:rPr lang="en-US" dirty="0" err="1"/>
              <a:t>ảnh</a:t>
            </a:r>
            <a:r>
              <a:rPr lang="en-US" dirty="0"/>
              <a:t> h</a:t>
            </a:r>
            <a:r>
              <a:rPr lang="vi-VN" dirty="0"/>
              <a:t>ư</a:t>
            </a:r>
            <a:r>
              <a:rPr lang="en-US" dirty="0" err="1"/>
              <a:t>ởng</a:t>
            </a:r>
            <a:r>
              <a:rPr lang="en-US" dirty="0"/>
              <a:t> </a:t>
            </a:r>
            <a:r>
              <a:rPr lang="en-US" dirty="0" err="1"/>
              <a:t>của</a:t>
            </a:r>
            <a:r>
              <a:rPr lang="en-US" dirty="0"/>
              <a:t> </a:t>
            </a:r>
            <a:r>
              <a:rPr lang="en-US" dirty="0" err="1"/>
              <a:t>rủi</a:t>
            </a:r>
            <a:r>
              <a:rPr lang="en-US" dirty="0"/>
              <a:t> </a:t>
            </a:r>
            <a:r>
              <a:rPr lang="en-US" dirty="0" err="1"/>
              <a:t>ro</a:t>
            </a:r>
            <a:r>
              <a:rPr lang="en-US" dirty="0"/>
              <a:t> </a:t>
            </a:r>
            <a:r>
              <a:rPr lang="en-US" dirty="0" err="1"/>
              <a:t>nh</a:t>
            </a:r>
            <a:r>
              <a:rPr lang="vi-VN" dirty="0"/>
              <a:t>ư</a:t>
            </a:r>
            <a:r>
              <a:rPr lang="en-US" dirty="0"/>
              <a:t> </a:t>
            </a:r>
            <a:r>
              <a:rPr lang="en-US" dirty="0" err="1"/>
              <a:t>bảng</a:t>
            </a:r>
            <a:r>
              <a:rPr lang="en-US" dirty="0"/>
              <a:t> </a:t>
            </a:r>
            <a:r>
              <a:rPr lang="en-US" dirty="0" err="1"/>
              <a:t>bên</a:t>
            </a:r>
            <a:r>
              <a:rPr lang="en-US" dirty="0"/>
              <a:t> d</a:t>
            </a:r>
            <a:r>
              <a:rPr lang="vi-VN" dirty="0"/>
              <a:t>ư</a:t>
            </a:r>
            <a:r>
              <a:rPr lang="en-US" dirty="0" err="1"/>
              <a:t>ới</a:t>
            </a:r>
            <a:endParaRPr lang="en-US" dirty="0"/>
          </a:p>
          <a:p>
            <a:endParaRPr lang="en-US" dirty="0"/>
          </a:p>
        </p:txBody>
      </p:sp>
      <p:pic>
        <p:nvPicPr>
          <p:cNvPr id="4" name="Picture 3">
            <a:extLst>
              <a:ext uri="{FF2B5EF4-FFF2-40B4-BE49-F238E27FC236}">
                <a16:creationId xmlns:a16="http://schemas.microsoft.com/office/drawing/2014/main" id="{BCC1D511-8B57-4DE2-9D23-C78AB557FFB2}"/>
              </a:ext>
            </a:extLst>
          </p:cNvPr>
          <p:cNvPicPr/>
          <p:nvPr/>
        </p:nvPicPr>
        <p:blipFill>
          <a:blip r:embed="rId2">
            <a:extLst>
              <a:ext uri="{28A0092B-C50C-407E-A947-70E740481C1C}">
                <a14:useLocalDpi xmlns:a14="http://schemas.microsoft.com/office/drawing/2010/main" val="0"/>
              </a:ext>
            </a:extLst>
          </a:blip>
          <a:stretch>
            <a:fillRect/>
          </a:stretch>
        </p:blipFill>
        <p:spPr>
          <a:xfrm>
            <a:off x="680321" y="3168840"/>
            <a:ext cx="9613861" cy="3512376"/>
          </a:xfrm>
          <a:prstGeom prst="rect">
            <a:avLst/>
          </a:prstGeom>
        </p:spPr>
      </p:pic>
    </p:spTree>
    <p:extLst>
      <p:ext uri="{BB962C8B-B14F-4D97-AF65-F5344CB8AC3E}">
        <p14:creationId xmlns:p14="http://schemas.microsoft.com/office/powerpoint/2010/main" val="1335303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7E11A8B-D353-4867-842B-40B7BABC9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2" name="Rectangle 11">
              <a:extLst>
                <a:ext uri="{FF2B5EF4-FFF2-40B4-BE49-F238E27FC236}">
                  <a16:creationId xmlns:a16="http://schemas.microsoft.com/office/drawing/2014/main" id="{F0C50D17-020B-418B-BE67-DC7DEA17D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E9D5520-887C-4E25-9F91-49EBA2FB3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4" name="Content Placeholder 3">
            <a:extLst>
              <a:ext uri="{FF2B5EF4-FFF2-40B4-BE49-F238E27FC236}">
                <a16:creationId xmlns:a16="http://schemas.microsoft.com/office/drawing/2014/main" id="{5F801CE1-A674-4858-993A-69CAFF2AE0DA}"/>
              </a:ext>
            </a:extLst>
          </p:cNvPr>
          <p:cNvPicPr>
            <a:picLocks/>
          </p:cNvPicPr>
          <p:nvPr/>
        </p:nvPicPr>
        <p:blipFill rotWithShape="1">
          <a:blip r:embed="rId3">
            <a:extLst>
              <a:ext uri="{28A0092B-C50C-407E-A947-70E740481C1C}">
                <a14:useLocalDpi xmlns:a14="http://schemas.microsoft.com/office/drawing/2010/main" val="0"/>
              </a:ext>
            </a:extLst>
          </a:blip>
          <a:srcRect l="8694" r="6438" b="-3"/>
          <a:stretch/>
        </p:blipFill>
        <p:spPr>
          <a:xfrm>
            <a:off x="6096000" y="10"/>
            <a:ext cx="6092823" cy="6856310"/>
          </a:xfrm>
          <a:prstGeom prst="rect">
            <a:avLst/>
          </a:prstGeom>
          <a:ln>
            <a:noFill/>
          </a:ln>
          <a:effectLst/>
        </p:spPr>
      </p:pic>
      <p:sp>
        <p:nvSpPr>
          <p:cNvPr id="15" name="Rectangle 14">
            <a:extLst>
              <a:ext uri="{FF2B5EF4-FFF2-40B4-BE49-F238E27FC236}">
                <a16:creationId xmlns:a16="http://schemas.microsoft.com/office/drawing/2014/main" id="{C2E52CAC-158C-4DC7-AA1C-F582FFF73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557AD1F-B50D-459D-968C-122BAF1CB41D}"/>
              </a:ext>
            </a:extLst>
          </p:cNvPr>
          <p:cNvSpPr>
            <a:spLocks noGrp="1"/>
          </p:cNvSpPr>
          <p:nvPr>
            <p:ph type="title"/>
          </p:nvPr>
        </p:nvSpPr>
        <p:spPr>
          <a:xfrm>
            <a:off x="680321" y="753228"/>
            <a:ext cx="5041629" cy="1080938"/>
          </a:xfrm>
        </p:spPr>
        <p:txBody>
          <a:bodyPr>
            <a:normAutofit/>
          </a:bodyPr>
          <a:lstStyle/>
          <a:p>
            <a:r>
              <a:rPr lang="en-US" dirty="0"/>
              <a:t>Ma </a:t>
            </a:r>
            <a:r>
              <a:rPr lang="en-US" dirty="0" err="1"/>
              <a:t>trận</a:t>
            </a:r>
            <a:r>
              <a:rPr lang="en-US" dirty="0"/>
              <a:t> AHP đ</a:t>
            </a:r>
            <a:r>
              <a:rPr lang="vi-VN" dirty="0"/>
              <a:t>ư</a:t>
            </a:r>
            <a:r>
              <a:rPr lang="en-US" dirty="0" err="1"/>
              <a:t>ợc</a:t>
            </a:r>
            <a:r>
              <a:rPr lang="en-US" dirty="0"/>
              <a:t> </a:t>
            </a:r>
            <a:r>
              <a:rPr lang="en-US" dirty="0" err="1"/>
              <a:t>lập</a:t>
            </a:r>
            <a:r>
              <a:rPr lang="en-US" dirty="0"/>
              <a:t> ra </a:t>
            </a:r>
            <a:r>
              <a:rPr lang="en-US" dirty="0" err="1"/>
              <a:t>nh</a:t>
            </a:r>
            <a:r>
              <a:rPr lang="vi-VN" dirty="0"/>
              <a:t>ư</a:t>
            </a:r>
            <a:r>
              <a:rPr lang="en-US" dirty="0"/>
              <a:t> </a:t>
            </a:r>
            <a:r>
              <a:rPr lang="en-US" dirty="0" err="1"/>
              <a:t>sau</a:t>
            </a:r>
            <a:endParaRPr lang="en-US" dirty="0"/>
          </a:p>
        </p:txBody>
      </p:sp>
      <p:pic>
        <p:nvPicPr>
          <p:cNvPr id="17" name="Picture 16">
            <a:extLst>
              <a:ext uri="{FF2B5EF4-FFF2-40B4-BE49-F238E27FC236}">
                <a16:creationId xmlns:a16="http://schemas.microsoft.com/office/drawing/2014/main" id="{83211ECD-2CC2-43D9-A32B-E8669250EF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8" name="Content Placeholder 7">
            <a:extLst>
              <a:ext uri="{FF2B5EF4-FFF2-40B4-BE49-F238E27FC236}">
                <a16:creationId xmlns:a16="http://schemas.microsoft.com/office/drawing/2014/main" id="{3598BA17-5CFF-4E07-8326-4664930B3566}"/>
              </a:ext>
            </a:extLst>
          </p:cNvPr>
          <p:cNvSpPr>
            <a:spLocks noGrp="1"/>
          </p:cNvSpPr>
          <p:nvPr>
            <p:ph idx="1"/>
          </p:nvPr>
        </p:nvSpPr>
        <p:spPr>
          <a:xfrm>
            <a:off x="680322" y="2336873"/>
            <a:ext cx="5041628" cy="3599316"/>
          </a:xfrm>
        </p:spPr>
        <p:txBody>
          <a:bodyPr>
            <a:normAutofit/>
          </a:bodyPr>
          <a:lstStyle/>
          <a:p>
            <a:r>
              <a:rPr lang="en-US" dirty="0" err="1"/>
              <a:t>Từ</a:t>
            </a:r>
            <a:r>
              <a:rPr lang="en-US" dirty="0"/>
              <a:t> ma </a:t>
            </a:r>
            <a:r>
              <a:rPr lang="en-US" dirty="0" err="1"/>
              <a:t>trận</a:t>
            </a:r>
            <a:r>
              <a:rPr lang="en-US" dirty="0"/>
              <a:t> APH </a:t>
            </a:r>
            <a:r>
              <a:rPr lang="en-US" dirty="0" err="1"/>
              <a:t>tính</a:t>
            </a:r>
            <a:r>
              <a:rPr lang="en-US" dirty="0"/>
              <a:t> </a:t>
            </a:r>
            <a:r>
              <a:rPr lang="en-US" dirty="0" err="1"/>
              <a:t>được</a:t>
            </a:r>
            <a:r>
              <a:rPr lang="en-US" dirty="0"/>
              <a:t> </a:t>
            </a:r>
            <a:r>
              <a:rPr lang="en-US" dirty="0" err="1"/>
              <a:t>phân</a:t>
            </a:r>
            <a:r>
              <a:rPr lang="en-US" dirty="0"/>
              <a:t> </a:t>
            </a:r>
            <a:r>
              <a:rPr lang="en-US" dirty="0" err="1"/>
              <a:t>hạng</a:t>
            </a:r>
            <a:r>
              <a:rPr lang="en-US" dirty="0"/>
              <a:t> </a:t>
            </a:r>
            <a:r>
              <a:rPr lang="en-US" dirty="0" err="1"/>
              <a:t>của</a:t>
            </a:r>
            <a:r>
              <a:rPr lang="en-US" dirty="0"/>
              <a:t> </a:t>
            </a:r>
            <a:r>
              <a:rPr lang="en-US" dirty="0" err="1"/>
              <a:t>các</a:t>
            </a:r>
            <a:r>
              <a:rPr lang="en-US" dirty="0"/>
              <a:t> </a:t>
            </a:r>
            <a:r>
              <a:rPr lang="en-US" dirty="0" err="1"/>
              <a:t>rủi</a:t>
            </a:r>
            <a:r>
              <a:rPr lang="en-US" dirty="0"/>
              <a:t> </a:t>
            </a:r>
            <a:r>
              <a:rPr lang="en-US" dirty="0" err="1"/>
              <a:t>ro</a:t>
            </a:r>
            <a:r>
              <a:rPr lang="en-US" dirty="0"/>
              <a:t> </a:t>
            </a:r>
            <a:r>
              <a:rPr lang="en-US" dirty="0" err="1"/>
              <a:t>theo</a:t>
            </a:r>
            <a:r>
              <a:rPr lang="en-US" dirty="0"/>
              <a:t> </a:t>
            </a:r>
            <a:r>
              <a:rPr lang="en-US" dirty="0" err="1"/>
              <a:t>phần</a:t>
            </a:r>
            <a:r>
              <a:rPr lang="en-US" dirty="0"/>
              <a:t> </a:t>
            </a:r>
            <a:r>
              <a:rPr lang="en-US" dirty="0" err="1"/>
              <a:t>trăm</a:t>
            </a:r>
            <a:r>
              <a:rPr lang="en-US" dirty="0"/>
              <a:t>.</a:t>
            </a:r>
          </a:p>
          <a:p>
            <a:endParaRPr lang="en-US" sz="2000" dirty="0"/>
          </a:p>
        </p:txBody>
      </p:sp>
    </p:spTree>
    <p:extLst>
      <p:ext uri="{BB962C8B-B14F-4D97-AF65-F5344CB8AC3E}">
        <p14:creationId xmlns:p14="http://schemas.microsoft.com/office/powerpoint/2010/main" val="1857867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9E6B3-F378-4B16-9E40-659C70494CB5}"/>
              </a:ext>
            </a:extLst>
          </p:cNvPr>
          <p:cNvSpPr>
            <a:spLocks noGrp="1"/>
          </p:cNvSpPr>
          <p:nvPr>
            <p:ph type="title"/>
          </p:nvPr>
        </p:nvSpPr>
        <p:spPr/>
        <p:txBody>
          <a:bodyPr/>
          <a:lstStyle/>
          <a:p>
            <a:r>
              <a:rPr lang="en-US" dirty="0" err="1"/>
              <a:t>Kết</a:t>
            </a:r>
            <a:r>
              <a:rPr lang="en-US" dirty="0"/>
              <a:t> </a:t>
            </a:r>
            <a:r>
              <a:rPr lang="en-US" dirty="0" err="1"/>
              <a:t>quả</a:t>
            </a:r>
            <a:endParaRPr lang="en-US" dirty="0"/>
          </a:p>
        </p:txBody>
      </p:sp>
      <p:sp>
        <p:nvSpPr>
          <p:cNvPr id="3" name="Content Placeholder 2">
            <a:extLst>
              <a:ext uri="{FF2B5EF4-FFF2-40B4-BE49-F238E27FC236}">
                <a16:creationId xmlns:a16="http://schemas.microsoft.com/office/drawing/2014/main" id="{3657A6A7-3B8F-4109-83A8-4D6C5C8A280C}"/>
              </a:ext>
            </a:extLst>
          </p:cNvPr>
          <p:cNvSpPr>
            <a:spLocks noGrp="1"/>
          </p:cNvSpPr>
          <p:nvPr>
            <p:ph idx="1"/>
          </p:nvPr>
        </p:nvSpPr>
        <p:spPr/>
        <p:txBody>
          <a:bodyPr/>
          <a:lstStyle/>
          <a:p>
            <a:r>
              <a:rPr lang="en-US" dirty="0" err="1"/>
              <a:t>Các</a:t>
            </a:r>
            <a:r>
              <a:rPr lang="en-US" dirty="0"/>
              <a:t> </a:t>
            </a:r>
            <a:r>
              <a:rPr lang="en-US" dirty="0" err="1"/>
              <a:t>tác</a:t>
            </a:r>
            <a:r>
              <a:rPr lang="en-US" dirty="0"/>
              <a:t> </a:t>
            </a:r>
            <a:r>
              <a:rPr lang="en-US" dirty="0" err="1"/>
              <a:t>giả</a:t>
            </a:r>
            <a:r>
              <a:rPr lang="en-US" dirty="0"/>
              <a:t> </a:t>
            </a:r>
            <a:r>
              <a:rPr lang="en-US" dirty="0" err="1"/>
              <a:t>đã</a:t>
            </a:r>
            <a:r>
              <a:rPr lang="en-US" dirty="0"/>
              <a:t> </a:t>
            </a:r>
            <a:r>
              <a:rPr lang="en-US" dirty="0" err="1"/>
              <a:t>xây</a:t>
            </a:r>
            <a:r>
              <a:rPr lang="en-US" dirty="0"/>
              <a:t> </a:t>
            </a:r>
            <a:r>
              <a:rPr lang="en-US" dirty="0" err="1"/>
              <a:t>dựng</a:t>
            </a:r>
            <a:r>
              <a:rPr lang="en-US" dirty="0"/>
              <a:t> </a:t>
            </a:r>
            <a:r>
              <a:rPr lang="en-US" dirty="0" err="1"/>
              <a:t>được</a:t>
            </a:r>
            <a:r>
              <a:rPr lang="en-US" dirty="0"/>
              <a:t> </a:t>
            </a:r>
            <a:r>
              <a:rPr lang="en-US" dirty="0" err="1"/>
              <a:t>một</a:t>
            </a:r>
            <a:r>
              <a:rPr lang="en-US" dirty="0"/>
              <a:t> </a:t>
            </a:r>
            <a:r>
              <a:rPr lang="en-US" dirty="0" err="1"/>
              <a:t>Hệ</a:t>
            </a:r>
            <a:r>
              <a:rPr lang="en-US" dirty="0"/>
              <a:t> </a:t>
            </a:r>
            <a:r>
              <a:rPr lang="en-US" dirty="0" err="1"/>
              <a:t>hỗ</a:t>
            </a:r>
            <a:r>
              <a:rPr lang="en-US" dirty="0"/>
              <a:t> </a:t>
            </a:r>
            <a:r>
              <a:rPr lang="en-US" dirty="0" err="1"/>
              <a:t>trợ</a:t>
            </a:r>
            <a:r>
              <a:rPr lang="en-US" dirty="0"/>
              <a:t> </a:t>
            </a:r>
            <a:r>
              <a:rPr lang="en-US" dirty="0" err="1"/>
              <a:t>quyết</a:t>
            </a:r>
            <a:r>
              <a:rPr lang="en-US" dirty="0"/>
              <a:t> </a:t>
            </a:r>
            <a:r>
              <a:rPr lang="en-US" dirty="0" err="1"/>
              <a:t>định</a:t>
            </a:r>
            <a:r>
              <a:rPr lang="en-US" dirty="0"/>
              <a:t> </a:t>
            </a:r>
            <a:r>
              <a:rPr lang="en-US" dirty="0" err="1"/>
              <a:t>có</a:t>
            </a:r>
            <a:r>
              <a:rPr lang="en-US" dirty="0"/>
              <a:t> </a:t>
            </a:r>
            <a:r>
              <a:rPr lang="en-US" dirty="0" err="1"/>
              <a:t>hệ</a:t>
            </a:r>
            <a:r>
              <a:rPr lang="en-US" dirty="0"/>
              <a:t> </a:t>
            </a:r>
            <a:r>
              <a:rPr lang="en-US" dirty="0" err="1"/>
              <a:t>thống</a:t>
            </a:r>
            <a:r>
              <a:rPr lang="en-US" dirty="0"/>
              <a:t> . </a:t>
            </a:r>
            <a:r>
              <a:rPr lang="en-US" dirty="0" err="1"/>
              <a:t>Với</a:t>
            </a:r>
            <a:r>
              <a:rPr lang="en-US" dirty="0"/>
              <a:t> 49 </a:t>
            </a:r>
            <a:r>
              <a:rPr lang="en-US" dirty="0" err="1"/>
              <a:t>khía</a:t>
            </a:r>
            <a:r>
              <a:rPr lang="en-US" dirty="0"/>
              <a:t> </a:t>
            </a:r>
            <a:r>
              <a:rPr lang="en-US" dirty="0" err="1"/>
              <a:t>cạnh</a:t>
            </a:r>
            <a:r>
              <a:rPr lang="en-US" dirty="0"/>
              <a:t>, 524 </a:t>
            </a:r>
            <a:r>
              <a:rPr lang="en-US" dirty="0" err="1"/>
              <a:t>rủi</a:t>
            </a:r>
            <a:r>
              <a:rPr lang="en-US" dirty="0"/>
              <a:t> </a:t>
            </a:r>
            <a:r>
              <a:rPr lang="en-US" dirty="0" err="1"/>
              <a:t>ro</a:t>
            </a:r>
            <a:r>
              <a:rPr lang="en-US" dirty="0"/>
              <a:t> </a:t>
            </a:r>
            <a:r>
              <a:rPr lang="en-US" dirty="0" err="1"/>
              <a:t>có</a:t>
            </a:r>
            <a:r>
              <a:rPr lang="en-US" dirty="0"/>
              <a:t> </a:t>
            </a:r>
            <a:r>
              <a:rPr lang="en-US" dirty="0" err="1"/>
              <a:t>thể</a:t>
            </a:r>
            <a:r>
              <a:rPr lang="en-US" dirty="0"/>
              <a:t> </a:t>
            </a:r>
            <a:r>
              <a:rPr lang="en-US" dirty="0" err="1"/>
              <a:t>xảy</a:t>
            </a:r>
            <a:r>
              <a:rPr lang="en-US" dirty="0"/>
              <a:t> ra </a:t>
            </a:r>
            <a:r>
              <a:rPr lang="en-US" dirty="0" err="1"/>
              <a:t>đối</a:t>
            </a:r>
            <a:r>
              <a:rPr lang="en-US" dirty="0"/>
              <a:t> </a:t>
            </a:r>
            <a:r>
              <a:rPr lang="en-US" dirty="0" err="1"/>
              <a:t>với</a:t>
            </a:r>
            <a:r>
              <a:rPr lang="en-US" dirty="0"/>
              <a:t> </a:t>
            </a:r>
            <a:r>
              <a:rPr lang="en-US" dirty="0" err="1"/>
              <a:t>những</a:t>
            </a:r>
            <a:r>
              <a:rPr lang="en-US" dirty="0"/>
              <a:t> </a:t>
            </a:r>
            <a:r>
              <a:rPr lang="en-US" dirty="0" err="1"/>
              <a:t>khía</a:t>
            </a:r>
            <a:r>
              <a:rPr lang="en-US" dirty="0"/>
              <a:t> </a:t>
            </a:r>
            <a:r>
              <a:rPr lang="en-US" dirty="0" err="1"/>
              <a:t>cạnh</a:t>
            </a:r>
            <a:r>
              <a:rPr lang="en-US" dirty="0"/>
              <a:t> </a:t>
            </a:r>
            <a:r>
              <a:rPr lang="en-US" dirty="0" err="1"/>
              <a:t>này</a:t>
            </a:r>
            <a:r>
              <a:rPr lang="en-US" dirty="0"/>
              <a:t>. </a:t>
            </a:r>
          </a:p>
          <a:p>
            <a:r>
              <a:rPr lang="en-US" dirty="0" err="1"/>
              <a:t>Và</a:t>
            </a:r>
            <a:r>
              <a:rPr lang="en-US" dirty="0"/>
              <a:t> </a:t>
            </a:r>
            <a:r>
              <a:rPr lang="en-US" dirty="0" err="1"/>
              <a:t>nhờ</a:t>
            </a:r>
            <a:r>
              <a:rPr lang="en-US" dirty="0"/>
              <a:t> </a:t>
            </a:r>
            <a:r>
              <a:rPr lang="en-US" dirty="0" err="1"/>
              <a:t>vào</a:t>
            </a:r>
            <a:r>
              <a:rPr lang="en-US" dirty="0"/>
              <a:t> </a:t>
            </a:r>
            <a:r>
              <a:rPr lang="en-US" dirty="0" err="1"/>
              <a:t>hệ</a:t>
            </a:r>
            <a:r>
              <a:rPr lang="en-US" dirty="0"/>
              <a:t> </a:t>
            </a:r>
            <a:r>
              <a:rPr lang="en-US" dirty="0" err="1"/>
              <a:t>thống</a:t>
            </a:r>
            <a:r>
              <a:rPr lang="en-US" dirty="0"/>
              <a:t> SLR, </a:t>
            </a:r>
            <a:r>
              <a:rPr lang="en-US" dirty="0" err="1"/>
              <a:t>có</a:t>
            </a:r>
            <a:r>
              <a:rPr lang="en-US" dirty="0"/>
              <a:t> </a:t>
            </a:r>
            <a:r>
              <a:rPr lang="en-US" dirty="0" err="1"/>
              <a:t>được</a:t>
            </a:r>
            <a:r>
              <a:rPr lang="en-US" dirty="0"/>
              <a:t> 53 </a:t>
            </a:r>
            <a:r>
              <a:rPr lang="en-US" dirty="0" err="1"/>
              <a:t>câu</a:t>
            </a:r>
            <a:r>
              <a:rPr lang="en-US" dirty="0"/>
              <a:t> </a:t>
            </a:r>
            <a:r>
              <a:rPr lang="en-US" dirty="0" err="1"/>
              <a:t>hỏi</a:t>
            </a:r>
            <a:r>
              <a:rPr lang="en-US" dirty="0"/>
              <a:t> </a:t>
            </a:r>
            <a:r>
              <a:rPr lang="en-US" dirty="0" err="1"/>
              <a:t>và</a:t>
            </a:r>
            <a:r>
              <a:rPr lang="en-US" dirty="0"/>
              <a:t> 163 </a:t>
            </a:r>
            <a:r>
              <a:rPr lang="en-US" dirty="0" err="1"/>
              <a:t>quy</a:t>
            </a:r>
            <a:r>
              <a:rPr lang="en-US" dirty="0"/>
              <a:t> </a:t>
            </a:r>
            <a:r>
              <a:rPr lang="en-US" dirty="0" err="1"/>
              <a:t>tắc</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những</a:t>
            </a:r>
            <a:r>
              <a:rPr lang="en-US" dirty="0"/>
              <a:t> </a:t>
            </a:r>
            <a:r>
              <a:rPr lang="en-US" dirty="0" err="1"/>
              <a:t>câu</a:t>
            </a:r>
            <a:r>
              <a:rPr lang="en-US" dirty="0"/>
              <a:t> </a:t>
            </a:r>
            <a:r>
              <a:rPr lang="en-US" dirty="0" err="1"/>
              <a:t>hỏi</a:t>
            </a:r>
            <a:r>
              <a:rPr lang="en-US" dirty="0"/>
              <a:t> </a:t>
            </a:r>
            <a:r>
              <a:rPr lang="en-US" dirty="0" err="1"/>
              <a:t>này</a:t>
            </a:r>
            <a:r>
              <a:rPr lang="en-US" dirty="0"/>
              <a:t>.</a:t>
            </a:r>
          </a:p>
          <a:p>
            <a:endParaRPr lang="en-US" dirty="0"/>
          </a:p>
          <a:p>
            <a:endParaRPr lang="en-US" dirty="0"/>
          </a:p>
        </p:txBody>
      </p:sp>
    </p:spTree>
    <p:extLst>
      <p:ext uri="{BB962C8B-B14F-4D97-AF65-F5344CB8AC3E}">
        <p14:creationId xmlns:p14="http://schemas.microsoft.com/office/powerpoint/2010/main" val="1160795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E0EDD-EB04-4939-B42A-A6DB28AC87EF}"/>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DA8E42EE-8F01-452A-A1FE-F5F09DF95ED6}"/>
              </a:ext>
            </a:extLst>
          </p:cNvPr>
          <p:cNvGraphicFramePr>
            <a:graphicFrameLocks noGrp="1"/>
          </p:cNvGraphicFramePr>
          <p:nvPr>
            <p:ph idx="1"/>
            <p:extLst>
              <p:ext uri="{D42A27DB-BD31-4B8C-83A1-F6EECF244321}">
                <p14:modId xmlns:p14="http://schemas.microsoft.com/office/powerpoint/2010/main" val="1246224554"/>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0853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39AE-9BFC-4CA4-95F4-6C8A5A28DE7C}"/>
              </a:ext>
            </a:extLst>
          </p:cNvPr>
          <p:cNvSpPr>
            <a:spLocks noGrp="1"/>
          </p:cNvSpPr>
          <p:nvPr>
            <p:ph type="title"/>
          </p:nvPr>
        </p:nvSpPr>
        <p:spPr/>
        <p:txBody>
          <a:bodyPr/>
          <a:lstStyle/>
          <a:p>
            <a:r>
              <a:rPr lang="en-US" dirty="0" err="1"/>
              <a:t>Giới</a:t>
            </a:r>
            <a:r>
              <a:rPr lang="en-US" dirty="0"/>
              <a:t> </a:t>
            </a:r>
            <a:r>
              <a:rPr lang="en-US" dirty="0" err="1"/>
              <a:t>hạn</a:t>
            </a:r>
            <a:r>
              <a:rPr lang="en-US" dirty="0"/>
              <a:t> </a:t>
            </a:r>
            <a:r>
              <a:rPr lang="en-US" dirty="0" err="1"/>
              <a:t>của</a:t>
            </a:r>
            <a:r>
              <a:rPr lang="en-US" dirty="0"/>
              <a:t> </a:t>
            </a:r>
            <a:r>
              <a:rPr lang="en-US" dirty="0" err="1"/>
              <a:t>đề</a:t>
            </a:r>
            <a:r>
              <a:rPr lang="en-US" dirty="0"/>
              <a:t> </a:t>
            </a:r>
            <a:r>
              <a:rPr lang="en-US" dirty="0" err="1"/>
              <a:t>tài</a:t>
            </a:r>
            <a:endParaRPr lang="en-US" dirty="0"/>
          </a:p>
        </p:txBody>
      </p:sp>
      <p:sp>
        <p:nvSpPr>
          <p:cNvPr id="3" name="Content Placeholder 2">
            <a:extLst>
              <a:ext uri="{FF2B5EF4-FFF2-40B4-BE49-F238E27FC236}">
                <a16:creationId xmlns:a16="http://schemas.microsoft.com/office/drawing/2014/main" id="{9551CE05-BEAF-424C-8961-308FE47AE0A7}"/>
              </a:ext>
            </a:extLst>
          </p:cNvPr>
          <p:cNvSpPr>
            <a:spLocks noGrp="1"/>
          </p:cNvSpPr>
          <p:nvPr>
            <p:ph idx="1"/>
          </p:nvPr>
        </p:nvSpPr>
        <p:spPr/>
        <p:txBody>
          <a:bodyPr/>
          <a:lstStyle/>
          <a:p>
            <a:r>
              <a:rPr lang="en-US" dirty="0" err="1"/>
              <a:t>sự</a:t>
            </a:r>
            <a:r>
              <a:rPr lang="en-US" dirty="0"/>
              <a:t> </a:t>
            </a:r>
            <a:r>
              <a:rPr lang="en-US" dirty="0" err="1"/>
              <a:t>thiên</a:t>
            </a:r>
            <a:r>
              <a:rPr lang="en-US" dirty="0"/>
              <a:t> </a:t>
            </a:r>
            <a:r>
              <a:rPr lang="en-US" dirty="0" err="1"/>
              <a:t>vị</a:t>
            </a:r>
            <a:r>
              <a:rPr lang="en-US" dirty="0"/>
              <a:t> </a:t>
            </a:r>
            <a:r>
              <a:rPr lang="en-US" dirty="0" err="1"/>
              <a:t>của</a:t>
            </a:r>
            <a:r>
              <a:rPr lang="en-US" dirty="0"/>
              <a:t> </a:t>
            </a:r>
            <a:r>
              <a:rPr lang="en-US" dirty="0" err="1"/>
              <a:t>các</a:t>
            </a:r>
            <a:r>
              <a:rPr lang="en-US" dirty="0"/>
              <a:t> </a:t>
            </a:r>
            <a:r>
              <a:rPr lang="en-US" dirty="0" err="1"/>
              <a:t>tác</a:t>
            </a:r>
            <a:r>
              <a:rPr lang="en-US" dirty="0"/>
              <a:t> </a:t>
            </a:r>
            <a:r>
              <a:rPr lang="en-US" dirty="0" err="1"/>
              <a:t>giả</a:t>
            </a:r>
            <a:r>
              <a:rPr lang="en-US" dirty="0"/>
              <a:t> </a:t>
            </a:r>
            <a:r>
              <a:rPr lang="en-US" dirty="0" err="1"/>
              <a:t>trong</a:t>
            </a:r>
            <a:r>
              <a:rPr lang="en-US" dirty="0"/>
              <a:t> </a:t>
            </a:r>
            <a:r>
              <a:rPr lang="en-US" dirty="0" err="1"/>
              <a:t>việc</a:t>
            </a:r>
            <a:r>
              <a:rPr lang="en-US" dirty="0"/>
              <a:t> </a:t>
            </a:r>
            <a:r>
              <a:rPr lang="en-US" dirty="0" err="1"/>
              <a:t>xác</a:t>
            </a:r>
            <a:r>
              <a:rPr lang="en-US" dirty="0"/>
              <a:t> </a:t>
            </a:r>
            <a:r>
              <a:rPr lang="en-US" dirty="0" err="1"/>
              <a:t>định</a:t>
            </a:r>
            <a:r>
              <a:rPr lang="en-US" dirty="0"/>
              <a:t> </a:t>
            </a:r>
            <a:r>
              <a:rPr lang="en-US" dirty="0" err="1"/>
              <a:t>và</a:t>
            </a:r>
            <a:r>
              <a:rPr lang="en-US" dirty="0"/>
              <a:t> </a:t>
            </a:r>
            <a:r>
              <a:rPr lang="en-US" dirty="0" err="1"/>
              <a:t>định</a:t>
            </a:r>
            <a:r>
              <a:rPr lang="en-US" dirty="0"/>
              <a:t> </a:t>
            </a:r>
            <a:r>
              <a:rPr lang="en-US" dirty="0" err="1"/>
              <a:t>nghĩa</a:t>
            </a:r>
            <a:r>
              <a:rPr lang="en-US" dirty="0"/>
              <a:t> </a:t>
            </a:r>
            <a:r>
              <a:rPr lang="en-US" dirty="0" err="1"/>
              <a:t>các</a:t>
            </a:r>
            <a:r>
              <a:rPr lang="en-US" dirty="0"/>
              <a:t> </a:t>
            </a:r>
            <a:r>
              <a:rPr lang="en-US" dirty="0" err="1"/>
              <a:t>phương</a:t>
            </a:r>
            <a:r>
              <a:rPr lang="en-US" dirty="0"/>
              <a:t> </a:t>
            </a:r>
            <a:r>
              <a:rPr lang="en-US" dirty="0" err="1"/>
              <a:t>diện</a:t>
            </a:r>
            <a:r>
              <a:rPr lang="en-US" dirty="0"/>
              <a:t>, </a:t>
            </a:r>
            <a:r>
              <a:rPr lang="en-US" dirty="0" err="1"/>
              <a:t>các</a:t>
            </a:r>
            <a:r>
              <a:rPr lang="en-US" dirty="0"/>
              <a:t> </a:t>
            </a:r>
            <a:r>
              <a:rPr lang="en-US" dirty="0" err="1"/>
              <a:t>rủi</a:t>
            </a:r>
            <a:r>
              <a:rPr lang="en-US" dirty="0"/>
              <a:t> </a:t>
            </a:r>
            <a:r>
              <a:rPr lang="en-US" dirty="0" err="1"/>
              <a:t>ro</a:t>
            </a:r>
            <a:r>
              <a:rPr lang="en-US" dirty="0"/>
              <a:t> </a:t>
            </a:r>
            <a:r>
              <a:rPr lang="en-US" dirty="0" err="1"/>
              <a:t>và</a:t>
            </a:r>
            <a:r>
              <a:rPr lang="en-US" dirty="0"/>
              <a:t> </a:t>
            </a:r>
            <a:r>
              <a:rPr lang="en-US" dirty="0" err="1"/>
              <a:t>các</a:t>
            </a:r>
            <a:r>
              <a:rPr lang="en-US" dirty="0"/>
              <a:t> </a:t>
            </a:r>
            <a:r>
              <a:rPr lang="en-US" dirty="0" err="1"/>
              <a:t>chiến</a:t>
            </a:r>
            <a:r>
              <a:rPr lang="en-US" dirty="0"/>
              <a:t> </a:t>
            </a:r>
            <a:r>
              <a:rPr lang="en-US" dirty="0" err="1"/>
              <a:t>dịch</a:t>
            </a:r>
            <a:r>
              <a:rPr lang="en-US" dirty="0"/>
              <a:t> </a:t>
            </a:r>
            <a:r>
              <a:rPr lang="en-US" dirty="0" err="1"/>
              <a:t>quản</a:t>
            </a:r>
            <a:r>
              <a:rPr lang="en-US" dirty="0"/>
              <a:t> </a:t>
            </a:r>
            <a:r>
              <a:rPr lang="en-US" dirty="0" err="1"/>
              <a:t>lý</a:t>
            </a:r>
            <a:r>
              <a:rPr lang="en-US" dirty="0"/>
              <a:t>. </a:t>
            </a:r>
          </a:p>
          <a:p>
            <a:r>
              <a:rPr lang="en-US" dirty="0" err="1"/>
              <a:t>Tuy</a:t>
            </a:r>
            <a:r>
              <a:rPr lang="en-US" dirty="0"/>
              <a:t> </a:t>
            </a:r>
            <a:r>
              <a:rPr lang="en-US" dirty="0" err="1"/>
              <a:t>nhiên</a:t>
            </a:r>
            <a:r>
              <a:rPr lang="en-US" dirty="0"/>
              <a:t>, </a:t>
            </a:r>
            <a:r>
              <a:rPr lang="en-US" dirty="0" err="1"/>
              <a:t>một</a:t>
            </a:r>
            <a:r>
              <a:rPr lang="en-US" dirty="0"/>
              <a:t> </a:t>
            </a:r>
            <a:r>
              <a:rPr lang="en-US" dirty="0" err="1"/>
              <a:t>số</a:t>
            </a:r>
            <a:r>
              <a:rPr lang="en-US" dirty="0"/>
              <a:t> </a:t>
            </a:r>
            <a:r>
              <a:rPr lang="en-US" dirty="0" err="1"/>
              <a:t>biện</a:t>
            </a:r>
            <a:r>
              <a:rPr lang="en-US" dirty="0"/>
              <a:t> </a:t>
            </a:r>
            <a:r>
              <a:rPr lang="en-US" dirty="0" err="1"/>
              <a:t>pháp</a:t>
            </a:r>
            <a:r>
              <a:rPr lang="en-US" dirty="0"/>
              <a:t> </a:t>
            </a:r>
            <a:r>
              <a:rPr lang="en-US" dirty="0" err="1"/>
              <a:t>đã</a:t>
            </a:r>
            <a:r>
              <a:rPr lang="en-US" dirty="0"/>
              <a:t> </a:t>
            </a:r>
            <a:r>
              <a:rPr lang="en-US" dirty="0" err="1"/>
              <a:t>được</a:t>
            </a:r>
            <a:r>
              <a:rPr lang="en-US" dirty="0"/>
              <a:t> </a:t>
            </a:r>
            <a:r>
              <a:rPr lang="en-US" dirty="0" err="1"/>
              <a:t>thực</a:t>
            </a:r>
            <a:r>
              <a:rPr lang="en-US" dirty="0"/>
              <a:t> </a:t>
            </a:r>
            <a:r>
              <a:rPr lang="en-US" dirty="0" err="1"/>
              <a:t>thi</a:t>
            </a:r>
            <a:r>
              <a:rPr lang="en-US" dirty="0"/>
              <a:t> </a:t>
            </a:r>
            <a:r>
              <a:rPr lang="en-US" dirty="0" err="1"/>
              <a:t>để</a:t>
            </a:r>
            <a:r>
              <a:rPr lang="en-US" dirty="0"/>
              <a:t> </a:t>
            </a:r>
            <a:r>
              <a:rPr lang="en-US" dirty="0" err="1"/>
              <a:t>giảm</a:t>
            </a:r>
            <a:r>
              <a:rPr lang="en-US" dirty="0"/>
              <a:t> </a:t>
            </a:r>
            <a:r>
              <a:rPr lang="en-US" dirty="0" err="1"/>
              <a:t>thiểu</a:t>
            </a:r>
            <a:r>
              <a:rPr lang="en-US" dirty="0"/>
              <a:t> </a:t>
            </a:r>
            <a:r>
              <a:rPr lang="en-US" dirty="0" err="1"/>
              <a:t>sự</a:t>
            </a:r>
            <a:r>
              <a:rPr lang="en-US" dirty="0"/>
              <a:t> </a:t>
            </a:r>
            <a:r>
              <a:rPr lang="en-US" dirty="0" err="1"/>
              <a:t>lựa</a:t>
            </a:r>
            <a:r>
              <a:rPr lang="en-US" dirty="0"/>
              <a:t> </a:t>
            </a:r>
            <a:r>
              <a:rPr lang="en-US" dirty="0" err="1"/>
              <a:t>chọn</a:t>
            </a:r>
            <a:r>
              <a:rPr lang="en-US" dirty="0"/>
              <a:t> </a:t>
            </a:r>
            <a:r>
              <a:rPr lang="en-US" dirty="0" err="1"/>
              <a:t>chủ</a:t>
            </a:r>
            <a:r>
              <a:rPr lang="en-US" dirty="0"/>
              <a:t> </a:t>
            </a:r>
            <a:r>
              <a:rPr lang="en-US" dirty="0" err="1"/>
              <a:t>quan</a:t>
            </a:r>
            <a:r>
              <a:rPr lang="en-US" dirty="0"/>
              <a:t> </a:t>
            </a:r>
            <a:r>
              <a:rPr lang="en-US" dirty="0" err="1"/>
              <a:t>này</a:t>
            </a:r>
            <a:endParaRPr lang="en-US" dirty="0"/>
          </a:p>
          <a:p>
            <a:r>
              <a:rPr lang="en-US" dirty="0" err="1"/>
              <a:t>Hơn</a:t>
            </a:r>
            <a:r>
              <a:rPr lang="en-US" dirty="0"/>
              <a:t> </a:t>
            </a:r>
            <a:r>
              <a:rPr lang="en-US" dirty="0" err="1"/>
              <a:t>thế</a:t>
            </a:r>
            <a:r>
              <a:rPr lang="en-US" dirty="0"/>
              <a:t> </a:t>
            </a:r>
            <a:r>
              <a:rPr lang="en-US" dirty="0" err="1"/>
              <a:t>nữa</a:t>
            </a:r>
            <a:r>
              <a:rPr lang="en-US" dirty="0"/>
              <a:t>, </a:t>
            </a:r>
            <a:r>
              <a:rPr lang="en-US" dirty="0" err="1"/>
              <a:t>hai</a:t>
            </a:r>
            <a:r>
              <a:rPr lang="en-US" dirty="0"/>
              <a:t> </a:t>
            </a:r>
            <a:r>
              <a:rPr lang="en-US" dirty="0" err="1"/>
              <a:t>loại</a:t>
            </a:r>
            <a:r>
              <a:rPr lang="en-US" dirty="0"/>
              <a:t> </a:t>
            </a:r>
            <a:r>
              <a:rPr lang="en-US" dirty="0" err="1"/>
              <a:t>trường</a:t>
            </a:r>
            <a:r>
              <a:rPr lang="en-US" dirty="0"/>
              <a:t> </a:t>
            </a:r>
            <a:r>
              <a:rPr lang="en-US" dirty="0" err="1"/>
              <a:t>hợp</a:t>
            </a:r>
            <a:r>
              <a:rPr lang="en-US" dirty="0"/>
              <a:t> </a:t>
            </a:r>
            <a:r>
              <a:rPr lang="en-US" dirty="0" err="1"/>
              <a:t>nghiên</a:t>
            </a:r>
            <a:r>
              <a:rPr lang="en-US" dirty="0"/>
              <a:t> </a:t>
            </a:r>
            <a:r>
              <a:rPr lang="en-US" dirty="0" err="1"/>
              <a:t>cứu</a:t>
            </a:r>
            <a:r>
              <a:rPr lang="en-US" dirty="0"/>
              <a:t> </a:t>
            </a:r>
            <a:r>
              <a:rPr lang="en-US" dirty="0" err="1"/>
              <a:t>đã</a:t>
            </a:r>
            <a:r>
              <a:rPr lang="en-US" dirty="0"/>
              <a:t> </a:t>
            </a:r>
            <a:r>
              <a:rPr lang="en-US" dirty="0" err="1"/>
              <a:t>được</a:t>
            </a:r>
            <a:r>
              <a:rPr lang="en-US" dirty="0"/>
              <a:t> </a:t>
            </a:r>
            <a:r>
              <a:rPr lang="en-US" dirty="0" err="1"/>
              <a:t>tiến</a:t>
            </a:r>
            <a:r>
              <a:rPr lang="en-US" dirty="0"/>
              <a:t> </a:t>
            </a:r>
            <a:r>
              <a:rPr lang="en-US" dirty="0" err="1"/>
              <a:t>hành</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tính</a:t>
            </a:r>
            <a:r>
              <a:rPr lang="en-US" dirty="0"/>
              <a:t> </a:t>
            </a:r>
            <a:r>
              <a:rPr lang="en-US" dirty="0" err="1"/>
              <a:t>khả</a:t>
            </a:r>
            <a:r>
              <a:rPr lang="en-US" dirty="0"/>
              <a:t> </a:t>
            </a:r>
            <a:r>
              <a:rPr lang="en-US" dirty="0" err="1"/>
              <a:t>dụng</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hỗ</a:t>
            </a:r>
            <a:r>
              <a:rPr lang="en-US" dirty="0"/>
              <a:t> </a:t>
            </a:r>
            <a:r>
              <a:rPr lang="en-US" dirty="0" err="1"/>
              <a:t>trợ</a:t>
            </a:r>
            <a:r>
              <a:rPr lang="en-US" dirty="0"/>
              <a:t> </a:t>
            </a:r>
            <a:r>
              <a:rPr lang="en-US" dirty="0" err="1"/>
              <a:t>quyết</a:t>
            </a:r>
            <a:r>
              <a:rPr lang="en-US" dirty="0"/>
              <a:t> </a:t>
            </a:r>
            <a:r>
              <a:rPr lang="en-US" dirty="0" err="1"/>
              <a:t>định</a:t>
            </a:r>
            <a:r>
              <a:rPr lang="en-US" dirty="0"/>
              <a:t> (DSS) </a:t>
            </a:r>
            <a:r>
              <a:rPr lang="en-US" dirty="0" err="1"/>
              <a:t>đã</a:t>
            </a:r>
            <a:r>
              <a:rPr lang="en-US" dirty="0"/>
              <a:t> </a:t>
            </a:r>
            <a:r>
              <a:rPr lang="en-US" dirty="0" err="1"/>
              <a:t>đề</a:t>
            </a:r>
            <a:r>
              <a:rPr lang="en-US" dirty="0"/>
              <a:t> </a:t>
            </a:r>
            <a:r>
              <a:rPr lang="en-US" dirty="0" err="1"/>
              <a:t>xuất</a:t>
            </a:r>
            <a:r>
              <a:rPr lang="en-US" dirty="0"/>
              <a:t>.</a:t>
            </a:r>
          </a:p>
          <a:p>
            <a:endParaRPr lang="en-US" dirty="0"/>
          </a:p>
        </p:txBody>
      </p:sp>
    </p:spTree>
    <p:extLst>
      <p:ext uri="{BB962C8B-B14F-4D97-AF65-F5344CB8AC3E}">
        <p14:creationId xmlns:p14="http://schemas.microsoft.com/office/powerpoint/2010/main" val="2835049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4FF5-8FE9-456C-A66A-F7253C38A90A}"/>
              </a:ext>
            </a:extLst>
          </p:cNvPr>
          <p:cNvSpPr>
            <a:spLocks noGrp="1"/>
          </p:cNvSpPr>
          <p:nvPr>
            <p:ph type="title"/>
          </p:nvPr>
        </p:nvSpPr>
        <p:spPr/>
        <p:txBody>
          <a:bodyPr/>
          <a:lstStyle/>
          <a:p>
            <a:r>
              <a:rPr lang="en-US" b="1" dirty="0" err="1"/>
              <a:t>Khả</a:t>
            </a:r>
            <a:r>
              <a:rPr lang="en-US" b="1" dirty="0"/>
              <a:t> </a:t>
            </a:r>
            <a:r>
              <a:rPr lang="en-US" b="1" dirty="0" err="1"/>
              <a:t>năng</a:t>
            </a:r>
            <a:r>
              <a:rPr lang="en-US" b="1" dirty="0"/>
              <a:t> </a:t>
            </a:r>
            <a:r>
              <a:rPr lang="en-US" b="1" dirty="0" err="1"/>
              <a:t>kế</a:t>
            </a:r>
            <a:r>
              <a:rPr lang="en-US" b="1" dirty="0"/>
              <a:t> </a:t>
            </a:r>
            <a:r>
              <a:rPr lang="en-US" b="1" dirty="0" err="1"/>
              <a:t>thừa</a:t>
            </a:r>
            <a:r>
              <a:rPr lang="en-US" b="1" dirty="0"/>
              <a:t>, </a:t>
            </a:r>
            <a:r>
              <a:rPr lang="en-US" b="1" dirty="0" err="1"/>
              <a:t>áp</a:t>
            </a:r>
            <a:r>
              <a:rPr lang="en-US" b="1" dirty="0"/>
              <a:t> </a:t>
            </a:r>
            <a:r>
              <a:rPr lang="en-US" b="1" dirty="0" err="1"/>
              <a:t>dụng</a:t>
            </a:r>
            <a:br>
              <a:rPr lang="en-US" b="1" dirty="0"/>
            </a:br>
            <a:endParaRPr lang="en-US" dirty="0"/>
          </a:p>
        </p:txBody>
      </p:sp>
      <p:sp>
        <p:nvSpPr>
          <p:cNvPr id="3" name="Content Placeholder 2">
            <a:extLst>
              <a:ext uri="{FF2B5EF4-FFF2-40B4-BE49-F238E27FC236}">
                <a16:creationId xmlns:a16="http://schemas.microsoft.com/office/drawing/2014/main" id="{D42C38C5-D802-468C-98BE-18AC3E6AE17F}"/>
              </a:ext>
            </a:extLst>
          </p:cNvPr>
          <p:cNvSpPr>
            <a:spLocks noGrp="1"/>
          </p:cNvSpPr>
          <p:nvPr>
            <p:ph idx="1"/>
          </p:nvPr>
        </p:nvSpPr>
        <p:spPr/>
        <p:txBody>
          <a:bodyPr>
            <a:normAutofit/>
          </a:bodyPr>
          <a:lstStyle/>
          <a:p>
            <a:r>
              <a:rPr lang="en-US" dirty="0" err="1"/>
              <a:t>Phát</a:t>
            </a:r>
            <a:r>
              <a:rPr lang="en-US" dirty="0"/>
              <a:t> </a:t>
            </a:r>
            <a:r>
              <a:rPr lang="en-US" dirty="0" err="1"/>
              <a:t>hiện</a:t>
            </a:r>
            <a:r>
              <a:rPr lang="en-US" dirty="0"/>
              <a:t> </a:t>
            </a:r>
            <a:r>
              <a:rPr lang="en-US" dirty="0" err="1"/>
              <a:t>sự</a:t>
            </a:r>
            <a:r>
              <a:rPr lang="en-US" dirty="0"/>
              <a:t> </a:t>
            </a:r>
            <a:r>
              <a:rPr lang="en-US" dirty="0" err="1"/>
              <a:t>thay</a:t>
            </a:r>
            <a:r>
              <a:rPr lang="en-US" dirty="0"/>
              <a:t> </a:t>
            </a:r>
            <a:r>
              <a:rPr lang="en-US" dirty="0" err="1"/>
              <a:t>đổi</a:t>
            </a:r>
            <a:r>
              <a:rPr lang="en-US" dirty="0"/>
              <a:t> ở </a:t>
            </a:r>
            <a:r>
              <a:rPr lang="en-US" dirty="0" err="1"/>
              <a:t>đầu</a:t>
            </a:r>
            <a:r>
              <a:rPr lang="en-US" dirty="0"/>
              <a:t> ra </a:t>
            </a:r>
            <a:r>
              <a:rPr lang="en-US" dirty="0" err="1"/>
              <a:t>của</a:t>
            </a:r>
            <a:r>
              <a:rPr lang="en-US" dirty="0"/>
              <a:t> DSS </a:t>
            </a:r>
            <a:r>
              <a:rPr lang="en-US" dirty="0" err="1"/>
              <a:t>tại</a:t>
            </a:r>
            <a:r>
              <a:rPr lang="en-US" dirty="0"/>
              <a:t> </a:t>
            </a:r>
            <a:r>
              <a:rPr lang="en-US" dirty="0" err="1"/>
              <a:t>các</a:t>
            </a:r>
            <a:r>
              <a:rPr lang="en-US" dirty="0"/>
              <a:t> </a:t>
            </a:r>
            <a:r>
              <a:rPr lang="en-US" dirty="0" err="1"/>
              <a:t>giai</a:t>
            </a:r>
            <a:r>
              <a:rPr lang="en-US" dirty="0"/>
              <a:t> </a:t>
            </a:r>
            <a:r>
              <a:rPr lang="en-US" dirty="0" err="1"/>
              <a:t>đoạn</a:t>
            </a:r>
            <a:r>
              <a:rPr lang="en-US" dirty="0"/>
              <a:t> </a:t>
            </a:r>
            <a:r>
              <a:rPr lang="en-US" dirty="0" err="1"/>
              <a:t>khác</a:t>
            </a:r>
            <a:r>
              <a:rPr lang="en-US" dirty="0"/>
              <a:t> </a:t>
            </a:r>
            <a:r>
              <a:rPr lang="en-US" dirty="0" err="1"/>
              <a:t>nhau</a:t>
            </a:r>
            <a:r>
              <a:rPr lang="en-US" dirty="0"/>
              <a:t> </a:t>
            </a:r>
            <a:r>
              <a:rPr lang="en-US" dirty="0" err="1"/>
              <a:t>của</a:t>
            </a:r>
            <a:r>
              <a:rPr lang="en-US" dirty="0"/>
              <a:t> </a:t>
            </a:r>
            <a:r>
              <a:rPr lang="en-US" dirty="0" err="1"/>
              <a:t>dự</a:t>
            </a:r>
            <a:r>
              <a:rPr lang="en-US" dirty="0"/>
              <a:t> </a:t>
            </a:r>
            <a:r>
              <a:rPr lang="en-US" dirty="0" err="1"/>
              <a:t>án</a:t>
            </a:r>
            <a:r>
              <a:rPr lang="en-US" dirty="0"/>
              <a:t>. </a:t>
            </a:r>
          </a:p>
          <a:p>
            <a:r>
              <a:rPr lang="en-US" dirty="0" err="1"/>
              <a:t>Định</a:t>
            </a:r>
            <a:r>
              <a:rPr lang="en-US" dirty="0"/>
              <a:t> </a:t>
            </a:r>
            <a:r>
              <a:rPr lang="en-US" dirty="0" err="1"/>
              <a:t>lượng</a:t>
            </a:r>
            <a:r>
              <a:rPr lang="en-US" dirty="0"/>
              <a:t> </a:t>
            </a:r>
            <a:r>
              <a:rPr lang="en-US" dirty="0" err="1"/>
              <a:t>và</a:t>
            </a:r>
            <a:r>
              <a:rPr lang="en-US" dirty="0"/>
              <a:t> </a:t>
            </a:r>
            <a:r>
              <a:rPr lang="en-US" dirty="0" err="1"/>
              <a:t>xem</a:t>
            </a:r>
            <a:r>
              <a:rPr lang="en-US" dirty="0"/>
              <a:t> </a:t>
            </a:r>
            <a:r>
              <a:rPr lang="en-US" dirty="0" err="1"/>
              <a:t>xét</a:t>
            </a:r>
            <a:r>
              <a:rPr lang="en-US" dirty="0"/>
              <a:t> </a:t>
            </a:r>
            <a:r>
              <a:rPr lang="en-US" dirty="0" err="1"/>
              <a:t>lợi</a:t>
            </a:r>
            <a:r>
              <a:rPr lang="en-US" dirty="0"/>
              <a:t> </a:t>
            </a:r>
            <a:r>
              <a:rPr lang="en-US" dirty="0" err="1"/>
              <a:t>ích</a:t>
            </a:r>
            <a:r>
              <a:rPr lang="en-US" dirty="0"/>
              <a:t> </a:t>
            </a:r>
            <a:r>
              <a:rPr lang="en-US" dirty="0" err="1"/>
              <a:t>tương</a:t>
            </a:r>
            <a:r>
              <a:rPr lang="en-US" dirty="0"/>
              <a:t> </a:t>
            </a:r>
            <a:r>
              <a:rPr lang="en-US" dirty="0" err="1"/>
              <a:t>quan</a:t>
            </a:r>
            <a:r>
              <a:rPr lang="en-US" dirty="0"/>
              <a:t> </a:t>
            </a:r>
            <a:r>
              <a:rPr lang="en-US" dirty="0" err="1"/>
              <a:t>của</a:t>
            </a:r>
            <a:r>
              <a:rPr lang="en-US" dirty="0"/>
              <a:t> DSS </a:t>
            </a:r>
            <a:r>
              <a:rPr lang="en-US" dirty="0" err="1"/>
              <a:t>trong</a:t>
            </a:r>
            <a:r>
              <a:rPr lang="en-US" dirty="0"/>
              <a:t> </a:t>
            </a:r>
            <a:r>
              <a:rPr lang="en-US" dirty="0" err="1"/>
              <a:t>thiết</a:t>
            </a:r>
            <a:r>
              <a:rPr lang="en-US" dirty="0"/>
              <a:t> </a:t>
            </a:r>
            <a:r>
              <a:rPr lang="en-US" dirty="0" err="1"/>
              <a:t>lập</a:t>
            </a:r>
            <a:r>
              <a:rPr lang="en-US" dirty="0"/>
              <a:t> </a:t>
            </a:r>
            <a:r>
              <a:rPr lang="en-US" dirty="0" err="1"/>
              <a:t>một</a:t>
            </a:r>
            <a:r>
              <a:rPr lang="en-US" dirty="0"/>
              <a:t> </a:t>
            </a:r>
            <a:r>
              <a:rPr lang="en-US" dirty="0" err="1"/>
              <a:t>dự</a:t>
            </a:r>
            <a:r>
              <a:rPr lang="en-US" dirty="0"/>
              <a:t> </a:t>
            </a:r>
            <a:r>
              <a:rPr lang="en-US" dirty="0" err="1"/>
              <a:t>án</a:t>
            </a:r>
            <a:r>
              <a:rPr lang="en-US" dirty="0"/>
              <a:t> </a:t>
            </a:r>
            <a:r>
              <a:rPr lang="en-US" dirty="0" err="1"/>
              <a:t>thật</a:t>
            </a:r>
            <a:r>
              <a:rPr lang="en-US" dirty="0"/>
              <a:t>. </a:t>
            </a:r>
          </a:p>
          <a:p>
            <a:pPr lvl="1"/>
            <a:r>
              <a:rPr lang="en-US" dirty="0" err="1"/>
              <a:t>Việc</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bằng</a:t>
            </a:r>
            <a:r>
              <a:rPr lang="en-US" dirty="0"/>
              <a:t> </a:t>
            </a:r>
            <a:r>
              <a:rPr lang="en-US" dirty="0" err="1"/>
              <a:t>cách</a:t>
            </a:r>
            <a:r>
              <a:rPr lang="en-US" dirty="0"/>
              <a:t> </a:t>
            </a:r>
            <a:r>
              <a:rPr lang="en-US" dirty="0" err="1"/>
              <a:t>ước</a:t>
            </a:r>
            <a:r>
              <a:rPr lang="en-US" dirty="0"/>
              <a:t> </a:t>
            </a:r>
            <a:r>
              <a:rPr lang="en-US" dirty="0" err="1"/>
              <a:t>lượng</a:t>
            </a:r>
            <a:r>
              <a:rPr lang="en-US" dirty="0"/>
              <a:t> </a:t>
            </a:r>
            <a:r>
              <a:rPr lang="en-US" dirty="0" err="1"/>
              <a:t>hao</a:t>
            </a:r>
            <a:r>
              <a:rPr lang="en-US" dirty="0"/>
              <a:t> </a:t>
            </a:r>
            <a:r>
              <a:rPr lang="en-US" dirty="0" err="1"/>
              <a:t>phí</a:t>
            </a:r>
            <a:r>
              <a:rPr lang="en-US" dirty="0"/>
              <a:t>/</a:t>
            </a:r>
            <a:r>
              <a:rPr lang="en-US" dirty="0" err="1"/>
              <a:t>lợi</a:t>
            </a:r>
            <a:r>
              <a:rPr lang="en-US" dirty="0"/>
              <a:t> </a:t>
            </a:r>
            <a:r>
              <a:rPr lang="en-US" dirty="0" err="1"/>
              <a:t>ích</a:t>
            </a:r>
            <a:r>
              <a:rPr lang="en-US" dirty="0"/>
              <a:t> </a:t>
            </a:r>
            <a:r>
              <a:rPr lang="en-US" dirty="0" err="1"/>
              <a:t>của</a:t>
            </a:r>
            <a:r>
              <a:rPr lang="en-US" dirty="0"/>
              <a:t> </a:t>
            </a:r>
            <a:r>
              <a:rPr lang="en-US" dirty="0" err="1"/>
              <a:t>từng</a:t>
            </a:r>
            <a:r>
              <a:rPr lang="en-US" dirty="0"/>
              <a:t> </a:t>
            </a:r>
            <a:r>
              <a:rPr lang="en-US" dirty="0" err="1"/>
              <a:t>rủi</a:t>
            </a:r>
            <a:r>
              <a:rPr lang="en-US" dirty="0"/>
              <a:t> </a:t>
            </a:r>
            <a:r>
              <a:rPr lang="en-US" dirty="0" err="1"/>
              <a:t>ro</a:t>
            </a:r>
            <a:r>
              <a:rPr lang="en-US" dirty="0"/>
              <a:t> </a:t>
            </a:r>
            <a:r>
              <a:rPr lang="en-US" dirty="0" err="1"/>
              <a:t>và</a:t>
            </a:r>
            <a:r>
              <a:rPr lang="en-US" dirty="0"/>
              <a:t> </a:t>
            </a:r>
            <a:r>
              <a:rPr lang="en-US" dirty="0" err="1"/>
              <a:t>chiến</a:t>
            </a:r>
            <a:r>
              <a:rPr lang="en-US" dirty="0"/>
              <a:t> </a:t>
            </a:r>
            <a:r>
              <a:rPr lang="en-US" dirty="0" err="1"/>
              <a:t>lược</a:t>
            </a:r>
            <a:r>
              <a:rPr lang="en-US" dirty="0"/>
              <a:t> </a:t>
            </a:r>
            <a:r>
              <a:rPr lang="en-US" dirty="0" err="1"/>
              <a:t>quản</a:t>
            </a:r>
            <a:r>
              <a:rPr lang="en-US" dirty="0"/>
              <a:t> </a:t>
            </a:r>
            <a:r>
              <a:rPr lang="en-US" dirty="0" err="1"/>
              <a:t>lý</a:t>
            </a:r>
            <a:r>
              <a:rPr lang="en-US" dirty="0"/>
              <a:t> </a:t>
            </a:r>
            <a:r>
              <a:rPr lang="en-US" dirty="0" err="1"/>
              <a:t>cụ</a:t>
            </a:r>
            <a:r>
              <a:rPr lang="en-US" dirty="0"/>
              <a:t> </a:t>
            </a:r>
            <a:r>
              <a:rPr lang="en-US" dirty="0" err="1"/>
              <a:t>thể</a:t>
            </a:r>
            <a:r>
              <a:rPr lang="en-US" dirty="0"/>
              <a:t> </a:t>
            </a:r>
            <a:r>
              <a:rPr lang="en-US" dirty="0" err="1"/>
              <a:t>của</a:t>
            </a:r>
            <a:r>
              <a:rPr lang="en-US" dirty="0"/>
              <a:t> </a:t>
            </a:r>
            <a:r>
              <a:rPr lang="en-US" dirty="0" err="1"/>
              <a:t>nó</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bằng</a:t>
            </a:r>
            <a:r>
              <a:rPr lang="en-US" dirty="0"/>
              <a:t> DSS, so </a:t>
            </a:r>
            <a:r>
              <a:rPr lang="en-US" dirty="0" err="1"/>
              <a:t>sánh</a:t>
            </a:r>
            <a:r>
              <a:rPr lang="en-US" dirty="0"/>
              <a:t> </a:t>
            </a:r>
            <a:r>
              <a:rPr lang="en-US" dirty="0" err="1"/>
              <a:t>với</a:t>
            </a:r>
            <a:r>
              <a:rPr lang="en-US" dirty="0"/>
              <a:t> </a:t>
            </a:r>
            <a:r>
              <a:rPr lang="en-US" dirty="0" err="1"/>
              <a:t>việc</a:t>
            </a:r>
            <a:r>
              <a:rPr lang="en-US" dirty="0"/>
              <a:t> </a:t>
            </a:r>
            <a:r>
              <a:rPr lang="en-US" dirty="0" err="1"/>
              <a:t>phát</a:t>
            </a:r>
            <a:r>
              <a:rPr lang="en-US" dirty="0"/>
              <a:t> </a:t>
            </a:r>
            <a:r>
              <a:rPr lang="en-US" dirty="0" err="1"/>
              <a:t>hiện</a:t>
            </a:r>
            <a:r>
              <a:rPr lang="en-US" dirty="0"/>
              <a:t> </a:t>
            </a:r>
            <a:r>
              <a:rPr lang="en-US" dirty="0" err="1"/>
              <a:t>rủi</a:t>
            </a:r>
            <a:r>
              <a:rPr lang="en-US" dirty="0"/>
              <a:t> </a:t>
            </a:r>
            <a:r>
              <a:rPr lang="en-US" dirty="0" err="1"/>
              <a:t>ro</a:t>
            </a:r>
            <a:r>
              <a:rPr lang="en-US" dirty="0"/>
              <a:t> </a:t>
            </a:r>
            <a:r>
              <a:rPr lang="en-US" dirty="0" err="1"/>
              <a:t>mà</a:t>
            </a:r>
            <a:r>
              <a:rPr lang="en-US" dirty="0"/>
              <a:t> </a:t>
            </a:r>
            <a:r>
              <a:rPr lang="en-US" dirty="0" err="1"/>
              <a:t>không</a:t>
            </a:r>
            <a:r>
              <a:rPr lang="en-US" dirty="0"/>
              <a:t> </a:t>
            </a:r>
            <a:r>
              <a:rPr lang="en-US" dirty="0" err="1"/>
              <a:t>sử</a:t>
            </a:r>
            <a:r>
              <a:rPr lang="en-US" dirty="0"/>
              <a:t> </a:t>
            </a:r>
            <a:r>
              <a:rPr lang="en-US" dirty="0" err="1"/>
              <a:t>dụng</a:t>
            </a:r>
            <a:r>
              <a:rPr lang="en-US" dirty="0"/>
              <a:t> DSS.</a:t>
            </a:r>
          </a:p>
          <a:p>
            <a:r>
              <a:rPr lang="en-US" dirty="0" err="1"/>
              <a:t>Hệ</a:t>
            </a:r>
            <a:r>
              <a:rPr lang="en-US" dirty="0"/>
              <a:t> </a:t>
            </a:r>
            <a:r>
              <a:rPr lang="en-US" dirty="0" err="1"/>
              <a:t>thống</a:t>
            </a:r>
            <a:r>
              <a:rPr lang="en-US" dirty="0"/>
              <a:t> </a:t>
            </a:r>
            <a:r>
              <a:rPr lang="en-US" dirty="0" err="1"/>
              <a:t>còn</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mở</a:t>
            </a:r>
            <a:r>
              <a:rPr lang="en-US" dirty="0"/>
              <a:t> </a:t>
            </a:r>
            <a:r>
              <a:rPr lang="en-US" dirty="0" err="1"/>
              <a:t>rộng</a:t>
            </a:r>
            <a:r>
              <a:rPr lang="en-US" dirty="0"/>
              <a:t> </a:t>
            </a:r>
            <a:r>
              <a:rPr lang="en-US" dirty="0" err="1"/>
              <a:t>bằng</a:t>
            </a:r>
            <a:r>
              <a:rPr lang="en-US" dirty="0"/>
              <a:t> </a:t>
            </a:r>
            <a:r>
              <a:rPr lang="en-US" dirty="0" err="1"/>
              <a:t>cách</a:t>
            </a:r>
            <a:r>
              <a:rPr lang="en-US" dirty="0"/>
              <a:t> </a:t>
            </a:r>
            <a:r>
              <a:rPr lang="en-US" dirty="0" err="1"/>
              <a:t>thêm</a:t>
            </a:r>
            <a:r>
              <a:rPr lang="en-US" dirty="0"/>
              <a:t> </a:t>
            </a:r>
            <a:r>
              <a:rPr lang="en-US" dirty="0" err="1"/>
              <a:t>vào</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phân</a:t>
            </a:r>
            <a:r>
              <a:rPr lang="en-US" dirty="0"/>
              <a:t> </a:t>
            </a:r>
            <a:r>
              <a:rPr lang="en-US" dirty="0" err="1"/>
              <a:t>bổ</a:t>
            </a:r>
            <a:r>
              <a:rPr lang="en-US" dirty="0"/>
              <a:t> </a:t>
            </a:r>
            <a:r>
              <a:rPr lang="en-US" dirty="0" err="1"/>
              <a:t>tác</a:t>
            </a:r>
            <a:r>
              <a:rPr lang="en-US" dirty="0"/>
              <a:t> </a:t>
            </a:r>
            <a:r>
              <a:rPr lang="en-US" dirty="0" err="1"/>
              <a:t>vụ</a:t>
            </a:r>
            <a:r>
              <a:rPr lang="en-US" dirty="0"/>
              <a:t> </a:t>
            </a:r>
            <a:r>
              <a:rPr lang="en-US" dirty="0" err="1"/>
              <a:t>xuyên</a:t>
            </a:r>
            <a:r>
              <a:rPr lang="en-US" dirty="0"/>
              <a:t> </a:t>
            </a:r>
            <a:r>
              <a:rPr lang="en-US" dirty="0" err="1"/>
              <a:t>suốt</a:t>
            </a:r>
            <a:r>
              <a:rPr lang="en-US" dirty="0"/>
              <a:t> </a:t>
            </a:r>
            <a:r>
              <a:rPr lang="en-US" dirty="0" err="1"/>
              <a:t>các</a:t>
            </a:r>
            <a:r>
              <a:rPr lang="en-US" dirty="0"/>
              <a:t> </a:t>
            </a:r>
            <a:r>
              <a:rPr lang="en-US" dirty="0" err="1"/>
              <a:t>nơi</a:t>
            </a:r>
            <a:r>
              <a:rPr lang="en-US" dirty="0"/>
              <a:t> </a:t>
            </a:r>
            <a:r>
              <a:rPr lang="en-US" dirty="0" err="1"/>
              <a:t>trong</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phân</a:t>
            </a:r>
            <a:r>
              <a:rPr lang="en-US" dirty="0"/>
              <a:t> </a:t>
            </a:r>
            <a:r>
              <a:rPr lang="en-US" dirty="0" err="1"/>
              <a:t>tán</a:t>
            </a:r>
            <a:r>
              <a:rPr lang="en-US" dirty="0"/>
              <a:t> </a:t>
            </a:r>
            <a:r>
              <a:rPr lang="en-US" dirty="0" err="1"/>
              <a:t>dựa</a:t>
            </a:r>
            <a:r>
              <a:rPr lang="en-US" dirty="0"/>
              <a:t> </a:t>
            </a:r>
            <a:r>
              <a:rPr lang="en-US" dirty="0" err="1"/>
              <a:t>vào</a:t>
            </a:r>
            <a:r>
              <a:rPr lang="en-US" dirty="0"/>
              <a:t> </a:t>
            </a:r>
            <a:r>
              <a:rPr lang="en-US" dirty="0" err="1"/>
              <a:t>các</a:t>
            </a:r>
            <a:r>
              <a:rPr lang="en-US" dirty="0"/>
              <a:t> </a:t>
            </a:r>
            <a:r>
              <a:rPr lang="en-US" dirty="0" err="1"/>
              <a:t>kết</a:t>
            </a:r>
            <a:r>
              <a:rPr lang="en-US" dirty="0"/>
              <a:t> </a:t>
            </a:r>
            <a:r>
              <a:rPr lang="en-US" dirty="0" err="1"/>
              <a:t>quả</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đánh</a:t>
            </a:r>
            <a:r>
              <a:rPr lang="en-US" dirty="0"/>
              <a:t> </a:t>
            </a:r>
            <a:r>
              <a:rPr lang="en-US" dirty="0" err="1"/>
              <a:t>giá</a:t>
            </a:r>
            <a:r>
              <a:rPr lang="en-US" dirty="0"/>
              <a:t> </a:t>
            </a:r>
            <a:r>
              <a:rPr lang="en-US" dirty="0" err="1"/>
              <a:t>rủi</a:t>
            </a:r>
            <a:r>
              <a:rPr lang="en-US" dirty="0"/>
              <a:t> ro.</a:t>
            </a:r>
          </a:p>
          <a:p>
            <a:endParaRPr lang="en-US" dirty="0"/>
          </a:p>
        </p:txBody>
      </p:sp>
    </p:spTree>
    <p:extLst>
      <p:ext uri="{BB962C8B-B14F-4D97-AF65-F5344CB8AC3E}">
        <p14:creationId xmlns:p14="http://schemas.microsoft.com/office/powerpoint/2010/main" val="3615240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A65A-4B7B-40BD-9C72-5CA9FC07C281}"/>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môi</a:t>
            </a:r>
            <a:r>
              <a:rPr lang="en-US" dirty="0"/>
              <a:t> tr</a:t>
            </a:r>
            <a:r>
              <a:rPr lang="vi-VN" dirty="0"/>
              <a:t>ư</a:t>
            </a:r>
            <a:r>
              <a:rPr lang="en-US" dirty="0" err="1"/>
              <a:t>ờng</a:t>
            </a:r>
            <a:endParaRPr lang="en-US" dirty="0"/>
          </a:p>
        </p:txBody>
      </p:sp>
      <p:pic>
        <p:nvPicPr>
          <p:cNvPr id="5" name="Content Placeholder 4">
            <a:extLst>
              <a:ext uri="{FF2B5EF4-FFF2-40B4-BE49-F238E27FC236}">
                <a16:creationId xmlns:a16="http://schemas.microsoft.com/office/drawing/2014/main" id="{F934CDEE-063E-44A5-8079-EF8C3E57FF3D}"/>
              </a:ext>
            </a:extLst>
          </p:cNvPr>
          <p:cNvPicPr>
            <a:picLocks noGrp="1"/>
          </p:cNvPicPr>
          <p:nvPr>
            <p:ph idx="1"/>
          </p:nvPr>
        </p:nvPicPr>
        <p:blipFill>
          <a:blip r:embed="rId2"/>
          <a:stretch>
            <a:fillRect/>
          </a:stretch>
        </p:blipFill>
        <p:spPr>
          <a:xfrm>
            <a:off x="207264" y="2182368"/>
            <a:ext cx="10229088" cy="4462272"/>
          </a:xfrm>
          <a:prstGeom prst="rect">
            <a:avLst/>
          </a:prstGeom>
        </p:spPr>
      </p:pic>
    </p:spTree>
    <p:extLst>
      <p:ext uri="{BB962C8B-B14F-4D97-AF65-F5344CB8AC3E}">
        <p14:creationId xmlns:p14="http://schemas.microsoft.com/office/powerpoint/2010/main" val="2369153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8514-896A-4E73-8B25-E13C43F7B92E}"/>
              </a:ext>
            </a:extLst>
          </p:cNvPr>
          <p:cNvSpPr>
            <a:spLocks noGrp="1"/>
          </p:cNvSpPr>
          <p:nvPr>
            <p:ph type="title"/>
          </p:nvPr>
        </p:nvSpPr>
        <p:spPr/>
        <p:txBody>
          <a:bodyPr/>
          <a:lstStyle/>
          <a:p>
            <a:r>
              <a:rPr lang="en-US" b="1" dirty="0" err="1">
                <a:effectLst>
                  <a:outerShdw sx="0" sy="0">
                    <a:srgbClr val="000000"/>
                  </a:outerShdw>
                </a:effectLst>
              </a:rPr>
              <a:t>Xác</a:t>
            </a:r>
            <a:r>
              <a:rPr lang="en-US" b="1" dirty="0">
                <a:effectLst>
                  <a:outerShdw sx="0" sy="0">
                    <a:srgbClr val="000000"/>
                  </a:outerShdw>
                </a:effectLst>
              </a:rPr>
              <a:t> </a:t>
            </a:r>
            <a:r>
              <a:rPr lang="en-US" b="1" dirty="0" err="1">
                <a:effectLst>
                  <a:outerShdw sx="0" sy="0">
                    <a:srgbClr val="000000"/>
                  </a:outerShdw>
                </a:effectLst>
              </a:rPr>
              <a:t>định</a:t>
            </a:r>
            <a:r>
              <a:rPr lang="en-US" b="1" dirty="0">
                <a:effectLst>
                  <a:outerShdw sx="0" sy="0">
                    <a:srgbClr val="000000"/>
                  </a:outerShdw>
                </a:effectLst>
              </a:rPr>
              <a:t> </a:t>
            </a:r>
            <a:r>
              <a:rPr lang="en-US" b="1" dirty="0" err="1">
                <a:effectLst>
                  <a:outerShdw sx="0" sy="0">
                    <a:srgbClr val="000000"/>
                  </a:outerShdw>
                </a:effectLst>
              </a:rPr>
              <a:t>tình</a:t>
            </a:r>
            <a:r>
              <a:rPr lang="en-US" b="1" dirty="0">
                <a:effectLst>
                  <a:outerShdw sx="0" sy="0">
                    <a:srgbClr val="000000"/>
                  </a:outerShdw>
                </a:effectLst>
              </a:rPr>
              <a:t> </a:t>
            </a:r>
            <a:r>
              <a:rPr lang="en-US" b="1" dirty="0" err="1">
                <a:effectLst>
                  <a:outerShdw sx="0" sy="0">
                    <a:srgbClr val="000000"/>
                  </a:outerShdw>
                </a:effectLst>
              </a:rPr>
              <a:t>huống</a:t>
            </a:r>
            <a:r>
              <a:rPr lang="en-US" b="1" dirty="0">
                <a:effectLst>
                  <a:outerShdw sx="0" sy="0">
                    <a:srgbClr val="000000"/>
                  </a:outerShdw>
                </a:effectLst>
              </a:rPr>
              <a:t> RQĐ</a:t>
            </a:r>
            <a:br>
              <a:rPr lang="en-US" b="1" dirty="0">
                <a:effectLst>
                  <a:outerShdw sx="0" sy="0">
                    <a:srgbClr val="000000"/>
                  </a:outerShdw>
                </a:effectLst>
              </a:rPr>
            </a:br>
            <a:endParaRPr lang="en-US" dirty="0"/>
          </a:p>
        </p:txBody>
      </p:sp>
      <p:sp>
        <p:nvSpPr>
          <p:cNvPr id="3" name="Content Placeholder 2">
            <a:extLst>
              <a:ext uri="{FF2B5EF4-FFF2-40B4-BE49-F238E27FC236}">
                <a16:creationId xmlns:a16="http://schemas.microsoft.com/office/drawing/2014/main" id="{A984816D-7598-497B-BE5C-94098D16E12A}"/>
              </a:ext>
            </a:extLst>
          </p:cNvPr>
          <p:cNvSpPr>
            <a:spLocks noGrp="1"/>
          </p:cNvSpPr>
          <p:nvPr>
            <p:ph idx="1"/>
          </p:nvPr>
        </p:nvSpPr>
        <p:spPr/>
        <p:txBody>
          <a:bodyPr/>
          <a:lstStyle/>
          <a:p>
            <a:r>
              <a:rPr lang="en-US" dirty="0" err="1"/>
              <a:t>Tác</a:t>
            </a:r>
            <a:r>
              <a:rPr lang="en-US" dirty="0"/>
              <a:t> </a:t>
            </a:r>
            <a:r>
              <a:rPr lang="en-US" dirty="0" err="1"/>
              <a:t>giả</a:t>
            </a:r>
            <a:r>
              <a:rPr lang="en-US" dirty="0"/>
              <a:t> </a:t>
            </a:r>
            <a:r>
              <a:rPr lang="en-US" dirty="0" err="1"/>
              <a:t>xác</a:t>
            </a:r>
            <a:r>
              <a:rPr lang="en-US" dirty="0"/>
              <a:t> </a:t>
            </a:r>
            <a:r>
              <a:rPr lang="en-US" dirty="0" err="1"/>
              <a:t>định</a:t>
            </a:r>
            <a:r>
              <a:rPr lang="en-US" dirty="0"/>
              <a:t> </a:t>
            </a:r>
            <a:r>
              <a:rPr lang="en-US" dirty="0" err="1"/>
              <a:t>và</a:t>
            </a:r>
            <a:r>
              <a:rPr lang="en-US" dirty="0"/>
              <a:t> </a:t>
            </a:r>
            <a:r>
              <a:rPr lang="en-US" dirty="0" err="1"/>
              <a:t>phân</a:t>
            </a:r>
            <a:r>
              <a:rPr lang="en-US" dirty="0"/>
              <a:t> </a:t>
            </a:r>
            <a:r>
              <a:rPr lang="en-US" dirty="0" err="1"/>
              <a:t>loại</a:t>
            </a:r>
            <a:r>
              <a:rPr lang="en-US" dirty="0"/>
              <a:t> 524 </a:t>
            </a:r>
            <a:r>
              <a:rPr lang="en-US" dirty="0" err="1"/>
              <a:t>rủi</a:t>
            </a:r>
            <a:r>
              <a:rPr lang="en-US" dirty="0"/>
              <a:t> </a:t>
            </a:r>
            <a:r>
              <a:rPr lang="en-US" dirty="0" err="1"/>
              <a:t>ro</a:t>
            </a:r>
            <a:r>
              <a:rPr lang="en-US" dirty="0"/>
              <a:t> </a:t>
            </a:r>
            <a:r>
              <a:rPr lang="en-US" dirty="0" err="1"/>
              <a:t>thành</a:t>
            </a:r>
            <a:r>
              <a:rPr lang="en-US" dirty="0"/>
              <a:t> 49 </a:t>
            </a:r>
            <a:r>
              <a:rPr lang="en-US" dirty="0" err="1"/>
              <a:t>khía</a:t>
            </a:r>
            <a:r>
              <a:rPr lang="en-US" dirty="0"/>
              <a:t> </a:t>
            </a:r>
            <a:r>
              <a:rPr lang="en-US" dirty="0" err="1"/>
              <a:t>cạnh</a:t>
            </a:r>
            <a:r>
              <a:rPr lang="en-US" dirty="0"/>
              <a:t> </a:t>
            </a:r>
            <a:r>
              <a:rPr lang="en-US" dirty="0" err="1"/>
              <a:t>tức</a:t>
            </a:r>
            <a:r>
              <a:rPr lang="en-US" dirty="0"/>
              <a:t> </a:t>
            </a:r>
            <a:r>
              <a:rPr lang="en-US" dirty="0" err="1"/>
              <a:t>là</a:t>
            </a:r>
            <a:r>
              <a:rPr lang="en-US" dirty="0"/>
              <a:t> 49 </a:t>
            </a:r>
            <a:r>
              <a:rPr lang="en-US" dirty="0" err="1"/>
              <a:t>trường</a:t>
            </a:r>
            <a:r>
              <a:rPr lang="en-US" dirty="0"/>
              <a:t> </a:t>
            </a:r>
            <a:r>
              <a:rPr lang="en-US" dirty="0" err="1"/>
              <a:t>hợp</a:t>
            </a:r>
            <a:r>
              <a:rPr lang="en-US" dirty="0"/>
              <a:t> ra </a:t>
            </a:r>
            <a:r>
              <a:rPr lang="en-US" dirty="0" err="1"/>
              <a:t>quyết</a:t>
            </a:r>
            <a:r>
              <a:rPr lang="en-US" dirty="0"/>
              <a:t> </a:t>
            </a:r>
            <a:r>
              <a:rPr lang="en-US" dirty="0" err="1"/>
              <a:t>định</a:t>
            </a:r>
            <a:r>
              <a:rPr lang="en-US" dirty="0"/>
              <a:t>. </a:t>
            </a:r>
            <a:r>
              <a:rPr lang="en-US" dirty="0" err="1"/>
              <a:t>Danh</a:t>
            </a:r>
            <a:r>
              <a:rPr lang="en-US" dirty="0"/>
              <a:t> </a:t>
            </a:r>
            <a:r>
              <a:rPr lang="en-US" dirty="0" err="1"/>
              <a:t>sách</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nằm</a:t>
            </a:r>
            <a:r>
              <a:rPr lang="en-US" dirty="0"/>
              <a:t> ở </a:t>
            </a:r>
            <a:r>
              <a:rPr lang="en-US" dirty="0" err="1"/>
              <a:t>trong</a:t>
            </a:r>
            <a:r>
              <a:rPr lang="en-US" dirty="0"/>
              <a:t> </a:t>
            </a:r>
            <a:r>
              <a:rPr lang="en-US" dirty="0" err="1"/>
              <a:t>bảng</a:t>
            </a:r>
            <a:r>
              <a:rPr lang="en-US" dirty="0"/>
              <a:t> </a:t>
            </a:r>
            <a:r>
              <a:rPr lang="en-US" dirty="0" err="1"/>
              <a:t>sau</a:t>
            </a:r>
            <a:r>
              <a:rPr lang="en-US" dirty="0"/>
              <a:t>:</a:t>
            </a:r>
          </a:p>
          <a:p>
            <a:endParaRPr lang="en-US" dirty="0"/>
          </a:p>
        </p:txBody>
      </p:sp>
    </p:spTree>
    <p:extLst>
      <p:ext uri="{BB962C8B-B14F-4D97-AF65-F5344CB8AC3E}">
        <p14:creationId xmlns:p14="http://schemas.microsoft.com/office/powerpoint/2010/main" val="1692555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1376-8FDB-41C9-89C2-9C996F79DB99}"/>
              </a:ext>
            </a:extLst>
          </p:cNvPr>
          <p:cNvSpPr>
            <a:spLocks noGrp="1"/>
          </p:cNvSpPr>
          <p:nvPr>
            <p:ph type="title"/>
          </p:nvPr>
        </p:nvSpPr>
        <p:spPr/>
        <p:txBody>
          <a:bodyPr/>
          <a:lstStyle/>
          <a:p>
            <a:endParaRPr lang="en-US" dirty="0"/>
          </a:p>
        </p:txBody>
      </p:sp>
      <p:graphicFrame>
        <p:nvGraphicFramePr>
          <p:cNvPr id="6" name="Content Placeholder 5">
            <a:extLst>
              <a:ext uri="{FF2B5EF4-FFF2-40B4-BE49-F238E27FC236}">
                <a16:creationId xmlns:a16="http://schemas.microsoft.com/office/drawing/2014/main" id="{AF8ABB9D-7DB4-4CAA-9FA6-EBCFEDCE8C28}"/>
              </a:ext>
            </a:extLst>
          </p:cNvPr>
          <p:cNvGraphicFramePr>
            <a:graphicFrameLocks noGrp="1"/>
          </p:cNvGraphicFramePr>
          <p:nvPr>
            <p:ph idx="1"/>
            <p:extLst>
              <p:ext uri="{D42A27DB-BD31-4B8C-83A1-F6EECF244321}">
                <p14:modId xmlns:p14="http://schemas.microsoft.com/office/powerpoint/2010/main" val="276802230"/>
              </p:ext>
            </p:extLst>
          </p:nvPr>
        </p:nvGraphicFramePr>
        <p:xfrm>
          <a:off x="4779717" y="2336800"/>
          <a:ext cx="7290361" cy="4417566"/>
        </p:xfrm>
        <a:graphic>
          <a:graphicData uri="http://schemas.openxmlformats.org/drawingml/2006/table">
            <a:tbl>
              <a:tblPr firstRow="1" firstCol="1" bandRow="1"/>
              <a:tblGrid>
                <a:gridCol w="1040923">
                  <a:extLst>
                    <a:ext uri="{9D8B030D-6E8A-4147-A177-3AD203B41FA5}">
                      <a16:colId xmlns:a16="http://schemas.microsoft.com/office/drawing/2014/main" val="3007351656"/>
                    </a:ext>
                  </a:extLst>
                </a:gridCol>
                <a:gridCol w="1040923">
                  <a:extLst>
                    <a:ext uri="{9D8B030D-6E8A-4147-A177-3AD203B41FA5}">
                      <a16:colId xmlns:a16="http://schemas.microsoft.com/office/drawing/2014/main" val="1714324446"/>
                    </a:ext>
                  </a:extLst>
                </a:gridCol>
                <a:gridCol w="1041703">
                  <a:extLst>
                    <a:ext uri="{9D8B030D-6E8A-4147-A177-3AD203B41FA5}">
                      <a16:colId xmlns:a16="http://schemas.microsoft.com/office/drawing/2014/main" val="3467055414"/>
                    </a:ext>
                  </a:extLst>
                </a:gridCol>
                <a:gridCol w="1041703">
                  <a:extLst>
                    <a:ext uri="{9D8B030D-6E8A-4147-A177-3AD203B41FA5}">
                      <a16:colId xmlns:a16="http://schemas.microsoft.com/office/drawing/2014/main" val="2722100357"/>
                    </a:ext>
                  </a:extLst>
                </a:gridCol>
                <a:gridCol w="1041703">
                  <a:extLst>
                    <a:ext uri="{9D8B030D-6E8A-4147-A177-3AD203B41FA5}">
                      <a16:colId xmlns:a16="http://schemas.microsoft.com/office/drawing/2014/main" val="2088077723"/>
                    </a:ext>
                  </a:extLst>
                </a:gridCol>
                <a:gridCol w="1041703">
                  <a:extLst>
                    <a:ext uri="{9D8B030D-6E8A-4147-A177-3AD203B41FA5}">
                      <a16:colId xmlns:a16="http://schemas.microsoft.com/office/drawing/2014/main" val="2934739298"/>
                    </a:ext>
                  </a:extLst>
                </a:gridCol>
                <a:gridCol w="1041703">
                  <a:extLst>
                    <a:ext uri="{9D8B030D-6E8A-4147-A177-3AD203B41FA5}">
                      <a16:colId xmlns:a16="http://schemas.microsoft.com/office/drawing/2014/main" val="332413946"/>
                    </a:ext>
                  </a:extLst>
                </a:gridCol>
              </a:tblGrid>
              <a:tr h="664026">
                <a:tc>
                  <a:txBody>
                    <a:bodyPr/>
                    <a:lstStyle/>
                    <a:p>
                      <a:pPr marL="0" marR="0" algn="ctr">
                        <a:lnSpc>
                          <a:spcPct val="150000"/>
                        </a:lnSpc>
                        <a:spcBef>
                          <a:spcPts val="0"/>
                        </a:spcBef>
                        <a:spcAft>
                          <a:spcPts val="0"/>
                        </a:spcAft>
                      </a:pPr>
                      <a:r>
                        <a:rPr lang="en-US" sz="800">
                          <a:effectLst/>
                          <a:latin typeface="Times New Roman" panose="02020603050405020304" pitchFamily="18" charset="0"/>
                          <a:ea typeface="Times New Roman" panose="02020603050405020304" pitchFamily="18" charset="0"/>
                          <a:cs typeface="Times New Roman" panose="02020603050405020304" pitchFamily="18" charset="0"/>
                        </a:rPr>
                        <a:t>Culture among sites</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Trust</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Relationship between offshore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Personal attributes </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Internal-External interaction</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Staff size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Experience developer</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extLst>
                  <a:ext uri="{0D108BD9-81ED-4DB2-BD59-A6C34878D82A}">
                    <a16:rowId xmlns:a16="http://schemas.microsoft.com/office/drawing/2014/main" val="3918361190"/>
                  </a:ext>
                </a:extLst>
              </a:tr>
              <a:tr h="433408">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Meeting practices</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Team behavior</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Team cognition</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Motivation</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 availability</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Task allocation</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Domain knowledge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extLst>
                  <a:ext uri="{0D108BD9-81ED-4DB2-BD59-A6C34878D82A}">
                    <a16:rowId xmlns:a16="http://schemas.microsoft.com/office/drawing/2014/main" val="3725810249"/>
                  </a:ext>
                </a:extLst>
              </a:tr>
              <a:tr h="664026">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Vendor selection</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Project management</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Geographical distance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Temporal distance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Number of distributed sites</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Contextual factors for agile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Team structure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extLst>
                  <a:ext uri="{0D108BD9-81ED-4DB2-BD59-A6C34878D82A}">
                    <a16:rowId xmlns:a16="http://schemas.microsoft.com/office/drawing/2014/main" val="4227313948"/>
                  </a:ext>
                </a:extLst>
              </a:tr>
              <a:tr h="664026">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Organizations</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Social attributes</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Cloud based GSE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Process maturity</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Knowledge management system</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Complexity</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Awareness of work</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extLst>
                  <a:ext uri="{0D108BD9-81ED-4DB2-BD59-A6C34878D82A}">
                    <a16:rowId xmlns:a16="http://schemas.microsoft.com/office/drawing/2014/main" val="3250603987"/>
                  </a:ext>
                </a:extLst>
              </a:tr>
              <a:tr h="894646">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Productivity</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Document process</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Development process</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quality</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Project delievery or project performance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Component base development</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Requirement practices</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extLst>
                  <a:ext uri="{0D108BD9-81ED-4DB2-BD59-A6C34878D82A}">
                    <a16:rowId xmlns:a16="http://schemas.microsoft.com/office/drawing/2014/main" val="761656621"/>
                  </a:ext>
                </a:extLst>
              </a:tr>
              <a:tr h="664026">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Coding standard</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Design and modeling</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Architecture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Configuration management</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development Life Cycle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Communication dependencies</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Interaction medium</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extLst>
                  <a:ext uri="{0D108BD9-81ED-4DB2-BD59-A6C34878D82A}">
                    <a16:rowId xmlns:a16="http://schemas.microsoft.com/office/drawing/2014/main" val="1489302843"/>
                  </a:ext>
                </a:extLst>
              </a:tr>
              <a:tr h="433408">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Collaboration modes</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Internet medium</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People – technology</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Technology – technology</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Infrastructure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Tool</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marL="0" marR="0" algn="ctr">
                        <a:lnSpc>
                          <a:spcPct val="150000"/>
                        </a:lnSpc>
                        <a:spcBef>
                          <a:spcPts val="0"/>
                        </a:spcBef>
                        <a:spcAft>
                          <a:spcPts val="0"/>
                        </a:spcAft>
                      </a:pPr>
                      <a:r>
                        <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Security system</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extLst>
                  <a:ext uri="{0D108BD9-81ED-4DB2-BD59-A6C34878D82A}">
                    <a16:rowId xmlns:a16="http://schemas.microsoft.com/office/drawing/2014/main" val="1205889284"/>
                  </a:ext>
                </a:extLst>
              </a:tr>
            </a:tbl>
          </a:graphicData>
        </a:graphic>
      </p:graphicFrame>
      <p:sp>
        <p:nvSpPr>
          <p:cNvPr id="4" name="Text Placeholder 3">
            <a:extLst>
              <a:ext uri="{FF2B5EF4-FFF2-40B4-BE49-F238E27FC236}">
                <a16:creationId xmlns:a16="http://schemas.microsoft.com/office/drawing/2014/main" id="{A3C1AB31-B159-4223-AE14-AAD6C382CF73}"/>
              </a:ext>
            </a:extLst>
          </p:cNvPr>
          <p:cNvSpPr>
            <a:spLocks noGrp="1"/>
          </p:cNvSpPr>
          <p:nvPr>
            <p:ph type="body" sz="half" idx="2"/>
          </p:nvPr>
        </p:nvSpPr>
        <p:spPr>
          <a:xfrm>
            <a:off x="680321" y="2336872"/>
            <a:ext cx="4099395" cy="4417494"/>
          </a:xfrm>
        </p:spPr>
        <p:txBody>
          <a:bodyPr/>
          <a:lstStyle/>
          <a:p>
            <a:endParaRPr lang="en-US" dirty="0"/>
          </a:p>
        </p:txBody>
      </p:sp>
      <p:graphicFrame>
        <p:nvGraphicFramePr>
          <p:cNvPr id="8" name="Table 7">
            <a:extLst>
              <a:ext uri="{FF2B5EF4-FFF2-40B4-BE49-F238E27FC236}">
                <a16:creationId xmlns:a16="http://schemas.microsoft.com/office/drawing/2014/main" id="{EBBD64C2-A24A-4EEF-A8EF-02E982514FB8}"/>
              </a:ext>
            </a:extLst>
          </p:cNvPr>
          <p:cNvGraphicFramePr>
            <a:graphicFrameLocks noGrp="1"/>
          </p:cNvGraphicFramePr>
          <p:nvPr>
            <p:extLst>
              <p:ext uri="{D42A27DB-BD31-4B8C-83A1-F6EECF244321}">
                <p14:modId xmlns:p14="http://schemas.microsoft.com/office/powerpoint/2010/main" val="1385925877"/>
              </p:ext>
            </p:extLst>
          </p:nvPr>
        </p:nvGraphicFramePr>
        <p:xfrm>
          <a:off x="680320" y="3429000"/>
          <a:ext cx="3346703" cy="2303364"/>
        </p:xfrm>
        <a:graphic>
          <a:graphicData uri="http://schemas.openxmlformats.org/drawingml/2006/table">
            <a:tbl>
              <a:tblPr firstRow="1" firstCol="1" bandRow="1"/>
              <a:tblGrid>
                <a:gridCol w="1356772">
                  <a:extLst>
                    <a:ext uri="{9D8B030D-6E8A-4147-A177-3AD203B41FA5}">
                      <a16:colId xmlns:a16="http://schemas.microsoft.com/office/drawing/2014/main" val="570819783"/>
                    </a:ext>
                  </a:extLst>
                </a:gridCol>
                <a:gridCol w="1989931">
                  <a:extLst>
                    <a:ext uri="{9D8B030D-6E8A-4147-A177-3AD203B41FA5}">
                      <a16:colId xmlns:a16="http://schemas.microsoft.com/office/drawing/2014/main" val="4139537941"/>
                    </a:ext>
                  </a:extLst>
                </a:gridCol>
              </a:tblGrid>
              <a:tr h="575841">
                <a:tc>
                  <a:txBody>
                    <a:bodyPr/>
                    <a:lstStyle/>
                    <a:p>
                      <a:pPr marL="0" marR="0">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BD4B4"/>
                    </a:solidFill>
                  </a:tcPr>
                </a:tc>
                <a:tc>
                  <a:txBody>
                    <a:bodyPr/>
                    <a:lstStyle/>
                    <a:p>
                      <a:pPr marL="0" marR="0" algn="ctr">
                        <a:lnSpc>
                          <a:spcPct val="150000"/>
                        </a:lnSpc>
                        <a:spcBef>
                          <a:spcPts val="0"/>
                        </a:spcBef>
                        <a:spcAft>
                          <a:spcPts val="0"/>
                        </a:spcAft>
                      </a:pP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Actors</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704585138"/>
                  </a:ext>
                </a:extLst>
              </a:tr>
              <a:tr h="575841">
                <a:tc>
                  <a:txBody>
                    <a:bodyPr/>
                    <a:lstStyle/>
                    <a:p>
                      <a:pPr marL="0" marR="0">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95B3D7"/>
                    </a:solidFill>
                  </a:tcPr>
                </a:tc>
                <a:tc>
                  <a:txBody>
                    <a:bodyPr/>
                    <a:lstStyle/>
                    <a:p>
                      <a:pPr marL="0" marR="0" algn="ctr">
                        <a:lnSpc>
                          <a:spcPct val="150000"/>
                        </a:lnSpc>
                        <a:spcBef>
                          <a:spcPts val="0"/>
                        </a:spcBef>
                        <a:spcAft>
                          <a:spcPts val="0"/>
                        </a:spcAft>
                      </a:pP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Structure</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578051144"/>
                  </a:ext>
                </a:extLst>
              </a:tr>
              <a:tr h="575841">
                <a:tc>
                  <a:txBody>
                    <a:bodyPr/>
                    <a:lstStyle/>
                    <a:p>
                      <a:pPr marL="0" marR="0">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CCC0D9"/>
                    </a:solidFill>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Task</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704271820"/>
                  </a:ext>
                </a:extLst>
              </a:tr>
              <a:tr h="575841">
                <a:tc>
                  <a:txBody>
                    <a:bodyPr/>
                    <a:lstStyle/>
                    <a:p>
                      <a:pPr marL="0" marR="0">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B6DDE8"/>
                    </a:solidFill>
                  </a:tcPr>
                </a:tc>
                <a:tc>
                  <a:txBody>
                    <a:bodyPr/>
                    <a:lstStyle/>
                    <a:p>
                      <a:pPr marL="0" marR="0" algn="ctr">
                        <a:lnSpc>
                          <a:spcPct val="150000"/>
                        </a:lnSpc>
                        <a:spcBef>
                          <a:spcPts val="0"/>
                        </a:spcBef>
                        <a:spcAft>
                          <a:spcPts val="0"/>
                        </a:spcAft>
                      </a:pP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Technology</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4039988688"/>
                  </a:ext>
                </a:extLst>
              </a:tr>
            </a:tbl>
          </a:graphicData>
        </a:graphic>
      </p:graphicFrame>
    </p:spTree>
    <p:extLst>
      <p:ext uri="{BB962C8B-B14F-4D97-AF65-F5344CB8AC3E}">
        <p14:creationId xmlns:p14="http://schemas.microsoft.com/office/powerpoint/2010/main" val="3133986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3C17B-70B6-4B54-8570-258DC6E6B030}"/>
              </a:ext>
            </a:extLst>
          </p:cNvPr>
          <p:cNvSpPr>
            <a:spLocks noGrp="1"/>
          </p:cNvSpPr>
          <p:nvPr>
            <p:ph type="title"/>
          </p:nvPr>
        </p:nvSpPr>
        <p:spPr/>
        <p:txBody>
          <a:bodyPr/>
          <a:lstStyle/>
          <a:p>
            <a:r>
              <a:rPr lang="en-US" dirty="0" err="1"/>
              <a:t>Mục</a:t>
            </a:r>
            <a:r>
              <a:rPr lang="en-US" dirty="0"/>
              <a:t> </a:t>
            </a:r>
            <a:r>
              <a:rPr lang="en-US" dirty="0" err="1"/>
              <a:t>tiêu</a:t>
            </a:r>
            <a:endParaRPr lang="en-US" dirty="0"/>
          </a:p>
        </p:txBody>
      </p:sp>
      <p:graphicFrame>
        <p:nvGraphicFramePr>
          <p:cNvPr id="5" name="Content Placeholder 4">
            <a:extLst>
              <a:ext uri="{FF2B5EF4-FFF2-40B4-BE49-F238E27FC236}">
                <a16:creationId xmlns:a16="http://schemas.microsoft.com/office/drawing/2014/main" id="{FFD45BF6-B9CE-4968-9E87-6404FFFF1CE7}"/>
              </a:ext>
            </a:extLst>
          </p:cNvPr>
          <p:cNvGraphicFramePr>
            <a:graphicFrameLocks noGrp="1"/>
          </p:cNvGraphicFramePr>
          <p:nvPr>
            <p:ph idx="1"/>
            <p:extLst>
              <p:ext uri="{D42A27DB-BD31-4B8C-83A1-F6EECF244321}">
                <p14:modId xmlns:p14="http://schemas.microsoft.com/office/powerpoint/2010/main" val="3440581285"/>
              </p:ext>
            </p:extLst>
          </p:nvPr>
        </p:nvGraphicFramePr>
        <p:xfrm>
          <a:off x="681038" y="2336800"/>
          <a:ext cx="9613900" cy="452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3105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85FFDC-0CAD-450C-A1F1-75E392CC8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9672BDB-4ABD-40E5-A8B8-F7340E3BD8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B1FA2BC7-3F19-4E1C-B3D1-19995D9F6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2FF40B5-1E36-4442-8D28-D1AA571AD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73C09592-2DB2-47C0-A5CB-BD39288D1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66D4DF-AC69-41C2-B179-A02B6FD4CFCF}"/>
              </a:ext>
            </a:extLst>
          </p:cNvPr>
          <p:cNvSpPr>
            <a:spLocks noGrp="1"/>
          </p:cNvSpPr>
          <p:nvPr>
            <p:ph type="title"/>
          </p:nvPr>
        </p:nvSpPr>
        <p:spPr>
          <a:xfrm>
            <a:off x="680321" y="2063262"/>
            <a:ext cx="3739279" cy="2661052"/>
          </a:xfrm>
        </p:spPr>
        <p:txBody>
          <a:bodyPr>
            <a:normAutofit/>
          </a:bodyPr>
          <a:lstStyle/>
          <a:p>
            <a:pPr algn="r"/>
            <a:r>
              <a:rPr lang="en-US" sz="4400"/>
              <a:t>Các ph</a:t>
            </a:r>
            <a:r>
              <a:rPr lang="vi-VN" sz="4400"/>
              <a:t>ư</a:t>
            </a:r>
            <a:r>
              <a:rPr lang="en-US" sz="4400"/>
              <a:t>ơng án ra quyết định</a:t>
            </a:r>
          </a:p>
        </p:txBody>
      </p:sp>
      <p:graphicFrame>
        <p:nvGraphicFramePr>
          <p:cNvPr id="5" name="Content Placeholder 2">
            <a:extLst>
              <a:ext uri="{FF2B5EF4-FFF2-40B4-BE49-F238E27FC236}">
                <a16:creationId xmlns:a16="http://schemas.microsoft.com/office/drawing/2014/main" id="{36A2753E-2A7F-4181-BE4F-BB8A2FA732B1}"/>
              </a:ext>
            </a:extLst>
          </p:cNvPr>
          <p:cNvGraphicFramePr>
            <a:graphicFrameLocks noGrp="1"/>
          </p:cNvGraphicFramePr>
          <p:nvPr>
            <p:ph idx="1"/>
            <p:extLst>
              <p:ext uri="{D42A27DB-BD31-4B8C-83A1-F6EECF244321}">
                <p14:modId xmlns:p14="http://schemas.microsoft.com/office/powerpoint/2010/main" val="1547156957"/>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94973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D96D-DD81-4BA8-8E9E-D7C5991C2672}"/>
              </a:ext>
            </a:extLst>
          </p:cNvPr>
          <p:cNvSpPr>
            <a:spLocks noGrp="1"/>
          </p:cNvSpPr>
          <p:nvPr>
            <p:ph type="title"/>
          </p:nvPr>
        </p:nvSpPr>
        <p:spPr/>
        <p:txBody>
          <a:bodyPr>
            <a:normAutofit fontScale="90000"/>
          </a:bodyPr>
          <a:lstStyle/>
          <a:p>
            <a:r>
              <a:rPr lang="en-US" b="1" dirty="0" err="1">
                <a:effectLst>
                  <a:outerShdw sx="0" sy="0">
                    <a:srgbClr val="000000"/>
                  </a:outerShdw>
                </a:effectLst>
              </a:rPr>
              <a:t>Quá</a:t>
            </a:r>
            <a:r>
              <a:rPr lang="en-US" b="1" dirty="0">
                <a:effectLst>
                  <a:outerShdw sx="0" sy="0">
                    <a:srgbClr val="000000"/>
                  </a:outerShdw>
                </a:effectLst>
              </a:rPr>
              <a:t> </a:t>
            </a:r>
            <a:r>
              <a:rPr lang="en-US" b="1" dirty="0" err="1">
                <a:effectLst>
                  <a:outerShdw sx="0" sy="0">
                    <a:srgbClr val="000000"/>
                  </a:outerShdw>
                </a:effectLst>
              </a:rPr>
              <a:t>trình</a:t>
            </a:r>
            <a:r>
              <a:rPr lang="en-US" b="1" dirty="0">
                <a:effectLst>
                  <a:outerShdw sx="0" sy="0">
                    <a:srgbClr val="000000"/>
                  </a:outerShdw>
                </a:effectLst>
              </a:rPr>
              <a:t> </a:t>
            </a:r>
            <a:r>
              <a:rPr lang="en-US" b="1" dirty="0" err="1">
                <a:effectLst>
                  <a:outerShdw sx="0" sy="0">
                    <a:srgbClr val="000000"/>
                  </a:outerShdw>
                </a:effectLst>
              </a:rPr>
              <a:t>chuyển</a:t>
            </a:r>
            <a:r>
              <a:rPr lang="en-US" b="1" dirty="0">
                <a:effectLst>
                  <a:outerShdw sx="0" sy="0">
                    <a:srgbClr val="000000"/>
                  </a:outerShdw>
                </a:effectLst>
              </a:rPr>
              <a:t> </a:t>
            </a:r>
            <a:r>
              <a:rPr lang="en-US" b="1" dirty="0" err="1">
                <a:effectLst>
                  <a:outerShdw sx="0" sy="0">
                    <a:srgbClr val="000000"/>
                  </a:outerShdw>
                </a:effectLst>
              </a:rPr>
              <a:t>đổi</a:t>
            </a:r>
            <a:r>
              <a:rPr lang="en-US" b="1" dirty="0">
                <a:effectLst>
                  <a:outerShdw sx="0" sy="0">
                    <a:srgbClr val="000000"/>
                  </a:outerShdw>
                </a:effectLst>
              </a:rPr>
              <a:t> </a:t>
            </a:r>
            <a:r>
              <a:rPr lang="en-US" b="1" dirty="0" err="1">
                <a:effectLst>
                  <a:outerShdw sx="0" sy="0">
                    <a:srgbClr val="000000"/>
                  </a:outerShdw>
                </a:effectLst>
              </a:rPr>
              <a:t>từ</a:t>
            </a:r>
            <a:r>
              <a:rPr lang="en-US" b="1" dirty="0">
                <a:effectLst>
                  <a:outerShdw sx="0" sy="0">
                    <a:srgbClr val="000000"/>
                  </a:outerShdw>
                </a:effectLst>
              </a:rPr>
              <a:t> </a:t>
            </a:r>
            <a:r>
              <a:rPr lang="en-US" b="1" dirty="0" err="1">
                <a:effectLst>
                  <a:outerShdw sx="0" sy="0">
                    <a:srgbClr val="000000"/>
                  </a:outerShdw>
                </a:effectLst>
              </a:rPr>
              <a:t>dữ</a:t>
            </a:r>
            <a:r>
              <a:rPr lang="en-US" b="1" dirty="0">
                <a:effectLst>
                  <a:outerShdw sx="0" sy="0">
                    <a:srgbClr val="000000"/>
                  </a:outerShdw>
                </a:effectLst>
              </a:rPr>
              <a:t> </a:t>
            </a:r>
            <a:r>
              <a:rPr lang="en-US" b="1" dirty="0" err="1">
                <a:effectLst>
                  <a:outerShdw sx="0" sy="0">
                    <a:srgbClr val="000000"/>
                  </a:outerShdw>
                </a:effectLst>
              </a:rPr>
              <a:t>liệu</a:t>
            </a:r>
            <a:r>
              <a:rPr lang="en-US" b="1" dirty="0">
                <a:effectLst>
                  <a:outerShdw sx="0" sy="0">
                    <a:srgbClr val="000000"/>
                  </a:outerShdw>
                </a:effectLst>
              </a:rPr>
              <a:t> </a:t>
            </a:r>
            <a:r>
              <a:rPr lang="en-US" b="1" dirty="0" err="1">
                <a:effectLst>
                  <a:outerShdw sx="0" sy="0">
                    <a:srgbClr val="000000"/>
                  </a:outerShdw>
                </a:effectLst>
              </a:rPr>
              <a:t>thô</a:t>
            </a:r>
            <a:r>
              <a:rPr lang="en-US" b="1" dirty="0">
                <a:effectLst>
                  <a:outerShdw sx="0" sy="0">
                    <a:srgbClr val="000000"/>
                  </a:outerShdw>
                </a:effectLst>
              </a:rPr>
              <a:t> sang </a:t>
            </a:r>
            <a:r>
              <a:rPr lang="en-US" b="1" dirty="0" err="1">
                <a:effectLst>
                  <a:outerShdw sx="0" sy="0">
                    <a:srgbClr val="000000"/>
                  </a:outerShdw>
                </a:effectLst>
              </a:rPr>
              <a:t>hành</a:t>
            </a:r>
            <a:r>
              <a:rPr lang="en-US" b="1" dirty="0">
                <a:effectLst>
                  <a:outerShdw sx="0" sy="0">
                    <a:srgbClr val="000000"/>
                  </a:outerShdw>
                </a:effectLst>
              </a:rPr>
              <a:t> </a:t>
            </a:r>
            <a:r>
              <a:rPr lang="en-US" b="1" dirty="0" err="1">
                <a:effectLst>
                  <a:outerShdw sx="0" sy="0">
                    <a:srgbClr val="000000"/>
                  </a:outerShdw>
                </a:effectLst>
              </a:rPr>
              <a:t>động</a:t>
            </a:r>
            <a:br>
              <a:rPr lang="en-US" b="1" dirty="0">
                <a:effectLst>
                  <a:outerShdw sx="0" sy="0">
                    <a:srgbClr val="000000"/>
                  </a:outerShdw>
                </a:effectLst>
              </a:rPr>
            </a:br>
            <a:endParaRPr lang="en-US" dirty="0"/>
          </a:p>
        </p:txBody>
      </p:sp>
      <p:graphicFrame>
        <p:nvGraphicFramePr>
          <p:cNvPr id="4" name="Content Placeholder 3">
            <a:extLst>
              <a:ext uri="{FF2B5EF4-FFF2-40B4-BE49-F238E27FC236}">
                <a16:creationId xmlns:a16="http://schemas.microsoft.com/office/drawing/2014/main" id="{91981C28-E5B1-4C6C-91E1-84F3D1D81439}"/>
              </a:ext>
            </a:extLst>
          </p:cNvPr>
          <p:cNvGraphicFramePr>
            <a:graphicFrameLocks noGrp="1"/>
          </p:cNvGraphicFramePr>
          <p:nvPr>
            <p:ph idx="1"/>
            <p:extLst>
              <p:ext uri="{D42A27DB-BD31-4B8C-83A1-F6EECF244321}">
                <p14:modId xmlns:p14="http://schemas.microsoft.com/office/powerpoint/2010/main" val="1916147101"/>
              </p:ext>
            </p:extLst>
          </p:nvPr>
        </p:nvGraphicFramePr>
        <p:xfrm>
          <a:off x="681038" y="2336800"/>
          <a:ext cx="9613900" cy="452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9776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8599-6C1F-4833-903C-756718D0285B}"/>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thành</a:t>
            </a:r>
            <a:r>
              <a:rPr lang="en-US" dirty="0"/>
              <a:t> </a:t>
            </a:r>
            <a:r>
              <a:rPr lang="en-US" dirty="0" err="1"/>
              <a:t>phần</a:t>
            </a:r>
            <a:r>
              <a:rPr lang="en-US" dirty="0"/>
              <a:t> DSS</a:t>
            </a:r>
          </a:p>
        </p:txBody>
      </p:sp>
      <p:sp>
        <p:nvSpPr>
          <p:cNvPr id="6" name="Rectangle 4">
            <a:extLst>
              <a:ext uri="{FF2B5EF4-FFF2-40B4-BE49-F238E27FC236}">
                <a16:creationId xmlns:a16="http://schemas.microsoft.com/office/drawing/2014/main" id="{F323CFA7-87AF-40BD-8D4D-C820C317655C}"/>
              </a:ext>
            </a:extLst>
          </p:cNvPr>
          <p:cNvSpPr>
            <a:spLocks noChangeArrowheads="1"/>
          </p:cNvSpPr>
          <p:nvPr/>
        </p:nvSpPr>
        <p:spPr bwMode="auto">
          <a:xfrm>
            <a:off x="152400" y="5440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74018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BEEF3522-B2D1-4B3B-A1CB-E847DB786446}"/>
              </a:ext>
            </a:extLst>
          </p:cNvPr>
          <p:cNvSpPr>
            <a:spLocks noChangeArrowheads="1"/>
          </p:cNvSpPr>
          <p:nvPr/>
        </p:nvSpPr>
        <p:spPr bwMode="auto">
          <a:xfrm flipV="1">
            <a:off x="-1" y="-563880"/>
            <a:ext cx="8717281" cy="563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74527191-9F4F-4C43-9792-53588107AF7B}"/>
              </a:ext>
            </a:extLst>
          </p:cNvPr>
          <p:cNvGraphicFramePr>
            <a:graphicFrameLocks noChangeAspect="1"/>
          </p:cNvGraphicFramePr>
          <p:nvPr>
            <p:extLst>
              <p:ext uri="{D42A27DB-BD31-4B8C-83A1-F6EECF244321}">
                <p14:modId xmlns:p14="http://schemas.microsoft.com/office/powerpoint/2010/main" val="3971904892"/>
              </p:ext>
            </p:extLst>
          </p:nvPr>
        </p:nvGraphicFramePr>
        <p:xfrm>
          <a:off x="0" y="0"/>
          <a:ext cx="12192000" cy="6858000"/>
        </p:xfrm>
        <a:graphic>
          <a:graphicData uri="http://schemas.openxmlformats.org/presentationml/2006/ole">
            <mc:AlternateContent xmlns:mc="http://schemas.openxmlformats.org/markup-compatibility/2006">
              <mc:Choice xmlns:v="urn:schemas-microsoft-com:vml" Requires="v">
                <p:oleObj spid="_x0000_s4111" name="Visio" r:id="rId3" imgW="9277253" imgH="7476964" progId="Visio.Drawing.15">
                  <p:embed/>
                </p:oleObj>
              </mc:Choice>
              <mc:Fallback>
                <p:oleObj name="Visio" r:id="rId3" imgW="9277253" imgH="7476964" progId="Visio.Drawing.15">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solidFill>
                          <a:schemeClr val="bg1"/>
                        </a:solidFill>
                      </a:ln>
                    </p:spPr>
                  </p:pic>
                </p:oleObj>
              </mc:Fallback>
            </mc:AlternateContent>
          </a:graphicData>
        </a:graphic>
      </p:graphicFrame>
      <p:cxnSp>
        <p:nvCxnSpPr>
          <p:cNvPr id="11" name="Straight Arrow Connector 10">
            <a:extLst>
              <a:ext uri="{FF2B5EF4-FFF2-40B4-BE49-F238E27FC236}">
                <a16:creationId xmlns:a16="http://schemas.microsoft.com/office/drawing/2014/main" id="{1326FB0F-85ED-438F-B65E-89235A490C7B}"/>
              </a:ext>
            </a:extLst>
          </p:cNvPr>
          <p:cNvCxnSpPr/>
          <p:nvPr/>
        </p:nvCxnSpPr>
        <p:spPr>
          <a:xfrm>
            <a:off x="1950720" y="1478280"/>
            <a:ext cx="457200" cy="77724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EB7FA8B-BC7A-464A-95FC-55C8D0B63E77}"/>
              </a:ext>
            </a:extLst>
          </p:cNvPr>
          <p:cNvCxnSpPr/>
          <p:nvPr/>
        </p:nvCxnSpPr>
        <p:spPr>
          <a:xfrm flipH="1">
            <a:off x="1950720" y="2377440"/>
            <a:ext cx="457200" cy="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F36BCF9-705E-4D53-93A0-7F8E17E60616}"/>
              </a:ext>
            </a:extLst>
          </p:cNvPr>
          <p:cNvCxnSpPr/>
          <p:nvPr/>
        </p:nvCxnSpPr>
        <p:spPr>
          <a:xfrm flipH="1">
            <a:off x="1950720" y="2514600"/>
            <a:ext cx="457200" cy="65532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132E035-0D05-41F4-AE50-BB75F20F5977}"/>
              </a:ext>
            </a:extLst>
          </p:cNvPr>
          <p:cNvCxnSpPr/>
          <p:nvPr/>
        </p:nvCxnSpPr>
        <p:spPr>
          <a:xfrm>
            <a:off x="6096000" y="5074920"/>
            <a:ext cx="0" cy="64008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564977-3D39-401F-B179-844E832A8D8D}"/>
              </a:ext>
            </a:extLst>
          </p:cNvPr>
          <p:cNvCxnSpPr/>
          <p:nvPr/>
        </p:nvCxnSpPr>
        <p:spPr>
          <a:xfrm>
            <a:off x="6096000" y="6096000"/>
            <a:ext cx="0" cy="36576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967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34" name="Rectangle 21">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3">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6" name="Rectangle 25">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7">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3BBF99B-0B12-4005-94D9-23BD7A06CCE8}"/>
              </a:ext>
            </a:extLst>
          </p:cNvPr>
          <p:cNvSpPr>
            <a:spLocks noGrp="1"/>
          </p:cNvSpPr>
          <p:nvPr>
            <p:ph type="title"/>
          </p:nvPr>
        </p:nvSpPr>
        <p:spPr>
          <a:xfrm>
            <a:off x="680321" y="753228"/>
            <a:ext cx="4136123" cy="1080938"/>
          </a:xfrm>
        </p:spPr>
        <p:txBody>
          <a:bodyPr>
            <a:normAutofit/>
          </a:bodyPr>
          <a:lstStyle/>
          <a:p>
            <a:r>
              <a:rPr lang="en-US" sz="2400"/>
              <a:t>Chạy mô hình với bộ dữ liệu</a:t>
            </a:r>
          </a:p>
        </p:txBody>
      </p:sp>
      <p:pic>
        <p:nvPicPr>
          <p:cNvPr id="38" name="Picture 29">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045348BB-A06A-4A9A-8FAA-8001ED19F8D5}"/>
              </a:ext>
            </a:extLst>
          </p:cNvPr>
          <p:cNvSpPr>
            <a:spLocks noGrp="1"/>
          </p:cNvSpPr>
          <p:nvPr>
            <p:ph idx="1"/>
          </p:nvPr>
        </p:nvSpPr>
        <p:spPr>
          <a:xfrm>
            <a:off x="121920" y="2336873"/>
            <a:ext cx="4510915" cy="3599316"/>
          </a:xfrm>
        </p:spPr>
        <p:txBody>
          <a:bodyPr>
            <a:normAutofit/>
          </a:bodyPr>
          <a:lstStyle/>
          <a:p>
            <a:r>
              <a:rPr lang="vi-VN" sz="3000" dirty="0"/>
              <a:t>Data của DSS là những câu hỏi để kiểm tra tác động của từng khía cạnh quản lý rủi ro.</a:t>
            </a:r>
            <a:endParaRPr lang="en-US" sz="3000" dirty="0"/>
          </a:p>
          <a:p>
            <a:r>
              <a:rPr lang="vi-VN" sz="3000" dirty="0"/>
              <a:t>Mỗi câu hỏi có hai hoặc nhiều câu trả lời và có cấu trúc theo template sau:</a:t>
            </a:r>
            <a:endParaRPr lang="en-US" sz="3000" dirty="0"/>
          </a:p>
          <a:p>
            <a:endParaRPr lang="en-US" sz="1400" dirty="0"/>
          </a:p>
        </p:txBody>
      </p:sp>
      <p:graphicFrame>
        <p:nvGraphicFramePr>
          <p:cNvPr id="4" name="Table 3">
            <a:extLst>
              <a:ext uri="{FF2B5EF4-FFF2-40B4-BE49-F238E27FC236}">
                <a16:creationId xmlns:a16="http://schemas.microsoft.com/office/drawing/2014/main" id="{17214055-B374-4E3D-A854-D8EBD63698E3}"/>
              </a:ext>
            </a:extLst>
          </p:cNvPr>
          <p:cNvGraphicFramePr>
            <a:graphicFrameLocks noGrp="1"/>
          </p:cNvGraphicFramePr>
          <p:nvPr>
            <p:extLst>
              <p:ext uri="{D42A27DB-BD31-4B8C-83A1-F6EECF244321}">
                <p14:modId xmlns:p14="http://schemas.microsoft.com/office/powerpoint/2010/main" val="2217996716"/>
              </p:ext>
            </p:extLst>
          </p:nvPr>
        </p:nvGraphicFramePr>
        <p:xfrm>
          <a:off x="5276090" y="1094027"/>
          <a:ext cx="6269480" cy="4669951"/>
        </p:xfrm>
        <a:graphic>
          <a:graphicData uri="http://schemas.openxmlformats.org/drawingml/2006/table">
            <a:tbl>
              <a:tblPr firstRow="1" firstCol="1" bandRow="1">
                <a:tableStyleId>{5C22544A-7EE6-4342-B048-85BDC9FD1C3A}</a:tableStyleId>
              </a:tblPr>
              <a:tblGrid>
                <a:gridCol w="1693967">
                  <a:extLst>
                    <a:ext uri="{9D8B030D-6E8A-4147-A177-3AD203B41FA5}">
                      <a16:colId xmlns:a16="http://schemas.microsoft.com/office/drawing/2014/main" val="1406607148"/>
                    </a:ext>
                  </a:extLst>
                </a:gridCol>
                <a:gridCol w="4575513">
                  <a:extLst>
                    <a:ext uri="{9D8B030D-6E8A-4147-A177-3AD203B41FA5}">
                      <a16:colId xmlns:a16="http://schemas.microsoft.com/office/drawing/2014/main" val="3697858441"/>
                    </a:ext>
                  </a:extLst>
                </a:gridCol>
              </a:tblGrid>
              <a:tr h="460714">
                <a:tc>
                  <a:txBody>
                    <a:bodyPr/>
                    <a:lstStyle/>
                    <a:p>
                      <a:pPr marL="0" marR="0">
                        <a:lnSpc>
                          <a:spcPct val="150000"/>
                        </a:lnSpc>
                        <a:spcBef>
                          <a:spcPts val="0"/>
                        </a:spcBef>
                        <a:spcAft>
                          <a:spcPts val="0"/>
                        </a:spcAft>
                      </a:pPr>
                      <a:r>
                        <a:rPr lang="en-US" sz="2100">
                          <a:effectLst/>
                        </a:rPr>
                        <a:t>Element</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tc>
                  <a:txBody>
                    <a:bodyPr/>
                    <a:lstStyle/>
                    <a:p>
                      <a:pPr marL="0" marR="0">
                        <a:lnSpc>
                          <a:spcPct val="150000"/>
                        </a:lnSpc>
                        <a:spcBef>
                          <a:spcPts val="0"/>
                        </a:spcBef>
                        <a:spcAft>
                          <a:spcPts val="0"/>
                        </a:spcAft>
                      </a:pPr>
                      <a:r>
                        <a:rPr lang="en-US" sz="2100">
                          <a:effectLst/>
                        </a:rPr>
                        <a:t>Explanation</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extLst>
                  <a:ext uri="{0D108BD9-81ED-4DB2-BD59-A6C34878D82A}">
                    <a16:rowId xmlns:a16="http://schemas.microsoft.com/office/drawing/2014/main" val="1918243372"/>
                  </a:ext>
                </a:extLst>
              </a:tr>
              <a:tr h="460714">
                <a:tc>
                  <a:txBody>
                    <a:bodyPr/>
                    <a:lstStyle/>
                    <a:p>
                      <a:pPr marL="0" marR="0">
                        <a:lnSpc>
                          <a:spcPct val="150000"/>
                        </a:lnSpc>
                        <a:spcBef>
                          <a:spcPts val="0"/>
                        </a:spcBef>
                        <a:spcAft>
                          <a:spcPts val="0"/>
                        </a:spcAft>
                      </a:pPr>
                      <a:r>
                        <a:rPr lang="en-US" sz="2100">
                          <a:effectLst/>
                        </a:rPr>
                        <a:t>ID</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tc>
                  <a:txBody>
                    <a:bodyPr/>
                    <a:lstStyle/>
                    <a:p>
                      <a:pPr marL="0" marR="0">
                        <a:lnSpc>
                          <a:spcPct val="150000"/>
                        </a:lnSpc>
                        <a:spcBef>
                          <a:spcPts val="0"/>
                        </a:spcBef>
                        <a:spcAft>
                          <a:spcPts val="0"/>
                        </a:spcAft>
                      </a:pPr>
                      <a:r>
                        <a:rPr lang="en-US" sz="2100">
                          <a:effectLst/>
                        </a:rPr>
                        <a:t>ID distinguishes different questions.</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extLst>
                  <a:ext uri="{0D108BD9-81ED-4DB2-BD59-A6C34878D82A}">
                    <a16:rowId xmlns:a16="http://schemas.microsoft.com/office/drawing/2014/main" val="2340539429"/>
                  </a:ext>
                </a:extLst>
              </a:tr>
              <a:tr h="942365">
                <a:tc>
                  <a:txBody>
                    <a:bodyPr/>
                    <a:lstStyle/>
                    <a:p>
                      <a:pPr marL="0" marR="0">
                        <a:lnSpc>
                          <a:spcPct val="150000"/>
                        </a:lnSpc>
                        <a:spcBef>
                          <a:spcPts val="0"/>
                        </a:spcBef>
                        <a:spcAft>
                          <a:spcPts val="0"/>
                        </a:spcAft>
                      </a:pPr>
                      <a:r>
                        <a:rPr lang="en-US" sz="2100">
                          <a:effectLst/>
                        </a:rPr>
                        <a:t>Aspects</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tc>
                  <a:txBody>
                    <a:bodyPr/>
                    <a:lstStyle/>
                    <a:p>
                      <a:pPr marL="0" marR="0">
                        <a:lnSpc>
                          <a:spcPct val="150000"/>
                        </a:lnSpc>
                        <a:spcBef>
                          <a:spcPts val="0"/>
                        </a:spcBef>
                        <a:spcAft>
                          <a:spcPts val="0"/>
                        </a:spcAft>
                      </a:pPr>
                      <a:r>
                        <a:rPr lang="vi-VN" sz="2100">
                          <a:effectLst/>
                        </a:rPr>
                        <a:t>Aspects identified which will be assessed using question.</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extLst>
                  <a:ext uri="{0D108BD9-81ED-4DB2-BD59-A6C34878D82A}">
                    <a16:rowId xmlns:a16="http://schemas.microsoft.com/office/drawing/2014/main" val="4040821243"/>
                  </a:ext>
                </a:extLst>
              </a:tr>
              <a:tr h="942365">
                <a:tc>
                  <a:txBody>
                    <a:bodyPr/>
                    <a:lstStyle/>
                    <a:p>
                      <a:pPr marL="0" marR="0">
                        <a:lnSpc>
                          <a:spcPct val="150000"/>
                        </a:lnSpc>
                        <a:spcBef>
                          <a:spcPts val="0"/>
                        </a:spcBef>
                        <a:spcAft>
                          <a:spcPts val="0"/>
                        </a:spcAft>
                      </a:pPr>
                      <a:r>
                        <a:rPr lang="en-US" sz="2100">
                          <a:effectLst/>
                        </a:rPr>
                        <a:t>Dimension</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tc>
                  <a:txBody>
                    <a:bodyPr/>
                    <a:lstStyle/>
                    <a:p>
                      <a:pPr marL="0" marR="0">
                        <a:lnSpc>
                          <a:spcPct val="150000"/>
                        </a:lnSpc>
                        <a:spcBef>
                          <a:spcPts val="0"/>
                        </a:spcBef>
                        <a:spcAft>
                          <a:spcPts val="0"/>
                        </a:spcAft>
                      </a:pPr>
                      <a:r>
                        <a:rPr lang="vi-VN" sz="2100" dirty="0">
                          <a:effectLst/>
                        </a:rPr>
                        <a:t>Possible Leavitt dimension where the aspect fall.</a:t>
                      </a:r>
                      <a:endParaRPr lang="en-US" sz="2100" dirty="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extLst>
                  <a:ext uri="{0D108BD9-81ED-4DB2-BD59-A6C34878D82A}">
                    <a16:rowId xmlns:a16="http://schemas.microsoft.com/office/drawing/2014/main" val="2432173947"/>
                  </a:ext>
                </a:extLst>
              </a:tr>
              <a:tr h="942365">
                <a:tc>
                  <a:txBody>
                    <a:bodyPr/>
                    <a:lstStyle/>
                    <a:p>
                      <a:pPr marL="0" marR="0">
                        <a:lnSpc>
                          <a:spcPct val="150000"/>
                        </a:lnSpc>
                        <a:spcBef>
                          <a:spcPts val="0"/>
                        </a:spcBef>
                        <a:spcAft>
                          <a:spcPts val="0"/>
                        </a:spcAft>
                      </a:pPr>
                      <a:r>
                        <a:rPr lang="en-US" sz="2100">
                          <a:effectLst/>
                        </a:rPr>
                        <a:t>Question</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tc>
                  <a:txBody>
                    <a:bodyPr/>
                    <a:lstStyle/>
                    <a:p>
                      <a:pPr marL="0" marR="0">
                        <a:lnSpc>
                          <a:spcPct val="150000"/>
                        </a:lnSpc>
                        <a:spcBef>
                          <a:spcPts val="0"/>
                        </a:spcBef>
                        <a:spcAft>
                          <a:spcPts val="0"/>
                        </a:spcAft>
                      </a:pPr>
                      <a:r>
                        <a:rPr lang="vi-VN" sz="2100">
                          <a:effectLst/>
                        </a:rPr>
                        <a:t>Question describes what to elicit information.</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extLst>
                  <a:ext uri="{0D108BD9-81ED-4DB2-BD59-A6C34878D82A}">
                    <a16:rowId xmlns:a16="http://schemas.microsoft.com/office/drawing/2014/main" val="1462523457"/>
                  </a:ext>
                </a:extLst>
              </a:tr>
              <a:tr h="460714">
                <a:tc>
                  <a:txBody>
                    <a:bodyPr/>
                    <a:lstStyle/>
                    <a:p>
                      <a:pPr marL="0" marR="0">
                        <a:lnSpc>
                          <a:spcPct val="150000"/>
                        </a:lnSpc>
                        <a:spcBef>
                          <a:spcPts val="0"/>
                        </a:spcBef>
                        <a:spcAft>
                          <a:spcPts val="0"/>
                        </a:spcAft>
                      </a:pPr>
                      <a:r>
                        <a:rPr lang="en-US" sz="2100">
                          <a:effectLst/>
                        </a:rPr>
                        <a:t>Description</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tc>
                  <a:txBody>
                    <a:bodyPr/>
                    <a:lstStyle/>
                    <a:p>
                      <a:pPr marL="0" marR="0">
                        <a:lnSpc>
                          <a:spcPct val="150000"/>
                        </a:lnSpc>
                        <a:spcBef>
                          <a:spcPts val="0"/>
                        </a:spcBef>
                        <a:spcAft>
                          <a:spcPts val="0"/>
                        </a:spcAft>
                      </a:pPr>
                      <a:r>
                        <a:rPr lang="vi-VN" sz="2100">
                          <a:effectLst/>
                        </a:rPr>
                        <a:t>Short description about question.</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extLst>
                  <a:ext uri="{0D108BD9-81ED-4DB2-BD59-A6C34878D82A}">
                    <a16:rowId xmlns:a16="http://schemas.microsoft.com/office/drawing/2014/main" val="2952634070"/>
                  </a:ext>
                </a:extLst>
              </a:tr>
              <a:tr h="460714">
                <a:tc>
                  <a:txBody>
                    <a:bodyPr/>
                    <a:lstStyle/>
                    <a:p>
                      <a:pPr marL="0" marR="0">
                        <a:lnSpc>
                          <a:spcPct val="150000"/>
                        </a:lnSpc>
                        <a:spcBef>
                          <a:spcPts val="0"/>
                        </a:spcBef>
                        <a:spcAft>
                          <a:spcPts val="0"/>
                        </a:spcAft>
                      </a:pPr>
                      <a:r>
                        <a:rPr lang="en-US" sz="2100">
                          <a:effectLst/>
                        </a:rPr>
                        <a:t>Answers</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tc>
                  <a:txBody>
                    <a:bodyPr/>
                    <a:lstStyle/>
                    <a:p>
                      <a:pPr marL="0" marR="0">
                        <a:lnSpc>
                          <a:spcPct val="150000"/>
                        </a:lnSpc>
                        <a:spcBef>
                          <a:spcPts val="0"/>
                        </a:spcBef>
                        <a:spcAft>
                          <a:spcPts val="0"/>
                        </a:spcAft>
                      </a:pPr>
                      <a:r>
                        <a:rPr lang="vi-VN" sz="2100">
                          <a:effectLst/>
                        </a:rPr>
                        <a:t>Possible answer with description.</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extLst>
                  <a:ext uri="{0D108BD9-81ED-4DB2-BD59-A6C34878D82A}">
                    <a16:rowId xmlns:a16="http://schemas.microsoft.com/office/drawing/2014/main" val="430199816"/>
                  </a:ext>
                </a:extLst>
              </a:tr>
            </a:tbl>
          </a:graphicData>
        </a:graphic>
      </p:graphicFrame>
    </p:spTree>
    <p:extLst>
      <p:ext uri="{BB962C8B-B14F-4D97-AF65-F5344CB8AC3E}">
        <p14:creationId xmlns:p14="http://schemas.microsoft.com/office/powerpoint/2010/main" val="3558671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5C68-B479-4AB7-8E90-2F6549374A23}"/>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33A79A4B-97E1-4467-AE43-AC0687ADD975}"/>
              </a:ext>
            </a:extLst>
          </p:cNvPr>
          <p:cNvGraphicFramePr>
            <a:graphicFrameLocks noGrp="1"/>
          </p:cNvGraphicFramePr>
          <p:nvPr>
            <p:ph idx="1"/>
            <p:extLst>
              <p:ext uri="{D42A27DB-BD31-4B8C-83A1-F6EECF244321}">
                <p14:modId xmlns:p14="http://schemas.microsoft.com/office/powerpoint/2010/main" val="1159475374"/>
              </p:ext>
            </p:extLst>
          </p:nvPr>
        </p:nvGraphicFramePr>
        <p:xfrm>
          <a:off x="681038" y="2336800"/>
          <a:ext cx="10886122" cy="4323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8780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77AE-A2FC-4712-9DB7-AEB28199A4E5}"/>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một</a:t>
            </a:r>
            <a:r>
              <a:rPr lang="en-US" dirty="0"/>
              <a:t> </a:t>
            </a:r>
            <a:r>
              <a:rPr lang="en-US" dirty="0" err="1"/>
              <a:t>số</a:t>
            </a:r>
            <a:r>
              <a:rPr lang="en-US" dirty="0"/>
              <a:t> </a:t>
            </a:r>
            <a:r>
              <a:rPr lang="en-US" dirty="0" err="1"/>
              <a:t>câu</a:t>
            </a:r>
            <a:r>
              <a:rPr lang="en-US" dirty="0"/>
              <a:t> </a:t>
            </a:r>
            <a:r>
              <a:rPr lang="en-US" dirty="0" err="1"/>
              <a:t>hỏi</a:t>
            </a:r>
            <a:endParaRPr lang="en-US" dirty="0"/>
          </a:p>
        </p:txBody>
      </p:sp>
      <p:graphicFrame>
        <p:nvGraphicFramePr>
          <p:cNvPr id="11" name="Table 11">
            <a:extLst>
              <a:ext uri="{FF2B5EF4-FFF2-40B4-BE49-F238E27FC236}">
                <a16:creationId xmlns:a16="http://schemas.microsoft.com/office/drawing/2014/main" id="{A905B810-7262-42AD-A691-BA89693CFE10}"/>
              </a:ext>
            </a:extLst>
          </p:cNvPr>
          <p:cNvGraphicFramePr>
            <a:graphicFrameLocks noGrp="1"/>
          </p:cNvGraphicFramePr>
          <p:nvPr>
            <p:ph idx="1"/>
            <p:extLst>
              <p:ext uri="{D42A27DB-BD31-4B8C-83A1-F6EECF244321}">
                <p14:modId xmlns:p14="http://schemas.microsoft.com/office/powerpoint/2010/main" val="2363875200"/>
              </p:ext>
            </p:extLst>
          </p:nvPr>
        </p:nvGraphicFramePr>
        <p:xfrm>
          <a:off x="681039" y="2336801"/>
          <a:ext cx="11175680" cy="4272387"/>
        </p:xfrm>
        <a:graphic>
          <a:graphicData uri="http://schemas.openxmlformats.org/drawingml/2006/table">
            <a:tbl>
              <a:tblPr firstRow="1" bandRow="1">
                <a:tableStyleId>{5C22544A-7EE6-4342-B048-85BDC9FD1C3A}</a:tableStyleId>
              </a:tblPr>
              <a:tblGrid>
                <a:gridCol w="2025130">
                  <a:extLst>
                    <a:ext uri="{9D8B030D-6E8A-4147-A177-3AD203B41FA5}">
                      <a16:colId xmlns:a16="http://schemas.microsoft.com/office/drawing/2014/main" val="3482862173"/>
                    </a:ext>
                  </a:extLst>
                </a:gridCol>
                <a:gridCol w="4995839">
                  <a:extLst>
                    <a:ext uri="{9D8B030D-6E8A-4147-A177-3AD203B41FA5}">
                      <a16:colId xmlns:a16="http://schemas.microsoft.com/office/drawing/2014/main" val="4293555970"/>
                    </a:ext>
                  </a:extLst>
                </a:gridCol>
                <a:gridCol w="2001879">
                  <a:extLst>
                    <a:ext uri="{9D8B030D-6E8A-4147-A177-3AD203B41FA5}">
                      <a16:colId xmlns:a16="http://schemas.microsoft.com/office/drawing/2014/main" val="840243118"/>
                    </a:ext>
                  </a:extLst>
                </a:gridCol>
                <a:gridCol w="2152832">
                  <a:extLst>
                    <a:ext uri="{9D8B030D-6E8A-4147-A177-3AD203B41FA5}">
                      <a16:colId xmlns:a16="http://schemas.microsoft.com/office/drawing/2014/main" val="1780392196"/>
                    </a:ext>
                  </a:extLst>
                </a:gridCol>
              </a:tblGrid>
              <a:tr h="341530">
                <a:tc>
                  <a:txBody>
                    <a:bodyPr/>
                    <a:lstStyle/>
                    <a:p>
                      <a:pPr marL="0" marR="0" algn="ctr">
                        <a:lnSpc>
                          <a:spcPct val="150000"/>
                        </a:lnSpc>
                        <a:spcBef>
                          <a:spcPts val="0"/>
                        </a:spcBef>
                        <a:spcAft>
                          <a:spcPts val="0"/>
                        </a:spcAft>
                      </a:pPr>
                      <a:r>
                        <a:rPr lang="vi-VN"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Number</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vi-VN"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Question</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vi-V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Aswer 1</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vi-VN"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Answer 2</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02155630"/>
                  </a:ext>
                </a:extLst>
              </a:tr>
              <a:tr h="474809">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can be the cultural difference between distributed sites?</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Low socio-cultural difference among sites.</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 socio-cultural difference among sites</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80117567"/>
                  </a:ext>
                </a:extLst>
              </a:tr>
              <a:tr h="341530">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is the cultural background of organizations?</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Different organization</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Different organization</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44488444"/>
                  </a:ext>
                </a:extLst>
              </a:tr>
              <a:tr h="341530">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is the trust level among employees at distributed sites?</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Medium</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Low</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48323120"/>
                  </a:ext>
                </a:extLst>
              </a:tr>
              <a:tr h="341530">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is the degree of relationship between clients and vendors?</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vi-V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Close</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Low</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89674550"/>
                  </a:ext>
                </a:extLst>
              </a:tr>
              <a:tr h="341530">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vi-V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are the employee’s skill levels at distributed sites?</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Low</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87776900"/>
                  </a:ext>
                </a:extLst>
              </a:tr>
              <a:tr h="341530">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is the level of interaction between internal and external elements?</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3101197"/>
                  </a:ext>
                </a:extLst>
              </a:tr>
              <a:tr h="341530">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your staff fully competent with you or organization?</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Medium</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Low</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71159239"/>
                  </a:ext>
                </a:extLst>
              </a:tr>
              <a:tr h="341530">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is the experience of employees in your organization?</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Medium</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53117104"/>
                  </a:ext>
                </a:extLst>
              </a:tr>
              <a:tr h="341530">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When higher authority and project managers meet about issues?</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Upon special event</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Regularly</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42557488"/>
                  </a:ext>
                </a:extLst>
              </a:tr>
              <a:tr h="341530">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is the degree of team behavior within different sites?</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Low</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21424303"/>
                  </a:ext>
                </a:extLst>
              </a:tr>
              <a:tr h="341530">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is the team cognition level between dispersed teams?</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vi-V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Very high</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vi-V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Very high</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15243936"/>
                  </a:ext>
                </a:extLst>
              </a:tr>
            </a:tbl>
          </a:graphicData>
        </a:graphic>
      </p:graphicFrame>
    </p:spTree>
    <p:extLst>
      <p:ext uri="{BB962C8B-B14F-4D97-AF65-F5344CB8AC3E}">
        <p14:creationId xmlns:p14="http://schemas.microsoft.com/office/powerpoint/2010/main" val="1481443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7D054D8-C876-4F24-974E-6BE969BFD2BE}"/>
              </a:ext>
            </a:extLst>
          </p:cNvPr>
          <p:cNvSpPr>
            <a:spLocks noGrp="1"/>
          </p:cNvSpPr>
          <p:nvPr>
            <p:ph type="title"/>
          </p:nvPr>
        </p:nvSpPr>
        <p:spPr>
          <a:xfrm>
            <a:off x="680321" y="753228"/>
            <a:ext cx="4136123" cy="1080938"/>
          </a:xfrm>
        </p:spPr>
        <p:txBody>
          <a:bodyPr>
            <a:normAutofit/>
          </a:bodyPr>
          <a:lstStyle/>
          <a:p>
            <a:r>
              <a:rPr lang="en-US" sz="2400"/>
              <a:t>Thành lập ma trận AHP</a:t>
            </a:r>
          </a:p>
        </p:txBody>
      </p:sp>
      <p:pic>
        <p:nvPicPr>
          <p:cNvPr id="19" name="Picture 18">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5ACD5473-A932-41FD-9F73-DE5C8281D73A}"/>
              </a:ext>
            </a:extLst>
          </p:cNvPr>
          <p:cNvSpPr>
            <a:spLocks noGrp="1"/>
          </p:cNvSpPr>
          <p:nvPr>
            <p:ph idx="1"/>
          </p:nvPr>
        </p:nvSpPr>
        <p:spPr>
          <a:xfrm>
            <a:off x="680321" y="2336872"/>
            <a:ext cx="3656289" cy="4521127"/>
          </a:xfrm>
        </p:spPr>
        <p:txBody>
          <a:bodyPr>
            <a:normAutofit/>
          </a:bodyPr>
          <a:lstStyle/>
          <a:p>
            <a:r>
              <a:rPr lang="vi-VN" sz="2800" dirty="0"/>
              <a:t>Chọn 3 khía cạnh Culuture among sites, Trust và Personal attributes. </a:t>
            </a:r>
            <a:endParaRPr lang="en-US" sz="2800" dirty="0"/>
          </a:p>
          <a:p>
            <a:r>
              <a:rPr lang="vi-VN" sz="2000" dirty="0"/>
              <a:t>Có các mức đánh giá </a:t>
            </a:r>
            <a:endParaRPr lang="en-US" sz="2000" dirty="0"/>
          </a:p>
          <a:p>
            <a:pPr lvl="1"/>
            <a:r>
              <a:rPr lang="vi-VN" sz="1600" dirty="0"/>
              <a:t>1: Bằng nhau, </a:t>
            </a:r>
            <a:endParaRPr lang="en-US" sz="1600" dirty="0"/>
          </a:p>
          <a:p>
            <a:pPr lvl="1"/>
            <a:r>
              <a:rPr lang="vi-VN" sz="1600" dirty="0"/>
              <a:t>2: Quan trọng hơn.</a:t>
            </a:r>
            <a:endParaRPr lang="en-US" sz="1600" dirty="0"/>
          </a:p>
          <a:p>
            <a:r>
              <a:rPr lang="vi-VN" sz="2800" dirty="0"/>
              <a:t>Ta có ma trận AHP 3x3:</a:t>
            </a:r>
            <a:endParaRPr lang="en-US" sz="2800" dirty="0"/>
          </a:p>
          <a:p>
            <a:endParaRPr lang="en-US" sz="1400" dirty="0"/>
          </a:p>
        </p:txBody>
      </p:sp>
      <p:graphicFrame>
        <p:nvGraphicFramePr>
          <p:cNvPr id="6" name="Table 5">
            <a:extLst>
              <a:ext uri="{FF2B5EF4-FFF2-40B4-BE49-F238E27FC236}">
                <a16:creationId xmlns:a16="http://schemas.microsoft.com/office/drawing/2014/main" id="{7037512A-DC68-4B8C-AC0B-4ACE4F6B97E8}"/>
              </a:ext>
            </a:extLst>
          </p:cNvPr>
          <p:cNvGraphicFramePr>
            <a:graphicFrameLocks noGrp="1"/>
          </p:cNvGraphicFramePr>
          <p:nvPr>
            <p:extLst>
              <p:ext uri="{D42A27DB-BD31-4B8C-83A1-F6EECF244321}">
                <p14:modId xmlns:p14="http://schemas.microsoft.com/office/powerpoint/2010/main" val="4000314694"/>
              </p:ext>
            </p:extLst>
          </p:nvPr>
        </p:nvGraphicFramePr>
        <p:xfrm>
          <a:off x="5752365" y="1920885"/>
          <a:ext cx="5316931" cy="3016232"/>
        </p:xfrm>
        <a:graphic>
          <a:graphicData uri="http://schemas.openxmlformats.org/drawingml/2006/table">
            <a:tbl>
              <a:tblPr firstRow="1" firstCol="1" bandRow="1">
                <a:tableStyleId>{5C22544A-7EE6-4342-B048-85BDC9FD1C3A}</a:tableStyleId>
              </a:tblPr>
              <a:tblGrid>
                <a:gridCol w="1473298">
                  <a:extLst>
                    <a:ext uri="{9D8B030D-6E8A-4147-A177-3AD203B41FA5}">
                      <a16:colId xmlns:a16="http://schemas.microsoft.com/office/drawing/2014/main" val="2468219760"/>
                    </a:ext>
                  </a:extLst>
                </a:gridCol>
                <a:gridCol w="1473298">
                  <a:extLst>
                    <a:ext uri="{9D8B030D-6E8A-4147-A177-3AD203B41FA5}">
                      <a16:colId xmlns:a16="http://schemas.microsoft.com/office/drawing/2014/main" val="3395059383"/>
                    </a:ext>
                  </a:extLst>
                </a:gridCol>
                <a:gridCol w="1199271">
                  <a:extLst>
                    <a:ext uri="{9D8B030D-6E8A-4147-A177-3AD203B41FA5}">
                      <a16:colId xmlns:a16="http://schemas.microsoft.com/office/drawing/2014/main" val="3474580812"/>
                    </a:ext>
                  </a:extLst>
                </a:gridCol>
                <a:gridCol w="1171064">
                  <a:extLst>
                    <a:ext uri="{9D8B030D-6E8A-4147-A177-3AD203B41FA5}">
                      <a16:colId xmlns:a16="http://schemas.microsoft.com/office/drawing/2014/main" val="3564886678"/>
                    </a:ext>
                  </a:extLst>
                </a:gridCol>
              </a:tblGrid>
              <a:tr h="754058">
                <a:tc>
                  <a:txBody>
                    <a:bodyPr/>
                    <a:lstStyle/>
                    <a:p>
                      <a:pPr marL="0" marR="0">
                        <a:lnSpc>
                          <a:spcPct val="150000"/>
                        </a:lnSpc>
                        <a:spcBef>
                          <a:spcPts val="0"/>
                        </a:spcBef>
                        <a:spcAft>
                          <a:spcPts val="0"/>
                        </a:spcAft>
                      </a:pPr>
                      <a:r>
                        <a:rPr lang="en-US" sz="3300">
                          <a:effectLst/>
                        </a:rPr>
                        <a:t> </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CAS</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T</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PA</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extLst>
                  <a:ext uri="{0D108BD9-81ED-4DB2-BD59-A6C34878D82A}">
                    <a16:rowId xmlns:a16="http://schemas.microsoft.com/office/drawing/2014/main" val="1146533620"/>
                  </a:ext>
                </a:extLst>
              </a:tr>
              <a:tr h="754058">
                <a:tc>
                  <a:txBody>
                    <a:bodyPr/>
                    <a:lstStyle/>
                    <a:p>
                      <a:pPr marL="0" marR="0">
                        <a:lnSpc>
                          <a:spcPct val="150000"/>
                        </a:lnSpc>
                        <a:spcBef>
                          <a:spcPts val="0"/>
                        </a:spcBef>
                        <a:spcAft>
                          <a:spcPts val="0"/>
                        </a:spcAft>
                      </a:pPr>
                      <a:r>
                        <a:rPr lang="en-US" sz="3300">
                          <a:effectLst/>
                        </a:rPr>
                        <a:t>CAS</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dirty="0">
                          <a:effectLst/>
                        </a:rPr>
                        <a:t>1</a:t>
                      </a:r>
                      <a:endParaRPr lang="en-US" sz="3300" dirty="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1/2</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2</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extLst>
                  <a:ext uri="{0D108BD9-81ED-4DB2-BD59-A6C34878D82A}">
                    <a16:rowId xmlns:a16="http://schemas.microsoft.com/office/drawing/2014/main" val="100974734"/>
                  </a:ext>
                </a:extLst>
              </a:tr>
              <a:tr h="754058">
                <a:tc>
                  <a:txBody>
                    <a:bodyPr/>
                    <a:lstStyle/>
                    <a:p>
                      <a:pPr marL="0" marR="0">
                        <a:lnSpc>
                          <a:spcPct val="150000"/>
                        </a:lnSpc>
                        <a:spcBef>
                          <a:spcPts val="0"/>
                        </a:spcBef>
                        <a:spcAft>
                          <a:spcPts val="0"/>
                        </a:spcAft>
                      </a:pPr>
                      <a:r>
                        <a:rPr lang="en-US" sz="3300">
                          <a:effectLst/>
                        </a:rPr>
                        <a:t>T</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dirty="0">
                          <a:effectLst/>
                        </a:rPr>
                        <a:t>2</a:t>
                      </a:r>
                      <a:endParaRPr lang="en-US" sz="3300" dirty="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1</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2</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extLst>
                  <a:ext uri="{0D108BD9-81ED-4DB2-BD59-A6C34878D82A}">
                    <a16:rowId xmlns:a16="http://schemas.microsoft.com/office/drawing/2014/main" val="3034996111"/>
                  </a:ext>
                </a:extLst>
              </a:tr>
              <a:tr h="754058">
                <a:tc>
                  <a:txBody>
                    <a:bodyPr/>
                    <a:lstStyle/>
                    <a:p>
                      <a:pPr marL="0" marR="0">
                        <a:lnSpc>
                          <a:spcPct val="150000"/>
                        </a:lnSpc>
                        <a:spcBef>
                          <a:spcPts val="0"/>
                        </a:spcBef>
                        <a:spcAft>
                          <a:spcPts val="0"/>
                        </a:spcAft>
                      </a:pPr>
                      <a:r>
                        <a:rPr lang="en-US" sz="3300">
                          <a:effectLst/>
                        </a:rPr>
                        <a:t>PA</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dirty="0">
                          <a:effectLst/>
                        </a:rPr>
                        <a:t>1/2</a:t>
                      </a:r>
                      <a:endParaRPr lang="en-US" sz="3300" dirty="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1/2</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dirty="0">
                          <a:effectLst/>
                        </a:rPr>
                        <a:t>1</a:t>
                      </a:r>
                      <a:endParaRPr lang="en-US" sz="3300" dirty="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extLst>
                  <a:ext uri="{0D108BD9-81ED-4DB2-BD59-A6C34878D82A}">
                    <a16:rowId xmlns:a16="http://schemas.microsoft.com/office/drawing/2014/main" val="1004953044"/>
                  </a:ext>
                </a:extLst>
              </a:tr>
            </a:tbl>
          </a:graphicData>
        </a:graphic>
      </p:graphicFrame>
    </p:spTree>
    <p:extLst>
      <p:ext uri="{BB962C8B-B14F-4D97-AF65-F5344CB8AC3E}">
        <p14:creationId xmlns:p14="http://schemas.microsoft.com/office/powerpoint/2010/main" val="2972092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48D3CE-ECC2-4B85-960C-9425554B2C98}"/>
              </a:ext>
            </a:extLst>
          </p:cNvPr>
          <p:cNvSpPr>
            <a:spLocks noGrp="1"/>
          </p:cNvSpPr>
          <p:nvPr>
            <p:ph type="title"/>
          </p:nvPr>
        </p:nvSpPr>
        <p:spPr>
          <a:xfrm>
            <a:off x="680321" y="753228"/>
            <a:ext cx="4136123" cy="1080938"/>
          </a:xfrm>
        </p:spPr>
        <p:txBody>
          <a:bodyPr>
            <a:normAutofit/>
          </a:bodyPr>
          <a:lstStyle/>
          <a:p>
            <a:r>
              <a:rPr lang="en-US" sz="2400"/>
              <a:t>Tính độ </a:t>
            </a:r>
            <a:r>
              <a:rPr lang="vi-VN" sz="2400"/>
              <a:t>ư</a:t>
            </a:r>
            <a:r>
              <a:rPr lang="en-US" sz="2400"/>
              <a:t>u tiên</a:t>
            </a:r>
          </a:p>
        </p:txBody>
      </p:sp>
      <p:pic>
        <p:nvPicPr>
          <p:cNvPr id="20" name="Picture 19">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D699F56C-41FC-470E-B7E4-7FDA781BFD5B}"/>
              </a:ext>
            </a:extLst>
          </p:cNvPr>
          <p:cNvSpPr>
            <a:spLocks noGrp="1"/>
          </p:cNvSpPr>
          <p:nvPr>
            <p:ph idx="1"/>
          </p:nvPr>
        </p:nvSpPr>
        <p:spPr>
          <a:xfrm>
            <a:off x="152401" y="2336872"/>
            <a:ext cx="4184210" cy="4338247"/>
          </a:xfrm>
        </p:spPr>
        <p:txBody>
          <a:bodyPr>
            <a:normAutofit/>
          </a:bodyPr>
          <a:lstStyle/>
          <a:p>
            <a:r>
              <a:rPr lang="vi-VN" dirty="0"/>
              <a:t>Vậy độ ưu tiên của CAS là  (2/7 + 1/4 + 2/5)/3 = 0.312 </a:t>
            </a:r>
            <a:endParaRPr lang="en-US" dirty="0"/>
          </a:p>
          <a:p>
            <a:r>
              <a:rPr lang="vi-VN" dirty="0"/>
              <a:t>Độ ưu tiên của Trust là </a:t>
            </a:r>
            <a:br>
              <a:rPr lang="en-US" dirty="0"/>
            </a:br>
            <a:r>
              <a:rPr lang="vi-VN" dirty="0"/>
              <a:t>(4/7 + 1/2 + 2/5)/3 = 0.49</a:t>
            </a:r>
            <a:endParaRPr lang="en-US" dirty="0"/>
          </a:p>
          <a:p>
            <a:r>
              <a:rPr lang="vi-VN" dirty="0"/>
              <a:t>Độ ưu tiên của PA là </a:t>
            </a:r>
            <a:br>
              <a:rPr lang="en-US" dirty="0"/>
            </a:br>
            <a:r>
              <a:rPr lang="vi-VN" dirty="0"/>
              <a:t>(1/7 + 1/4 + 1/5)/3= 0.198</a:t>
            </a:r>
            <a:endParaRPr lang="en-US" dirty="0"/>
          </a:p>
          <a:p>
            <a:endParaRPr lang="en-US" sz="1400" dirty="0"/>
          </a:p>
        </p:txBody>
      </p:sp>
      <p:graphicFrame>
        <p:nvGraphicFramePr>
          <p:cNvPr id="7" name="Content Placeholder 3">
            <a:extLst>
              <a:ext uri="{FF2B5EF4-FFF2-40B4-BE49-F238E27FC236}">
                <a16:creationId xmlns:a16="http://schemas.microsoft.com/office/drawing/2014/main" id="{F8B8EAC0-FF50-49B3-8E17-7B38CAF58CA2}"/>
              </a:ext>
            </a:extLst>
          </p:cNvPr>
          <p:cNvGraphicFramePr>
            <a:graphicFrameLocks/>
          </p:cNvGraphicFramePr>
          <p:nvPr/>
        </p:nvGraphicFramePr>
        <p:xfrm>
          <a:off x="5738261" y="1920885"/>
          <a:ext cx="5345138" cy="3016232"/>
        </p:xfrm>
        <a:graphic>
          <a:graphicData uri="http://schemas.openxmlformats.org/drawingml/2006/table">
            <a:tbl>
              <a:tblPr firstRow="1" firstCol="1" bandRow="1">
                <a:tableStyleId>{5C22544A-7EE6-4342-B048-85BDC9FD1C3A}</a:tableStyleId>
              </a:tblPr>
              <a:tblGrid>
                <a:gridCol w="1473298">
                  <a:extLst>
                    <a:ext uri="{9D8B030D-6E8A-4147-A177-3AD203B41FA5}">
                      <a16:colId xmlns:a16="http://schemas.microsoft.com/office/drawing/2014/main" val="424338274"/>
                    </a:ext>
                  </a:extLst>
                </a:gridCol>
                <a:gridCol w="1473298">
                  <a:extLst>
                    <a:ext uri="{9D8B030D-6E8A-4147-A177-3AD203B41FA5}">
                      <a16:colId xmlns:a16="http://schemas.microsoft.com/office/drawing/2014/main" val="3041642400"/>
                    </a:ext>
                  </a:extLst>
                </a:gridCol>
                <a:gridCol w="1199271">
                  <a:extLst>
                    <a:ext uri="{9D8B030D-6E8A-4147-A177-3AD203B41FA5}">
                      <a16:colId xmlns:a16="http://schemas.microsoft.com/office/drawing/2014/main" val="3779729235"/>
                    </a:ext>
                  </a:extLst>
                </a:gridCol>
                <a:gridCol w="1199271">
                  <a:extLst>
                    <a:ext uri="{9D8B030D-6E8A-4147-A177-3AD203B41FA5}">
                      <a16:colId xmlns:a16="http://schemas.microsoft.com/office/drawing/2014/main" val="707323406"/>
                    </a:ext>
                  </a:extLst>
                </a:gridCol>
              </a:tblGrid>
              <a:tr h="754058">
                <a:tc>
                  <a:txBody>
                    <a:bodyPr/>
                    <a:lstStyle/>
                    <a:p>
                      <a:pPr marL="0" marR="0">
                        <a:lnSpc>
                          <a:spcPct val="150000"/>
                        </a:lnSpc>
                        <a:spcBef>
                          <a:spcPts val="0"/>
                        </a:spcBef>
                        <a:spcAft>
                          <a:spcPts val="0"/>
                        </a:spcAft>
                      </a:pPr>
                      <a:r>
                        <a:rPr lang="en-US" sz="3300">
                          <a:effectLst/>
                        </a:rPr>
                        <a:t> </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CAS</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T</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PA</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extLst>
                  <a:ext uri="{0D108BD9-81ED-4DB2-BD59-A6C34878D82A}">
                    <a16:rowId xmlns:a16="http://schemas.microsoft.com/office/drawing/2014/main" val="3851101824"/>
                  </a:ext>
                </a:extLst>
              </a:tr>
              <a:tr h="754058">
                <a:tc>
                  <a:txBody>
                    <a:bodyPr/>
                    <a:lstStyle/>
                    <a:p>
                      <a:pPr marL="0" marR="0">
                        <a:lnSpc>
                          <a:spcPct val="150000"/>
                        </a:lnSpc>
                        <a:spcBef>
                          <a:spcPts val="0"/>
                        </a:spcBef>
                        <a:spcAft>
                          <a:spcPts val="0"/>
                        </a:spcAft>
                      </a:pPr>
                      <a:r>
                        <a:rPr lang="en-US" sz="3300">
                          <a:effectLst/>
                        </a:rPr>
                        <a:t>CAS</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2/7</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1/4</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2/5</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extLst>
                  <a:ext uri="{0D108BD9-81ED-4DB2-BD59-A6C34878D82A}">
                    <a16:rowId xmlns:a16="http://schemas.microsoft.com/office/drawing/2014/main" val="3422462981"/>
                  </a:ext>
                </a:extLst>
              </a:tr>
              <a:tr h="754058">
                <a:tc>
                  <a:txBody>
                    <a:bodyPr/>
                    <a:lstStyle/>
                    <a:p>
                      <a:pPr marL="0" marR="0">
                        <a:lnSpc>
                          <a:spcPct val="150000"/>
                        </a:lnSpc>
                        <a:spcBef>
                          <a:spcPts val="0"/>
                        </a:spcBef>
                        <a:spcAft>
                          <a:spcPts val="0"/>
                        </a:spcAft>
                      </a:pPr>
                      <a:r>
                        <a:rPr lang="en-US" sz="3300">
                          <a:effectLst/>
                        </a:rPr>
                        <a:t>T</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4/7</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1/2</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2/5</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extLst>
                  <a:ext uri="{0D108BD9-81ED-4DB2-BD59-A6C34878D82A}">
                    <a16:rowId xmlns:a16="http://schemas.microsoft.com/office/drawing/2014/main" val="3411400172"/>
                  </a:ext>
                </a:extLst>
              </a:tr>
              <a:tr h="754058">
                <a:tc>
                  <a:txBody>
                    <a:bodyPr/>
                    <a:lstStyle/>
                    <a:p>
                      <a:pPr marL="0" marR="0">
                        <a:lnSpc>
                          <a:spcPct val="150000"/>
                        </a:lnSpc>
                        <a:spcBef>
                          <a:spcPts val="0"/>
                        </a:spcBef>
                        <a:spcAft>
                          <a:spcPts val="0"/>
                        </a:spcAft>
                      </a:pPr>
                      <a:r>
                        <a:rPr lang="en-US" sz="3300">
                          <a:effectLst/>
                        </a:rPr>
                        <a:t>PA</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1/7</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1/4</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1/5</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extLst>
                  <a:ext uri="{0D108BD9-81ED-4DB2-BD59-A6C34878D82A}">
                    <a16:rowId xmlns:a16="http://schemas.microsoft.com/office/drawing/2014/main" val="3839790570"/>
                  </a:ext>
                </a:extLst>
              </a:tr>
            </a:tbl>
          </a:graphicData>
        </a:graphic>
      </p:graphicFrame>
    </p:spTree>
    <p:extLst>
      <p:ext uri="{BB962C8B-B14F-4D97-AF65-F5344CB8AC3E}">
        <p14:creationId xmlns:p14="http://schemas.microsoft.com/office/powerpoint/2010/main" val="1115463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4FC4-8DE6-42FF-8345-3207B5A17393}"/>
              </a:ext>
            </a:extLst>
          </p:cNvPr>
          <p:cNvSpPr>
            <a:spLocks noGrp="1"/>
          </p:cNvSpPr>
          <p:nvPr>
            <p:ph type="title"/>
          </p:nvPr>
        </p:nvSpPr>
        <p:spPr>
          <a:xfrm>
            <a:off x="680321" y="753228"/>
            <a:ext cx="9613861" cy="1080938"/>
          </a:xfrm>
        </p:spPr>
        <p:txBody>
          <a:bodyPr>
            <a:normAutofit/>
          </a:bodyPr>
          <a:lstStyle/>
          <a:p>
            <a:endParaRPr lang="en-US"/>
          </a:p>
        </p:txBody>
      </p:sp>
      <p:graphicFrame>
        <p:nvGraphicFramePr>
          <p:cNvPr id="4" name="Content Placeholder 3">
            <a:extLst>
              <a:ext uri="{FF2B5EF4-FFF2-40B4-BE49-F238E27FC236}">
                <a16:creationId xmlns:a16="http://schemas.microsoft.com/office/drawing/2014/main" id="{412B26AA-15D9-4E1B-BF25-46F552430291}"/>
              </a:ext>
            </a:extLst>
          </p:cNvPr>
          <p:cNvGraphicFramePr>
            <a:graphicFrameLocks noGrp="1"/>
          </p:cNvGraphicFramePr>
          <p:nvPr>
            <p:ph idx="1"/>
            <p:extLst>
              <p:ext uri="{D42A27DB-BD31-4B8C-83A1-F6EECF244321}">
                <p14:modId xmlns:p14="http://schemas.microsoft.com/office/powerpoint/2010/main" val="3481864327"/>
              </p:ext>
            </p:extLst>
          </p:nvPr>
        </p:nvGraphicFramePr>
        <p:xfrm>
          <a:off x="1003889" y="2628116"/>
          <a:ext cx="10184939" cy="3016232"/>
        </p:xfrm>
        <a:graphic>
          <a:graphicData uri="http://schemas.openxmlformats.org/drawingml/2006/table">
            <a:tbl>
              <a:tblPr firstRow="1" firstCol="1" bandRow="1">
                <a:tableStyleId>{5C22544A-7EE6-4342-B048-85BDC9FD1C3A}</a:tableStyleId>
              </a:tblPr>
              <a:tblGrid>
                <a:gridCol w="2319558">
                  <a:extLst>
                    <a:ext uri="{9D8B030D-6E8A-4147-A177-3AD203B41FA5}">
                      <a16:colId xmlns:a16="http://schemas.microsoft.com/office/drawing/2014/main" val="3310854210"/>
                    </a:ext>
                  </a:extLst>
                </a:gridCol>
                <a:gridCol w="4350581">
                  <a:extLst>
                    <a:ext uri="{9D8B030D-6E8A-4147-A177-3AD203B41FA5}">
                      <a16:colId xmlns:a16="http://schemas.microsoft.com/office/drawing/2014/main" val="1093553241"/>
                    </a:ext>
                  </a:extLst>
                </a:gridCol>
                <a:gridCol w="1920608">
                  <a:extLst>
                    <a:ext uri="{9D8B030D-6E8A-4147-A177-3AD203B41FA5}">
                      <a16:colId xmlns:a16="http://schemas.microsoft.com/office/drawing/2014/main" val="2724633437"/>
                    </a:ext>
                  </a:extLst>
                </a:gridCol>
                <a:gridCol w="1594192">
                  <a:extLst>
                    <a:ext uri="{9D8B030D-6E8A-4147-A177-3AD203B41FA5}">
                      <a16:colId xmlns:a16="http://schemas.microsoft.com/office/drawing/2014/main" val="2475586953"/>
                    </a:ext>
                  </a:extLst>
                </a:gridCol>
              </a:tblGrid>
              <a:tr h="754058">
                <a:tc>
                  <a:txBody>
                    <a:bodyPr/>
                    <a:lstStyle/>
                    <a:p>
                      <a:pPr marL="0" marR="0">
                        <a:lnSpc>
                          <a:spcPct val="150000"/>
                        </a:lnSpc>
                        <a:spcBef>
                          <a:spcPts val="0"/>
                        </a:spcBef>
                        <a:spcAft>
                          <a:spcPts val="0"/>
                        </a:spcAft>
                      </a:pPr>
                      <a:r>
                        <a:rPr lang="en-US" sz="3300">
                          <a:effectLst/>
                        </a:rPr>
                        <a:t>Category</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 </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Priority</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Rank</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extLst>
                  <a:ext uri="{0D108BD9-81ED-4DB2-BD59-A6C34878D82A}">
                    <a16:rowId xmlns:a16="http://schemas.microsoft.com/office/drawing/2014/main" val="1482582617"/>
                  </a:ext>
                </a:extLst>
              </a:tr>
              <a:tr h="754058">
                <a:tc>
                  <a:txBody>
                    <a:bodyPr/>
                    <a:lstStyle/>
                    <a:p>
                      <a:pPr marL="0" marR="0">
                        <a:lnSpc>
                          <a:spcPct val="150000"/>
                        </a:lnSpc>
                        <a:spcBef>
                          <a:spcPts val="0"/>
                        </a:spcBef>
                        <a:spcAft>
                          <a:spcPts val="0"/>
                        </a:spcAft>
                      </a:pPr>
                      <a:r>
                        <a:rPr lang="en-US" sz="3300">
                          <a:effectLst/>
                        </a:rPr>
                        <a:t>1</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Culture among sites</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31.2%</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2</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extLst>
                  <a:ext uri="{0D108BD9-81ED-4DB2-BD59-A6C34878D82A}">
                    <a16:rowId xmlns:a16="http://schemas.microsoft.com/office/drawing/2014/main" val="3735858471"/>
                  </a:ext>
                </a:extLst>
              </a:tr>
              <a:tr h="754058">
                <a:tc>
                  <a:txBody>
                    <a:bodyPr/>
                    <a:lstStyle/>
                    <a:p>
                      <a:pPr marL="0" marR="0">
                        <a:lnSpc>
                          <a:spcPct val="150000"/>
                        </a:lnSpc>
                        <a:spcBef>
                          <a:spcPts val="0"/>
                        </a:spcBef>
                        <a:spcAft>
                          <a:spcPts val="0"/>
                        </a:spcAft>
                      </a:pPr>
                      <a:r>
                        <a:rPr lang="en-US" sz="3300">
                          <a:effectLst/>
                        </a:rPr>
                        <a:t>2</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Trust</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49%</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1</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extLst>
                  <a:ext uri="{0D108BD9-81ED-4DB2-BD59-A6C34878D82A}">
                    <a16:rowId xmlns:a16="http://schemas.microsoft.com/office/drawing/2014/main" val="747216492"/>
                  </a:ext>
                </a:extLst>
              </a:tr>
              <a:tr h="754058">
                <a:tc>
                  <a:txBody>
                    <a:bodyPr/>
                    <a:lstStyle/>
                    <a:p>
                      <a:pPr marL="0" marR="0">
                        <a:lnSpc>
                          <a:spcPct val="150000"/>
                        </a:lnSpc>
                        <a:spcBef>
                          <a:spcPts val="0"/>
                        </a:spcBef>
                        <a:spcAft>
                          <a:spcPts val="0"/>
                        </a:spcAft>
                      </a:pPr>
                      <a:r>
                        <a:rPr lang="en-US" sz="3300">
                          <a:effectLst/>
                        </a:rPr>
                        <a:t>3</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Personal attributes</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a:effectLst/>
                        </a:rPr>
                        <a:t>19.8%</a:t>
                      </a:r>
                      <a:endParaRPr lang="en-US" sz="330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tc>
                  <a:txBody>
                    <a:bodyPr/>
                    <a:lstStyle/>
                    <a:p>
                      <a:pPr marL="0" marR="0">
                        <a:lnSpc>
                          <a:spcPct val="150000"/>
                        </a:lnSpc>
                        <a:spcBef>
                          <a:spcPts val="0"/>
                        </a:spcBef>
                        <a:spcAft>
                          <a:spcPts val="0"/>
                        </a:spcAft>
                      </a:pPr>
                      <a:r>
                        <a:rPr lang="en-US" sz="3300" dirty="0">
                          <a:effectLst/>
                        </a:rPr>
                        <a:t>3</a:t>
                      </a:r>
                      <a:endParaRPr lang="en-US" sz="3300" dirty="0">
                        <a:effectLst/>
                        <a:latin typeface="Cambria" panose="02040503050406030204" pitchFamily="18" charset="0"/>
                        <a:ea typeface="Calibri" panose="020F0502020204030204" pitchFamily="34" charset="0"/>
                        <a:cs typeface="Times New Roman" panose="02020603050405020304" pitchFamily="18" charset="0"/>
                      </a:endParaRPr>
                    </a:p>
                  </a:txBody>
                  <a:tcPr marL="174088" marR="174088" marT="0" marB="0"/>
                </a:tc>
                <a:extLst>
                  <a:ext uri="{0D108BD9-81ED-4DB2-BD59-A6C34878D82A}">
                    <a16:rowId xmlns:a16="http://schemas.microsoft.com/office/drawing/2014/main" val="2165924754"/>
                  </a:ext>
                </a:extLst>
              </a:tr>
            </a:tbl>
          </a:graphicData>
        </a:graphic>
      </p:graphicFrame>
    </p:spTree>
    <p:extLst>
      <p:ext uri="{BB962C8B-B14F-4D97-AF65-F5344CB8AC3E}">
        <p14:creationId xmlns:p14="http://schemas.microsoft.com/office/powerpoint/2010/main" val="2321137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F66F84-488A-4844-9842-54A44AA1B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AA5319C-B33F-4EEA-8216-44D49DADED7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8A223C6B-9B09-429F-8EC7-2247F6F85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53437C8-545B-4E76-B347-38E626207809}"/>
              </a:ext>
            </a:extLst>
          </p:cNvPr>
          <p:cNvSpPr>
            <a:spLocks noGrp="1"/>
          </p:cNvSpPr>
          <p:nvPr>
            <p:ph type="title"/>
          </p:nvPr>
        </p:nvSpPr>
        <p:spPr>
          <a:xfrm>
            <a:off x="680321" y="753228"/>
            <a:ext cx="9613861" cy="1080938"/>
          </a:xfrm>
        </p:spPr>
        <p:txBody>
          <a:bodyPr>
            <a:normAutofit/>
          </a:bodyPr>
          <a:lstStyle/>
          <a:p>
            <a:r>
              <a:rPr lang="en-US" dirty="0" err="1"/>
              <a:t>Giới</a:t>
            </a:r>
            <a:r>
              <a:rPr lang="en-US" dirty="0"/>
              <a:t> </a:t>
            </a:r>
            <a:r>
              <a:rPr lang="en-US" dirty="0" err="1"/>
              <a:t>thiệu</a:t>
            </a:r>
            <a:endParaRPr lang="en-US" dirty="0"/>
          </a:p>
        </p:txBody>
      </p:sp>
      <p:sp>
        <p:nvSpPr>
          <p:cNvPr id="16" name="Rectangle 15">
            <a:extLst>
              <a:ext uri="{FF2B5EF4-FFF2-40B4-BE49-F238E27FC236}">
                <a16:creationId xmlns:a16="http://schemas.microsoft.com/office/drawing/2014/main" id="{2545D866-050C-4D40-A605-67E60B854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7720AC9-C70E-49B0-A839-1AF327EB7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CC9BA3C9-28E4-43BD-870F-673E1775A2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2" name="Picture 21">
            <a:extLst>
              <a:ext uri="{FF2B5EF4-FFF2-40B4-BE49-F238E27FC236}">
                <a16:creationId xmlns:a16="http://schemas.microsoft.com/office/drawing/2014/main" id="{8FD19149-7681-43E0-8504-1992ADCF4C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5" name="Content Placeholder 2">
            <a:extLst>
              <a:ext uri="{FF2B5EF4-FFF2-40B4-BE49-F238E27FC236}">
                <a16:creationId xmlns:a16="http://schemas.microsoft.com/office/drawing/2014/main" id="{C35C3160-9ADF-4B3A-9354-7CB8E7EBE0E0}"/>
              </a:ext>
            </a:extLst>
          </p:cNvPr>
          <p:cNvGraphicFramePr>
            <a:graphicFrameLocks noGrp="1"/>
          </p:cNvGraphicFramePr>
          <p:nvPr>
            <p:ph idx="1"/>
            <p:extLst>
              <p:ext uri="{D42A27DB-BD31-4B8C-83A1-F6EECF244321}">
                <p14:modId xmlns:p14="http://schemas.microsoft.com/office/powerpoint/2010/main" val="1627016570"/>
              </p:ext>
            </p:extLst>
          </p:nvPr>
        </p:nvGraphicFramePr>
        <p:xfrm>
          <a:off x="681038" y="2427478"/>
          <a:ext cx="9433453" cy="416839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691852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85FFDC-0CAD-450C-A1F1-75E392CC8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9672BDB-4ABD-40E5-A8B8-F7340E3BD8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B1FA2BC7-3F19-4E1C-B3D1-19995D9F6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2FF40B5-1E36-4442-8D28-D1AA571AD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73C09592-2DB2-47C0-A5CB-BD39288D1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D9865CB-2503-48E6-90AA-4B6F7E566A04}"/>
              </a:ext>
            </a:extLst>
          </p:cNvPr>
          <p:cNvSpPr>
            <a:spLocks noGrp="1"/>
          </p:cNvSpPr>
          <p:nvPr>
            <p:ph type="title"/>
          </p:nvPr>
        </p:nvSpPr>
        <p:spPr>
          <a:xfrm>
            <a:off x="680321" y="2063262"/>
            <a:ext cx="3739279" cy="2661052"/>
          </a:xfrm>
        </p:spPr>
        <p:txBody>
          <a:bodyPr>
            <a:normAutofit/>
          </a:bodyPr>
          <a:lstStyle/>
          <a:p>
            <a:pPr algn="r"/>
            <a:r>
              <a:rPr lang="en-US" sz="4400"/>
              <a:t>Phạm vi nghiên cứu</a:t>
            </a:r>
          </a:p>
        </p:txBody>
      </p:sp>
      <p:graphicFrame>
        <p:nvGraphicFramePr>
          <p:cNvPr id="5" name="Content Placeholder 2">
            <a:extLst>
              <a:ext uri="{FF2B5EF4-FFF2-40B4-BE49-F238E27FC236}">
                <a16:creationId xmlns:a16="http://schemas.microsoft.com/office/drawing/2014/main" id="{E40303DA-4776-49D2-94E6-48FD76C2FCD3}"/>
              </a:ext>
            </a:extLst>
          </p:cNvPr>
          <p:cNvGraphicFramePr>
            <a:graphicFrameLocks noGrp="1"/>
          </p:cNvGraphicFramePr>
          <p:nvPr>
            <p:ph idx="1"/>
            <p:extLst>
              <p:ext uri="{D42A27DB-BD31-4B8C-83A1-F6EECF244321}">
                <p14:modId xmlns:p14="http://schemas.microsoft.com/office/powerpoint/2010/main" val="2618812200"/>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2177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6D1C5-5644-43B3-B05C-34AA36956EA8}"/>
              </a:ext>
            </a:extLst>
          </p:cNvPr>
          <p:cNvSpPr>
            <a:spLocks noGrp="1"/>
          </p:cNvSpPr>
          <p:nvPr>
            <p:ph type="title"/>
          </p:nvPr>
        </p:nvSpPr>
        <p:spPr/>
        <p:txBody>
          <a:bodyPr/>
          <a:lstStyle/>
          <a:p>
            <a:r>
              <a:rPr lang="en-US" dirty="0" err="1"/>
              <a:t>Đối</a:t>
            </a:r>
            <a:r>
              <a:rPr lang="en-US" dirty="0"/>
              <a:t> t</a:t>
            </a:r>
            <a:r>
              <a:rPr lang="vi-VN" dirty="0"/>
              <a:t>ư</a:t>
            </a:r>
            <a:r>
              <a:rPr lang="en-US" dirty="0" err="1"/>
              <a:t>ợng</a:t>
            </a:r>
            <a:r>
              <a:rPr lang="en-US" dirty="0"/>
              <a:t> </a:t>
            </a:r>
            <a:r>
              <a:rPr lang="en-US" dirty="0" err="1"/>
              <a:t>nghiên</a:t>
            </a:r>
            <a:r>
              <a:rPr lang="en-US" dirty="0"/>
              <a:t> </a:t>
            </a:r>
            <a:r>
              <a:rPr lang="en-US" dirty="0" err="1"/>
              <a:t>cứu</a:t>
            </a:r>
            <a:endParaRPr lang="en-US" dirty="0"/>
          </a:p>
        </p:txBody>
      </p:sp>
      <p:sp>
        <p:nvSpPr>
          <p:cNvPr id="3" name="Content Placeholder 2">
            <a:extLst>
              <a:ext uri="{FF2B5EF4-FFF2-40B4-BE49-F238E27FC236}">
                <a16:creationId xmlns:a16="http://schemas.microsoft.com/office/drawing/2014/main" id="{8F3B4B68-3723-49F0-9CBA-0F9889ADA067}"/>
              </a:ext>
            </a:extLst>
          </p:cNvPr>
          <p:cNvSpPr>
            <a:spLocks noGrp="1"/>
          </p:cNvSpPr>
          <p:nvPr>
            <p:ph idx="1"/>
          </p:nvPr>
        </p:nvSpPr>
        <p:spPr/>
        <p:txBody>
          <a:bodyPr/>
          <a:lstStyle/>
          <a:p>
            <a:pPr marL="0" indent="0">
              <a:buNone/>
            </a:pPr>
            <a:r>
              <a:rPr lang="en-US" sz="4000" dirty="0" err="1"/>
              <a:t>Bài</a:t>
            </a:r>
            <a:r>
              <a:rPr lang="en-US" sz="4000" dirty="0"/>
              <a:t> </a:t>
            </a:r>
            <a:r>
              <a:rPr lang="en-US" sz="4000" dirty="0" err="1"/>
              <a:t>nghiên</a:t>
            </a:r>
            <a:r>
              <a:rPr lang="en-US" sz="4000" dirty="0"/>
              <a:t> </a:t>
            </a:r>
            <a:r>
              <a:rPr lang="en-US" sz="4000" dirty="0" err="1"/>
              <a:t>cứu</a:t>
            </a:r>
            <a:r>
              <a:rPr lang="en-US" sz="4000" dirty="0"/>
              <a:t> </a:t>
            </a:r>
            <a:r>
              <a:rPr lang="en-US" sz="4000" dirty="0" err="1"/>
              <a:t>hướng</a:t>
            </a:r>
            <a:r>
              <a:rPr lang="en-US" sz="4000" dirty="0"/>
              <a:t> </a:t>
            </a:r>
            <a:r>
              <a:rPr lang="en-US" sz="4000" dirty="0" err="1"/>
              <a:t>đến</a:t>
            </a:r>
            <a:r>
              <a:rPr lang="en-US" sz="4000" dirty="0"/>
              <a:t> </a:t>
            </a:r>
            <a:r>
              <a:rPr lang="en-US" sz="4000" dirty="0" err="1"/>
              <a:t>xây</a:t>
            </a:r>
            <a:r>
              <a:rPr lang="en-US" sz="4000" dirty="0"/>
              <a:t> </a:t>
            </a:r>
            <a:r>
              <a:rPr lang="en-US" sz="4000" dirty="0" err="1"/>
              <a:t>dựng</a:t>
            </a:r>
            <a:r>
              <a:rPr lang="en-US" sz="4000" dirty="0"/>
              <a:t> </a:t>
            </a:r>
            <a:r>
              <a:rPr lang="en-US" sz="4000" dirty="0" err="1"/>
              <a:t>một</a:t>
            </a:r>
            <a:r>
              <a:rPr lang="en-US" sz="4000" dirty="0"/>
              <a:t> </a:t>
            </a:r>
            <a:r>
              <a:rPr lang="en-US" sz="4000" dirty="0" err="1"/>
              <a:t>hệ</a:t>
            </a:r>
            <a:r>
              <a:rPr lang="en-US" sz="4000" dirty="0"/>
              <a:t> </a:t>
            </a:r>
            <a:r>
              <a:rPr lang="en-US" sz="4000" dirty="0" err="1"/>
              <a:t>thống</a:t>
            </a:r>
            <a:r>
              <a:rPr lang="en-US" sz="4000" dirty="0"/>
              <a:t> </a:t>
            </a:r>
            <a:r>
              <a:rPr lang="en-US" sz="4000" dirty="0" err="1"/>
              <a:t>hỗ</a:t>
            </a:r>
            <a:r>
              <a:rPr lang="en-US" sz="4000" dirty="0"/>
              <a:t> </a:t>
            </a:r>
            <a:r>
              <a:rPr lang="en-US" sz="4000" dirty="0" err="1"/>
              <a:t>trợ</a:t>
            </a:r>
            <a:r>
              <a:rPr lang="en-US" sz="4000" dirty="0"/>
              <a:t> </a:t>
            </a:r>
            <a:r>
              <a:rPr lang="en-US" sz="4000" dirty="0" err="1"/>
              <a:t>quyết</a:t>
            </a:r>
            <a:r>
              <a:rPr lang="en-US" sz="4000" dirty="0"/>
              <a:t> </a:t>
            </a:r>
            <a:r>
              <a:rPr lang="en-US" sz="4000" dirty="0" err="1"/>
              <a:t>định</a:t>
            </a:r>
            <a:r>
              <a:rPr lang="en-US" sz="4000" dirty="0"/>
              <a:t> (DSS) </a:t>
            </a:r>
            <a:r>
              <a:rPr lang="en-US" sz="4000" dirty="0" err="1"/>
              <a:t>trong</a:t>
            </a:r>
            <a:r>
              <a:rPr lang="en-US" sz="4000" dirty="0"/>
              <a:t> </a:t>
            </a:r>
            <a:r>
              <a:rPr lang="en-US" sz="4000" dirty="0" err="1"/>
              <a:t>việc</a:t>
            </a:r>
            <a:r>
              <a:rPr lang="en-US" sz="4000" dirty="0"/>
              <a:t> </a:t>
            </a:r>
            <a:r>
              <a:rPr lang="en-US" sz="4000" dirty="0" err="1"/>
              <a:t>đánh</a:t>
            </a:r>
            <a:r>
              <a:rPr lang="en-US" sz="4000" dirty="0"/>
              <a:t> </a:t>
            </a:r>
            <a:r>
              <a:rPr lang="en-US" sz="4000" dirty="0" err="1"/>
              <a:t>giá</a:t>
            </a:r>
            <a:r>
              <a:rPr lang="en-US" sz="4000" dirty="0"/>
              <a:t> </a:t>
            </a:r>
            <a:r>
              <a:rPr lang="en-US" sz="4000" dirty="0" err="1"/>
              <a:t>rủi</a:t>
            </a:r>
            <a:r>
              <a:rPr lang="en-US" sz="4000" dirty="0"/>
              <a:t> </a:t>
            </a:r>
            <a:r>
              <a:rPr lang="en-US" sz="4000" dirty="0" err="1"/>
              <a:t>ro</a:t>
            </a:r>
            <a:r>
              <a:rPr lang="en-US" sz="4000" dirty="0"/>
              <a:t> </a:t>
            </a:r>
            <a:r>
              <a:rPr lang="en-US" sz="4000" dirty="0" err="1"/>
              <a:t>và</a:t>
            </a:r>
            <a:r>
              <a:rPr lang="en-US" sz="4000" dirty="0"/>
              <a:t> </a:t>
            </a:r>
            <a:r>
              <a:rPr lang="en-US" sz="4000" dirty="0" err="1"/>
              <a:t>lựa</a:t>
            </a:r>
            <a:r>
              <a:rPr lang="en-US" sz="4000" dirty="0"/>
              <a:t> </a:t>
            </a:r>
            <a:r>
              <a:rPr lang="en-US" sz="4000" dirty="0" err="1"/>
              <a:t>chọn</a:t>
            </a:r>
            <a:r>
              <a:rPr lang="en-US" sz="4000" dirty="0"/>
              <a:t> </a:t>
            </a:r>
            <a:r>
              <a:rPr lang="en-US" sz="4000" dirty="0" err="1"/>
              <a:t>các</a:t>
            </a:r>
            <a:r>
              <a:rPr lang="en-US" sz="4000" dirty="0"/>
              <a:t> </a:t>
            </a:r>
            <a:r>
              <a:rPr lang="en-US" sz="4000" dirty="0" err="1"/>
              <a:t>chiến</a:t>
            </a:r>
            <a:r>
              <a:rPr lang="en-US" sz="4000" dirty="0"/>
              <a:t> </a:t>
            </a:r>
            <a:r>
              <a:rPr lang="en-US" sz="4000" dirty="0" err="1"/>
              <a:t>lược</a:t>
            </a:r>
            <a:r>
              <a:rPr lang="en-US" sz="4000" dirty="0"/>
              <a:t> </a:t>
            </a:r>
            <a:r>
              <a:rPr lang="en-US" sz="4000" dirty="0" err="1"/>
              <a:t>kiểm</a:t>
            </a:r>
            <a:r>
              <a:rPr lang="en-US" sz="4000" dirty="0"/>
              <a:t> </a:t>
            </a:r>
            <a:r>
              <a:rPr lang="en-US" sz="4000" dirty="0" err="1"/>
              <a:t>soát</a:t>
            </a:r>
            <a:r>
              <a:rPr lang="en-US" sz="4000" dirty="0"/>
              <a:t>.</a:t>
            </a:r>
          </a:p>
          <a:p>
            <a:pPr marL="0" indent="0">
              <a:buNone/>
            </a:pPr>
            <a:endParaRPr lang="en-US" sz="4000" dirty="0"/>
          </a:p>
        </p:txBody>
      </p:sp>
    </p:spTree>
    <p:extLst>
      <p:ext uri="{BB962C8B-B14F-4D97-AF65-F5344CB8AC3E}">
        <p14:creationId xmlns:p14="http://schemas.microsoft.com/office/powerpoint/2010/main" val="295262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7427-12A7-4C7D-9C3C-995BFE1F4D4E}"/>
              </a:ext>
            </a:extLst>
          </p:cNvPr>
          <p:cNvSpPr>
            <a:spLocks noGrp="1"/>
          </p:cNvSpPr>
          <p:nvPr>
            <p:ph type="title"/>
          </p:nvPr>
        </p:nvSpPr>
        <p:spPr/>
        <p:txBody>
          <a:bodyPr>
            <a:normAutofit fontScale="90000"/>
          </a:bodyPr>
          <a:lstStyle/>
          <a:p>
            <a:r>
              <a:rPr lang="en-US" b="1" dirty="0" err="1"/>
              <a:t>Tiến</a:t>
            </a:r>
            <a:r>
              <a:rPr lang="en-US" b="1" dirty="0"/>
              <a:t> </a:t>
            </a:r>
            <a:r>
              <a:rPr lang="en-US" b="1" dirty="0" err="1"/>
              <a:t>hành</a:t>
            </a:r>
            <a:r>
              <a:rPr lang="en-US" b="1" dirty="0"/>
              <a:t> </a:t>
            </a:r>
            <a:r>
              <a:rPr lang="en-US" b="1" dirty="0" err="1"/>
              <a:t>đánh</a:t>
            </a:r>
            <a:r>
              <a:rPr lang="en-US" b="1" dirty="0"/>
              <a:t> </a:t>
            </a:r>
            <a:r>
              <a:rPr lang="en-US" b="1" dirty="0" err="1"/>
              <a:t>giá</a:t>
            </a:r>
            <a:r>
              <a:rPr lang="en-US" b="1" dirty="0"/>
              <a:t> </a:t>
            </a:r>
            <a:r>
              <a:rPr lang="en-US" b="1" dirty="0" err="1"/>
              <a:t>tài</a:t>
            </a:r>
            <a:r>
              <a:rPr lang="en-US" b="1" dirty="0"/>
              <a:t> </a:t>
            </a:r>
            <a:r>
              <a:rPr lang="en-US" b="1" dirty="0" err="1"/>
              <a:t>liệu</a:t>
            </a:r>
            <a:r>
              <a:rPr lang="en-US" b="1" dirty="0"/>
              <a:t> </a:t>
            </a:r>
            <a:r>
              <a:rPr lang="en-US" b="1" dirty="0" err="1"/>
              <a:t>một</a:t>
            </a:r>
            <a:r>
              <a:rPr lang="en-US" b="1" dirty="0"/>
              <a:t> </a:t>
            </a:r>
            <a:r>
              <a:rPr lang="en-US" b="1" dirty="0" err="1"/>
              <a:t>cách</a:t>
            </a:r>
            <a:r>
              <a:rPr lang="en-US" b="1" dirty="0"/>
              <a:t> </a:t>
            </a:r>
            <a:r>
              <a:rPr lang="en-US" b="1" dirty="0" err="1"/>
              <a:t>có</a:t>
            </a:r>
            <a:r>
              <a:rPr lang="en-US" b="1" dirty="0"/>
              <a:t> </a:t>
            </a:r>
            <a:r>
              <a:rPr lang="en-US" b="1" dirty="0" err="1"/>
              <a:t>hệ</a:t>
            </a:r>
            <a:r>
              <a:rPr lang="en-US" b="1" dirty="0"/>
              <a:t> </a:t>
            </a:r>
            <a:r>
              <a:rPr lang="en-US" b="1" dirty="0" err="1"/>
              <a:t>thống</a:t>
            </a:r>
            <a:r>
              <a:rPr lang="en-US" b="1" dirty="0"/>
              <a:t> (SLR)</a:t>
            </a:r>
            <a:br>
              <a:rPr lang="en-US" b="1" dirty="0"/>
            </a:br>
            <a:endParaRPr lang="en-US" dirty="0"/>
          </a:p>
        </p:txBody>
      </p:sp>
      <p:sp>
        <p:nvSpPr>
          <p:cNvPr id="3" name="Content Placeholder 2">
            <a:extLst>
              <a:ext uri="{FF2B5EF4-FFF2-40B4-BE49-F238E27FC236}">
                <a16:creationId xmlns:a16="http://schemas.microsoft.com/office/drawing/2014/main" id="{E661FA19-9BF8-4A35-B0DD-12B992995F4D}"/>
              </a:ext>
            </a:extLst>
          </p:cNvPr>
          <p:cNvSpPr>
            <a:spLocks noGrp="1"/>
          </p:cNvSpPr>
          <p:nvPr>
            <p:ph idx="1"/>
          </p:nvPr>
        </p:nvSpPr>
        <p:spPr/>
        <p:txBody>
          <a:bodyPr>
            <a:normAutofit fontScale="92500" lnSpcReduction="10000"/>
          </a:bodyPr>
          <a:lstStyle/>
          <a:p>
            <a:r>
              <a:rPr lang="en-US" sz="4000" dirty="0"/>
              <a:t>system literature review (SLR) </a:t>
            </a:r>
            <a:r>
              <a:rPr lang="vi-VN" sz="4000" dirty="0"/>
              <a:t>là một phương pháp sử dụng để tìm kiếm và tổng hợp tất cả các nghiên cứu có liên quan về một câu hỏi nghiên cứu cụ thể hoặc chủ đề quan tâm.</a:t>
            </a:r>
            <a:r>
              <a:rPr lang="en-US" sz="4000" dirty="0"/>
              <a:t> </a:t>
            </a:r>
          </a:p>
          <a:p>
            <a:r>
              <a:rPr lang="en-US" sz="4000" dirty="0"/>
              <a:t>SLR </a:t>
            </a:r>
            <a:r>
              <a:rPr lang="en-US" sz="4000" dirty="0" err="1"/>
              <a:t>có</a:t>
            </a:r>
            <a:r>
              <a:rPr lang="en-US" sz="4000" dirty="0"/>
              <a:t> </a:t>
            </a:r>
            <a:r>
              <a:rPr lang="en-US" sz="4000" dirty="0" err="1"/>
              <a:t>thể</a:t>
            </a:r>
            <a:r>
              <a:rPr lang="en-US" sz="4000" dirty="0"/>
              <a:t> đ</a:t>
            </a:r>
            <a:r>
              <a:rPr lang="vi-VN" sz="4000" dirty="0"/>
              <a:t>ư</a:t>
            </a:r>
            <a:r>
              <a:rPr lang="en-US" sz="4000" dirty="0" err="1"/>
              <a:t>ợc</a:t>
            </a:r>
            <a:r>
              <a:rPr lang="en-US" sz="4000" dirty="0"/>
              <a:t> </a:t>
            </a:r>
            <a:r>
              <a:rPr lang="en-US" sz="4000" dirty="0" err="1"/>
              <a:t>làm</a:t>
            </a:r>
            <a:r>
              <a:rPr lang="en-US" sz="4000" dirty="0"/>
              <a:t> </a:t>
            </a:r>
            <a:r>
              <a:rPr lang="en-US" sz="4000" dirty="0" err="1"/>
              <a:t>bằng</a:t>
            </a:r>
            <a:r>
              <a:rPr lang="en-US" sz="4000" dirty="0"/>
              <a:t> </a:t>
            </a:r>
            <a:r>
              <a:rPr lang="en-US" sz="4000" dirty="0" err="1"/>
              <a:t>tay</a:t>
            </a:r>
            <a:r>
              <a:rPr lang="en-US" sz="4000" dirty="0"/>
              <a:t> </a:t>
            </a:r>
            <a:r>
              <a:rPr lang="en-US" sz="4000" dirty="0" err="1"/>
              <a:t>hoặc</a:t>
            </a:r>
            <a:r>
              <a:rPr lang="en-US" sz="4000" dirty="0"/>
              <a:t> </a:t>
            </a:r>
            <a:r>
              <a:rPr lang="en-US" sz="4000" dirty="0" err="1"/>
              <a:t>tự</a:t>
            </a:r>
            <a:r>
              <a:rPr lang="en-US" sz="4000" dirty="0"/>
              <a:t> </a:t>
            </a:r>
            <a:r>
              <a:rPr lang="en-US" sz="4000" dirty="0" err="1"/>
              <a:t>động</a:t>
            </a:r>
            <a:r>
              <a:rPr lang="en-US" sz="4000" dirty="0"/>
              <a:t> </a:t>
            </a:r>
            <a:r>
              <a:rPr lang="en-US" sz="4000" dirty="0" err="1"/>
              <a:t>hóa</a:t>
            </a:r>
            <a:endParaRPr lang="en-US" sz="4000" dirty="0"/>
          </a:p>
        </p:txBody>
      </p:sp>
    </p:spTree>
    <p:extLst>
      <p:ext uri="{BB962C8B-B14F-4D97-AF65-F5344CB8AC3E}">
        <p14:creationId xmlns:p14="http://schemas.microsoft.com/office/powerpoint/2010/main" val="2710899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3118-494D-4D03-919E-B9D27644B976}"/>
              </a:ext>
            </a:extLst>
          </p:cNvPr>
          <p:cNvSpPr>
            <a:spLocks noGrp="1"/>
          </p:cNvSpPr>
          <p:nvPr>
            <p:ph type="title"/>
          </p:nvPr>
        </p:nvSpPr>
        <p:spPr/>
        <p:txBody>
          <a:bodyPr/>
          <a:lstStyle/>
          <a:p>
            <a:r>
              <a:rPr lang="en-US" dirty="0" err="1"/>
              <a:t>Dữ</a:t>
            </a:r>
            <a:r>
              <a:rPr lang="en-US" dirty="0"/>
              <a:t> </a:t>
            </a:r>
            <a:r>
              <a:rPr lang="en-US" dirty="0" err="1"/>
              <a:t>liệu</a:t>
            </a:r>
            <a:r>
              <a:rPr lang="en-US" dirty="0"/>
              <a:t> </a:t>
            </a:r>
            <a:r>
              <a:rPr lang="en-US" dirty="0" err="1"/>
              <a:t>đầu</a:t>
            </a:r>
            <a:r>
              <a:rPr lang="en-US" dirty="0"/>
              <a:t> </a:t>
            </a:r>
            <a:r>
              <a:rPr lang="en-US" dirty="0" err="1"/>
              <a:t>vào</a:t>
            </a:r>
            <a:r>
              <a:rPr lang="en-US" dirty="0"/>
              <a:t>: 4 </a:t>
            </a:r>
            <a:r>
              <a:rPr lang="en-US" dirty="0" err="1"/>
              <a:t>câu</a:t>
            </a:r>
            <a:r>
              <a:rPr lang="en-US" dirty="0"/>
              <a:t> </a:t>
            </a:r>
            <a:r>
              <a:rPr lang="en-US" dirty="0" err="1"/>
              <a:t>hỏi</a:t>
            </a:r>
            <a:r>
              <a:rPr lang="en-US" dirty="0"/>
              <a:t> </a:t>
            </a:r>
            <a:r>
              <a:rPr lang="en-US" dirty="0" err="1"/>
              <a:t>cần</a:t>
            </a:r>
            <a:r>
              <a:rPr lang="en-US" dirty="0"/>
              <a:t> đ</a:t>
            </a:r>
            <a:r>
              <a:rPr lang="vi-VN" dirty="0"/>
              <a:t>ư</a:t>
            </a:r>
            <a:r>
              <a:rPr lang="en-US" dirty="0" err="1"/>
              <a:t>ợc</a:t>
            </a:r>
            <a:r>
              <a:rPr lang="en-US" dirty="0"/>
              <a:t> </a:t>
            </a:r>
            <a:r>
              <a:rPr lang="en-US" dirty="0" err="1"/>
              <a:t>trả</a:t>
            </a:r>
            <a:r>
              <a:rPr lang="en-US" dirty="0"/>
              <a:t> </a:t>
            </a:r>
            <a:r>
              <a:rPr lang="en-US" dirty="0" err="1"/>
              <a:t>lời</a:t>
            </a:r>
            <a:endParaRPr lang="en-US" dirty="0"/>
          </a:p>
        </p:txBody>
      </p:sp>
      <p:graphicFrame>
        <p:nvGraphicFramePr>
          <p:cNvPr id="4" name="Content Placeholder 3">
            <a:extLst>
              <a:ext uri="{FF2B5EF4-FFF2-40B4-BE49-F238E27FC236}">
                <a16:creationId xmlns:a16="http://schemas.microsoft.com/office/drawing/2014/main" id="{A0400920-846A-4076-995B-A1706910610D}"/>
              </a:ext>
            </a:extLst>
          </p:cNvPr>
          <p:cNvGraphicFramePr>
            <a:graphicFrameLocks noGrp="1"/>
          </p:cNvGraphicFramePr>
          <p:nvPr>
            <p:ph idx="1"/>
            <p:extLst>
              <p:ext uri="{D42A27DB-BD31-4B8C-83A1-F6EECF244321}">
                <p14:modId xmlns:p14="http://schemas.microsoft.com/office/powerpoint/2010/main" val="3796244852"/>
              </p:ext>
            </p:extLst>
          </p:nvPr>
        </p:nvGraphicFramePr>
        <p:xfrm>
          <a:off x="681037" y="1834166"/>
          <a:ext cx="11298759" cy="4937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5918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23A0-97C4-4DF1-A98C-904F53F4C990}"/>
              </a:ext>
            </a:extLst>
          </p:cNvPr>
          <p:cNvSpPr>
            <a:spLocks noGrp="1"/>
          </p:cNvSpPr>
          <p:nvPr>
            <p:ph type="title"/>
          </p:nvPr>
        </p:nvSpPr>
        <p:spPr/>
        <p:txBody>
          <a:bodyPr/>
          <a:lstStyle/>
          <a:p>
            <a:r>
              <a:rPr lang="en-US" dirty="0" err="1"/>
              <a:t>Tiến</a:t>
            </a:r>
            <a:r>
              <a:rPr lang="en-US" dirty="0"/>
              <a:t> </a:t>
            </a:r>
            <a:r>
              <a:rPr lang="en-US" dirty="0" err="1"/>
              <a:t>trình</a:t>
            </a:r>
            <a:endParaRPr lang="en-US" dirty="0"/>
          </a:p>
        </p:txBody>
      </p:sp>
      <p:graphicFrame>
        <p:nvGraphicFramePr>
          <p:cNvPr id="6" name="Content Placeholder 5">
            <a:extLst>
              <a:ext uri="{FF2B5EF4-FFF2-40B4-BE49-F238E27FC236}">
                <a16:creationId xmlns:a16="http://schemas.microsoft.com/office/drawing/2014/main" id="{6341B329-840A-4EA2-8C9D-DB3AFA7D24C6}"/>
              </a:ext>
            </a:extLst>
          </p:cNvPr>
          <p:cNvGraphicFramePr>
            <a:graphicFrameLocks noGrp="1"/>
          </p:cNvGraphicFramePr>
          <p:nvPr>
            <p:ph idx="1"/>
            <p:extLst>
              <p:ext uri="{D42A27DB-BD31-4B8C-83A1-F6EECF244321}">
                <p14:modId xmlns:p14="http://schemas.microsoft.com/office/powerpoint/2010/main" val="1039617181"/>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419DEA3B-4EBF-4277-B071-83A8FE35EB93}"/>
              </a:ext>
            </a:extLst>
          </p:cNvPr>
          <p:cNvSpPr/>
          <p:nvPr/>
        </p:nvSpPr>
        <p:spPr>
          <a:xfrm>
            <a:off x="10428790" y="2893671"/>
            <a:ext cx="1273215" cy="1273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Đầu</a:t>
            </a:r>
            <a:r>
              <a:rPr lang="en-US" dirty="0"/>
              <a:t> ra: </a:t>
            </a:r>
            <a:r>
              <a:rPr lang="en-US" dirty="0" err="1"/>
              <a:t>câu</a:t>
            </a:r>
            <a:r>
              <a:rPr lang="en-US" dirty="0"/>
              <a:t> </a:t>
            </a:r>
            <a:r>
              <a:rPr lang="en-US" dirty="0" err="1"/>
              <a:t>trả</a:t>
            </a:r>
            <a:r>
              <a:rPr lang="en-US" dirty="0"/>
              <a:t> </a:t>
            </a:r>
            <a:r>
              <a:rPr lang="en-US" dirty="0" err="1"/>
              <a:t>lời</a:t>
            </a:r>
            <a:r>
              <a:rPr lang="en-US" dirty="0"/>
              <a:t> </a:t>
            </a:r>
            <a:r>
              <a:rPr lang="en-US" dirty="0" err="1"/>
              <a:t>cho</a:t>
            </a:r>
            <a:r>
              <a:rPr lang="en-US" dirty="0"/>
              <a:t> 4 </a:t>
            </a:r>
            <a:r>
              <a:rPr lang="en-US" dirty="0" err="1"/>
              <a:t>câu</a:t>
            </a:r>
            <a:r>
              <a:rPr lang="en-US" dirty="0"/>
              <a:t> </a:t>
            </a:r>
            <a:r>
              <a:rPr lang="en-US" dirty="0" err="1"/>
              <a:t>hỏi</a:t>
            </a:r>
            <a:r>
              <a:rPr lang="en-US" dirty="0"/>
              <a:t> </a:t>
            </a:r>
            <a:r>
              <a:rPr lang="en-US" dirty="0" err="1"/>
              <a:t>đã</a:t>
            </a:r>
            <a:r>
              <a:rPr lang="en-US" dirty="0"/>
              <a:t> </a:t>
            </a:r>
            <a:r>
              <a:rPr lang="en-US" dirty="0" err="1"/>
              <a:t>nêu</a:t>
            </a:r>
            <a:endParaRPr lang="en-US" dirty="0"/>
          </a:p>
        </p:txBody>
      </p:sp>
    </p:spTree>
    <p:extLst>
      <p:ext uri="{BB962C8B-B14F-4D97-AF65-F5344CB8AC3E}">
        <p14:creationId xmlns:p14="http://schemas.microsoft.com/office/powerpoint/2010/main" val="323265141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otalTime>18</TotalTime>
  <Words>2432</Words>
  <Application>Microsoft Office PowerPoint</Application>
  <PresentationFormat>Widescreen</PresentationFormat>
  <Paragraphs>302</Paragraphs>
  <Slides>39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5" baseType="lpstr">
      <vt:lpstr>Arial</vt:lpstr>
      <vt:lpstr>Cambria</vt:lpstr>
      <vt:lpstr>Times New Roman</vt:lpstr>
      <vt:lpstr>Trebuchet MS</vt:lpstr>
      <vt:lpstr>Berlin</vt:lpstr>
      <vt:lpstr>Visio</vt:lpstr>
      <vt:lpstr>Hệ hỗ trợ quyết định</vt:lpstr>
      <vt:lpstr>Giới thiệu</vt:lpstr>
      <vt:lpstr>Mục tiêu</vt:lpstr>
      <vt:lpstr>Giới thiệu</vt:lpstr>
      <vt:lpstr>Phạm vi nghiên cứu</vt:lpstr>
      <vt:lpstr>Đối tượng nghiên cứu</vt:lpstr>
      <vt:lpstr>Tiến hành đánh giá tài liệu một cách có hệ thống (SLR) </vt:lpstr>
      <vt:lpstr>Dữ liệu đầu vào: 4 câu hỏi cần được trả lời</vt:lpstr>
      <vt:lpstr>Tiến trình</vt:lpstr>
      <vt:lpstr>Đề xuất hệ thống hỗ trợ quyết định (DSS) </vt:lpstr>
      <vt:lpstr>Decision support model (DSM)</vt:lpstr>
      <vt:lpstr>Decision support model (DSM)</vt:lpstr>
      <vt:lpstr>Tiến trình</vt:lpstr>
      <vt:lpstr>Đầu ra</vt:lpstr>
      <vt:lpstr>PowerPoint Presentation</vt:lpstr>
      <vt:lpstr>Phương pháp tiếp cận</vt:lpstr>
      <vt:lpstr>AHP</vt:lpstr>
      <vt:lpstr>AHP</vt:lpstr>
      <vt:lpstr>Các bước của quá trình AHP</vt:lpstr>
      <vt:lpstr>Bước 2</vt:lpstr>
      <vt:lpstr>Bước 3</vt:lpstr>
      <vt:lpstr>Ma trận AHP được lập ra như sau</vt:lpstr>
      <vt:lpstr>Kết quả</vt:lpstr>
      <vt:lpstr>PowerPoint Presentation</vt:lpstr>
      <vt:lpstr>Giới hạn của đề tài</vt:lpstr>
      <vt:lpstr>Khả năng kế thừa, áp dụng </vt:lpstr>
      <vt:lpstr>Mô hình hệ thống và môi trường</vt:lpstr>
      <vt:lpstr>Xác định tình huống RQĐ </vt:lpstr>
      <vt:lpstr>PowerPoint Presentation</vt:lpstr>
      <vt:lpstr>Các phương án ra quyết định</vt:lpstr>
      <vt:lpstr>Quá trình chuyển đổi từ dữ liệu thô sang hành động </vt:lpstr>
      <vt:lpstr>Mô hình thành phần DSS</vt:lpstr>
      <vt:lpstr>PowerPoint Presentation</vt:lpstr>
      <vt:lpstr>Chạy mô hình với bộ dữ liệu</vt:lpstr>
      <vt:lpstr>PowerPoint Presentation</vt:lpstr>
      <vt:lpstr>Ví dụ một số câu hỏi</vt:lpstr>
      <vt:lpstr>Thành lập ma trận AHP</vt:lpstr>
      <vt:lpstr>Tính độ ưu tiên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hỗ trợ quyết định</dc:title>
  <dc:creator>Văn Trí Nguyễn</dc:creator>
  <cp:lastModifiedBy>Văn Trí Nguyễn</cp:lastModifiedBy>
  <cp:revision>3</cp:revision>
  <dcterms:created xsi:type="dcterms:W3CDTF">2019-12-17T16:22:31Z</dcterms:created>
  <dcterms:modified xsi:type="dcterms:W3CDTF">2019-12-17T16:45:58Z</dcterms:modified>
</cp:coreProperties>
</file>