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05/07/2022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install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zalo.me/g/ybzatp52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drive/folders/16CHtYN-m9OE3ip65dXBRHDTc1xIJsEji?usp=sharing" TargetMode="External"/><Relationship Id="rId5" Type="http://schemas.openxmlformats.org/officeDocument/2006/relationships/hyperlink" Target="https://docs.flutter.dev/get-started/test-drive?tab=vscode" TargetMode="External"/><Relationship Id="rId4" Type="http://schemas.openxmlformats.org/officeDocument/2006/relationships/hyperlink" Target="https://docs.flutter.dev/get-started/editor?tab=vscod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679442" y="3686175"/>
            <a:ext cx="104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02D2F8-46B6-D242-A40F-33E7881D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" y="0"/>
            <a:ext cx="12140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98BD9D6-266A-124D-BC30-EBD56BF0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77" y="1991387"/>
            <a:ext cx="3902724" cy="1918004"/>
          </a:xfrm>
          <a:prstGeom prst="rect">
            <a:avLst/>
          </a:prstGeom>
        </p:spPr>
      </p:pic>
      <p:pic>
        <p:nvPicPr>
          <p:cNvPr id="1026" name="Picture 2" descr="Các Thành Phần Cơ Bản Trong Android Là Gì?">
            <a:extLst>
              <a:ext uri="{FF2B5EF4-FFF2-40B4-BE49-F238E27FC236}">
                <a16:creationId xmlns:a16="http://schemas.microsoft.com/office/drawing/2014/main" id="{E0931644-7443-5848-91C8-26BDE0D3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5" y="144605"/>
            <a:ext cx="756526" cy="7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OS có đến 10 lỗ hổng bảo mật khiến máy có thể bị tấn công từ xa">
            <a:extLst>
              <a:ext uri="{FF2B5EF4-FFF2-40B4-BE49-F238E27FC236}">
                <a16:creationId xmlns:a16="http://schemas.microsoft.com/office/drawing/2014/main" id="{4CA53BFE-BFFD-B344-BC87-73AEAD03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2" y="151300"/>
            <a:ext cx="753208" cy="75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c OS là gì? Các phiên bản Mac OS trên MacBook có gì hay ho?">
            <a:extLst>
              <a:ext uri="{FF2B5EF4-FFF2-40B4-BE49-F238E27FC236}">
                <a16:creationId xmlns:a16="http://schemas.microsoft.com/office/drawing/2014/main" id="{AC36DAF3-612C-7D47-8E4D-9406FD32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4" y="1124436"/>
            <a:ext cx="915364" cy="71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ay đổi giao diện trang web vô cùng đơn giản với Stylish">
            <a:extLst>
              <a:ext uri="{FF2B5EF4-FFF2-40B4-BE49-F238E27FC236}">
                <a16:creationId xmlns:a16="http://schemas.microsoft.com/office/drawing/2014/main" id="{0664FCD7-E12D-BF4B-8A5D-3181AD1A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49" y="210865"/>
            <a:ext cx="915364" cy="6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ndows, os, logo Icon in Operating System - Flat">
            <a:extLst>
              <a:ext uri="{FF2B5EF4-FFF2-40B4-BE49-F238E27FC236}">
                <a16:creationId xmlns:a16="http://schemas.microsoft.com/office/drawing/2014/main" id="{8D97DAE5-FB2C-2F4F-982C-68AE835D1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41" y="1038595"/>
            <a:ext cx="753208" cy="75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ìm Hiểu Hệ Điều Hành Linux">
            <a:extLst>
              <a:ext uri="{FF2B5EF4-FFF2-40B4-BE49-F238E27FC236}">
                <a16:creationId xmlns:a16="http://schemas.microsoft.com/office/drawing/2014/main" id="{F5CCD244-6F75-0544-8CEE-3C67BAAC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69" y="1219384"/>
            <a:ext cx="1062685" cy="52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N] Fresher C/Embedded - Fsoft Academy">
            <a:extLst>
              <a:ext uri="{FF2B5EF4-FFF2-40B4-BE49-F238E27FC236}">
                <a16:creationId xmlns:a16="http://schemas.microsoft.com/office/drawing/2014/main" id="{BDEE3D9E-12F2-5548-A223-3F84FC11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86" y="220350"/>
            <a:ext cx="1083265" cy="75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ải miễn phí GitHub - Phiên bản mới nhất năm 2022">
            <a:extLst>
              <a:ext uri="{FF2B5EF4-FFF2-40B4-BE49-F238E27FC236}">
                <a16:creationId xmlns:a16="http://schemas.microsoft.com/office/drawing/2014/main" id="{E6864AB1-1D76-D245-90DF-1D7A95D7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421" y="985810"/>
            <a:ext cx="1240485" cy="69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- flutter/flutter: Flutter makes it easy and fast to build beautiful  apps for mobile and beyond">
            <a:extLst>
              <a:ext uri="{FF2B5EF4-FFF2-40B4-BE49-F238E27FC236}">
                <a16:creationId xmlns:a16="http://schemas.microsoft.com/office/drawing/2014/main" id="{BC1B048E-537C-C74B-9CD7-320532CE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25" y="150936"/>
            <a:ext cx="1553838" cy="71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QUẢN LÝ KÊNH YOUTUBE CHUYÊN NGHIỆP HIỆU QUẢ">
            <a:extLst>
              <a:ext uri="{FF2B5EF4-FFF2-40B4-BE49-F238E27FC236}">
                <a16:creationId xmlns:a16="http://schemas.microsoft.com/office/drawing/2014/main" id="{8B3EAD71-43C8-CB4D-9A89-1615DD15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13" y="155978"/>
            <a:ext cx="1172065" cy="72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tack Overflow là gì? Tận dụng chứ không nên lạm dụng - Blog | Got It AI">
            <a:extLst>
              <a:ext uri="{FF2B5EF4-FFF2-40B4-BE49-F238E27FC236}">
                <a16:creationId xmlns:a16="http://schemas.microsoft.com/office/drawing/2014/main" id="{592F9779-13F2-0A45-8541-A630D4CB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197" y="899230"/>
            <a:ext cx="1074302" cy="8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acebook - Đăng nhập hoặc đăng ký">
            <a:extLst>
              <a:ext uri="{FF2B5EF4-FFF2-40B4-BE49-F238E27FC236}">
                <a16:creationId xmlns:a16="http://schemas.microsoft.com/office/drawing/2014/main" id="{47BFB8BD-6EDC-8146-A31D-61BAEC77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229" y="1017802"/>
            <a:ext cx="1520935" cy="53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8F5EA7-4E78-174D-A7F6-71E87C855D35}"/>
              </a:ext>
            </a:extLst>
          </p:cNvPr>
          <p:cNvSpPr txBox="1"/>
          <p:nvPr/>
        </p:nvSpPr>
        <p:spPr>
          <a:xfrm>
            <a:off x="10463740" y="576513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Community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1666247-D985-E947-A646-F0787CCBE1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16178" y="4475931"/>
            <a:ext cx="1371434" cy="1344543"/>
          </a:xfrm>
          <a:prstGeom prst="rect">
            <a:avLst/>
          </a:prstGeom>
        </p:spPr>
      </p:pic>
      <p:pic>
        <p:nvPicPr>
          <p:cNvPr id="15" name="Picture 14" descr="A picture containing aircraft, transport&#10;&#10;Description automatically generated">
            <a:extLst>
              <a:ext uri="{FF2B5EF4-FFF2-40B4-BE49-F238E27FC236}">
                <a16:creationId xmlns:a16="http://schemas.microsoft.com/office/drawing/2014/main" id="{BB618A97-FC69-4543-AC3B-A3FF82BE6D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74823" y="4798144"/>
            <a:ext cx="859471" cy="700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5561FD-C61A-A148-842F-3E7DDD5D597E}"/>
              </a:ext>
            </a:extLst>
          </p:cNvPr>
          <p:cNvSpPr txBox="1"/>
          <p:nvPr/>
        </p:nvSpPr>
        <p:spPr>
          <a:xfrm>
            <a:off x="9374823" y="5753729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Events</a:t>
            </a:r>
          </a:p>
        </p:txBody>
      </p:sp>
      <p:pic>
        <p:nvPicPr>
          <p:cNvPr id="22" name="Picture 2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5E1C4EE-3B7D-4140-8878-3361156860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16980" y="4413821"/>
            <a:ext cx="2083842" cy="1720850"/>
          </a:xfrm>
          <a:prstGeom prst="rect">
            <a:avLst/>
          </a:prstGeom>
        </p:spPr>
      </p:pic>
      <p:pic>
        <p:nvPicPr>
          <p:cNvPr id="1052" name="Picture 28" descr="Google">
            <a:extLst>
              <a:ext uri="{FF2B5EF4-FFF2-40B4-BE49-F238E27FC236}">
                <a16:creationId xmlns:a16="http://schemas.microsoft.com/office/drawing/2014/main" id="{0D938AD9-CC92-184E-9EDB-A0CFE38F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07" y="3280217"/>
            <a:ext cx="850186" cy="2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BB6627-B3C1-4041-A812-3C316659A97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8496" y="4234927"/>
            <a:ext cx="4771386" cy="23320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B4E95D-D896-B84F-9251-43AEB608924F}"/>
              </a:ext>
            </a:extLst>
          </p:cNvPr>
          <p:cNvSpPr/>
          <p:nvPr/>
        </p:nvSpPr>
        <p:spPr>
          <a:xfrm>
            <a:off x="1631092" y="5737383"/>
            <a:ext cx="2187146" cy="82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2D703-198C-5943-B3B7-30F9FE5F7F4D}"/>
              </a:ext>
            </a:extLst>
          </p:cNvPr>
          <p:cNvSpPr txBox="1"/>
          <p:nvPr/>
        </p:nvSpPr>
        <p:spPr>
          <a:xfrm>
            <a:off x="3116734" y="3709336"/>
            <a:ext cx="169700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VN" sz="2000" b="1" dirty="0">
                <a:solidFill>
                  <a:schemeClr val="bg1"/>
                </a:solidFill>
              </a:rPr>
              <a:t>We use flutter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2D5FD-5FB6-7C43-9E65-360CE6ED3960}"/>
              </a:ext>
            </a:extLst>
          </p:cNvPr>
          <p:cNvSpPr txBox="1"/>
          <p:nvPr/>
        </p:nvSpPr>
        <p:spPr>
          <a:xfrm>
            <a:off x="739675" y="1967879"/>
            <a:ext cx="4157035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VN" sz="2000" b="1" dirty="0">
                <a:solidFill>
                  <a:schemeClr val="bg1"/>
                </a:solidFill>
              </a:rPr>
              <a:t>Multi platforms with single Codebase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8A808-DA37-944D-9947-A41B0950C515}"/>
              </a:ext>
            </a:extLst>
          </p:cNvPr>
          <p:cNvSpPr txBox="1"/>
          <p:nvPr/>
        </p:nvSpPr>
        <p:spPr>
          <a:xfrm>
            <a:off x="7038740" y="1967879"/>
            <a:ext cx="1540615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VN" sz="2000" b="1" dirty="0">
                <a:solidFill>
                  <a:schemeClr val="bg1"/>
                </a:solidFill>
              </a:rPr>
              <a:t>Easy to learn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0C4539-CF5F-F94D-8778-88DD6EBB9644}"/>
              </a:ext>
            </a:extLst>
          </p:cNvPr>
          <p:cNvSpPr txBox="1"/>
          <p:nvPr/>
        </p:nvSpPr>
        <p:spPr>
          <a:xfrm>
            <a:off x="7066561" y="3732844"/>
            <a:ext cx="1292405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VN" sz="2000" b="1" dirty="0">
                <a:solidFill>
                  <a:schemeClr val="bg1"/>
                </a:solidFill>
              </a:rPr>
              <a:t>Ecosystem</a:t>
            </a:r>
          </a:p>
        </p:txBody>
      </p:sp>
      <p:pic>
        <p:nvPicPr>
          <p:cNvPr id="28" name="Picture 28" descr="Google">
            <a:extLst>
              <a:ext uri="{FF2B5EF4-FFF2-40B4-BE49-F238E27FC236}">
                <a16:creationId xmlns:a16="http://schemas.microsoft.com/office/drawing/2014/main" id="{B533545A-C2ED-A941-ACD4-41703C250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97" y="388475"/>
            <a:ext cx="850186" cy="2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5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D468B-9334-8D48-BF58-091736C3D478}"/>
              </a:ext>
            </a:extLst>
          </p:cNvPr>
          <p:cNvSpPr txBox="1"/>
          <p:nvPr/>
        </p:nvSpPr>
        <p:spPr>
          <a:xfrm>
            <a:off x="4855227" y="151528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400" dirty="0"/>
              <a:t>Schedules</a:t>
            </a:r>
          </a:p>
        </p:txBody>
      </p:sp>
      <p:pic>
        <p:nvPicPr>
          <p:cNvPr id="9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5F06996-82AB-FD4B-8648-C0AF0B4D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893"/>
            <a:ext cx="12192000" cy="54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0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362722" y="142668"/>
            <a:ext cx="146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880D7-7720-3541-8869-1C3C3EFA7E94}"/>
              </a:ext>
            </a:extLst>
          </p:cNvPr>
          <p:cNvSpPr txBox="1"/>
          <p:nvPr/>
        </p:nvSpPr>
        <p:spPr>
          <a:xfrm>
            <a:off x="413685" y="977870"/>
            <a:ext cx="11387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VN" sz="2400" dirty="0"/>
              <a:t>Học thử 3 buổi.</a:t>
            </a:r>
          </a:p>
          <a:p>
            <a:endParaRPr lang="en-VN" sz="2400" dirty="0"/>
          </a:p>
          <a:p>
            <a:pPr marL="285750" indent="-285750">
              <a:buFontTx/>
              <a:buChar char="-"/>
            </a:pPr>
            <a:r>
              <a:rPr lang="en-VN" sz="2400" dirty="0"/>
              <a:t>Mỗi tuần 3 buổi (3-5-7), mỗi buổi 2 giờ (19h – 21h).</a:t>
            </a:r>
          </a:p>
          <a:p>
            <a:endParaRPr lang="en-VN" sz="2400" dirty="0"/>
          </a:p>
          <a:p>
            <a:pPr marL="285750" indent="-285750">
              <a:buFontTx/>
              <a:buChar char="-"/>
            </a:pPr>
            <a:r>
              <a:rPr lang="en-VN" sz="2400" dirty="0"/>
              <a:t>Mỗi bài học sẽ có </a:t>
            </a:r>
            <a:r>
              <a:rPr lang="en-VN" sz="2400" b="1" dirty="0"/>
              <a:t>tài liệu tự tìm hiểu </a:t>
            </a:r>
            <a:r>
              <a:rPr lang="en-VN" sz="2400" dirty="0"/>
              <a:t>và </a:t>
            </a:r>
            <a:r>
              <a:rPr lang="en-VN" sz="2400" b="1" dirty="0"/>
              <a:t>homework (bài tập thực hành)</a:t>
            </a:r>
            <a:r>
              <a:rPr lang="en-VN" sz="2400" dirty="0"/>
              <a:t>.  Sau khi làm bài thực hành sẽ đẩy lên google drive để Leader review.</a:t>
            </a:r>
          </a:p>
          <a:p>
            <a:endParaRPr lang="en-VN" sz="2400" dirty="0"/>
          </a:p>
          <a:p>
            <a:pPr marL="285750" indent="-285750">
              <a:buFontTx/>
              <a:buChar char="-"/>
            </a:pPr>
            <a:r>
              <a:rPr lang="en-VN" sz="2400" dirty="0"/>
              <a:t>Trong quá trình training sẽ có </a:t>
            </a:r>
            <a:r>
              <a:rPr lang="en-VN" sz="2400" b="1" dirty="0"/>
              <a:t>nhóm Zalo </a:t>
            </a:r>
            <a:r>
              <a:rPr lang="en-VN" sz="2400" dirty="0"/>
              <a:t>để trao đổi và hỗ trợ.</a:t>
            </a:r>
          </a:p>
          <a:p>
            <a:pPr marL="285750" indent="-285750">
              <a:buFontTx/>
              <a:buChar char="-"/>
            </a:pPr>
            <a:endParaRPr lang="en-VN" sz="2400" dirty="0"/>
          </a:p>
          <a:p>
            <a:pPr marL="285750" indent="-285750">
              <a:buFontTx/>
              <a:buChar char="-"/>
            </a:pPr>
            <a:r>
              <a:rPr lang="en-VN" sz="2400" dirty="0"/>
              <a:t>Có Video của buổi học trên youtube.</a:t>
            </a:r>
          </a:p>
          <a:p>
            <a:endParaRPr lang="en-VN" sz="2400" dirty="0"/>
          </a:p>
          <a:p>
            <a:pPr marL="285750" indent="-285750">
              <a:buFontTx/>
              <a:buChar char="-"/>
            </a:pPr>
            <a:r>
              <a:rPr lang="en-VN" sz="2400" dirty="0"/>
              <a:t>Có source code của buổi học.</a:t>
            </a:r>
          </a:p>
          <a:p>
            <a:endParaRPr lang="en-VN" sz="2400" dirty="0"/>
          </a:p>
          <a:p>
            <a:pPr marL="285750" indent="-285750">
              <a:buFontTx/>
              <a:buChar char="-"/>
            </a:pPr>
            <a:r>
              <a:rPr lang="en-VN" sz="2400" dirty="0"/>
              <a:t>Học phí 4 triệu. </a:t>
            </a:r>
            <a:r>
              <a:rPr lang="en-US" sz="2400" dirty="0"/>
              <a:t>C</a:t>
            </a:r>
            <a:r>
              <a:rPr lang="en-VN" sz="2400" dirty="0"/>
              <a:t>ó thể đóng 1 hoặc 2 lần đều được.</a:t>
            </a:r>
          </a:p>
        </p:txBody>
      </p:sp>
    </p:spTree>
    <p:extLst>
      <p:ext uri="{BB962C8B-B14F-4D97-AF65-F5344CB8AC3E}">
        <p14:creationId xmlns:p14="http://schemas.microsoft.com/office/powerpoint/2010/main" val="126757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Class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2060D-7EAA-BA4E-956F-9CB24C21C7D4}"/>
              </a:ext>
            </a:extLst>
          </p:cNvPr>
          <p:cNvSpPr txBox="1"/>
          <p:nvPr/>
        </p:nvSpPr>
        <p:spPr>
          <a:xfrm>
            <a:off x="1009934" y="1228299"/>
            <a:ext cx="8760475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Thẳng thắn trình bày những thắc mắc trên lớp và trong nhóm zalo.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Làm bài thực hành đầy đủ và đẩy lên driver.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Lấy tinh thần tự học và tìm tòi làm chủ đạo.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Các thành viên trong lớp trao đổi và hỗ trợ lẫn nhau.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Suy nghĩ dần về 1 ý tưởng nào đó.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>
                <a:solidFill>
                  <a:schemeClr val="accent5">
                    <a:lumMod val="50000"/>
                  </a:schemeClr>
                </a:solidFill>
              </a:rPr>
              <a:t>Các members đóng góp ý kiến cho Class Rules.</a:t>
            </a:r>
          </a:p>
        </p:txBody>
      </p:sp>
    </p:spTree>
    <p:extLst>
      <p:ext uri="{BB962C8B-B14F-4D97-AF65-F5344CB8AC3E}">
        <p14:creationId xmlns:p14="http://schemas.microsoft.com/office/powerpoint/2010/main" val="367397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224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Documentations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4554-CACA-EB49-B0B8-B990EE92F9E3}"/>
              </a:ext>
            </a:extLst>
          </p:cNvPr>
          <p:cNvSpPr txBox="1"/>
          <p:nvPr/>
        </p:nvSpPr>
        <p:spPr>
          <a:xfrm>
            <a:off x="857285" y="1305341"/>
            <a:ext cx="10477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VN" dirty="0"/>
              <a:t>Keywords on google, facebook, youtube, :</a:t>
            </a:r>
          </a:p>
          <a:p>
            <a:pPr lvl="1"/>
            <a:r>
              <a:rPr lang="en-US" i="1" dirty="0"/>
              <a:t>F</a:t>
            </a:r>
            <a:r>
              <a:rPr lang="en-VN" i="1" dirty="0"/>
              <a:t>lutter, install flutter on Windows, Why Flutter…</a:t>
            </a:r>
          </a:p>
          <a:p>
            <a:pPr lvl="1"/>
            <a:r>
              <a:rPr lang="en-VN" i="1" dirty="0"/>
              <a:t>Cài đặt flutter trên windows…</a:t>
            </a:r>
          </a:p>
          <a:p>
            <a:r>
              <a:rPr lang="en-VN" dirty="0"/>
              <a:t>2.</a:t>
            </a:r>
            <a:r>
              <a:rPr lang="en-US" dirty="0"/>
              <a:t>  Trang </a:t>
            </a:r>
            <a:r>
              <a:rPr lang="en-US" dirty="0" err="1"/>
              <a:t>chủ</a:t>
            </a:r>
            <a:r>
              <a:rPr lang="en-US" dirty="0"/>
              <a:t> Flutter.</a:t>
            </a:r>
          </a:p>
          <a:p>
            <a:r>
              <a:rPr lang="en-US" dirty="0"/>
              <a:t>	- </a:t>
            </a:r>
            <a:r>
              <a:rPr lang="en-US" dirty="0">
                <a:hlinkClick r:id="rId2"/>
              </a:rPr>
              <a:t>https://flutter.dev/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Home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782A4-F64D-8A47-A16B-639E96456354}"/>
              </a:ext>
            </a:extLst>
          </p:cNvPr>
          <p:cNvSpPr txBox="1"/>
          <p:nvPr/>
        </p:nvSpPr>
        <p:spPr>
          <a:xfrm>
            <a:off x="857285" y="1305341"/>
            <a:ext cx="10477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1.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zalo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Flutter Class 1.</a:t>
            </a:r>
          </a:p>
          <a:p>
            <a:r>
              <a:rPr lang="en-US" dirty="0"/>
              <a:t>	- </a:t>
            </a:r>
            <a:r>
              <a:rPr lang="en-US" dirty="0">
                <a:hlinkClick r:id="rId2"/>
              </a:rPr>
              <a:t>https://zalo.me/g/ybzatp527</a:t>
            </a:r>
            <a:endParaRPr lang="en-US" dirty="0"/>
          </a:p>
          <a:p>
            <a:endParaRPr lang="en-VN" dirty="0"/>
          </a:p>
          <a:p>
            <a:r>
              <a:rPr lang="en-VN" dirty="0"/>
              <a:t>2. Cài đặt dart + flutter. </a:t>
            </a:r>
          </a:p>
          <a:p>
            <a:r>
              <a:rPr lang="en-VN" dirty="0"/>
              <a:t>	- </a:t>
            </a:r>
            <a:r>
              <a:rPr lang="en-US" dirty="0">
                <a:hlinkClick r:id="rId3"/>
              </a:rPr>
              <a:t>https://docs.flutter.dev/get-started/install</a:t>
            </a:r>
            <a:endParaRPr lang="en-US" dirty="0"/>
          </a:p>
          <a:p>
            <a:endParaRPr lang="en-VN" dirty="0"/>
          </a:p>
          <a:p>
            <a:r>
              <a:rPr lang="en-VN" dirty="0"/>
              <a:t>3. Cài đặt visual code.</a:t>
            </a:r>
          </a:p>
          <a:p>
            <a:r>
              <a:rPr lang="en-VN" dirty="0"/>
              <a:t>	- </a:t>
            </a:r>
            <a:r>
              <a:rPr lang="en-US" dirty="0">
                <a:hlinkClick r:id="rId4"/>
              </a:rPr>
              <a:t>https://docs.flutter.dev/get-started/editor?tab=vscode</a:t>
            </a:r>
            <a:endParaRPr lang="en-US" dirty="0"/>
          </a:p>
          <a:p>
            <a:endParaRPr lang="en-VN" dirty="0"/>
          </a:p>
          <a:p>
            <a:r>
              <a:rPr lang="en-VN" dirty="0"/>
              <a:t>4. Test everything OK.</a:t>
            </a:r>
          </a:p>
          <a:p>
            <a:r>
              <a:rPr lang="en-VN" dirty="0"/>
              <a:t>	- </a:t>
            </a:r>
            <a:r>
              <a:rPr lang="en-US" dirty="0">
                <a:hlinkClick r:id="rId5"/>
              </a:rPr>
              <a:t>https://docs.flutter.dev/get-started/test-drive?tab=vscode</a:t>
            </a:r>
            <a:endParaRPr lang="en-US" dirty="0"/>
          </a:p>
          <a:p>
            <a:endParaRPr lang="en-US" dirty="0"/>
          </a:p>
          <a:p>
            <a:r>
              <a:rPr lang="en-VN" dirty="0"/>
              <a:t>5.Add vào google drive.</a:t>
            </a:r>
          </a:p>
          <a:p>
            <a:r>
              <a:rPr lang="en-VN" dirty="0"/>
              <a:t>	- </a:t>
            </a:r>
            <a:r>
              <a:rPr lang="en-US" dirty="0">
                <a:hlinkClick r:id="rId6"/>
              </a:rPr>
              <a:t>https://drive.google.com/drive/folders/16CHtYN-m9OE3ip65dXBRHDTc1xIJsEji?usp=sharing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698A2-DAFD-514B-97F6-D46E2A5F4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870" y="571499"/>
            <a:ext cx="3224893" cy="32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370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17</cp:revision>
  <dcterms:created xsi:type="dcterms:W3CDTF">2022-05-18T08:44:56Z</dcterms:created>
  <dcterms:modified xsi:type="dcterms:W3CDTF">2022-07-05T10:02:47Z</dcterms:modified>
</cp:coreProperties>
</file>