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71" r:id="rId4"/>
    <p:sldId id="269" r:id="rId5"/>
    <p:sldId id="270" r:id="rId6"/>
    <p:sldId id="272" r:id="rId7"/>
    <p:sldId id="274" r:id="rId8"/>
    <p:sldId id="275" r:id="rId9"/>
    <p:sldId id="276" r:id="rId10"/>
    <p:sldId id="277" r:id="rId11"/>
    <p:sldId id="268" r:id="rId12"/>
    <p:sldId id="278" r:id="rId13"/>
    <p:sldId id="279" r:id="rId14"/>
    <p:sldId id="267" r:id="rId15"/>
    <p:sldId id="261" r:id="rId16"/>
    <p:sldId id="265" r:id="rId1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2"/>
    <p:restoredTop sz="94717"/>
  </p:normalViewPr>
  <p:slideViewPr>
    <p:cSldViewPr snapToGrid="0" snapToObjects="1">
      <p:cViewPr>
        <p:scale>
          <a:sx n="100" d="100"/>
          <a:sy n="100" d="100"/>
        </p:scale>
        <p:origin x="704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art_programming/dart_programming_lists.htm" TargetMode="External"/><Relationship Id="rId3" Type="http://schemas.openxmlformats.org/officeDocument/2006/relationships/hyperlink" Target="https://www.tutorialspoint.com/dart_programming/dart_programming_data_types.htm" TargetMode="External"/><Relationship Id="rId7" Type="http://schemas.openxmlformats.org/officeDocument/2006/relationships/hyperlink" Target="https://www.tutorialspoint.com/dart_programming/dart_programming_boolean.htm" TargetMode="External"/><Relationship Id="rId12" Type="http://schemas.openxmlformats.org/officeDocument/2006/relationships/hyperlink" Target="https://www.tutorialspoint.com/dart_programming/dart_programming_classes.htm" TargetMode="External"/><Relationship Id="rId2" Type="http://schemas.openxmlformats.org/officeDocument/2006/relationships/hyperlink" Target="https://dart.dev/guides/language/language-tou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dart_programming/dart_programming_string.htm" TargetMode="External"/><Relationship Id="rId11" Type="http://schemas.openxmlformats.org/officeDocument/2006/relationships/hyperlink" Target="https://www.tutorialspoint.com/dart_programming/dart_programming_functions.htm" TargetMode="External"/><Relationship Id="rId5" Type="http://schemas.openxmlformats.org/officeDocument/2006/relationships/hyperlink" Target="https://www.tutorialspoint.com/dart_programming/dart_programming_numbers.htm" TargetMode="External"/><Relationship Id="rId10" Type="http://schemas.openxmlformats.org/officeDocument/2006/relationships/hyperlink" Target="https://www.tutorialspoint.com/dart_programming/dart_programming_map.htm" TargetMode="External"/><Relationship Id="rId4" Type="http://schemas.openxmlformats.org/officeDocument/2006/relationships/hyperlink" Target="https://www.tutorialspoint.com/dart_programming/dart_programming_variables.htm" TargetMode="External"/><Relationship Id="rId9" Type="http://schemas.openxmlformats.org/officeDocument/2006/relationships/hyperlink" Target="https://www.tutorialspoint.com/dart_programming/dart_programming_lists_basic_operations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rt_programming/dart_programming_if_statement.htm" TargetMode="External"/><Relationship Id="rId2" Type="http://schemas.openxmlformats.org/officeDocument/2006/relationships/hyperlink" Target="https://www.tutorialspoint.com/dart_programming/dart_programming_operator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dart_programming/dart_programming_if_else_statement.ht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dart_programming/dart_programming_string_tolowercase_method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5009804" y="3698050"/>
            <a:ext cx="21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Dart – 1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60319" y="113902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7817D-D740-D44B-A112-ADDCD1DCAD1B}"/>
              </a:ext>
            </a:extLst>
          </p:cNvPr>
          <p:cNvSpPr txBox="1"/>
          <p:nvPr/>
        </p:nvSpPr>
        <p:spPr>
          <a:xfrm>
            <a:off x="6096000" y="1446528"/>
            <a:ext cx="585319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keys()</a:t>
            </a:r>
            <a:r>
              <a:rPr lang="en-VN" dirty="0"/>
              <a:t>: Lấy ra mảng key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values()</a:t>
            </a:r>
            <a:r>
              <a:rPr lang="en-VN" dirty="0"/>
              <a:t>: Lấy ra mảng values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length()</a:t>
            </a:r>
            <a:r>
              <a:rPr lang="en-VN" dirty="0"/>
              <a:t>: Lấy ra độ dài của 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isEmpty()</a:t>
            </a:r>
            <a:r>
              <a:rPr lang="en-VN" dirty="0"/>
              <a:t>: Kiểm tra map có rỗng không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addAll(map)</a:t>
            </a:r>
            <a:r>
              <a:rPr lang="en-VN" dirty="0"/>
              <a:t>: thêm 1 map vào 1 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clear()</a:t>
            </a:r>
            <a:r>
              <a:rPr lang="en-VN" dirty="0"/>
              <a:t>: Xoá toàn bộ key-value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1CFF337-BDC7-F549-9C41-D36106F5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7" y="904088"/>
            <a:ext cx="5059912" cy="48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52796" y="253263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Null</a:t>
            </a: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E7DE205-E629-FE4A-95D9-18E9FE38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37" y="2609850"/>
            <a:ext cx="2929346" cy="14859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3B14DCE-0803-4748-96EC-96D1075F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32" y="2609850"/>
            <a:ext cx="2476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432985" y="37852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Function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9848CDE-6177-304A-8931-914CD69B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83" y="499517"/>
            <a:ext cx="4556508" cy="2132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AB570-2562-9B4F-BEE3-29B38517B950}"/>
              </a:ext>
            </a:extLst>
          </p:cNvPr>
          <p:cNvSpPr txBox="1"/>
          <p:nvPr/>
        </p:nvSpPr>
        <p:spPr>
          <a:xfrm>
            <a:off x="1213945" y="2665520"/>
            <a:ext cx="421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không truyền gì và không trả về gì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55068-12D5-9541-99F1-CB2D6EB019E8}"/>
              </a:ext>
            </a:extLst>
          </p:cNvPr>
          <p:cNvSpPr txBox="1"/>
          <p:nvPr/>
        </p:nvSpPr>
        <p:spPr>
          <a:xfrm>
            <a:off x="6868510" y="2633987"/>
            <a:ext cx="202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có params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62FA436-E498-CA45-986F-449D1540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83" y="3288377"/>
            <a:ext cx="4863752" cy="3070106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5014F07-741C-634E-95FF-94D1B5223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986" y="428563"/>
            <a:ext cx="4275160" cy="2203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3B21E0-0E20-5645-82B4-B65B74172EC5}"/>
              </a:ext>
            </a:extLst>
          </p:cNvPr>
          <p:cNvSpPr txBox="1"/>
          <p:nvPr/>
        </p:nvSpPr>
        <p:spPr>
          <a:xfrm>
            <a:off x="1213945" y="6437310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</a:t>
            </a:r>
            <a:r>
              <a:rPr lang="en-US" dirty="0"/>
              <a:t>u</a:t>
            </a:r>
            <a:r>
              <a:rPr lang="en-VN" dirty="0"/>
              <a:t>nction có giá trị trả về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5D3ED2E-62C4-2544-8E08-54F6A1F97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509" y="3288376"/>
            <a:ext cx="4614705" cy="29074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5A4120-4A59-1143-A902-A13A3247C982}"/>
              </a:ext>
            </a:extLst>
          </p:cNvPr>
          <p:cNvSpPr txBox="1"/>
          <p:nvPr/>
        </p:nvSpPr>
        <p:spPr>
          <a:xfrm>
            <a:off x="6889531" y="6400800"/>
            <a:ext cx="351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có params và giá trị trả về.</a:t>
            </a:r>
          </a:p>
        </p:txBody>
      </p:sp>
    </p:spTree>
    <p:extLst>
      <p:ext uri="{BB962C8B-B14F-4D97-AF65-F5344CB8AC3E}">
        <p14:creationId xmlns:p14="http://schemas.microsoft.com/office/powerpoint/2010/main" val="304513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692684" y="378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Class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48DA9C-E192-D646-AD04-DA79476C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05" y="499517"/>
            <a:ext cx="8186590" cy="60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6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972903" y="186286"/>
            <a:ext cx="224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Documentations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C4554-CACA-EB49-B0B8-B990EE92F9E3}"/>
              </a:ext>
            </a:extLst>
          </p:cNvPr>
          <p:cNvSpPr txBox="1"/>
          <p:nvPr/>
        </p:nvSpPr>
        <p:spPr>
          <a:xfrm>
            <a:off x="857285" y="990030"/>
            <a:ext cx="10477429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Dart tour: </a:t>
            </a:r>
            <a:r>
              <a:rPr lang="en-US" dirty="0">
                <a:hlinkClick r:id="rId2"/>
              </a:rPr>
              <a:t>https://dart.dev/guides/language/language-tour</a:t>
            </a:r>
            <a:r>
              <a:rPr lang="en-US" dirty="0"/>
              <a:t> (Quan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2. Data Type: </a:t>
            </a:r>
            <a:r>
              <a:rPr lang="en-US" dirty="0">
                <a:hlinkClick r:id="rId3"/>
              </a:rPr>
              <a:t>https://www.tutorialspoint.com/dart_programming/dart_programming_data_types.htm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3. Variable: </a:t>
            </a:r>
            <a:r>
              <a:rPr lang="en-US" dirty="0">
                <a:hlinkClick r:id="rId4"/>
              </a:rPr>
              <a:t>https://www.tutorialspoint.com/dart_programming/dart_programming_variables.htm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4. Number: </a:t>
            </a:r>
            <a:r>
              <a:rPr lang="en-US" dirty="0">
                <a:hlinkClick r:id="rId5"/>
              </a:rPr>
              <a:t>https://www.tutorialspoint.com/dart_programming/dart_programming_numbers.htm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5. String: </a:t>
            </a:r>
            <a:r>
              <a:rPr lang="en-US" dirty="0">
                <a:hlinkClick r:id="rId6"/>
              </a:rPr>
              <a:t>https://www.tutorialspoint.com/dart_programming/dart_programming_string.htm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6. Boolean: </a:t>
            </a:r>
            <a:r>
              <a:rPr lang="en-US" dirty="0">
                <a:hlinkClick r:id="rId7"/>
              </a:rPr>
              <a:t>https://www.tutorialspoint.com/dart_programming/dart_programming_boolean.htm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7. List: </a:t>
            </a:r>
            <a:r>
              <a:rPr lang="en-US" dirty="0">
                <a:hlinkClick r:id="rId8"/>
              </a:rPr>
              <a:t>https://www.tutorialspoint.com/dart_programming/dart_programming_lists.htm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hlinkClick r:id="rId9"/>
              </a:rPr>
              <a:t>https://www.tutorialspoint.com/dart_programming/dart_programming_lists_basic_operations.htm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8. Map: </a:t>
            </a:r>
            <a:r>
              <a:rPr lang="en-US" dirty="0">
                <a:hlinkClick r:id="rId10"/>
              </a:rPr>
              <a:t>https://www.tutorialspoint.com/dart_programming/dart_programming_map.htm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9. Functions: </a:t>
            </a:r>
            <a:r>
              <a:rPr lang="en-US" dirty="0">
                <a:hlinkClick r:id="rId11"/>
              </a:rPr>
              <a:t>https://www.tutorialspoint.com/dart_programming/dart_programming_functions.htm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10. Class: </a:t>
            </a:r>
            <a:r>
              <a:rPr lang="en-US" dirty="0">
                <a:hlinkClick r:id="rId12"/>
              </a:rPr>
              <a:t>https://www.tutorialspoint.com/dart_programming/dart_programming_classes.htm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3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221080" y="185530"/>
            <a:ext cx="17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Home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6431B-E379-2B42-BBF1-73FEA4991301}"/>
              </a:ext>
            </a:extLst>
          </p:cNvPr>
          <p:cNvSpPr txBox="1"/>
          <p:nvPr/>
        </p:nvSpPr>
        <p:spPr>
          <a:xfrm>
            <a:off x="374754" y="839449"/>
            <a:ext cx="113991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 dirty="0"/>
              <a:t>Kiến thức: </a:t>
            </a:r>
          </a:p>
          <a:p>
            <a:r>
              <a:rPr lang="en-VN" dirty="0"/>
              <a:t>- TÌm hiểu về các phép toán trong dart:Chỉ phần </a:t>
            </a:r>
            <a:r>
              <a:rPr lang="en-US" b="1" dirty="0"/>
              <a:t>Arithmetic Operators </a:t>
            </a:r>
            <a:r>
              <a:rPr lang="en-US" b="1" dirty="0" err="1"/>
              <a:t>và</a:t>
            </a:r>
            <a:r>
              <a:rPr lang="en-US" b="1" dirty="0"/>
              <a:t> Equality and Relational Operators</a:t>
            </a:r>
          </a:p>
          <a:p>
            <a:r>
              <a:rPr lang="en-VN" dirty="0"/>
              <a:t> </a:t>
            </a:r>
            <a:r>
              <a:rPr lang="en-US" dirty="0">
                <a:hlinkClick r:id="rId2"/>
              </a:rPr>
              <a:t>https://www.tutorialspoint.com/dart_programming/dart_programming_operators.htm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if – else:</a:t>
            </a:r>
          </a:p>
          <a:p>
            <a:r>
              <a:rPr lang="en-US" dirty="0">
                <a:hlinkClick r:id="rId3"/>
              </a:rPr>
              <a:t>https://www.tutorialspoint.com/dart_programming/dart_programming_if_statement.htm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https://www.tutorialspoint.com/dart_programming/dart_programming_if_else_statement.htm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:</a:t>
            </a:r>
          </a:p>
          <a:p>
            <a:r>
              <a:rPr lang="en-VN" dirty="0"/>
              <a:t>1. Viết chương trình in ra kết quả nhân 2 số nguyên.</a:t>
            </a:r>
          </a:p>
          <a:p>
            <a:r>
              <a:rPr lang="en-VN" dirty="0"/>
              <a:t>2.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  <a:endParaRPr lang="en-VN" dirty="0"/>
          </a:p>
          <a:p>
            <a:r>
              <a:rPr lang="en-VN" dirty="0"/>
              <a:t>3. Chuyển 1 chuỗi bất kỳ thành 1 chuỗi viết Hoa.</a:t>
            </a:r>
          </a:p>
          <a:p>
            <a:r>
              <a:rPr lang="en-VN" dirty="0"/>
              <a:t>4. Cho 1 mảng [1,2,3, 4]. Hãy xử lý để mảng trở thành [1,0,0,4]</a:t>
            </a:r>
          </a:p>
          <a:p>
            <a:r>
              <a:rPr lang="en-VN" dirty="0"/>
              <a:t>5. Viết function tính tổng 2 số thực.</a:t>
            </a:r>
          </a:p>
          <a:p>
            <a:r>
              <a:rPr lang="en-VN" dirty="0"/>
              <a:t>6. . Viết function tính thương 2 số thực (Phép chia).</a:t>
            </a:r>
          </a:p>
          <a:p>
            <a:r>
              <a:rPr lang="en-VN" dirty="0"/>
              <a:t>7. Xây dựng class </a:t>
            </a:r>
            <a:r>
              <a:rPr lang="en-VN" b="1" dirty="0"/>
              <a:t>Employee</a:t>
            </a:r>
            <a:r>
              <a:rPr lang="en-VN" dirty="0"/>
              <a:t>, có các thuộc tính tên (</a:t>
            </a:r>
            <a:r>
              <a:rPr lang="en-VN" b="1" dirty="0"/>
              <a:t>name</a:t>
            </a:r>
            <a:r>
              <a:rPr lang="en-VN" dirty="0"/>
              <a:t>) và năm bắt đầu công việc (</a:t>
            </a:r>
            <a:r>
              <a:rPr lang="en-VN" b="1" dirty="0"/>
              <a:t>startYear</a:t>
            </a:r>
            <a:r>
              <a:rPr lang="en-VN" dirty="0"/>
              <a:t>). </a:t>
            </a:r>
          </a:p>
          <a:p>
            <a:r>
              <a:rPr lang="en-VN" dirty="0"/>
              <a:t>Trong class có 1 hàm </a:t>
            </a:r>
            <a:r>
              <a:rPr lang="en-VN" b="1" dirty="0"/>
              <a:t>display</a:t>
            </a:r>
            <a:r>
              <a:rPr lang="en-VN" dirty="0"/>
              <a:t>() Để hiện thị thông tin tên và năm bắt đầu công việc.</a:t>
            </a:r>
          </a:p>
          <a:p>
            <a:r>
              <a:rPr lang="en-VN" dirty="0"/>
              <a:t>Nếu nhân viên có số năm </a:t>
            </a:r>
            <a:r>
              <a:rPr lang="en-VN" b="1" dirty="0"/>
              <a:t>làm việc quá 20 năm</a:t>
            </a:r>
            <a:r>
              <a:rPr lang="en-VN" dirty="0"/>
              <a:t> thì sẽ được </a:t>
            </a:r>
            <a:r>
              <a:rPr lang="en-VN" b="1" dirty="0"/>
              <a:t>nghỉ hưu</a:t>
            </a:r>
            <a:r>
              <a:rPr lang="en-VN" dirty="0"/>
              <a:t>. Trong Class thêm 1 function </a:t>
            </a:r>
            <a:r>
              <a:rPr lang="en-VN" b="1" dirty="0"/>
              <a:t>bool</a:t>
            </a:r>
            <a:r>
              <a:rPr lang="en-VN" dirty="0"/>
              <a:t> </a:t>
            </a:r>
            <a:r>
              <a:rPr lang="en-VN" b="1" dirty="0"/>
              <a:t>isRetired</a:t>
            </a:r>
            <a:r>
              <a:rPr lang="en-VN" dirty="0"/>
              <a:t>() để kiểm tra nhân viên đó đã nghỉ hưu hay chưa.</a:t>
            </a:r>
          </a:p>
          <a:p>
            <a:r>
              <a:rPr lang="en-VN" dirty="0"/>
              <a:t>Tạo 1 nhân viên và hiển thị các dữ liệu ở hàm main.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13437" y="149904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Basic Dart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1C13-87E5-414D-80A5-95BDF20F8CEE}"/>
              </a:ext>
            </a:extLst>
          </p:cNvPr>
          <p:cNvSpPr txBox="1"/>
          <p:nvPr/>
        </p:nvSpPr>
        <p:spPr>
          <a:xfrm>
            <a:off x="1709250" y="961902"/>
            <a:ext cx="3893758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Tạo file hello_world.dart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Mở file bằng VS Code.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Thêm đoạn code dưới đây: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0DE7D1-F4C0-BF46-987D-F43CCD02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63" y="3009303"/>
            <a:ext cx="5511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459173" y="161779"/>
            <a:ext cx="253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Main Built-in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132BE-B76B-7A47-B0D7-1D6BEE3C07AD}"/>
              </a:ext>
            </a:extLst>
          </p:cNvPr>
          <p:cNvSpPr txBox="1"/>
          <p:nvPr/>
        </p:nvSpPr>
        <p:spPr>
          <a:xfrm>
            <a:off x="838133" y="1977081"/>
            <a:ext cx="2217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 –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nguyên</a:t>
            </a:r>
            <a:endParaRPr lang="en-US" sz="2400" b="1" dirty="0"/>
          </a:p>
          <a:p>
            <a:r>
              <a:rPr lang="en-US" dirty="0"/>
              <a:t> - Exp: 1,2,3,-20,1000</a:t>
            </a:r>
            <a:endParaRPr lang="en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B62C7-F282-AE4F-9B2B-AD961ECD481F}"/>
              </a:ext>
            </a:extLst>
          </p:cNvPr>
          <p:cNvSpPr txBox="1"/>
          <p:nvPr/>
        </p:nvSpPr>
        <p:spPr>
          <a:xfrm>
            <a:off x="4444810" y="1977081"/>
            <a:ext cx="2561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double –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endParaRPr lang="en-US" sz="2400" b="1" dirty="0"/>
          </a:p>
          <a:p>
            <a:r>
              <a:rPr lang="en-US" dirty="0"/>
              <a:t> - Exp: 20.5, -100.25, 10.0</a:t>
            </a:r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5FCDE-82C3-8C40-BB3F-15B84F72AE8F}"/>
              </a:ext>
            </a:extLst>
          </p:cNvPr>
          <p:cNvSpPr txBox="1"/>
          <p:nvPr/>
        </p:nvSpPr>
        <p:spPr>
          <a:xfrm>
            <a:off x="8791949" y="1977081"/>
            <a:ext cx="17495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bool</a:t>
            </a:r>
          </a:p>
          <a:p>
            <a:r>
              <a:rPr lang="en-US" dirty="0"/>
              <a:t> - Exp: true, false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CAF83-5665-D64F-8127-D3F8A4A542A4}"/>
              </a:ext>
            </a:extLst>
          </p:cNvPr>
          <p:cNvSpPr txBox="1"/>
          <p:nvPr/>
        </p:nvSpPr>
        <p:spPr>
          <a:xfrm>
            <a:off x="838133" y="3615783"/>
            <a:ext cx="1959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String – </a:t>
            </a:r>
            <a:r>
              <a:rPr lang="en-US" sz="2400" b="1" dirty="0" err="1"/>
              <a:t>Chuỗi</a:t>
            </a:r>
            <a:endParaRPr lang="en-US" sz="2400" b="1" dirty="0"/>
          </a:p>
          <a:p>
            <a:r>
              <a:rPr lang="en-US" dirty="0"/>
              <a:t> - Exp: ‘Xin </a:t>
            </a:r>
            <a:r>
              <a:rPr lang="en-US" dirty="0" err="1"/>
              <a:t>chào</a:t>
            </a:r>
            <a:r>
              <a:rPr lang="en-US" dirty="0"/>
              <a:t>’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BD084-2755-9F4B-8488-F1363609BE86}"/>
              </a:ext>
            </a:extLst>
          </p:cNvPr>
          <p:cNvSpPr txBox="1"/>
          <p:nvPr/>
        </p:nvSpPr>
        <p:spPr>
          <a:xfrm>
            <a:off x="4310382" y="3629571"/>
            <a:ext cx="35712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 - </a:t>
            </a:r>
            <a:r>
              <a:rPr lang="en-US" sz="2400" b="1" dirty="0" err="1"/>
              <a:t>Mảng</a:t>
            </a:r>
            <a:endParaRPr lang="en-US" sz="2400" b="1" dirty="0"/>
          </a:p>
          <a:p>
            <a:r>
              <a:rPr lang="en-US" dirty="0"/>
              <a:t> - Exp:[], [1,2,3,4], [‘a’, ‘b’, ‘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chào</a:t>
            </a:r>
            <a:r>
              <a:rPr lang="en-US" dirty="0"/>
              <a:t>’]</a:t>
            </a:r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D7137-01E1-E849-A1C8-15BF118D6A8D}"/>
              </a:ext>
            </a:extLst>
          </p:cNvPr>
          <p:cNvSpPr txBox="1"/>
          <p:nvPr/>
        </p:nvSpPr>
        <p:spPr>
          <a:xfrm>
            <a:off x="8412824" y="3629571"/>
            <a:ext cx="23072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 – Key Value</a:t>
            </a:r>
          </a:p>
          <a:p>
            <a:r>
              <a:rPr lang="en-US" dirty="0"/>
              <a:t> - Exp: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2: ’dog’, </a:t>
            </a:r>
          </a:p>
          <a:p>
            <a:r>
              <a:rPr lang="en-US" dirty="0"/>
              <a:t>     10: ‘cat’, </a:t>
            </a:r>
          </a:p>
          <a:p>
            <a:r>
              <a:rPr lang="en-US" dirty="0"/>
              <a:t>      18: ‘dragon’,</a:t>
            </a:r>
          </a:p>
          <a:p>
            <a:r>
              <a:rPr lang="en-US" dirty="0"/>
              <a:t> }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1496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495257" y="102402"/>
            <a:ext cx="12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Variable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888386-0377-3740-8AF5-D1DD47DC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89" y="750015"/>
            <a:ext cx="6685020" cy="53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7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675160" y="50433"/>
            <a:ext cx="246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Variable -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83031-CFBC-3D43-9BFF-2E2B040BB72D}"/>
              </a:ext>
            </a:extLst>
          </p:cNvPr>
          <p:cNvSpPr txBox="1"/>
          <p:nvPr/>
        </p:nvSpPr>
        <p:spPr>
          <a:xfrm>
            <a:off x="6256097" y="4848221"/>
            <a:ext cx="152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Tổng 2 số: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C6970-8D59-0349-9837-0D58DCCF4455}"/>
              </a:ext>
            </a:extLst>
          </p:cNvPr>
          <p:cNvSpPr txBox="1"/>
          <p:nvPr/>
        </p:nvSpPr>
        <p:spPr>
          <a:xfrm>
            <a:off x="2769432" y="372912"/>
            <a:ext cx="52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59716-9A4B-E949-A0E8-5F338ABB4BEC}"/>
              </a:ext>
            </a:extLst>
          </p:cNvPr>
          <p:cNvSpPr txBox="1"/>
          <p:nvPr/>
        </p:nvSpPr>
        <p:spPr>
          <a:xfrm>
            <a:off x="8550876" y="34282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double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F2E82-7BA7-8846-879E-7B5BF36F76C2}"/>
              </a:ext>
            </a:extLst>
          </p:cNvPr>
          <p:cNvSpPr txBox="1"/>
          <p:nvPr/>
        </p:nvSpPr>
        <p:spPr>
          <a:xfrm>
            <a:off x="485281" y="976453"/>
            <a:ext cx="50979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  <a:r>
              <a:rPr lang="en-VN" sz="2400" b="1" dirty="0"/>
              <a:t>hai báo: </a:t>
            </a:r>
          </a:p>
          <a:p>
            <a:r>
              <a:rPr lang="en-US" sz="2400" dirty="0"/>
              <a:t>	int number1 = 1;</a:t>
            </a:r>
          </a:p>
          <a:p>
            <a:r>
              <a:rPr lang="en-US" sz="2400" dirty="0"/>
              <a:t>	var number1 = 2;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Hàm</a:t>
            </a:r>
            <a:r>
              <a:rPr lang="en-US" sz="2400" b="1" dirty="0"/>
              <a:t>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: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</a:t>
            </a:r>
            <a:r>
              <a:rPr lang="en-US" sz="2400" dirty="0" err="1"/>
              <a:t>number.abs</a:t>
            </a:r>
            <a:r>
              <a:rPr lang="en-US" sz="2400" dirty="0"/>
              <a:t>();</a:t>
            </a:r>
          </a:p>
          <a:p>
            <a:endParaRPr lang="en-V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F11AD-E8E1-E141-BCCD-E8FCED8CB0ED}"/>
              </a:ext>
            </a:extLst>
          </p:cNvPr>
          <p:cNvSpPr txBox="1"/>
          <p:nvPr/>
        </p:nvSpPr>
        <p:spPr>
          <a:xfrm>
            <a:off x="6077164" y="860130"/>
            <a:ext cx="58242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  <a:r>
              <a:rPr lang="en-VN" sz="2400" b="1" dirty="0"/>
              <a:t>hai báo: </a:t>
            </a:r>
          </a:p>
          <a:p>
            <a:r>
              <a:rPr lang="en-US" sz="2400" dirty="0"/>
              <a:t>	double number2 = 1.5;</a:t>
            </a:r>
          </a:p>
          <a:p>
            <a:r>
              <a:rPr lang="en-US" sz="2400" dirty="0"/>
              <a:t>	var number2 = 2.5;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Hàm</a:t>
            </a:r>
            <a:r>
              <a:rPr lang="en-US" sz="2400" b="1" dirty="0"/>
              <a:t>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:</a:t>
            </a:r>
          </a:p>
          <a:p>
            <a:r>
              <a:rPr lang="en-US" sz="2400" dirty="0"/>
              <a:t>	double </a:t>
            </a:r>
            <a:r>
              <a:rPr lang="en-US" sz="2400" dirty="0" err="1"/>
              <a:t>newNumber</a:t>
            </a:r>
            <a:r>
              <a:rPr lang="en-US" sz="2400" dirty="0"/>
              <a:t> = number2.abs();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number2.ceil();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number2.floor();</a:t>
            </a:r>
          </a:p>
          <a:p>
            <a:endParaRPr lang="en-US" sz="2400" dirty="0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B5E6EE-E823-2249-AB6B-4BA5A797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09" y="4615599"/>
            <a:ext cx="4070350" cy="926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DDE53-CA1B-5D4D-AB67-50DE87436A9C}"/>
              </a:ext>
            </a:extLst>
          </p:cNvPr>
          <p:cNvSpPr txBox="1"/>
          <p:nvPr/>
        </p:nvSpPr>
        <p:spPr>
          <a:xfrm>
            <a:off x="236011" y="4904744"/>
            <a:ext cx="152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Tổng 2 số: </a:t>
            </a:r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73E4F-E437-E243-8CF8-F7A6C412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28" y="4717831"/>
            <a:ext cx="4318941" cy="835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7CA52E-C02C-104D-B3A0-6A5C96030A34}"/>
              </a:ext>
            </a:extLst>
          </p:cNvPr>
          <p:cNvSpPr txBox="1"/>
          <p:nvPr/>
        </p:nvSpPr>
        <p:spPr>
          <a:xfrm>
            <a:off x="6648962" y="5808121"/>
            <a:ext cx="5186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Nếu 1 số int cộng 1 số double thì sao???</a:t>
            </a:r>
          </a:p>
        </p:txBody>
      </p:sp>
    </p:spTree>
    <p:extLst>
      <p:ext uri="{BB962C8B-B14F-4D97-AF65-F5344CB8AC3E}">
        <p14:creationId xmlns:p14="http://schemas.microsoft.com/office/powerpoint/2010/main" val="288486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3090" y="0"/>
            <a:ext cx="2525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Number Casting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3717E0A-B344-7545-99D3-CD1DF20F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83" y="735319"/>
            <a:ext cx="8920034" cy="56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4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String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7774F90-C96E-A444-BF71-E11AD843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7" y="1097723"/>
            <a:ext cx="4533322" cy="1804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85CC4-C47D-1C4B-B826-441203A46DA8}"/>
              </a:ext>
            </a:extLst>
          </p:cNvPr>
          <p:cNvSpPr txBox="1"/>
          <p:nvPr/>
        </p:nvSpPr>
        <p:spPr>
          <a:xfrm>
            <a:off x="522514" y="67566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Cộng chuỗi: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0B18F-0B64-3044-8E6A-4437EE097802}"/>
              </a:ext>
            </a:extLst>
          </p:cNvPr>
          <p:cNvSpPr txBox="1"/>
          <p:nvPr/>
        </p:nvSpPr>
        <p:spPr>
          <a:xfrm>
            <a:off x="670791" y="347445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In chuỗi:</a:t>
            </a:r>
          </a:p>
        </p:txBody>
      </p:sp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7B3B419-49D6-B141-8333-3516096F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67" y="4048177"/>
            <a:ext cx="10803467" cy="21341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EC8099-F1FE-EC4F-83DE-40F2A0ECE406}"/>
              </a:ext>
            </a:extLst>
          </p:cNvPr>
          <p:cNvSpPr txBox="1"/>
          <p:nvPr/>
        </p:nvSpPr>
        <p:spPr>
          <a:xfrm>
            <a:off x="5863185" y="897989"/>
            <a:ext cx="565802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VN" b="1" dirty="0"/>
              <a:t>isEmpty</a:t>
            </a:r>
            <a:r>
              <a:rPr lang="en-VN" dirty="0"/>
              <a:t>() : kiểm tra rỗng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VN" b="1" dirty="0"/>
              <a:t>length</a:t>
            </a:r>
            <a:r>
              <a:rPr lang="en-VN" dirty="0"/>
              <a:t>() : Trả về độ dài chuỗi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b="1" dirty="0" err="1"/>
              <a:t>toLowerCase</a:t>
            </a:r>
            <a:r>
              <a:rPr lang="en-US" dirty="0"/>
              <a:t>():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b="1" dirty="0" err="1"/>
              <a:t>toUpperCase</a:t>
            </a:r>
            <a:r>
              <a:rPr lang="en-US" dirty="0"/>
              <a:t>() 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in </a:t>
            </a:r>
            <a:r>
              <a:rPr lang="en-US" dirty="0" err="1"/>
              <a:t>hoa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dirty="0">
                <a:hlinkClick r:id="rId4"/>
              </a:rPr>
              <a:t> </a:t>
            </a:r>
            <a:r>
              <a:rPr lang="en-US" b="1" dirty="0"/>
              <a:t>trim</a:t>
            </a:r>
            <a:r>
              <a:rPr lang="en-US" dirty="0"/>
              <a:t>() :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str.</a:t>
            </a:r>
            <a:r>
              <a:rPr lang="en-US" b="1" dirty="0" err="1"/>
              <a:t>replaceAll</a:t>
            </a:r>
            <a:r>
              <a:rPr lang="en-US" dirty="0"/>
              <a:t>():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8077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bool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FA191-3E51-0848-9A24-B2A8F0AB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02" y="1539604"/>
            <a:ext cx="6258396" cy="32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6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67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List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B36351-6A43-EB40-BF79-2ED24635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5" y="903153"/>
            <a:ext cx="5489554" cy="193604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2A61826-EA18-6D41-B2FA-FEDDB977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9" y="4901715"/>
            <a:ext cx="5492010" cy="1685871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35C5A7F-DF8C-8E4F-BC99-F37056627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8" y="3012242"/>
            <a:ext cx="5492011" cy="1699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817D-D740-D44B-A112-ADDCD1DCAD1B}"/>
              </a:ext>
            </a:extLst>
          </p:cNvPr>
          <p:cNvSpPr txBox="1"/>
          <p:nvPr/>
        </p:nvSpPr>
        <p:spPr>
          <a:xfrm>
            <a:off x="6096000" y="904088"/>
            <a:ext cx="585319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/>
              <a:t>f</a:t>
            </a:r>
            <a:r>
              <a:rPr lang="en-VN" b="1" dirty="0"/>
              <a:t>irst()</a:t>
            </a:r>
            <a:r>
              <a:rPr lang="en-VN" dirty="0"/>
              <a:t>: Lấy ra phần tử đầu tiên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VN" b="1" dirty="0"/>
              <a:t>last</a:t>
            </a:r>
            <a:r>
              <a:rPr lang="en-VN" dirty="0"/>
              <a:t>() : Lấy ra phần tử cuối cùng.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 err="1"/>
              <a:t>isEmpty</a:t>
            </a:r>
            <a:r>
              <a:rPr lang="en-US" dirty="0"/>
              <a:t>():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VN" b="1" dirty="0"/>
              <a:t> length</a:t>
            </a:r>
            <a:r>
              <a:rPr lang="en-US" dirty="0"/>
              <a:t>() 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/>
              <a:t>insert</a:t>
            </a:r>
            <a:r>
              <a:rPr lang="en-US" dirty="0"/>
              <a:t>(index, value) 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Value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index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list.</a:t>
            </a:r>
            <a:r>
              <a:rPr lang="en-US" b="1" dirty="0" err="1"/>
              <a:t>replaceAll</a:t>
            </a:r>
            <a:r>
              <a:rPr lang="en-US" dirty="0"/>
              <a:t>():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list.</a:t>
            </a:r>
            <a:r>
              <a:rPr lang="en-US" b="1" dirty="0" err="1"/>
              <a:t>removeAt</a:t>
            </a:r>
            <a:r>
              <a:rPr lang="en-US" dirty="0"/>
              <a:t>(int index): </a:t>
            </a:r>
            <a:r>
              <a:rPr lang="en-US" dirty="0" err="1"/>
              <a:t>Xoá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index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68322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1045</Words>
  <Application>Microsoft Macintosh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24</cp:revision>
  <dcterms:created xsi:type="dcterms:W3CDTF">2022-05-18T08:44:56Z</dcterms:created>
  <dcterms:modified xsi:type="dcterms:W3CDTF">2022-06-06T14:18:53Z</dcterms:modified>
</cp:coreProperties>
</file>