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7" r:id="rId4"/>
    <p:sldId id="268" r:id="rId5"/>
    <p:sldId id="266" r:id="rId6"/>
    <p:sldId id="261" r:id="rId7"/>
    <p:sldId id="269" r:id="rId8"/>
    <p:sldId id="270" r:id="rId9"/>
    <p:sldId id="271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8"/>
    <p:restoredTop sz="94672"/>
  </p:normalViewPr>
  <p:slideViewPr>
    <p:cSldViewPr snapToGrid="0" snapToObjects="1">
      <p:cViewPr varScale="1">
        <p:scale>
          <a:sx n="77" d="100"/>
          <a:sy n="77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06/06/2022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flutter.dev/get-started/test-drive?tab=vs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development/ui/assets-and-imag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2238" y="3791605"/>
            <a:ext cx="218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flutter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728349" y="149904"/>
            <a:ext cx="273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Create First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B13E-1D74-9446-9638-5DA0FC35BD9F}"/>
              </a:ext>
            </a:extLst>
          </p:cNvPr>
          <p:cNvSpPr txBox="1"/>
          <p:nvPr/>
        </p:nvSpPr>
        <p:spPr>
          <a:xfrm>
            <a:off x="916793" y="749509"/>
            <a:ext cx="654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VN" dirty="0"/>
              <a:t>Tạo mới project</a:t>
            </a:r>
          </a:p>
          <a:p>
            <a:r>
              <a:rPr lang="en-VN" dirty="0"/>
              <a:t>	</a:t>
            </a:r>
            <a:r>
              <a:rPr lang="en-US" dirty="0">
                <a:hlinkClick r:id="rId2"/>
              </a:rPr>
              <a:t>https://docs.flutter.dev/get-started/test-drive?tab=vscode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code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file </a:t>
            </a:r>
            <a:r>
              <a:rPr lang="en-US" dirty="0" err="1"/>
              <a:t>main.dart</a:t>
            </a:r>
            <a:endParaRPr lang="en-VN" dirty="0"/>
          </a:p>
          <a:p>
            <a:pPr marL="342900" indent="-342900">
              <a:buAutoNum type="arabicPeriod"/>
            </a:pPr>
            <a:endParaRPr lang="en-VN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93B0EC8-3118-E240-B0C7-9E4B4362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3" y="1810022"/>
            <a:ext cx="6889518" cy="489807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5C47D44-652C-4A49-81E0-5E0644274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00" y="1810021"/>
            <a:ext cx="2263172" cy="4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164C4-95CF-444A-B5A4-B7B7D04BB402}"/>
              </a:ext>
            </a:extLst>
          </p:cNvPr>
          <p:cNvSpPr txBox="1"/>
          <p:nvPr/>
        </p:nvSpPr>
        <p:spPr>
          <a:xfrm>
            <a:off x="4464656" y="96116"/>
            <a:ext cx="326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Build First Basic Detail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2B8D3-D9F7-A344-A4F2-BA914F7B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97" y="765685"/>
            <a:ext cx="2696006" cy="58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164C4-95CF-444A-B5A4-B7B7D04BB402}"/>
              </a:ext>
            </a:extLst>
          </p:cNvPr>
          <p:cNvSpPr txBox="1"/>
          <p:nvPr/>
        </p:nvSpPr>
        <p:spPr>
          <a:xfrm>
            <a:off x="4816643" y="26647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Phân tích giao diện</a:t>
            </a: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ED0C19-2710-F748-ADD1-7647B881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68" y="488312"/>
            <a:ext cx="5642863" cy="61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144364" y="-2038"/>
            <a:ext cx="169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Widget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AD29C-2C21-7246-A7BB-18A309EF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1" y="433489"/>
            <a:ext cx="10861618" cy="64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72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Thêm assets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10023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</a:t>
            </a:r>
            <a:r>
              <a:rPr lang="en-VN" sz="2400" dirty="0"/>
              <a:t>ỏ ảnh vào project. (Lưu ý nên có 3 độ phân giải 1x, 2x, 3x)</a:t>
            </a:r>
          </a:p>
          <a:p>
            <a:pPr marL="342900" indent="-342900">
              <a:buAutoNum type="arabicPeriod"/>
            </a:pPr>
            <a:r>
              <a:rPr lang="en-VN" sz="2400" dirty="0"/>
              <a:t>Khai báo ở pubspec.yaml</a:t>
            </a:r>
          </a:p>
          <a:p>
            <a:pPr marL="342900" indent="-342900">
              <a:buAutoNum type="arabicPeriod"/>
            </a:pPr>
            <a:r>
              <a:rPr lang="en-VN" sz="2400" dirty="0"/>
              <a:t>Sử dụng.</a:t>
            </a:r>
          </a:p>
          <a:p>
            <a:pPr marL="342900" indent="-342900">
              <a:buAutoNum type="arabicPeriod"/>
            </a:pPr>
            <a:r>
              <a:rPr lang="en-VN" sz="2400" dirty="0"/>
              <a:t>Link tham khảo: </a:t>
            </a:r>
            <a:r>
              <a:rPr lang="en-US" sz="2400" dirty="0">
                <a:hlinkClick r:id="rId2"/>
              </a:rPr>
              <a:t>https://docs.flutter.dev/development/ui/assets-and-images</a:t>
            </a:r>
            <a:endParaRPr lang="en-US" sz="2400" dirty="0"/>
          </a:p>
          <a:p>
            <a:r>
              <a:rPr lang="en-US" sz="2400" dirty="0"/>
              <a:t>5. Keyword: </a:t>
            </a:r>
            <a:r>
              <a:rPr lang="en-US" sz="2400" i="1" dirty="0"/>
              <a:t>How to add image in flutter</a:t>
            </a:r>
            <a:endParaRPr lang="en-VN" sz="2400" i="1" dirty="0"/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02582" y="3136612"/>
            <a:ext cx="178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rgbClr val="0070C0"/>
                </a:solidFill>
              </a:rPr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195928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212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688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Các</a:t>
            </a:r>
            <a:r>
              <a:rPr lang="en-US" sz="2400" dirty="0"/>
              <a:t> Widget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Đọc</a:t>
            </a:r>
            <a:r>
              <a:rPr lang="en-US" sz="2400" dirty="0"/>
              <a:t> source code </a:t>
            </a:r>
            <a:r>
              <a:rPr lang="en-US" sz="2400" dirty="0" err="1"/>
              <a:t>và</a:t>
            </a:r>
            <a:r>
              <a:rPr lang="en-US" sz="2400" dirty="0"/>
              <a:t> docs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class,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r>
              <a:rPr lang="en-US" sz="2400" dirty="0"/>
              <a:t>Build UI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104559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9566" y="18553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Homework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9BF2-0051-2B43-B5B3-FAE3EC6DDB09}"/>
              </a:ext>
            </a:extLst>
          </p:cNvPr>
          <p:cNvSpPr txBox="1"/>
          <p:nvPr/>
        </p:nvSpPr>
        <p:spPr>
          <a:xfrm>
            <a:off x="968188" y="1004047"/>
            <a:ext cx="2858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Các</a:t>
            </a:r>
            <a:r>
              <a:rPr lang="en-US" sz="2400" dirty="0"/>
              <a:t> Widget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Build UI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7431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159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23</cp:revision>
  <dcterms:created xsi:type="dcterms:W3CDTF">2022-05-18T08:44:56Z</dcterms:created>
  <dcterms:modified xsi:type="dcterms:W3CDTF">2022-06-06T10:53:00Z</dcterms:modified>
</cp:coreProperties>
</file>