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80" r:id="rId4"/>
    <p:sldId id="281" r:id="rId5"/>
    <p:sldId id="285" r:id="rId6"/>
    <p:sldId id="282" r:id="rId7"/>
    <p:sldId id="284" r:id="rId8"/>
    <p:sldId id="286" r:id="rId9"/>
    <p:sldId id="267" r:id="rId10"/>
    <p:sldId id="261" r:id="rId11"/>
    <p:sldId id="265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745"/>
  </p:normalViewPr>
  <p:slideViewPr>
    <p:cSldViewPr snapToGrid="0" snapToObjects="1">
      <p:cViewPr varScale="1">
        <p:scale>
          <a:sx n="97" d="100"/>
          <a:sy n="97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11/06/2022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4663783" y="3698050"/>
            <a:ext cx="286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Dart –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21080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431B-E379-2B42-BBF1-73FEA4991301}"/>
              </a:ext>
            </a:extLst>
          </p:cNvPr>
          <p:cNvSpPr txBox="1"/>
          <p:nvPr/>
        </p:nvSpPr>
        <p:spPr>
          <a:xfrm>
            <a:off x="388006" y="945467"/>
            <a:ext cx="11399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:</a:t>
            </a:r>
          </a:p>
          <a:p>
            <a:pPr marL="342900" indent="-342900">
              <a:buAutoNum type="arabicPeriod"/>
            </a:pPr>
            <a:r>
              <a:rPr lang="en-VN" dirty="0"/>
              <a:t>Viết function kiểm tra 1 số nguyên có phải là số chia hết cho 2 hay không.</a:t>
            </a:r>
          </a:p>
          <a:p>
            <a:pPr marL="342900" indent="-342900">
              <a:buAutoNum type="arabicPeriod"/>
            </a:pPr>
            <a:r>
              <a:rPr lang="en-VN" dirty="0"/>
              <a:t>Viết function hiển thị mảng 10 số chẵn đầu tiên. (0, 2, 4,6 …)</a:t>
            </a:r>
          </a:p>
          <a:p>
            <a:pPr marL="342900" indent="-342900">
              <a:buAutoNum type="arabicPeriod"/>
            </a:pPr>
            <a:r>
              <a:rPr lang="en-VN" dirty="0"/>
              <a:t>Viết function Tính tổng các số chia hết cho 2 trong 1 mảng số nguyên.</a:t>
            </a:r>
          </a:p>
          <a:p>
            <a:pPr marL="342900" indent="-342900">
              <a:buAutoNum type="arabicPeriod"/>
            </a:pPr>
            <a:r>
              <a:rPr lang="en-VN" dirty="0"/>
              <a:t>Viết function giải phương trình bậc 1.</a:t>
            </a:r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3708896" y="138333"/>
            <a:ext cx="4163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Operators – </a:t>
            </a:r>
            <a:r>
              <a:rPr lang="en-US" sz="2400" dirty="0" err="1">
                <a:solidFill>
                  <a:srgbClr val="0070C0"/>
                </a:solidFill>
              </a:rPr>
              <a:t>Phép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toán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toán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học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2B286CF-F48B-BC47-9E13-A4D04E92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54" y="1166191"/>
            <a:ext cx="6478363" cy="47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3708896" y="138333"/>
            <a:ext cx="401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Operators – </a:t>
            </a:r>
            <a:r>
              <a:rPr lang="en-US" sz="2400" dirty="0" err="1">
                <a:solidFill>
                  <a:srgbClr val="0070C0"/>
                </a:solidFill>
              </a:rPr>
              <a:t>Phép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toán</a:t>
            </a:r>
            <a:r>
              <a:rPr lang="en-US" sz="2400" dirty="0">
                <a:solidFill>
                  <a:srgbClr val="0070C0"/>
                </a:solidFill>
              </a:rPr>
              <a:t> so </a:t>
            </a:r>
            <a:r>
              <a:rPr lang="en-US" sz="2400" dirty="0" err="1">
                <a:solidFill>
                  <a:srgbClr val="0070C0"/>
                </a:solidFill>
              </a:rPr>
              <a:t>sánh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029707C-2EE4-3A41-8668-44521A00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20" y="1145208"/>
            <a:ext cx="8559905" cy="43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3708896" y="138333"/>
            <a:ext cx="364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Operators – </a:t>
            </a:r>
            <a:r>
              <a:rPr lang="en-US" sz="2400" dirty="0" err="1">
                <a:solidFill>
                  <a:srgbClr val="0070C0"/>
                </a:solidFill>
              </a:rPr>
              <a:t>Phép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toán</a:t>
            </a:r>
            <a:r>
              <a:rPr lang="en-US" sz="2400" dirty="0">
                <a:solidFill>
                  <a:srgbClr val="0070C0"/>
                </a:solidFill>
              </a:rPr>
              <a:t> logic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08446B-72DC-1F45-A80A-5FED776A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1057668"/>
            <a:ext cx="5751445" cy="228898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54D8915-7CED-AD46-9BC4-353828BA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7" y="994273"/>
            <a:ext cx="5257638" cy="3498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D98B7-82F5-B441-A35E-2A087CF8F353}"/>
              </a:ext>
            </a:extLst>
          </p:cNvPr>
          <p:cNvSpPr txBox="1"/>
          <p:nvPr/>
        </p:nvSpPr>
        <p:spPr>
          <a:xfrm>
            <a:off x="1457739" y="3617842"/>
            <a:ext cx="219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Xác định các kết quả:</a:t>
            </a:r>
          </a:p>
          <a:p>
            <a:r>
              <a:rPr lang="en-VN" dirty="0"/>
              <a:t>1&gt; 2 &amp;&amp; 5%2 == 0</a:t>
            </a:r>
          </a:p>
          <a:p>
            <a:r>
              <a:rPr lang="en-VN" dirty="0"/>
              <a:t>!true &amp;&amp; false</a:t>
            </a:r>
          </a:p>
          <a:p>
            <a:r>
              <a:rPr lang="en-VN" dirty="0"/>
              <a:t>!(3-2 == 1) || false</a:t>
            </a:r>
          </a:p>
        </p:txBody>
      </p:sp>
    </p:spTree>
    <p:extLst>
      <p:ext uri="{BB962C8B-B14F-4D97-AF65-F5344CB8AC3E}">
        <p14:creationId xmlns:p14="http://schemas.microsoft.com/office/powerpoint/2010/main" val="306035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68873" y="135275"/>
            <a:ext cx="241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Cấu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trúc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rẽ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nhánh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38326E5-41A3-E94F-80B7-1541A9BE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4" y="1165915"/>
            <a:ext cx="5126935" cy="209525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1DC49B9-F5A9-A941-B0DF-F400768A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8" y="3761961"/>
            <a:ext cx="5918200" cy="2514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4C612A-7ABC-F240-8A86-A9D42134D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05" y="1238801"/>
            <a:ext cx="3962533" cy="47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61836" y="138333"/>
            <a:ext cx="2123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Loop - For Loop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CD4DA57-2A08-414A-8D83-7F33C45F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8" y="665455"/>
            <a:ext cx="4675468" cy="220786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1391174-756F-6D41-BC5A-E1DD4733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52" y="471280"/>
            <a:ext cx="5003800" cy="262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4BDB12-AEBD-A245-A539-389736CB1A2F}"/>
              </a:ext>
            </a:extLst>
          </p:cNvPr>
          <p:cNvSpPr txBox="1"/>
          <p:nvPr/>
        </p:nvSpPr>
        <p:spPr>
          <a:xfrm>
            <a:off x="556591" y="288897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từ 0 đến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2771-E6F7-3D4F-8522-E93C4B3C1727}"/>
              </a:ext>
            </a:extLst>
          </p:cNvPr>
          <p:cNvSpPr txBox="1"/>
          <p:nvPr/>
        </p:nvSpPr>
        <p:spPr>
          <a:xfrm>
            <a:off x="6983895" y="3207026"/>
            <a:ext cx="20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Tính tổng từ 0 đến 5</a:t>
            </a: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91D261-BD78-A948-927A-6C513321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491" y="3897178"/>
            <a:ext cx="5111474" cy="2866952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8F4AD0E-3E78-6E4E-8388-B60159270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44" y="4066208"/>
            <a:ext cx="4929533" cy="26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61836" y="13833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Loop – While loop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F6EB78-3038-014A-A9FE-77675B39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28" y="1196284"/>
            <a:ext cx="4406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61836" y="138333"/>
            <a:ext cx="30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Loop – Break, Continue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12BAC66-7651-6344-A801-B945EB23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3730487"/>
            <a:ext cx="4293705" cy="289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DB204-5679-7F42-B51B-F419CB13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05" y="694633"/>
            <a:ext cx="4186582" cy="293492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84253BC-3894-384F-A8AA-BC9AFDBF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2" y="3822847"/>
            <a:ext cx="5800558" cy="265746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9228CE8-9107-4B49-9C6E-E56E8F805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0" y="846759"/>
            <a:ext cx="5395940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72903" y="186286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990030"/>
            <a:ext cx="1047742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Dart tour: </a:t>
            </a:r>
            <a:r>
              <a:rPr lang="en-US" dirty="0">
                <a:hlinkClick r:id="rId2"/>
              </a:rPr>
              <a:t>https://dart.dev/guides/language/language-tour</a:t>
            </a:r>
            <a:r>
              <a:rPr lang="en-US" dirty="0"/>
              <a:t> (Quan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2. Search ’Operators in dart’</a:t>
            </a:r>
          </a:p>
          <a:p>
            <a:pPr>
              <a:lnSpc>
                <a:spcPct val="150000"/>
              </a:lnSpc>
            </a:pPr>
            <a:r>
              <a:rPr lang="en-US" dirty="0"/>
              <a:t>3. Search ‘If else in dart’, ‘switch case in dart’</a:t>
            </a:r>
          </a:p>
          <a:p>
            <a:pPr>
              <a:lnSpc>
                <a:spcPct val="150000"/>
              </a:lnSpc>
            </a:pPr>
            <a:r>
              <a:rPr lang="en-US" dirty="0"/>
              <a:t>4. Search ‘for loop in dart’</a:t>
            </a:r>
          </a:p>
          <a:p>
            <a:pPr>
              <a:lnSpc>
                <a:spcPct val="150000"/>
              </a:lnSpc>
            </a:pPr>
            <a:r>
              <a:rPr lang="en-US" dirty="0"/>
              <a:t>5. Search ‘while loop in dart’</a:t>
            </a:r>
          </a:p>
        </p:txBody>
      </p:sp>
    </p:spTree>
    <p:extLst>
      <p:ext uri="{BB962C8B-B14F-4D97-AF65-F5344CB8AC3E}">
        <p14:creationId xmlns:p14="http://schemas.microsoft.com/office/powerpoint/2010/main" val="139663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228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29</cp:revision>
  <dcterms:created xsi:type="dcterms:W3CDTF">2022-05-18T08:44:56Z</dcterms:created>
  <dcterms:modified xsi:type="dcterms:W3CDTF">2022-06-12T10:06:11Z</dcterms:modified>
</cp:coreProperties>
</file>