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6" r:id="rId4"/>
    <p:sldId id="261" r:id="rId5"/>
    <p:sldId id="265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EB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6"/>
    <p:restoredTop sz="94672"/>
  </p:normalViewPr>
  <p:slideViewPr>
    <p:cSldViewPr snapToGrid="0" snapToObjects="1">
      <p:cViewPr varScale="1">
        <p:scale>
          <a:sx n="95" d="100"/>
          <a:sy n="95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70B-52AA-BB46-AF4C-F8DE8ECE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1D70-E098-8C45-A3B1-2CEB2D63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32F-FA3D-354A-AF2F-D3D7E41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AC2C-C6AA-DA47-AADF-98042E9B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AFD4-2D6A-6A45-85D4-B03E497C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4C4-DEB9-2B4A-BE5C-2663DB5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A983-CAA7-4943-81B6-21FDF5E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5A00-9E20-B04D-882E-A045B08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C018-5FED-BE41-9CFF-AECFD5B4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1BA6-1C3B-0849-A6B0-29EC581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93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B56-C604-C749-9E72-DFE670305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CE4-80A5-FA45-8290-939DFA1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3143-DA6A-8F4E-BCB9-60BEB0E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1AB3-ECEA-D04F-AC1B-4D6F90E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6DA6-1C9B-B84B-B43D-71FADDB8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3F6-97B2-FE4E-97E4-A77206E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4988-9EA5-1F4A-B53B-B56F6A2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619-B8F4-2F4B-8624-43D91168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F1A-A738-7C4D-8D43-4CD2827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5BE6-D10F-1C40-92C5-B15FD4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99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6F7-6CF2-3247-AB2F-0303B51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CEC0-C627-614A-A489-20012B47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83BC-ADD9-3E44-BCD7-AD39031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DDA6-9FF4-504A-B2E2-8E3F569B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75B5-1C64-214A-945F-8276299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61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A3FE-DA23-4047-B27C-8B31A79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828-817A-8E46-AE58-7C0DAAA4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B5B7-FDD5-1C42-9EF0-1EF65C00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63F1-034D-5943-A4BF-A71A68A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F9C4-C31C-9D41-AE79-368B915A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22A-4529-0445-AA54-D12BB54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3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C8B0-A323-CC4E-9C24-816AADE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A024-4DBF-AD48-A513-346B30D7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2174-8802-E849-A5D9-38548C78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50C7-2CB0-E045-B54D-6B65F502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64F-AFE1-D544-8F9B-697FD137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B38DA-33A8-8340-8DD1-77DEBB8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CAFE-0DD1-CB49-8ECD-4F0A793C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677EA-90C1-A04A-B302-E95A8D0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96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BB1-7004-3F43-9B88-13FAAC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7A8B-974B-BA48-AB5F-07F499A8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93C4-34FD-4641-9EA4-3401FA2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64AE-8090-344C-B9CC-D06A0E7A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30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E5E6B-A81E-1D41-980D-AD7FC0E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2E21-3570-F449-9657-5D5944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B290-B2F8-9D41-8258-E0D3A167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79E-7E0F-7845-A468-ACE47E4F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B0B4-1624-D140-AF60-F486DBF5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CE33-D2FA-B740-9E6D-9B2B3635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CF06-244F-FE45-81A8-0C20828B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89BF-3DE2-0C40-9169-2CD92D0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EA85-50E4-EF47-ABB6-788BA04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2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99A-44D3-0E4B-8145-92D76DF2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CEB2-7098-E945-96B9-9E6D9C8B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9A3B-3022-F14F-A5AA-17F3198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4E27-13E9-CA45-B3B8-40C84248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7B59-3357-5541-8348-4E5F6B0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6310-5002-2647-9567-E63D15E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3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7406-1D5C-BA45-BEC2-2B34AB4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F0E2-E555-2240-BAA7-AD0207AC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CF39-0D9D-0B46-BA32-BDDE7CCD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7CEE-2AFE-2245-93CB-EC57DDA9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C790-B4E6-8142-A3F9-FCC89B8E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5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flutter.dev/get-started/test-drive?tab=vscod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10B341-64A0-0C46-A918-6AD74EB1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38" y="2543175"/>
            <a:ext cx="3604923" cy="177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CFE328-24E2-D547-8DD8-E3CE7F15A09E}"/>
              </a:ext>
            </a:extLst>
          </p:cNvPr>
          <p:cNvSpPr txBox="1"/>
          <p:nvPr/>
        </p:nvSpPr>
        <p:spPr>
          <a:xfrm>
            <a:off x="5500325" y="369805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1</a:t>
            </a:r>
          </a:p>
        </p:txBody>
      </p:sp>
    </p:spTree>
    <p:extLst>
      <p:ext uri="{BB962C8B-B14F-4D97-AF65-F5344CB8AC3E}">
        <p14:creationId xmlns:p14="http://schemas.microsoft.com/office/powerpoint/2010/main" val="346035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728349" y="149904"/>
            <a:ext cx="2735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Create First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4B13E-1D74-9446-9638-5DA0FC35BD9F}"/>
              </a:ext>
            </a:extLst>
          </p:cNvPr>
          <p:cNvSpPr txBox="1"/>
          <p:nvPr/>
        </p:nvSpPr>
        <p:spPr>
          <a:xfrm>
            <a:off x="916793" y="749509"/>
            <a:ext cx="6546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VN" dirty="0"/>
              <a:t>Tạo mới project</a:t>
            </a:r>
          </a:p>
          <a:p>
            <a:r>
              <a:rPr lang="en-VN" dirty="0"/>
              <a:t>	</a:t>
            </a:r>
            <a:r>
              <a:rPr lang="en-US" dirty="0">
                <a:hlinkClick r:id="rId2"/>
              </a:rPr>
              <a:t>https://docs.flutter.dev/get-started/test-drive?tab=vscode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code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file </a:t>
            </a:r>
            <a:r>
              <a:rPr lang="en-US" dirty="0" err="1"/>
              <a:t>main.dart</a:t>
            </a:r>
            <a:endParaRPr lang="en-VN" dirty="0"/>
          </a:p>
          <a:p>
            <a:pPr marL="342900" indent="-342900">
              <a:buAutoNum type="arabicPeriod"/>
            </a:pPr>
            <a:endParaRPr lang="en-VN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93B0EC8-3118-E240-B0C7-9E4B4362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93" y="1810022"/>
            <a:ext cx="6889518" cy="489807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5C47D44-652C-4A49-81E0-5E0644274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500" y="1810021"/>
            <a:ext cx="2263172" cy="48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224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Documentations</a:t>
            </a:r>
          </a:p>
        </p:txBody>
      </p:sp>
    </p:spTree>
    <p:extLst>
      <p:ext uri="{BB962C8B-B14F-4D97-AF65-F5344CB8AC3E}">
        <p14:creationId xmlns:p14="http://schemas.microsoft.com/office/powerpoint/2010/main" val="252633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174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Home works</a:t>
            </a:r>
          </a:p>
        </p:txBody>
      </p:sp>
    </p:spTree>
    <p:extLst>
      <p:ext uri="{BB962C8B-B14F-4D97-AF65-F5344CB8AC3E}">
        <p14:creationId xmlns:p14="http://schemas.microsoft.com/office/powerpoint/2010/main" val="302772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6309" y="199177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1F8CA-0929-DC4E-8BA6-088C5E24C8EE}"/>
              </a:ext>
            </a:extLst>
          </p:cNvPr>
          <p:cNvSpPr txBox="1"/>
          <p:nvPr/>
        </p:nvSpPr>
        <p:spPr>
          <a:xfrm>
            <a:off x="1888827" y="1920924"/>
            <a:ext cx="84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Hãy đặt câu hỏi bắt đầu bởi: </a:t>
            </a:r>
            <a:r>
              <a:rPr lang="en-VN" sz="2400" b="1" dirty="0"/>
              <a:t>WHY, WHAT, HOW, WHERE, WHEN.</a:t>
            </a:r>
          </a:p>
        </p:txBody>
      </p:sp>
    </p:spTree>
    <p:extLst>
      <p:ext uri="{BB962C8B-B14F-4D97-AF65-F5344CB8AC3E}">
        <p14:creationId xmlns:p14="http://schemas.microsoft.com/office/powerpoint/2010/main" val="90822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59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Anh</dc:creator>
  <cp:lastModifiedBy>Vu Anh</cp:lastModifiedBy>
  <cp:revision>20</cp:revision>
  <dcterms:created xsi:type="dcterms:W3CDTF">2022-05-18T08:44:56Z</dcterms:created>
  <dcterms:modified xsi:type="dcterms:W3CDTF">2022-06-04T03:40:10Z</dcterms:modified>
</cp:coreProperties>
</file>