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6" r:id="rId5"/>
    <p:sldId id="260" r:id="rId6"/>
    <p:sldId id="263" r:id="rId7"/>
    <p:sldId id="264" r:id="rId8"/>
    <p:sldId id="262" r:id="rId9"/>
    <p:sldId id="261" r:id="rId10"/>
    <p:sldId id="265" r:id="rId11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00000"/>
    <a:srgbClr val="EB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15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370B-52AA-BB46-AF4C-F8DE8ECE8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51D70-E098-8C45-A3B1-2CEB2D63F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3232F-FA3D-354A-AF2F-D3D7E41C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01/06/2022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6AC2C-C6AA-DA47-AADF-98042E9B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AFD4-2D6A-6A45-85D4-B03E497C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650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04C4-DEB9-2B4A-BE5C-2663DB5C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7A983-CAA7-4943-81B6-21FDF5EE8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C5A00-9E20-B04D-882E-A045B088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01/06/2022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FC018-5FED-BE41-9CFF-AECFD5B4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51BA6-1C3B-0849-A6B0-29EC5812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1938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48B56-C604-C749-9E72-DFE670305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F6CE4-80A5-FA45-8290-939DFA173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03143-DA6A-8F4E-BCB9-60BEB0E3B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01/06/2022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D1AB3-ECEA-D04F-AC1B-4D6F90E9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F6DA6-1C9B-B84B-B43D-71FADDB8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1663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E3F6-97B2-FE4E-97E4-A77206E2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94988-9EA5-1F4A-B53B-B56F6A2DF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2F619-B8F4-2F4B-8624-43D91168B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01/06/2022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FBF1A-A738-7C4D-8D43-4CD2827B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25BE6-D10F-1C40-92C5-B15FD45C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1995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E6F7-6CF2-3247-AB2F-0303B512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BCEC0-C627-614A-A489-20012B47D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C83BC-ADD9-3E44-BCD7-AD39031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01/06/2022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6DDA6-9FF4-504A-B2E2-8E3F569B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275B5-1C64-214A-945F-8276299A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1616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A3FE-DA23-4047-B27C-8B31A79A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60828-817A-8E46-AE58-7C0DAAA49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4B5B7-FDD5-1C42-9EF0-1EF65C009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D63F1-034D-5943-A4BF-A71A68AB2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01/06/2022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0F9C4-C31C-9D41-AE79-368B915A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9722A-4529-0445-AA54-D12BB54B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7736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C8B0-A323-CC4E-9C24-816AADE14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CA024-4DBF-AD48-A513-346B30D79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52174-8802-E849-A5D9-38548C78D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250C7-2CB0-E045-B54D-6B65F5028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4964F-AFE1-D544-8F9B-697FD137D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B38DA-33A8-8340-8DD1-77DEBB87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01/06/2022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2CAFE-0DD1-CB49-8ECD-4F0A793C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677EA-90C1-A04A-B302-E95A8D05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7966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7BB1-7004-3F43-9B88-13FAACBB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E7A8B-974B-BA48-AB5F-07F499A8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01/06/2022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293C4-34FD-4641-9EA4-3401FA20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664AE-8090-344C-B9CC-D06A0E7A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3301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E5E6B-A81E-1D41-980D-AD7FC0E8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01/06/2022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A42E21-3570-F449-9657-5D5944DF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6B290-B2F8-9D41-8258-E0D3A167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5053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CC79E-7E0F-7845-A468-ACE47E4F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5B0B4-1624-D140-AF60-F486DBF54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3CE33-D2FA-B740-9E6D-9B2B3635A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6CF06-244F-FE45-81A8-0C20828B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01/06/2022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889BF-3DE2-0C40-9169-2CD92D0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BEA85-50E4-EF47-ABB6-788BA04B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7257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499A-44D3-0E4B-8145-92D76DF2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CCEB2-7098-E945-96B9-9E6D9C8B3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F9A3B-3022-F14F-A5AA-17F31985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04E27-13E9-CA45-B3B8-40C842483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01/06/2022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E7B59-3357-5541-8348-4E5F6B06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76310-5002-2647-9567-E63D15EB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636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97406-1D5C-BA45-BEC2-2B34AB410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7F0E2-E555-2240-BAA7-AD0207AC5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FCF39-0D9D-0B46-BA32-BDDE7CCDB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924F4-B343-0240-8396-7156ADA96000}" type="datetimeFigureOut">
              <a:rPr lang="en-VN" smtClean="0"/>
              <a:t>01/06/2022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07CEE-2AFE-2245-93CB-EC57DDA99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4C790-B4E6-8142-A3F9-FCC89B8EB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5159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flutter.dev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get-started/install" TargetMode="External"/><Relationship Id="rId7" Type="http://schemas.openxmlformats.org/officeDocument/2006/relationships/image" Target="../media/image21.png"/><Relationship Id="rId2" Type="http://schemas.openxmlformats.org/officeDocument/2006/relationships/hyperlink" Target="https://zalo.me/g/ekthqe235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s://docs.flutter.dev/get-started/test-drive?tab=vscode" TargetMode="External"/><Relationship Id="rId4" Type="http://schemas.openxmlformats.org/officeDocument/2006/relationships/hyperlink" Target="https://docs.flutter.dev/get-started/editor?tab=vsco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A110B341-64A0-0C46-A918-6AD74EB1A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538" y="2543175"/>
            <a:ext cx="3604923" cy="17716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CFE328-24E2-D547-8DD8-E3CE7F15A09E}"/>
              </a:ext>
            </a:extLst>
          </p:cNvPr>
          <p:cNvSpPr txBox="1"/>
          <p:nvPr/>
        </p:nvSpPr>
        <p:spPr>
          <a:xfrm>
            <a:off x="5679442" y="3686175"/>
            <a:ext cx="1048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Course</a:t>
            </a:r>
          </a:p>
        </p:txBody>
      </p:sp>
    </p:spTree>
    <p:extLst>
      <p:ext uri="{BB962C8B-B14F-4D97-AF65-F5344CB8AC3E}">
        <p14:creationId xmlns:p14="http://schemas.microsoft.com/office/powerpoint/2010/main" val="3460357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706309" y="199177"/>
            <a:ext cx="779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Q&amp;A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1F8CA-0929-DC4E-8BA6-088C5E24C8EE}"/>
              </a:ext>
            </a:extLst>
          </p:cNvPr>
          <p:cNvSpPr txBox="1"/>
          <p:nvPr/>
        </p:nvSpPr>
        <p:spPr>
          <a:xfrm>
            <a:off x="1888827" y="1920924"/>
            <a:ext cx="8414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/>
              <a:t>Hãy đặt câu hỏi bắt đầu bởi: </a:t>
            </a:r>
            <a:r>
              <a:rPr lang="en-VN" sz="2400" b="1" dirty="0"/>
              <a:t>WHY, WHAT, HOW, WHERE, WHEN.</a:t>
            </a:r>
          </a:p>
        </p:txBody>
      </p:sp>
    </p:spTree>
    <p:extLst>
      <p:ext uri="{BB962C8B-B14F-4D97-AF65-F5344CB8AC3E}">
        <p14:creationId xmlns:p14="http://schemas.microsoft.com/office/powerpoint/2010/main" val="90822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802D2F8-46B6-D242-A40F-33E7881D7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9" y="0"/>
            <a:ext cx="121409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9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98BD9D6-266A-124D-BC30-EBD56BF00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177" y="1991387"/>
            <a:ext cx="3902724" cy="1918004"/>
          </a:xfrm>
          <a:prstGeom prst="rect">
            <a:avLst/>
          </a:prstGeom>
        </p:spPr>
      </p:pic>
      <p:pic>
        <p:nvPicPr>
          <p:cNvPr id="1026" name="Picture 2" descr="Các Thành Phần Cơ Bản Trong Android Là Gì?">
            <a:extLst>
              <a:ext uri="{FF2B5EF4-FFF2-40B4-BE49-F238E27FC236}">
                <a16:creationId xmlns:a16="http://schemas.microsoft.com/office/drawing/2014/main" id="{E0931644-7443-5848-91C8-26BDE0D30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365" y="144605"/>
            <a:ext cx="756526" cy="75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OS có đến 10 lỗ hổng bảo mật khiến máy có thể bị tấn công từ xa">
            <a:extLst>
              <a:ext uri="{FF2B5EF4-FFF2-40B4-BE49-F238E27FC236}">
                <a16:creationId xmlns:a16="http://schemas.microsoft.com/office/drawing/2014/main" id="{4CA53BFE-BFFD-B344-BC87-73AEAD034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52" y="151300"/>
            <a:ext cx="753208" cy="75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c OS là gì? Các phiên bản Mac OS trên MacBook có gì hay ho?">
            <a:extLst>
              <a:ext uri="{FF2B5EF4-FFF2-40B4-BE49-F238E27FC236}">
                <a16:creationId xmlns:a16="http://schemas.microsoft.com/office/drawing/2014/main" id="{AC36DAF3-612C-7D47-8E4D-9406FD32A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4" y="1124436"/>
            <a:ext cx="915364" cy="71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ay đổi giao diện trang web vô cùng đơn giản với Stylish">
            <a:extLst>
              <a:ext uri="{FF2B5EF4-FFF2-40B4-BE49-F238E27FC236}">
                <a16:creationId xmlns:a16="http://schemas.microsoft.com/office/drawing/2014/main" id="{0664FCD7-E12D-BF4B-8A5D-3181AD1A4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49" y="210865"/>
            <a:ext cx="915364" cy="68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indows, os, logo Icon in Operating System - Flat">
            <a:extLst>
              <a:ext uri="{FF2B5EF4-FFF2-40B4-BE49-F238E27FC236}">
                <a16:creationId xmlns:a16="http://schemas.microsoft.com/office/drawing/2014/main" id="{8D97DAE5-FB2C-2F4F-982C-68AE835D1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841" y="1038595"/>
            <a:ext cx="753208" cy="75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ìm Hiểu Hệ Điều Hành Linux">
            <a:extLst>
              <a:ext uri="{FF2B5EF4-FFF2-40B4-BE49-F238E27FC236}">
                <a16:creationId xmlns:a16="http://schemas.microsoft.com/office/drawing/2014/main" id="{F5CCD244-6F75-0544-8CEE-3C67BAAC0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169" y="1219384"/>
            <a:ext cx="1062685" cy="52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N] Fresher C/Embedded - Fsoft Academy">
            <a:extLst>
              <a:ext uri="{FF2B5EF4-FFF2-40B4-BE49-F238E27FC236}">
                <a16:creationId xmlns:a16="http://schemas.microsoft.com/office/drawing/2014/main" id="{BDEE3D9E-12F2-5548-A223-3F84FC11B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886" y="220350"/>
            <a:ext cx="1083265" cy="75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ải miễn phí GitHub - Phiên bản mới nhất năm 2022">
            <a:extLst>
              <a:ext uri="{FF2B5EF4-FFF2-40B4-BE49-F238E27FC236}">
                <a16:creationId xmlns:a16="http://schemas.microsoft.com/office/drawing/2014/main" id="{E6864AB1-1D76-D245-90DF-1D7A95D78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437" y="198732"/>
            <a:ext cx="1240485" cy="69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itHub - flutter/flutter: Flutter makes it easy and fast to build beautiful  apps for mobile and beyond">
            <a:extLst>
              <a:ext uri="{FF2B5EF4-FFF2-40B4-BE49-F238E27FC236}">
                <a16:creationId xmlns:a16="http://schemas.microsoft.com/office/drawing/2014/main" id="{BC1B048E-537C-C74B-9CD7-320532CEC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525" y="208808"/>
            <a:ext cx="1553838" cy="71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QUẢN LÝ KÊNH YOUTUBE CHUYÊN NGHIỆP HIỆU QUẢ">
            <a:extLst>
              <a:ext uri="{FF2B5EF4-FFF2-40B4-BE49-F238E27FC236}">
                <a16:creationId xmlns:a16="http://schemas.microsoft.com/office/drawing/2014/main" id="{8B3EAD71-43C8-CB4D-9A89-1615DD15D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13" y="155978"/>
            <a:ext cx="1172065" cy="72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Stack Overflow là gì? Tận dụng chứ không nên lạm dụng - Blog | Got It AI">
            <a:extLst>
              <a:ext uri="{FF2B5EF4-FFF2-40B4-BE49-F238E27FC236}">
                <a16:creationId xmlns:a16="http://schemas.microsoft.com/office/drawing/2014/main" id="{592F9779-13F2-0A45-8541-A630D4CB9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4294" y="980252"/>
            <a:ext cx="1074302" cy="80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Facebook - Đăng nhập hoặc đăng ký">
            <a:extLst>
              <a:ext uri="{FF2B5EF4-FFF2-40B4-BE49-F238E27FC236}">
                <a16:creationId xmlns:a16="http://schemas.microsoft.com/office/drawing/2014/main" id="{47BFB8BD-6EDC-8146-A31D-61BAEC77F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229" y="1017802"/>
            <a:ext cx="1520935" cy="53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8F5EA7-4E78-174D-A7F6-71E87C855D35}"/>
              </a:ext>
            </a:extLst>
          </p:cNvPr>
          <p:cNvSpPr txBox="1"/>
          <p:nvPr/>
        </p:nvSpPr>
        <p:spPr>
          <a:xfrm>
            <a:off x="10463740" y="5765137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Community</a:t>
            </a: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E1666247-D985-E947-A646-F0787CCBE10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16178" y="4475931"/>
            <a:ext cx="1371434" cy="1344543"/>
          </a:xfrm>
          <a:prstGeom prst="rect">
            <a:avLst/>
          </a:prstGeom>
        </p:spPr>
      </p:pic>
      <p:pic>
        <p:nvPicPr>
          <p:cNvPr id="15" name="Picture 14" descr="A picture containing aircraft, transport&#10;&#10;Description automatically generated">
            <a:extLst>
              <a:ext uri="{FF2B5EF4-FFF2-40B4-BE49-F238E27FC236}">
                <a16:creationId xmlns:a16="http://schemas.microsoft.com/office/drawing/2014/main" id="{BB618A97-FC69-4543-AC3B-A3FF82BE6DC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74823" y="4798144"/>
            <a:ext cx="859471" cy="7001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5561FD-C61A-A148-842F-3E7DDD5D597E}"/>
              </a:ext>
            </a:extLst>
          </p:cNvPr>
          <p:cNvSpPr txBox="1"/>
          <p:nvPr/>
        </p:nvSpPr>
        <p:spPr>
          <a:xfrm>
            <a:off x="9374823" y="5753729"/>
            <a:ext cx="79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Events</a:t>
            </a:r>
          </a:p>
        </p:txBody>
      </p:sp>
      <p:pic>
        <p:nvPicPr>
          <p:cNvPr id="22" name="Picture 21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55E1C4EE-3B7D-4140-8878-3361156860B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16980" y="4413821"/>
            <a:ext cx="2083842" cy="1720850"/>
          </a:xfrm>
          <a:prstGeom prst="rect">
            <a:avLst/>
          </a:prstGeom>
        </p:spPr>
      </p:pic>
      <p:pic>
        <p:nvPicPr>
          <p:cNvPr id="1052" name="Picture 28" descr="Google">
            <a:extLst>
              <a:ext uri="{FF2B5EF4-FFF2-40B4-BE49-F238E27FC236}">
                <a16:creationId xmlns:a16="http://schemas.microsoft.com/office/drawing/2014/main" id="{0D938AD9-CC92-184E-9EDB-A0CFE38F3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907" y="3280217"/>
            <a:ext cx="850186" cy="29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9BB6627-B3C1-4041-A812-3C316659A97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8496" y="4234927"/>
            <a:ext cx="4771386" cy="233200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0B4E95D-D896-B84F-9251-43AEB608924F}"/>
              </a:ext>
            </a:extLst>
          </p:cNvPr>
          <p:cNvSpPr/>
          <p:nvPr/>
        </p:nvSpPr>
        <p:spPr>
          <a:xfrm>
            <a:off x="1631092" y="5737383"/>
            <a:ext cx="2187146" cy="829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A2D703-198C-5943-B3B7-30F9FE5F7F4D}"/>
              </a:ext>
            </a:extLst>
          </p:cNvPr>
          <p:cNvSpPr txBox="1"/>
          <p:nvPr/>
        </p:nvSpPr>
        <p:spPr>
          <a:xfrm>
            <a:off x="3116734" y="3709336"/>
            <a:ext cx="1697003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VN" sz="2000" b="1" dirty="0">
                <a:solidFill>
                  <a:schemeClr val="bg1"/>
                </a:solidFill>
              </a:rPr>
              <a:t>We use flutter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42D5FD-5FB6-7C43-9E65-360CE6ED3960}"/>
              </a:ext>
            </a:extLst>
          </p:cNvPr>
          <p:cNvSpPr txBox="1"/>
          <p:nvPr/>
        </p:nvSpPr>
        <p:spPr>
          <a:xfrm>
            <a:off x="739675" y="1967879"/>
            <a:ext cx="4157035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VN" sz="2000" b="1" dirty="0">
                <a:solidFill>
                  <a:schemeClr val="bg1"/>
                </a:solidFill>
              </a:rPr>
              <a:t>Multi platforms with single Codebase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8A808-DA37-944D-9947-A41B0950C515}"/>
              </a:ext>
            </a:extLst>
          </p:cNvPr>
          <p:cNvSpPr txBox="1"/>
          <p:nvPr/>
        </p:nvSpPr>
        <p:spPr>
          <a:xfrm>
            <a:off x="7038740" y="1967879"/>
            <a:ext cx="1540615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VN" sz="2000" b="1" dirty="0">
                <a:solidFill>
                  <a:schemeClr val="bg1"/>
                </a:solidFill>
              </a:rPr>
              <a:t>Easy to learn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0C4539-CF5F-F94D-8778-88DD6EBB9644}"/>
              </a:ext>
            </a:extLst>
          </p:cNvPr>
          <p:cNvSpPr txBox="1"/>
          <p:nvPr/>
        </p:nvSpPr>
        <p:spPr>
          <a:xfrm>
            <a:off x="7066561" y="3732844"/>
            <a:ext cx="1292405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VN" sz="2000" b="1" dirty="0">
                <a:solidFill>
                  <a:schemeClr val="bg1"/>
                </a:solidFill>
              </a:rPr>
              <a:t>Ecosystem</a:t>
            </a:r>
          </a:p>
        </p:txBody>
      </p:sp>
    </p:spTree>
    <p:extLst>
      <p:ext uri="{BB962C8B-B14F-4D97-AF65-F5344CB8AC3E}">
        <p14:creationId xmlns:p14="http://schemas.microsoft.com/office/powerpoint/2010/main" val="19095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5C0F5C-F7C2-EC47-96E5-19578FF8375E}"/>
              </a:ext>
            </a:extLst>
          </p:cNvPr>
          <p:cNvSpPr txBox="1"/>
          <p:nvPr/>
        </p:nvSpPr>
        <p:spPr>
          <a:xfrm>
            <a:off x="5202582" y="3136612"/>
            <a:ext cx="1786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3200" dirty="0"/>
              <a:t>Live Code</a:t>
            </a:r>
          </a:p>
        </p:txBody>
      </p:sp>
    </p:spTree>
    <p:extLst>
      <p:ext uri="{BB962C8B-B14F-4D97-AF65-F5344CB8AC3E}">
        <p14:creationId xmlns:p14="http://schemas.microsoft.com/office/powerpoint/2010/main" val="308000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C1A21B3-E1FB-454F-9B8C-C3C87CAD9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1175444"/>
            <a:ext cx="11515725" cy="45071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7D468B-9334-8D48-BF58-091736C3D478}"/>
              </a:ext>
            </a:extLst>
          </p:cNvPr>
          <p:cNvSpPr txBox="1"/>
          <p:nvPr/>
        </p:nvSpPr>
        <p:spPr>
          <a:xfrm>
            <a:off x="5376090" y="128380"/>
            <a:ext cx="1439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Schedules</a:t>
            </a:r>
          </a:p>
        </p:txBody>
      </p:sp>
    </p:spTree>
    <p:extLst>
      <p:ext uri="{BB962C8B-B14F-4D97-AF65-F5344CB8AC3E}">
        <p14:creationId xmlns:p14="http://schemas.microsoft.com/office/powerpoint/2010/main" val="222580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362722" y="142668"/>
            <a:ext cx="1466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Key 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2880D7-7720-3541-8869-1C3C3EFA7E94}"/>
              </a:ext>
            </a:extLst>
          </p:cNvPr>
          <p:cNvSpPr txBox="1"/>
          <p:nvPr/>
        </p:nvSpPr>
        <p:spPr>
          <a:xfrm>
            <a:off x="402110" y="1533455"/>
            <a:ext cx="113877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VN" sz="2400" dirty="0"/>
              <a:t>3 tháng training + 3 tháng hỗ trợ phát triển sản phẩm.</a:t>
            </a:r>
          </a:p>
          <a:p>
            <a:endParaRPr lang="en-VN" sz="2400" dirty="0"/>
          </a:p>
          <a:p>
            <a:pPr marL="285750" indent="-285750">
              <a:buFontTx/>
              <a:buChar char="-"/>
            </a:pPr>
            <a:r>
              <a:rPr lang="en-VN" sz="2400" dirty="0"/>
              <a:t>Mỗi tuần 3 buổi, mỗi buổi 2 giờ.</a:t>
            </a:r>
          </a:p>
          <a:p>
            <a:endParaRPr lang="en-VN" sz="2400" dirty="0"/>
          </a:p>
          <a:p>
            <a:pPr marL="285750" indent="-285750">
              <a:buFontTx/>
              <a:buChar char="-"/>
            </a:pPr>
            <a:r>
              <a:rPr lang="en-VN" sz="2400" dirty="0"/>
              <a:t>Mỗi bài học sẽ có </a:t>
            </a:r>
            <a:r>
              <a:rPr lang="en-VN" sz="2400" b="1" dirty="0"/>
              <a:t>tài liệu tự tìm hiểu </a:t>
            </a:r>
            <a:r>
              <a:rPr lang="en-VN" sz="2400" dirty="0"/>
              <a:t>và </a:t>
            </a:r>
            <a:r>
              <a:rPr lang="en-VN" sz="2400" b="1" dirty="0"/>
              <a:t>homework (bài tập thực hành)</a:t>
            </a:r>
            <a:r>
              <a:rPr lang="en-VN" sz="2400" dirty="0"/>
              <a:t>.  Sau khi làm bài thực hành sẽ đẩy lên git để Leader review.</a:t>
            </a:r>
          </a:p>
          <a:p>
            <a:endParaRPr lang="en-VN" sz="2400" dirty="0"/>
          </a:p>
          <a:p>
            <a:pPr marL="285750" indent="-285750">
              <a:buFontTx/>
              <a:buChar char="-"/>
            </a:pPr>
            <a:r>
              <a:rPr lang="en-VN" sz="2400" dirty="0"/>
              <a:t>Trong quá trình training sẽ có </a:t>
            </a:r>
            <a:r>
              <a:rPr lang="en-VN" sz="2400" b="1" dirty="0"/>
              <a:t>nhóm Zalo </a:t>
            </a:r>
            <a:r>
              <a:rPr lang="en-VN" sz="2400" dirty="0"/>
              <a:t>để trao đổi và hỗ trợ.</a:t>
            </a:r>
          </a:p>
        </p:txBody>
      </p:sp>
    </p:spTree>
    <p:extLst>
      <p:ext uri="{BB962C8B-B14F-4D97-AF65-F5344CB8AC3E}">
        <p14:creationId xmlns:p14="http://schemas.microsoft.com/office/powerpoint/2010/main" val="126757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839566" y="185530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Class 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D2060D-7EAA-BA4E-956F-9CB24C21C7D4}"/>
              </a:ext>
            </a:extLst>
          </p:cNvPr>
          <p:cNvSpPr txBox="1"/>
          <p:nvPr/>
        </p:nvSpPr>
        <p:spPr>
          <a:xfrm>
            <a:off x="1009934" y="1228299"/>
            <a:ext cx="8760475" cy="3359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sz="2400" dirty="0"/>
              <a:t>Thẳng thắn trình bày những thắc mắc trên lớp và trong nhóm zalo.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sz="2400" dirty="0"/>
              <a:t>Làm bài thực hành đầy đủ và đẩy lên git.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sz="2400" dirty="0"/>
              <a:t>Lấy tinh thần tự học và tìm tòi làm chủ đạo.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sz="2400" dirty="0"/>
              <a:t>Các thành viên trong lớp trao đổi và hỗ trợ lẫn nhau.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sz="2400" dirty="0"/>
              <a:t>Suy nghĩ dần về 1 ý tưởng nào đó.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sz="2400" dirty="0">
                <a:solidFill>
                  <a:schemeClr val="accent5">
                    <a:lumMod val="50000"/>
                  </a:schemeClr>
                </a:solidFill>
              </a:rPr>
              <a:t>Các members đóng góp ý kiến cho Class Rules.</a:t>
            </a:r>
          </a:p>
        </p:txBody>
      </p:sp>
    </p:spTree>
    <p:extLst>
      <p:ext uri="{BB962C8B-B14F-4D97-AF65-F5344CB8AC3E}">
        <p14:creationId xmlns:p14="http://schemas.microsoft.com/office/powerpoint/2010/main" val="3673976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839566" y="185530"/>
            <a:ext cx="2246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Documentations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C4554-CACA-EB49-B0B8-B990EE92F9E3}"/>
              </a:ext>
            </a:extLst>
          </p:cNvPr>
          <p:cNvSpPr txBox="1"/>
          <p:nvPr/>
        </p:nvSpPr>
        <p:spPr>
          <a:xfrm>
            <a:off x="857285" y="1305341"/>
            <a:ext cx="10477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VN" dirty="0"/>
              <a:t>Keywords on google, facebook, youtube, :</a:t>
            </a:r>
          </a:p>
          <a:p>
            <a:pPr lvl="1"/>
            <a:r>
              <a:rPr lang="en-US" i="1" dirty="0"/>
              <a:t>F</a:t>
            </a:r>
            <a:r>
              <a:rPr lang="en-VN" i="1" dirty="0"/>
              <a:t>lutter, install flutter on Windows, Why Flutter…</a:t>
            </a:r>
          </a:p>
          <a:p>
            <a:pPr lvl="1"/>
            <a:r>
              <a:rPr lang="en-VN" i="1" dirty="0"/>
              <a:t>Cài đặt flutter trên windows…</a:t>
            </a:r>
          </a:p>
          <a:p>
            <a:r>
              <a:rPr lang="en-VN" dirty="0"/>
              <a:t>2.</a:t>
            </a:r>
            <a:r>
              <a:rPr lang="en-US" dirty="0"/>
              <a:t>  Trang </a:t>
            </a:r>
            <a:r>
              <a:rPr lang="en-US" dirty="0" err="1"/>
              <a:t>chủ</a:t>
            </a:r>
            <a:r>
              <a:rPr lang="en-US" dirty="0"/>
              <a:t> Flutter.</a:t>
            </a:r>
          </a:p>
          <a:p>
            <a:r>
              <a:rPr lang="en-US" dirty="0"/>
              <a:t>	- </a:t>
            </a:r>
            <a:r>
              <a:rPr lang="en-US" dirty="0">
                <a:hlinkClick r:id="rId2"/>
              </a:rPr>
              <a:t>https://flutter.dev/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5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839566" y="185530"/>
            <a:ext cx="1749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Home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A782A4-F64D-8A47-A16B-639E96456354}"/>
              </a:ext>
            </a:extLst>
          </p:cNvPr>
          <p:cNvSpPr txBox="1"/>
          <p:nvPr/>
        </p:nvSpPr>
        <p:spPr>
          <a:xfrm>
            <a:off x="857285" y="1305341"/>
            <a:ext cx="104774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1.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zalo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Flutter Class 1.</a:t>
            </a:r>
          </a:p>
          <a:p>
            <a:r>
              <a:rPr lang="en-US" dirty="0"/>
              <a:t>	- </a:t>
            </a:r>
            <a:r>
              <a:rPr lang="en-US" dirty="0">
                <a:hlinkClick r:id="rId2"/>
              </a:rPr>
              <a:t>https://zalo.me/g/ekthqe235</a:t>
            </a:r>
            <a:endParaRPr lang="en-US" dirty="0"/>
          </a:p>
          <a:p>
            <a:endParaRPr lang="en-VN" dirty="0"/>
          </a:p>
          <a:p>
            <a:r>
              <a:rPr lang="en-VN" dirty="0"/>
              <a:t>2. Cài đặt dart + flutter. </a:t>
            </a:r>
          </a:p>
          <a:p>
            <a:r>
              <a:rPr lang="en-VN" dirty="0"/>
              <a:t>	- </a:t>
            </a:r>
            <a:r>
              <a:rPr lang="en-US" dirty="0">
                <a:hlinkClick r:id="rId3"/>
              </a:rPr>
              <a:t>https://docs.flutter.dev/get-started/install</a:t>
            </a:r>
            <a:endParaRPr lang="en-US" dirty="0"/>
          </a:p>
          <a:p>
            <a:endParaRPr lang="en-VN" dirty="0"/>
          </a:p>
          <a:p>
            <a:r>
              <a:rPr lang="en-VN" dirty="0"/>
              <a:t>3. Cài đặt visual code.</a:t>
            </a:r>
          </a:p>
          <a:p>
            <a:r>
              <a:rPr lang="en-VN" dirty="0"/>
              <a:t>	- </a:t>
            </a:r>
            <a:r>
              <a:rPr lang="en-US" dirty="0">
                <a:hlinkClick r:id="rId4"/>
              </a:rPr>
              <a:t>https://docs.flutter.dev/get-started/editor?tab=vscode</a:t>
            </a:r>
            <a:endParaRPr lang="en-US" dirty="0"/>
          </a:p>
          <a:p>
            <a:endParaRPr lang="en-VN" dirty="0"/>
          </a:p>
          <a:p>
            <a:r>
              <a:rPr lang="en-VN" dirty="0"/>
              <a:t>4. Test everything OK.</a:t>
            </a:r>
          </a:p>
          <a:p>
            <a:r>
              <a:rPr lang="en-VN" dirty="0"/>
              <a:t>	- </a:t>
            </a:r>
            <a:r>
              <a:rPr lang="en-US" dirty="0">
                <a:hlinkClick r:id="rId5"/>
              </a:rPr>
              <a:t>https://docs.flutter.dev/get-started/test-drive?tab=vscode</a:t>
            </a:r>
            <a:endParaRPr lang="en-US" dirty="0"/>
          </a:p>
          <a:p>
            <a:endParaRPr lang="en-US" dirty="0"/>
          </a:p>
          <a:p>
            <a:r>
              <a:rPr lang="en-US" dirty="0"/>
              <a:t>5.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email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zalo</a:t>
            </a:r>
            <a:r>
              <a:rPr lang="en-US" dirty="0"/>
              <a:t>.</a:t>
            </a:r>
          </a:p>
          <a:p>
            <a:r>
              <a:rPr lang="en-US" dirty="0"/>
              <a:t>	- </a:t>
            </a:r>
            <a:r>
              <a:rPr lang="en-US" dirty="0">
                <a:hlinkClick r:id="rId6"/>
              </a:rPr>
              <a:t>https://github.com/</a:t>
            </a:r>
            <a:endParaRPr lang="en-US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71C7CE4F-BF86-7548-B3D1-67855A389F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1019" y="647195"/>
            <a:ext cx="29337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25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3088</TotalTime>
  <Words>337</Words>
  <Application>Microsoft Macintosh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Anh</dc:creator>
  <cp:lastModifiedBy>Vu Anh</cp:lastModifiedBy>
  <cp:revision>11</cp:revision>
  <dcterms:created xsi:type="dcterms:W3CDTF">2022-05-18T08:44:56Z</dcterms:created>
  <dcterms:modified xsi:type="dcterms:W3CDTF">2022-06-01T14:11:21Z</dcterms:modified>
</cp:coreProperties>
</file>