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62" r:id="rId3"/>
    <p:sldId id="272" r:id="rId4"/>
    <p:sldId id="267" r:id="rId5"/>
    <p:sldId id="268" r:id="rId6"/>
    <p:sldId id="266" r:id="rId7"/>
    <p:sldId id="261" r:id="rId8"/>
    <p:sldId id="271" r:id="rId9"/>
    <p:sldId id="265" r:id="rId1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0000"/>
    <a:srgbClr val="EB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02"/>
    <p:restoredTop sz="94595"/>
  </p:normalViewPr>
  <p:slideViewPr>
    <p:cSldViewPr snapToGrid="0" snapToObjects="1">
      <p:cViewPr varScale="1">
        <p:scale>
          <a:sx n="57" d="100"/>
          <a:sy n="57" d="100"/>
        </p:scale>
        <p:origin x="184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394F1-BEAC-CA47-BC8C-4E0893DE8B2B}" type="datetimeFigureOut">
              <a:rPr lang="en-VN" smtClean="0"/>
              <a:t>15/06/2022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3CFAE-5225-A64E-B2ED-2D2EC6A614C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2055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370B-52AA-BB46-AF4C-F8DE8ECE8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51D70-E098-8C45-A3B1-2CEB2D63F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3232F-FA3D-354A-AF2F-D3D7E41C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15/06/2022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6AC2C-C6AA-DA47-AADF-98042E9B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AFD4-2D6A-6A45-85D4-B03E497C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650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04C4-DEB9-2B4A-BE5C-2663DB5C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7A983-CAA7-4943-81B6-21FDF5EE8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C5A00-9E20-B04D-882E-A045B088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15/06/2022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C018-5FED-BE41-9CFF-AECFD5B4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1BA6-1C3B-0849-A6B0-29EC5812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1938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48B56-C604-C749-9E72-DFE670305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F6CE4-80A5-FA45-8290-939DFA173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03143-DA6A-8F4E-BCB9-60BEB0E3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15/06/2022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D1AB3-ECEA-D04F-AC1B-4D6F90E9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F6DA6-1C9B-B84B-B43D-71FADDB8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663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E3F6-97B2-FE4E-97E4-A77206E2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94988-9EA5-1F4A-B53B-B56F6A2D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2F619-B8F4-2F4B-8624-43D91168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15/06/2022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BF1A-A738-7C4D-8D43-4CD2827B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5BE6-D10F-1C40-92C5-B15FD45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1995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E6F7-6CF2-3247-AB2F-0303B512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BCEC0-C627-614A-A489-20012B47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C83BC-ADD9-3E44-BCD7-AD39031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15/06/2022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DDA6-9FF4-504A-B2E2-8E3F569B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275B5-1C64-214A-945F-8276299A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1616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A3FE-DA23-4047-B27C-8B31A79A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0828-817A-8E46-AE58-7C0DAAA49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4B5B7-FDD5-1C42-9EF0-1EF65C009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D63F1-034D-5943-A4BF-A71A68AB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15/06/2022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0F9C4-C31C-9D41-AE79-368B915A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9722A-4529-0445-AA54-D12BB54B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7736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C8B0-A323-CC4E-9C24-816AADE1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CA024-4DBF-AD48-A513-346B30D79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52174-8802-E849-A5D9-38548C78D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250C7-2CB0-E045-B54D-6B65F5028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4964F-AFE1-D544-8F9B-697FD137D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B38DA-33A8-8340-8DD1-77DEBB87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15/06/2022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2CAFE-0DD1-CB49-8ECD-4F0A793C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677EA-90C1-A04A-B302-E95A8D05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7966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7BB1-7004-3F43-9B88-13FAACBB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E7A8B-974B-BA48-AB5F-07F499A8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15/06/2022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293C4-34FD-4641-9EA4-3401FA20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664AE-8090-344C-B9CC-D06A0E7A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3301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E5E6B-A81E-1D41-980D-AD7FC0E8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15/06/2022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42E21-3570-F449-9657-5D5944DF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6B290-B2F8-9D41-8258-E0D3A167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5053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C79E-7E0F-7845-A468-ACE47E4F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B0B4-1624-D140-AF60-F486DBF5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3CE33-D2FA-B740-9E6D-9B2B3635A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6CF06-244F-FE45-81A8-0C20828B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15/06/2022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889BF-3DE2-0C40-9169-2CD92D0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BEA85-50E4-EF47-ABB6-788BA04B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7257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499A-44D3-0E4B-8145-92D76DF2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CCEB2-7098-E945-96B9-9E6D9C8B3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F9A3B-3022-F14F-A5AA-17F31985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04E27-13E9-CA45-B3B8-40C84248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15/06/2022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E7B59-3357-5541-8348-4E5F6B06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76310-5002-2647-9567-E63D15EB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36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97406-1D5C-BA45-BEC2-2B34AB41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7F0E2-E555-2240-BAA7-AD0207AC5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CF39-0D9D-0B46-BA32-BDDE7CCDB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924F4-B343-0240-8396-7156ADA96000}" type="datetimeFigureOut">
              <a:rPr lang="en-VN" smtClean="0"/>
              <a:t>15/06/2022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07CEE-2AFE-2245-93CB-EC57DDA99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4C790-B4E6-8142-A3F9-FCC89B8EB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5159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q9HDyGTi59GJChVSsWzuxB/Flutter-Course-Demo?node-id=0%3A1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110B341-64A0-0C46-A918-6AD74EB1A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538" y="2543175"/>
            <a:ext cx="3604923" cy="1771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CFE328-24E2-D547-8DD8-E3CE7F15A09E}"/>
              </a:ext>
            </a:extLst>
          </p:cNvPr>
          <p:cNvSpPr txBox="1"/>
          <p:nvPr/>
        </p:nvSpPr>
        <p:spPr>
          <a:xfrm>
            <a:off x="5002238" y="3791605"/>
            <a:ext cx="2187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flutter 1</a:t>
            </a:r>
          </a:p>
        </p:txBody>
      </p:sp>
    </p:spTree>
    <p:extLst>
      <p:ext uri="{BB962C8B-B14F-4D97-AF65-F5344CB8AC3E}">
        <p14:creationId xmlns:p14="http://schemas.microsoft.com/office/powerpoint/2010/main" val="346035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708063" y="166233"/>
            <a:ext cx="693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Text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63553B-9078-124D-A0B3-EDDA8FFF1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0" y="2228850"/>
            <a:ext cx="4254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5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708063" y="166233"/>
            <a:ext cx="1409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Container</a:t>
            </a:r>
          </a:p>
        </p:txBody>
      </p:sp>
      <p:pic>
        <p:nvPicPr>
          <p:cNvPr id="4" name="Picture 3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1CAF4079-394F-FB49-8519-39EF3FE56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00" y="2133600"/>
            <a:ext cx="4292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6A8408B-BF14-BA4A-965C-F892D06E0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419350"/>
            <a:ext cx="8724900" cy="2019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48758C-814D-CB42-BAC4-BB78A03B6994}"/>
              </a:ext>
            </a:extLst>
          </p:cNvPr>
          <p:cNvSpPr txBox="1"/>
          <p:nvPr/>
        </p:nvSpPr>
        <p:spPr>
          <a:xfrm>
            <a:off x="5708063" y="166233"/>
            <a:ext cx="725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346922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8E0F0E3-2CD9-3E46-94AF-8BA4A2941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247" y="1344031"/>
            <a:ext cx="8978900" cy="292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D57FF8-6133-E24F-BBDD-BEFB9E0F12B6}"/>
              </a:ext>
            </a:extLst>
          </p:cNvPr>
          <p:cNvSpPr txBox="1"/>
          <p:nvPr/>
        </p:nvSpPr>
        <p:spPr>
          <a:xfrm>
            <a:off x="5574249" y="188536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166635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F3C7700B-C93F-9646-9EFF-298DF096D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210" y="1906548"/>
            <a:ext cx="5048975" cy="24870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237EDF-E8D6-2944-9B51-1FDEDE8C1C8E}"/>
              </a:ext>
            </a:extLst>
          </p:cNvPr>
          <p:cNvSpPr txBox="1"/>
          <p:nvPr/>
        </p:nvSpPr>
        <p:spPr>
          <a:xfrm>
            <a:off x="5150503" y="166234"/>
            <a:ext cx="1982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Column + Row</a:t>
            </a:r>
          </a:p>
        </p:txBody>
      </p:sp>
    </p:spTree>
    <p:extLst>
      <p:ext uri="{BB962C8B-B14F-4D97-AF65-F5344CB8AC3E}">
        <p14:creationId xmlns:p14="http://schemas.microsoft.com/office/powerpoint/2010/main" val="252633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92E6F0-9E81-F94D-A5FC-B0E0F9658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512" y="2021623"/>
            <a:ext cx="5148373" cy="2795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3C6FDD-4BC6-8744-A477-AD486A87B105}"/>
              </a:ext>
            </a:extLst>
          </p:cNvPr>
          <p:cNvSpPr txBox="1"/>
          <p:nvPr/>
        </p:nvSpPr>
        <p:spPr>
          <a:xfrm>
            <a:off x="5016688" y="188536"/>
            <a:ext cx="2387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Textfield + Button</a:t>
            </a:r>
          </a:p>
        </p:txBody>
      </p:sp>
    </p:spTree>
    <p:extLst>
      <p:ext uri="{BB962C8B-B14F-4D97-AF65-F5344CB8AC3E}">
        <p14:creationId xmlns:p14="http://schemas.microsoft.com/office/powerpoint/2010/main" val="302772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39566" y="185530"/>
            <a:ext cx="1562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Homework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5488C3-4AF2-F744-A62E-7C53DF351B56}"/>
              </a:ext>
            </a:extLst>
          </p:cNvPr>
          <p:cNvSpPr txBox="1"/>
          <p:nvPr/>
        </p:nvSpPr>
        <p:spPr>
          <a:xfrm>
            <a:off x="756138" y="1107831"/>
            <a:ext cx="53457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Figma Link: </a:t>
            </a:r>
            <a:r>
              <a:rPr lang="en-US" dirty="0">
                <a:hlinkClick r:id="rId2"/>
              </a:rPr>
              <a:t>https://www.figma.com/file/q9HDyGTi59GJChVSsWzuxB/Flutter-Course-Demo?node-id=0%3A1</a:t>
            </a:r>
            <a:endParaRPr lang="en-US" dirty="0"/>
          </a:p>
          <a:p>
            <a:endParaRPr lang="en-US" dirty="0"/>
          </a:p>
          <a:p>
            <a:r>
              <a:rPr lang="en-US" dirty="0"/>
              <a:t>Video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7C3AA-CAA6-D444-896C-5C0F37313E2D}"/>
              </a:ext>
            </a:extLst>
          </p:cNvPr>
          <p:cNvSpPr txBox="1"/>
          <p:nvPr/>
        </p:nvSpPr>
        <p:spPr>
          <a:xfrm>
            <a:off x="669074" y="3033132"/>
            <a:ext cx="456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=&gt; Tự mình làm lại các ví dụ dựa vào file figma.</a:t>
            </a:r>
          </a:p>
        </p:txBody>
      </p:sp>
    </p:spTree>
    <p:extLst>
      <p:ext uri="{BB962C8B-B14F-4D97-AF65-F5344CB8AC3E}">
        <p14:creationId xmlns:p14="http://schemas.microsoft.com/office/powerpoint/2010/main" val="74318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706309" y="199177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1F8CA-0929-DC4E-8BA6-088C5E24C8EE}"/>
              </a:ext>
            </a:extLst>
          </p:cNvPr>
          <p:cNvSpPr txBox="1"/>
          <p:nvPr/>
        </p:nvSpPr>
        <p:spPr>
          <a:xfrm>
            <a:off x="1888827" y="1920924"/>
            <a:ext cx="841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Hãy đặt câu hỏi bắt đầu bởi: </a:t>
            </a:r>
            <a:r>
              <a:rPr lang="en-VN" sz="2400" b="1" dirty="0"/>
              <a:t>WHY, WHAT, HOW, WHERE, WHEN.</a:t>
            </a:r>
          </a:p>
        </p:txBody>
      </p:sp>
    </p:spTree>
    <p:extLst>
      <p:ext uri="{BB962C8B-B14F-4D97-AF65-F5344CB8AC3E}">
        <p14:creationId xmlns:p14="http://schemas.microsoft.com/office/powerpoint/2010/main" val="90822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3967</TotalTime>
  <Words>72</Words>
  <Application>Microsoft Macintosh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Anh</dc:creator>
  <cp:lastModifiedBy>Vu Anh</cp:lastModifiedBy>
  <cp:revision>27</cp:revision>
  <dcterms:created xsi:type="dcterms:W3CDTF">2022-05-18T08:44:56Z</dcterms:created>
  <dcterms:modified xsi:type="dcterms:W3CDTF">2022-06-15T05:25:53Z</dcterms:modified>
</cp:coreProperties>
</file>