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72" r:id="rId4"/>
    <p:sldId id="267" r:id="rId5"/>
    <p:sldId id="268" r:id="rId6"/>
    <p:sldId id="266" r:id="rId7"/>
    <p:sldId id="261" r:id="rId8"/>
    <p:sldId id="271" r:id="rId9"/>
    <p:sldId id="265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08"/>
    <p:restoredTop sz="94444"/>
  </p:normalViewPr>
  <p:slideViewPr>
    <p:cSldViewPr snapToGrid="0" snapToObjects="1">
      <p:cViewPr varScale="1">
        <p:scale>
          <a:sx n="69" d="100"/>
          <a:sy n="69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394F1-BEAC-CA47-BC8C-4E0893DE8B2B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3CFAE-5225-A64E-B2ED-2D2EC6A614C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055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wRsr03LQrg" TargetMode="External"/><Relationship Id="rId2" Type="http://schemas.openxmlformats.org/officeDocument/2006/relationships/hyperlink" Target="https://www.figma.com/file/q9HDyGTi59GJChVSsWzuxB/Flutter-Course-Demo?node-id=0%3A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002238" y="3791605"/>
            <a:ext cx="2187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flutter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8063" y="166233"/>
            <a:ext cx="693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Text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3553B-9078-124D-A0B3-EDDA8FFF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2228850"/>
            <a:ext cx="4254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8063" y="166233"/>
            <a:ext cx="140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Container</a:t>
            </a:r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1CAF4079-394F-FB49-8519-39EF3FE5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2133600"/>
            <a:ext cx="4292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6A8408B-BF14-BA4A-965C-F892D06E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19350"/>
            <a:ext cx="8724900" cy="201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8758C-814D-CB42-BAC4-BB78A03B6994}"/>
              </a:ext>
            </a:extLst>
          </p:cNvPr>
          <p:cNvSpPr txBox="1"/>
          <p:nvPr/>
        </p:nvSpPr>
        <p:spPr>
          <a:xfrm>
            <a:off x="5708063" y="166233"/>
            <a:ext cx="72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346922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E0F0E3-2CD9-3E46-94AF-8BA4A294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47" y="1344031"/>
            <a:ext cx="8978900" cy="292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57FF8-6133-E24F-BBDD-BEFB9E0F12B6}"/>
              </a:ext>
            </a:extLst>
          </p:cNvPr>
          <p:cNvSpPr txBox="1"/>
          <p:nvPr/>
        </p:nvSpPr>
        <p:spPr>
          <a:xfrm>
            <a:off x="5574249" y="188536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66635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F3C7700B-C93F-9646-9EFF-298DF096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10" y="1906548"/>
            <a:ext cx="5048975" cy="2487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37EDF-E8D6-2944-9B51-1FDEDE8C1C8E}"/>
              </a:ext>
            </a:extLst>
          </p:cNvPr>
          <p:cNvSpPr txBox="1"/>
          <p:nvPr/>
        </p:nvSpPr>
        <p:spPr>
          <a:xfrm>
            <a:off x="5150503" y="166234"/>
            <a:ext cx="198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Column + Row</a:t>
            </a:r>
          </a:p>
        </p:txBody>
      </p:sp>
    </p:spTree>
    <p:extLst>
      <p:ext uri="{BB962C8B-B14F-4D97-AF65-F5344CB8AC3E}">
        <p14:creationId xmlns:p14="http://schemas.microsoft.com/office/powerpoint/2010/main" val="25263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92E6F0-9E81-F94D-A5FC-B0E0F965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12" y="2021623"/>
            <a:ext cx="5148373" cy="2795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C6FDD-4BC6-8744-A477-AD486A87B105}"/>
              </a:ext>
            </a:extLst>
          </p:cNvPr>
          <p:cNvSpPr txBox="1"/>
          <p:nvPr/>
        </p:nvSpPr>
        <p:spPr>
          <a:xfrm>
            <a:off x="5016688" y="188536"/>
            <a:ext cx="238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Textfield + Button</a:t>
            </a:r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Homework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488C3-4AF2-F744-A62E-7C53DF351B56}"/>
              </a:ext>
            </a:extLst>
          </p:cNvPr>
          <p:cNvSpPr txBox="1"/>
          <p:nvPr/>
        </p:nvSpPr>
        <p:spPr>
          <a:xfrm>
            <a:off x="756138" y="1107831"/>
            <a:ext cx="5345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Figma Link: </a:t>
            </a:r>
            <a:r>
              <a:rPr lang="en-US" dirty="0">
                <a:hlinkClick r:id="rId2"/>
              </a:rPr>
              <a:t>https://www.figma.com/file/q9HDyGTi59GJChVSsWzuxB/Flutter-Course-Demo?node-id=0%3A1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https://youtu.be</a:t>
            </a:r>
            <a:r>
              <a:rPr lang="en-US">
                <a:hlinkClick r:id="rId3"/>
              </a:rPr>
              <a:t>/9wRsr03LQrg</a:t>
            </a:r>
            <a:endParaRPr lang="en-US"/>
          </a:p>
          <a:p>
            <a:endParaRPr lang="en-US" dirty="0"/>
          </a:p>
          <a:p>
            <a:endParaRPr lang="en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7C3AA-CAA6-D444-896C-5C0F37313E2D}"/>
              </a:ext>
            </a:extLst>
          </p:cNvPr>
          <p:cNvSpPr txBox="1"/>
          <p:nvPr/>
        </p:nvSpPr>
        <p:spPr>
          <a:xfrm>
            <a:off x="669074" y="3033132"/>
            <a:ext cx="456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=&gt; Tự mình làm lại các ví dụ dựa vào file figma.</a:t>
            </a:r>
          </a:p>
        </p:txBody>
      </p:sp>
    </p:spTree>
    <p:extLst>
      <p:ext uri="{BB962C8B-B14F-4D97-AF65-F5344CB8AC3E}">
        <p14:creationId xmlns:p14="http://schemas.microsoft.com/office/powerpoint/2010/main" val="7431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79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28</cp:revision>
  <dcterms:created xsi:type="dcterms:W3CDTF">2022-05-18T08:44:56Z</dcterms:created>
  <dcterms:modified xsi:type="dcterms:W3CDTF">2022-06-15T14:38:07Z</dcterms:modified>
</cp:coreProperties>
</file>