
<file path=[Content_Types].xml><?xml version="1.0" encoding="utf-8"?>
<Types xmlns="http://schemas.openxmlformats.org/package/2006/content-types">
  <Default Extension="gif" ContentType="image/gi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9" r:id="rId4"/>
    <p:sldId id="260" r:id="rId5"/>
    <p:sldId id="261" r:id="rId6"/>
    <p:sldId id="415" r:id="rId7"/>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p:cViewPr varScale="1">
        <p:scale>
          <a:sx n="61" d="100"/>
          <a:sy n="61" d="100"/>
        </p:scale>
        <p:origin x="33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EF66A146-23CB-40B1-923E-B69C702B2833}" type="datetimeFigureOut">
              <a:rPr lang="en-US" smtClean="0"/>
              <a:t>5/22/2023</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9C39E0A7-A577-42E4-8F88-B8F729BBF7AE}" type="slidenum">
              <a:rPr lang="en-US" smtClean="0"/>
              <a:t>‹#›</a:t>
            </a:fld>
            <a:endParaRPr lang="en-US"/>
          </a:p>
        </p:txBody>
      </p:sp>
    </p:spTree>
    <p:extLst>
      <p:ext uri="{BB962C8B-B14F-4D97-AF65-F5344CB8AC3E}">
        <p14:creationId xmlns:p14="http://schemas.microsoft.com/office/powerpoint/2010/main" val="3314261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400" b="1" i="0">
                <a:solidFill>
                  <a:srgbClr val="231F2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400" b="1" i="0">
                <a:solidFill>
                  <a:srgbClr val="231F20"/>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400" b="1" i="0">
                <a:solidFill>
                  <a:srgbClr val="231F2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59"/>
        <p:cNvGrpSpPr/>
        <p:nvPr/>
      </p:nvGrpSpPr>
      <p:grpSpPr>
        <a:xfrm>
          <a:off x="0" y="0"/>
          <a:ext cx="0" cy="0"/>
          <a:chOff x="0" y="0"/>
          <a:chExt cx="0" cy="0"/>
        </a:xfrm>
      </p:grpSpPr>
      <p:sp>
        <p:nvSpPr>
          <p:cNvPr id="60" name="Google Shape;60;p11"/>
          <p:cNvSpPr/>
          <p:nvPr/>
        </p:nvSpPr>
        <p:spPr>
          <a:xfrm>
            <a:off x="0" y="0"/>
            <a:ext cx="15360000" cy="10287000"/>
          </a:xfrm>
          <a:prstGeom prst="rect">
            <a:avLst/>
          </a:prstGeom>
          <a:gradFill>
            <a:gsLst>
              <a:gs pos="0">
                <a:srgbClr val="C0CAFC"/>
              </a:gs>
              <a:gs pos="50000">
                <a:srgbClr val="D0F5FF"/>
              </a:gs>
              <a:gs pos="100000">
                <a:srgbClr val="DAFBDD"/>
              </a:gs>
            </a:gsLst>
            <a:lin ang="18900044" scaled="0"/>
          </a:gra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2801"/>
          </a:p>
        </p:txBody>
      </p:sp>
      <p:sp>
        <p:nvSpPr>
          <p:cNvPr id="61" name="Google Shape;61;p11"/>
          <p:cNvSpPr/>
          <p:nvPr/>
        </p:nvSpPr>
        <p:spPr>
          <a:xfrm>
            <a:off x="735802" y="1010852"/>
            <a:ext cx="16098251" cy="8265251"/>
          </a:xfrm>
          <a:custGeom>
            <a:avLst/>
            <a:gdLst/>
            <a:ahLst/>
            <a:cxnLst/>
            <a:rect l="l" t="t" r="r" b="b"/>
            <a:pathLst>
              <a:path w="321965" h="165305" extrusionOk="0">
                <a:moveTo>
                  <a:pt x="17881" y="0"/>
                </a:moveTo>
                <a:lnTo>
                  <a:pt x="321965" y="0"/>
                </a:lnTo>
                <a:lnTo>
                  <a:pt x="321965" y="165305"/>
                </a:lnTo>
                <a:lnTo>
                  <a:pt x="17881" y="165305"/>
                </a:lnTo>
                <a:lnTo>
                  <a:pt x="18032" y="39617"/>
                </a:lnTo>
                <a:lnTo>
                  <a:pt x="0" y="22299"/>
                </a:lnTo>
                <a:lnTo>
                  <a:pt x="17881" y="22272"/>
                </a:lnTo>
                <a:close/>
              </a:path>
            </a:pathLst>
          </a:custGeom>
          <a:noFill/>
          <a:ln w="76200" cap="flat" cmpd="sng">
            <a:solidFill>
              <a:srgbClr val="000000"/>
            </a:solidFill>
            <a:prstDash val="solid"/>
            <a:miter lim="8000"/>
            <a:headEnd type="none" w="med" len="med"/>
            <a:tailEnd type="none" w="med" len="med"/>
          </a:ln>
        </p:spPr>
      </p:sp>
      <p:sp>
        <p:nvSpPr>
          <p:cNvPr id="62" name="Google Shape;62;p11"/>
          <p:cNvSpPr txBox="1">
            <a:spLocks noGrp="1"/>
          </p:cNvSpPr>
          <p:nvPr>
            <p:ph type="sldNum" idx="12"/>
          </p:nvPr>
        </p:nvSpPr>
        <p:spPr>
          <a:xfrm>
            <a:off x="17072898" y="9499703"/>
            <a:ext cx="1097400" cy="78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302486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4E9DA"/>
          </a:solidFill>
        </p:spPr>
        <p:txBody>
          <a:bodyPr wrap="square" lIns="0" tIns="0" rIns="0" bIns="0" rtlCol="0"/>
          <a:lstStyle/>
          <a:p>
            <a:endParaRPr/>
          </a:p>
        </p:txBody>
      </p:sp>
      <p:sp>
        <p:nvSpPr>
          <p:cNvPr id="2" name="Holder 2"/>
          <p:cNvSpPr>
            <a:spLocks noGrp="1"/>
          </p:cNvSpPr>
          <p:nvPr>
            <p:ph type="title"/>
          </p:nvPr>
        </p:nvSpPr>
        <p:spPr>
          <a:xfrm>
            <a:off x="5691875" y="1351612"/>
            <a:ext cx="6904248" cy="1463039"/>
          </a:xfrm>
          <a:prstGeom prst="rect">
            <a:avLst/>
          </a:prstGeom>
        </p:spPr>
        <p:txBody>
          <a:bodyPr wrap="square" lIns="0" tIns="0" rIns="0" bIns="0">
            <a:spAutoFit/>
          </a:bodyPr>
          <a:lstStyle>
            <a:lvl1pPr>
              <a:defRPr sz="9400" b="1" i="0">
                <a:solidFill>
                  <a:srgbClr val="231F20"/>
                </a:solidFill>
                <a:latin typeface="Arial"/>
                <a:cs typeface="Arial"/>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875702" y="0"/>
            <a:ext cx="3412490" cy="2383790"/>
          </a:xfrm>
          <a:custGeom>
            <a:avLst/>
            <a:gdLst/>
            <a:ahLst/>
            <a:cxnLst/>
            <a:rect l="l" t="t" r="r" b="b"/>
            <a:pathLst>
              <a:path w="3412490" h="2383790">
                <a:moveTo>
                  <a:pt x="2806966" y="2358190"/>
                </a:moveTo>
                <a:lnTo>
                  <a:pt x="1960227" y="2358190"/>
                </a:lnTo>
                <a:lnTo>
                  <a:pt x="1604269" y="2256590"/>
                </a:lnTo>
                <a:lnTo>
                  <a:pt x="1518839" y="2231190"/>
                </a:lnTo>
                <a:lnTo>
                  <a:pt x="1476706" y="2205790"/>
                </a:lnTo>
                <a:lnTo>
                  <a:pt x="1393652" y="2180390"/>
                </a:lnTo>
                <a:lnTo>
                  <a:pt x="1352748" y="2154990"/>
                </a:lnTo>
                <a:lnTo>
                  <a:pt x="1312271" y="2142290"/>
                </a:lnTo>
                <a:lnTo>
                  <a:pt x="1232634" y="2091490"/>
                </a:lnTo>
                <a:lnTo>
                  <a:pt x="1193491" y="2066090"/>
                </a:lnTo>
                <a:lnTo>
                  <a:pt x="1154812" y="2053390"/>
                </a:lnTo>
                <a:lnTo>
                  <a:pt x="1078876" y="2002590"/>
                </a:lnTo>
                <a:lnTo>
                  <a:pt x="1004899" y="1951790"/>
                </a:lnTo>
                <a:lnTo>
                  <a:pt x="968667" y="1926390"/>
                </a:lnTo>
                <a:lnTo>
                  <a:pt x="932950" y="1900990"/>
                </a:lnTo>
                <a:lnTo>
                  <a:pt x="897759" y="1875590"/>
                </a:lnTo>
                <a:lnTo>
                  <a:pt x="863102" y="1837490"/>
                </a:lnTo>
                <a:lnTo>
                  <a:pt x="828987" y="1812090"/>
                </a:lnTo>
                <a:lnTo>
                  <a:pt x="795425" y="1786690"/>
                </a:lnTo>
                <a:lnTo>
                  <a:pt x="762423" y="1748590"/>
                </a:lnTo>
                <a:lnTo>
                  <a:pt x="729990" y="1723190"/>
                </a:lnTo>
                <a:lnTo>
                  <a:pt x="698136" y="1697790"/>
                </a:lnTo>
                <a:lnTo>
                  <a:pt x="666870" y="1659690"/>
                </a:lnTo>
                <a:lnTo>
                  <a:pt x="636199" y="1621590"/>
                </a:lnTo>
                <a:lnTo>
                  <a:pt x="606134" y="1596190"/>
                </a:lnTo>
                <a:lnTo>
                  <a:pt x="576682" y="1558090"/>
                </a:lnTo>
                <a:lnTo>
                  <a:pt x="547854" y="1532690"/>
                </a:lnTo>
                <a:lnTo>
                  <a:pt x="519658" y="1494590"/>
                </a:lnTo>
                <a:lnTo>
                  <a:pt x="492102" y="1456490"/>
                </a:lnTo>
                <a:lnTo>
                  <a:pt x="465196" y="1418390"/>
                </a:lnTo>
                <a:lnTo>
                  <a:pt x="438948" y="1380290"/>
                </a:lnTo>
                <a:lnTo>
                  <a:pt x="413368" y="1342190"/>
                </a:lnTo>
                <a:lnTo>
                  <a:pt x="388465" y="1316790"/>
                </a:lnTo>
                <a:lnTo>
                  <a:pt x="364246" y="1278690"/>
                </a:lnTo>
                <a:lnTo>
                  <a:pt x="340722" y="1240590"/>
                </a:lnTo>
                <a:lnTo>
                  <a:pt x="317900" y="1202490"/>
                </a:lnTo>
                <a:lnTo>
                  <a:pt x="295791" y="1151690"/>
                </a:lnTo>
                <a:lnTo>
                  <a:pt x="274402" y="1113590"/>
                </a:lnTo>
                <a:lnTo>
                  <a:pt x="253744" y="1075490"/>
                </a:lnTo>
                <a:lnTo>
                  <a:pt x="233824" y="1037390"/>
                </a:lnTo>
                <a:lnTo>
                  <a:pt x="214651" y="999290"/>
                </a:lnTo>
                <a:lnTo>
                  <a:pt x="196235" y="961190"/>
                </a:lnTo>
                <a:lnTo>
                  <a:pt x="178584" y="910390"/>
                </a:lnTo>
                <a:lnTo>
                  <a:pt x="161708" y="872290"/>
                </a:lnTo>
                <a:lnTo>
                  <a:pt x="145614" y="834190"/>
                </a:lnTo>
                <a:lnTo>
                  <a:pt x="130313" y="783390"/>
                </a:lnTo>
                <a:lnTo>
                  <a:pt x="115813" y="745290"/>
                </a:lnTo>
                <a:lnTo>
                  <a:pt x="102122" y="694490"/>
                </a:lnTo>
                <a:lnTo>
                  <a:pt x="89250" y="656390"/>
                </a:lnTo>
                <a:lnTo>
                  <a:pt x="77206" y="605590"/>
                </a:lnTo>
                <a:lnTo>
                  <a:pt x="65999" y="567490"/>
                </a:lnTo>
                <a:lnTo>
                  <a:pt x="55637" y="516690"/>
                </a:lnTo>
                <a:lnTo>
                  <a:pt x="46129" y="478590"/>
                </a:lnTo>
                <a:lnTo>
                  <a:pt x="37485" y="427790"/>
                </a:lnTo>
                <a:lnTo>
                  <a:pt x="29712" y="389690"/>
                </a:lnTo>
                <a:lnTo>
                  <a:pt x="22821" y="338890"/>
                </a:lnTo>
                <a:lnTo>
                  <a:pt x="16820" y="288090"/>
                </a:lnTo>
                <a:lnTo>
                  <a:pt x="11717" y="249990"/>
                </a:lnTo>
                <a:lnTo>
                  <a:pt x="7523" y="199190"/>
                </a:lnTo>
                <a:lnTo>
                  <a:pt x="4245" y="148390"/>
                </a:lnTo>
                <a:lnTo>
                  <a:pt x="1892" y="97590"/>
                </a:lnTo>
                <a:lnTo>
                  <a:pt x="474" y="59490"/>
                </a:lnTo>
                <a:lnTo>
                  <a:pt x="0" y="8690"/>
                </a:lnTo>
                <a:lnTo>
                  <a:pt x="81" y="0"/>
                </a:lnTo>
                <a:lnTo>
                  <a:pt x="3412296" y="0"/>
                </a:lnTo>
                <a:lnTo>
                  <a:pt x="3412296" y="2156324"/>
                </a:lnTo>
                <a:lnTo>
                  <a:pt x="3373540" y="2180390"/>
                </a:lnTo>
                <a:lnTo>
                  <a:pt x="3290486" y="2205790"/>
                </a:lnTo>
                <a:lnTo>
                  <a:pt x="3248354" y="2231190"/>
                </a:lnTo>
                <a:lnTo>
                  <a:pt x="3162924" y="2256590"/>
                </a:lnTo>
                <a:lnTo>
                  <a:pt x="2806966" y="2358190"/>
                </a:lnTo>
                <a:close/>
              </a:path>
              <a:path w="3412490" h="2383790">
                <a:moveTo>
                  <a:pt x="2714773" y="2370890"/>
                </a:moveTo>
                <a:lnTo>
                  <a:pt x="2052420" y="2370890"/>
                </a:lnTo>
                <a:lnTo>
                  <a:pt x="2006176" y="2358190"/>
                </a:lnTo>
                <a:lnTo>
                  <a:pt x="2761016" y="2358190"/>
                </a:lnTo>
                <a:lnTo>
                  <a:pt x="2714773" y="2370890"/>
                </a:lnTo>
                <a:close/>
              </a:path>
              <a:path w="3412490" h="2383790">
                <a:moveTo>
                  <a:pt x="2621441" y="2383590"/>
                </a:moveTo>
                <a:lnTo>
                  <a:pt x="2145751" y="2383590"/>
                </a:lnTo>
                <a:lnTo>
                  <a:pt x="2098948" y="2370890"/>
                </a:lnTo>
                <a:lnTo>
                  <a:pt x="2668245" y="2370890"/>
                </a:lnTo>
                <a:lnTo>
                  <a:pt x="2621441" y="2383590"/>
                </a:lnTo>
                <a:close/>
              </a:path>
            </a:pathLst>
          </a:custGeom>
          <a:solidFill>
            <a:srgbClr val="957D54"/>
          </a:solidFill>
        </p:spPr>
        <p:txBody>
          <a:bodyPr wrap="square" lIns="0" tIns="0" rIns="0" bIns="0" rtlCol="0"/>
          <a:lstStyle/>
          <a:p>
            <a:endParaRPr/>
          </a:p>
        </p:txBody>
      </p:sp>
      <p:sp>
        <p:nvSpPr>
          <p:cNvPr id="4" name="object 4"/>
          <p:cNvSpPr txBox="1">
            <a:spLocks noGrp="1"/>
          </p:cNvSpPr>
          <p:nvPr>
            <p:ph type="title"/>
          </p:nvPr>
        </p:nvSpPr>
        <p:spPr>
          <a:xfrm>
            <a:off x="4267200" y="3792852"/>
            <a:ext cx="12039600" cy="628377"/>
          </a:xfrm>
          <a:prstGeom prst="rect">
            <a:avLst/>
          </a:prstGeom>
        </p:spPr>
        <p:txBody>
          <a:bodyPr vert="horz" wrap="square" lIns="0" tIns="12700" rIns="0" bIns="0" rtlCol="0">
            <a:spAutoFit/>
          </a:bodyPr>
          <a:lstStyle/>
          <a:p>
            <a:pPr marL="0" marR="0" indent="63500">
              <a:spcBef>
                <a:spcPts val="0"/>
              </a:spcBef>
              <a:spcAft>
                <a:spcPts val="0"/>
              </a:spcAft>
            </a:pPr>
            <a:r>
              <a:rPr lang="vi-VN" sz="4000" dirty="0">
                <a:solidFill>
                  <a:schemeClr val="accent4"/>
                </a:solidFill>
                <a:effectLst/>
                <a:latin typeface="Times New Roman" panose="02020603050405020304" pitchFamily="18" charset="0"/>
                <a:ea typeface="SimSun" panose="02010600030101010101" pitchFamily="2" charset="-122"/>
                <a:cs typeface="Times New Roman" panose="02020603050405020304" pitchFamily="18" charset="0"/>
              </a:rPr>
              <a:t>Xây Dựng </a:t>
            </a:r>
            <a:r>
              <a:rPr lang="vi-VN" sz="4000" dirty="0">
                <a:solidFill>
                  <a:schemeClr val="accent4"/>
                </a:solidFill>
                <a:latin typeface="Times New Roman" panose="02020603050405020304" pitchFamily="18" charset="0"/>
                <a:ea typeface="SimSun" panose="02010600030101010101" pitchFamily="2" charset="-122"/>
                <a:cs typeface="Times New Roman" panose="02020603050405020304" pitchFamily="18" charset="0"/>
              </a:rPr>
              <a:t>G</a:t>
            </a:r>
            <a:r>
              <a:rPr lang="vi-VN" sz="4000" dirty="0">
                <a:solidFill>
                  <a:schemeClr val="accent4"/>
                </a:solidFill>
                <a:effectLst/>
                <a:latin typeface="Times New Roman" panose="02020603050405020304" pitchFamily="18" charset="0"/>
                <a:ea typeface="SimSun" panose="02010600030101010101" pitchFamily="2" charset="-122"/>
                <a:cs typeface="Times New Roman" panose="02020603050405020304" pitchFamily="18" charset="0"/>
              </a:rPr>
              <a:t>ame 2d Bắn </a:t>
            </a:r>
            <a:r>
              <a:rPr lang="vi-VN" sz="4000" dirty="0">
                <a:solidFill>
                  <a:schemeClr val="accent4"/>
                </a:solidFill>
                <a:latin typeface="Times New Roman" panose="02020603050405020304" pitchFamily="18" charset="0"/>
                <a:ea typeface="SimSun" panose="02010600030101010101" pitchFamily="2" charset="-122"/>
                <a:cs typeface="Times New Roman" panose="02020603050405020304" pitchFamily="18" charset="0"/>
              </a:rPr>
              <a:t>S</a:t>
            </a:r>
            <a:r>
              <a:rPr lang="vi-VN" sz="4000" dirty="0">
                <a:solidFill>
                  <a:schemeClr val="accent4"/>
                </a:solidFill>
                <a:effectLst/>
                <a:latin typeface="Times New Roman" panose="02020603050405020304" pitchFamily="18" charset="0"/>
                <a:ea typeface="SimSun" panose="02010600030101010101" pitchFamily="2" charset="-122"/>
                <a:cs typeface="Times New Roman" panose="02020603050405020304" pitchFamily="18" charset="0"/>
              </a:rPr>
              <a:t>úng </a:t>
            </a:r>
            <a:r>
              <a:rPr lang="vi-VN" sz="4000" dirty="0">
                <a:solidFill>
                  <a:schemeClr val="accent4"/>
                </a:solidFill>
                <a:latin typeface="Times New Roman" panose="02020603050405020304" pitchFamily="18" charset="0"/>
                <a:ea typeface="SimSun" panose="02010600030101010101" pitchFamily="2" charset="-122"/>
                <a:cs typeface="Times New Roman" panose="02020603050405020304" pitchFamily="18" charset="0"/>
              </a:rPr>
              <a:t>V</a:t>
            </a:r>
            <a:r>
              <a:rPr lang="vi-VN" sz="4000" dirty="0">
                <a:solidFill>
                  <a:schemeClr val="accent4"/>
                </a:solidFill>
                <a:effectLst/>
                <a:latin typeface="Times New Roman" panose="02020603050405020304" pitchFamily="18" charset="0"/>
                <a:ea typeface="SimSun" panose="02010600030101010101" pitchFamily="2" charset="-122"/>
                <a:cs typeface="Times New Roman" panose="02020603050405020304" pitchFamily="18" charset="0"/>
              </a:rPr>
              <a:t>ượt </a:t>
            </a:r>
            <a:r>
              <a:rPr lang="vi-VN" sz="4000" dirty="0">
                <a:solidFill>
                  <a:schemeClr val="accent4"/>
                </a:solidFill>
                <a:latin typeface="Times New Roman" panose="02020603050405020304" pitchFamily="18" charset="0"/>
                <a:ea typeface="SimSun" panose="02010600030101010101" pitchFamily="2" charset="-122"/>
                <a:cs typeface="Times New Roman" panose="02020603050405020304" pitchFamily="18" charset="0"/>
              </a:rPr>
              <a:t>Ả</a:t>
            </a:r>
            <a:r>
              <a:rPr lang="vi-VN" sz="4000" dirty="0">
                <a:solidFill>
                  <a:schemeClr val="accent4"/>
                </a:solidFill>
                <a:effectLst/>
                <a:latin typeface="Times New Roman" panose="02020603050405020304" pitchFamily="18" charset="0"/>
                <a:ea typeface="SimSun" panose="02010600030101010101" pitchFamily="2" charset="-122"/>
                <a:cs typeface="Times New Roman" panose="02020603050405020304" pitchFamily="18" charset="0"/>
              </a:rPr>
              <a:t>i Unity</a:t>
            </a:r>
            <a:endParaRPr lang="en-US" sz="4000" dirty="0">
              <a:solidFill>
                <a:schemeClr val="accent4"/>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5" name="object 5"/>
          <p:cNvSpPr/>
          <p:nvPr/>
        </p:nvSpPr>
        <p:spPr>
          <a:xfrm>
            <a:off x="1377212" y="8746114"/>
            <a:ext cx="3493770" cy="1541145"/>
          </a:xfrm>
          <a:custGeom>
            <a:avLst/>
            <a:gdLst/>
            <a:ahLst/>
            <a:cxnLst/>
            <a:rect l="l" t="t" r="r" b="b"/>
            <a:pathLst>
              <a:path w="3493770" h="1541145">
                <a:moveTo>
                  <a:pt x="3493609" y="1540885"/>
                </a:moveTo>
                <a:lnTo>
                  <a:pt x="0" y="1540885"/>
                </a:lnTo>
                <a:lnTo>
                  <a:pt x="2351" y="1521608"/>
                </a:lnTo>
                <a:lnTo>
                  <a:pt x="9322" y="1474935"/>
                </a:lnTo>
                <a:lnTo>
                  <a:pt x="17506" y="1428671"/>
                </a:lnTo>
                <a:lnTo>
                  <a:pt x="26886" y="1382830"/>
                </a:lnTo>
                <a:lnTo>
                  <a:pt x="37445" y="1337431"/>
                </a:lnTo>
                <a:lnTo>
                  <a:pt x="49167" y="1292489"/>
                </a:lnTo>
                <a:lnTo>
                  <a:pt x="62035" y="1248022"/>
                </a:lnTo>
                <a:lnTo>
                  <a:pt x="76032" y="1204046"/>
                </a:lnTo>
                <a:lnTo>
                  <a:pt x="91141" y="1160579"/>
                </a:lnTo>
                <a:lnTo>
                  <a:pt x="107346" y="1117636"/>
                </a:lnTo>
                <a:lnTo>
                  <a:pt x="124630" y="1075235"/>
                </a:lnTo>
                <a:lnTo>
                  <a:pt x="142975" y="1033393"/>
                </a:lnTo>
                <a:lnTo>
                  <a:pt x="162366" y="992126"/>
                </a:lnTo>
                <a:lnTo>
                  <a:pt x="182785" y="951451"/>
                </a:lnTo>
                <a:lnTo>
                  <a:pt x="204216" y="911385"/>
                </a:lnTo>
                <a:lnTo>
                  <a:pt x="226642" y="871944"/>
                </a:lnTo>
                <a:lnTo>
                  <a:pt x="250046" y="833146"/>
                </a:lnTo>
                <a:lnTo>
                  <a:pt x="274411" y="795007"/>
                </a:lnTo>
                <a:lnTo>
                  <a:pt x="299720" y="757544"/>
                </a:lnTo>
                <a:lnTo>
                  <a:pt x="325958" y="720774"/>
                </a:lnTo>
                <a:lnTo>
                  <a:pt x="353106" y="684713"/>
                </a:lnTo>
                <a:lnTo>
                  <a:pt x="381148" y="649379"/>
                </a:lnTo>
                <a:lnTo>
                  <a:pt x="410068" y="614788"/>
                </a:lnTo>
                <a:lnTo>
                  <a:pt x="439848" y="580957"/>
                </a:lnTo>
                <a:lnTo>
                  <a:pt x="470473" y="547902"/>
                </a:lnTo>
                <a:lnTo>
                  <a:pt x="501924" y="515641"/>
                </a:lnTo>
                <a:lnTo>
                  <a:pt x="534185" y="484190"/>
                </a:lnTo>
                <a:lnTo>
                  <a:pt x="567240" y="453566"/>
                </a:lnTo>
                <a:lnTo>
                  <a:pt x="601072" y="423786"/>
                </a:lnTo>
                <a:lnTo>
                  <a:pt x="635664" y="394867"/>
                </a:lnTo>
                <a:lnTo>
                  <a:pt x="670998" y="366824"/>
                </a:lnTo>
                <a:lnTo>
                  <a:pt x="707060" y="339676"/>
                </a:lnTo>
                <a:lnTo>
                  <a:pt x="743830" y="313439"/>
                </a:lnTo>
                <a:lnTo>
                  <a:pt x="781294" y="288130"/>
                </a:lnTo>
                <a:lnTo>
                  <a:pt x="819433" y="263765"/>
                </a:lnTo>
                <a:lnTo>
                  <a:pt x="858232" y="240361"/>
                </a:lnTo>
                <a:lnTo>
                  <a:pt x="897673" y="217936"/>
                </a:lnTo>
                <a:lnTo>
                  <a:pt x="937740" y="196505"/>
                </a:lnTo>
                <a:lnTo>
                  <a:pt x="978416" y="176086"/>
                </a:lnTo>
                <a:lnTo>
                  <a:pt x="1019684" y="156695"/>
                </a:lnTo>
                <a:lnTo>
                  <a:pt x="1061527" y="138350"/>
                </a:lnTo>
                <a:lnTo>
                  <a:pt x="1103929" y="121066"/>
                </a:lnTo>
                <a:lnTo>
                  <a:pt x="1146872" y="104861"/>
                </a:lnTo>
                <a:lnTo>
                  <a:pt x="1190341" y="89752"/>
                </a:lnTo>
                <a:lnTo>
                  <a:pt x="1234317" y="75755"/>
                </a:lnTo>
                <a:lnTo>
                  <a:pt x="1278786" y="62887"/>
                </a:lnTo>
                <a:lnTo>
                  <a:pt x="1323728" y="51165"/>
                </a:lnTo>
                <a:lnTo>
                  <a:pt x="1369129" y="40605"/>
                </a:lnTo>
                <a:lnTo>
                  <a:pt x="1414971" y="31225"/>
                </a:lnTo>
                <a:lnTo>
                  <a:pt x="1461237" y="23042"/>
                </a:lnTo>
                <a:lnTo>
                  <a:pt x="1507911" y="16071"/>
                </a:lnTo>
                <a:lnTo>
                  <a:pt x="1554975" y="10330"/>
                </a:lnTo>
                <a:lnTo>
                  <a:pt x="1602413" y="5836"/>
                </a:lnTo>
                <a:lnTo>
                  <a:pt x="1650209" y="2604"/>
                </a:lnTo>
                <a:lnTo>
                  <a:pt x="1698345" y="653"/>
                </a:lnTo>
                <a:lnTo>
                  <a:pt x="1746809" y="0"/>
                </a:lnTo>
                <a:lnTo>
                  <a:pt x="1795264" y="653"/>
                </a:lnTo>
                <a:lnTo>
                  <a:pt x="1843399" y="2604"/>
                </a:lnTo>
                <a:lnTo>
                  <a:pt x="1891195" y="5836"/>
                </a:lnTo>
                <a:lnTo>
                  <a:pt x="1938633" y="10330"/>
                </a:lnTo>
                <a:lnTo>
                  <a:pt x="1985697" y="16071"/>
                </a:lnTo>
                <a:lnTo>
                  <a:pt x="2032371" y="23042"/>
                </a:lnTo>
                <a:lnTo>
                  <a:pt x="2078637" y="31225"/>
                </a:lnTo>
                <a:lnTo>
                  <a:pt x="2124478" y="40605"/>
                </a:lnTo>
                <a:lnTo>
                  <a:pt x="2169879" y="51165"/>
                </a:lnTo>
                <a:lnTo>
                  <a:pt x="2214822" y="62887"/>
                </a:lnTo>
                <a:lnTo>
                  <a:pt x="2259290" y="75755"/>
                </a:lnTo>
                <a:lnTo>
                  <a:pt x="2303267" y="89752"/>
                </a:lnTo>
                <a:lnTo>
                  <a:pt x="2346735" y="104861"/>
                </a:lnTo>
                <a:lnTo>
                  <a:pt x="2389679" y="121066"/>
                </a:lnTo>
                <a:lnTo>
                  <a:pt x="2432080" y="138350"/>
                </a:lnTo>
                <a:lnTo>
                  <a:pt x="2473923" y="156695"/>
                </a:lnTo>
                <a:lnTo>
                  <a:pt x="2515191" y="176086"/>
                </a:lnTo>
                <a:lnTo>
                  <a:pt x="2555867" y="196505"/>
                </a:lnTo>
                <a:lnTo>
                  <a:pt x="2595934" y="217936"/>
                </a:lnTo>
                <a:lnTo>
                  <a:pt x="2635375" y="240361"/>
                </a:lnTo>
                <a:lnTo>
                  <a:pt x="2674174" y="263765"/>
                </a:lnTo>
                <a:lnTo>
                  <a:pt x="2712313" y="288130"/>
                </a:lnTo>
                <a:lnTo>
                  <a:pt x="2749777" y="313439"/>
                </a:lnTo>
                <a:lnTo>
                  <a:pt x="2786548" y="339676"/>
                </a:lnTo>
                <a:lnTo>
                  <a:pt x="2822609" y="366824"/>
                </a:lnTo>
                <a:lnTo>
                  <a:pt x="2857944" y="394867"/>
                </a:lnTo>
                <a:lnTo>
                  <a:pt x="2892535" y="423786"/>
                </a:lnTo>
                <a:lnTo>
                  <a:pt x="2926367" y="453566"/>
                </a:lnTo>
                <a:lnTo>
                  <a:pt x="2959422" y="484190"/>
                </a:lnTo>
                <a:lnTo>
                  <a:pt x="2991683" y="515641"/>
                </a:lnTo>
                <a:lnTo>
                  <a:pt x="3023135" y="547902"/>
                </a:lnTo>
                <a:lnTo>
                  <a:pt x="3053759" y="580957"/>
                </a:lnTo>
                <a:lnTo>
                  <a:pt x="3083539" y="614788"/>
                </a:lnTo>
                <a:lnTo>
                  <a:pt x="3112459" y="649379"/>
                </a:lnTo>
                <a:lnTo>
                  <a:pt x="3140502" y="684713"/>
                </a:lnTo>
                <a:lnTo>
                  <a:pt x="3167650" y="720774"/>
                </a:lnTo>
                <a:lnTo>
                  <a:pt x="3193887" y="757544"/>
                </a:lnTo>
                <a:lnTo>
                  <a:pt x="3219197" y="795007"/>
                </a:lnTo>
                <a:lnTo>
                  <a:pt x="3243562" y="833146"/>
                </a:lnTo>
                <a:lnTo>
                  <a:pt x="3266966" y="871944"/>
                </a:lnTo>
                <a:lnTo>
                  <a:pt x="3289392" y="911385"/>
                </a:lnTo>
                <a:lnTo>
                  <a:pt x="3310822" y="951451"/>
                </a:lnTo>
                <a:lnTo>
                  <a:pt x="3331242" y="992126"/>
                </a:lnTo>
                <a:lnTo>
                  <a:pt x="3350633" y="1033393"/>
                </a:lnTo>
                <a:lnTo>
                  <a:pt x="3368978" y="1075235"/>
                </a:lnTo>
                <a:lnTo>
                  <a:pt x="3386262" y="1117636"/>
                </a:lnTo>
                <a:lnTo>
                  <a:pt x="3402467" y="1160579"/>
                </a:lnTo>
                <a:lnTo>
                  <a:pt x="3417576" y="1204046"/>
                </a:lnTo>
                <a:lnTo>
                  <a:pt x="3431573" y="1248022"/>
                </a:lnTo>
                <a:lnTo>
                  <a:pt x="3444441" y="1292489"/>
                </a:lnTo>
                <a:lnTo>
                  <a:pt x="3456163" y="1337431"/>
                </a:lnTo>
                <a:lnTo>
                  <a:pt x="3466723" y="1382830"/>
                </a:lnTo>
                <a:lnTo>
                  <a:pt x="3476103" y="1428671"/>
                </a:lnTo>
                <a:lnTo>
                  <a:pt x="3484287" y="1474935"/>
                </a:lnTo>
                <a:lnTo>
                  <a:pt x="3491257" y="1521608"/>
                </a:lnTo>
                <a:lnTo>
                  <a:pt x="3493609" y="1540885"/>
                </a:lnTo>
                <a:close/>
              </a:path>
            </a:pathLst>
          </a:custGeom>
          <a:solidFill>
            <a:srgbClr val="DDBC8A"/>
          </a:solidFill>
        </p:spPr>
        <p:txBody>
          <a:bodyPr wrap="square" lIns="0" tIns="0" rIns="0" bIns="0" rtlCol="0"/>
          <a:lstStyle/>
          <a:p>
            <a:endParaRPr/>
          </a:p>
        </p:txBody>
      </p:sp>
      <p:sp>
        <p:nvSpPr>
          <p:cNvPr id="6" name="object 6"/>
          <p:cNvSpPr/>
          <p:nvPr/>
        </p:nvSpPr>
        <p:spPr>
          <a:xfrm>
            <a:off x="10986607" y="9258300"/>
            <a:ext cx="7301865" cy="38100"/>
          </a:xfrm>
          <a:custGeom>
            <a:avLst/>
            <a:gdLst/>
            <a:ahLst/>
            <a:cxnLst/>
            <a:rect l="l" t="t" r="r" b="b"/>
            <a:pathLst>
              <a:path w="7301865" h="38100">
                <a:moveTo>
                  <a:pt x="0" y="0"/>
                </a:moveTo>
                <a:lnTo>
                  <a:pt x="7301391" y="0"/>
                </a:lnTo>
                <a:lnTo>
                  <a:pt x="7301391" y="38100"/>
                </a:lnTo>
                <a:lnTo>
                  <a:pt x="0" y="38100"/>
                </a:lnTo>
                <a:lnTo>
                  <a:pt x="0" y="0"/>
                </a:lnTo>
                <a:close/>
              </a:path>
            </a:pathLst>
          </a:custGeom>
          <a:solidFill>
            <a:srgbClr val="957D54"/>
          </a:solidFill>
        </p:spPr>
        <p:txBody>
          <a:bodyPr wrap="square" lIns="0" tIns="0" rIns="0" bIns="0" rtlCol="0"/>
          <a:lstStyle/>
          <a:p>
            <a:endParaRPr/>
          </a:p>
        </p:txBody>
      </p:sp>
      <p:sp>
        <p:nvSpPr>
          <p:cNvPr id="8" name="TextBox 7">
            <a:extLst>
              <a:ext uri="{FF2B5EF4-FFF2-40B4-BE49-F238E27FC236}">
                <a16:creationId xmlns:a16="http://schemas.microsoft.com/office/drawing/2014/main" id="{E4F0229B-DF9A-72D4-0457-DCDA29B9513A}"/>
              </a:ext>
            </a:extLst>
          </p:cNvPr>
          <p:cNvSpPr txBox="1"/>
          <p:nvPr/>
        </p:nvSpPr>
        <p:spPr>
          <a:xfrm>
            <a:off x="2237406" y="3792852"/>
            <a:ext cx="2258394" cy="707886"/>
          </a:xfrm>
          <a:prstGeom prst="rect">
            <a:avLst/>
          </a:prstGeom>
          <a:noFill/>
        </p:spPr>
        <p:txBody>
          <a:bodyPr wrap="square" rtlCol="0">
            <a:spAutoFit/>
          </a:bodyPr>
          <a:lstStyle/>
          <a:p>
            <a:r>
              <a:rPr lang="vi-VN" sz="4000" dirty="0">
                <a:solidFill>
                  <a:schemeClr val="accent4"/>
                </a:solidFill>
                <a:latin typeface="+mj-lt"/>
              </a:rPr>
              <a:t>ĐỀ TÀI :</a:t>
            </a:r>
            <a:r>
              <a:rPr lang="vi-VN" sz="4000" dirty="0">
                <a:latin typeface="+mj-lt"/>
              </a:rPr>
              <a:t> </a:t>
            </a:r>
            <a:endParaRPr lang="en-US" sz="4000" dirty="0">
              <a:latin typeface="+mj-lt"/>
            </a:endParaRPr>
          </a:p>
        </p:txBody>
      </p:sp>
      <p:sp>
        <p:nvSpPr>
          <p:cNvPr id="9" name="TextBox 8">
            <a:extLst>
              <a:ext uri="{FF2B5EF4-FFF2-40B4-BE49-F238E27FC236}">
                <a16:creationId xmlns:a16="http://schemas.microsoft.com/office/drawing/2014/main" id="{418B674F-601F-950A-5FDA-285612122A0A}"/>
              </a:ext>
            </a:extLst>
          </p:cNvPr>
          <p:cNvSpPr txBox="1"/>
          <p:nvPr/>
        </p:nvSpPr>
        <p:spPr>
          <a:xfrm>
            <a:off x="6096000" y="2429575"/>
            <a:ext cx="7564685" cy="707886"/>
          </a:xfrm>
          <a:prstGeom prst="rect">
            <a:avLst/>
          </a:prstGeom>
          <a:noFill/>
        </p:spPr>
        <p:txBody>
          <a:bodyPr wrap="square" rtlCol="0">
            <a:spAutoFit/>
          </a:bodyPr>
          <a:lstStyle/>
          <a:p>
            <a:r>
              <a:rPr lang="vi-VN" sz="4000" b="1" dirty="0">
                <a:solidFill>
                  <a:schemeClr val="accent2"/>
                </a:solidFill>
                <a:latin typeface="+mj-lt"/>
              </a:rPr>
              <a:t>Công Nghệ Phần Mềm</a:t>
            </a:r>
            <a:endParaRPr lang="en-US" sz="4000" b="1" dirty="0">
              <a:solidFill>
                <a:schemeClr val="accent2"/>
              </a:solidFill>
              <a:latin typeface="+mj-lt"/>
            </a:endParaRPr>
          </a:p>
        </p:txBody>
      </p:sp>
      <p:sp>
        <p:nvSpPr>
          <p:cNvPr id="12" name="TextBox 11">
            <a:extLst>
              <a:ext uri="{FF2B5EF4-FFF2-40B4-BE49-F238E27FC236}">
                <a16:creationId xmlns:a16="http://schemas.microsoft.com/office/drawing/2014/main" id="{E9AE383D-A566-A8EC-9E4F-2A0111539225}"/>
              </a:ext>
            </a:extLst>
          </p:cNvPr>
          <p:cNvSpPr txBox="1"/>
          <p:nvPr/>
        </p:nvSpPr>
        <p:spPr>
          <a:xfrm>
            <a:off x="2265115" y="5280103"/>
            <a:ext cx="4010521" cy="830997"/>
          </a:xfrm>
          <a:prstGeom prst="rect">
            <a:avLst/>
          </a:prstGeom>
          <a:noFill/>
        </p:spPr>
        <p:txBody>
          <a:bodyPr wrap="none" rtlCol="0">
            <a:spAutoFit/>
          </a:bodyPr>
          <a:lstStyle/>
          <a:p>
            <a:r>
              <a:rPr lang="vi-VN" sz="3000" dirty="0">
                <a:solidFill>
                  <a:schemeClr val="accent6">
                    <a:lumMod val="75000"/>
                  </a:schemeClr>
                </a:solidFill>
                <a:latin typeface="+mj-lt"/>
              </a:rPr>
              <a:t>THÀNH VIÊN NHÓM :</a:t>
            </a:r>
          </a:p>
          <a:p>
            <a:endParaRPr lang="en-US" dirty="0"/>
          </a:p>
        </p:txBody>
      </p:sp>
      <p:sp>
        <p:nvSpPr>
          <p:cNvPr id="13" name="TextBox 12">
            <a:extLst>
              <a:ext uri="{FF2B5EF4-FFF2-40B4-BE49-F238E27FC236}">
                <a16:creationId xmlns:a16="http://schemas.microsoft.com/office/drawing/2014/main" id="{B7B81A92-E8D9-3EB9-141C-7D8AF3E63957}"/>
              </a:ext>
            </a:extLst>
          </p:cNvPr>
          <p:cNvSpPr txBox="1"/>
          <p:nvPr/>
        </p:nvSpPr>
        <p:spPr>
          <a:xfrm>
            <a:off x="4523509" y="5914969"/>
            <a:ext cx="8740278" cy="2400657"/>
          </a:xfrm>
          <a:prstGeom prst="rect">
            <a:avLst/>
          </a:prstGeom>
          <a:noFill/>
        </p:spPr>
        <p:txBody>
          <a:bodyPr wrap="none" rtlCol="0">
            <a:spAutoFit/>
          </a:bodyPr>
          <a:lstStyle/>
          <a:p>
            <a:r>
              <a:rPr lang="vi-VN" sz="3000" dirty="0">
                <a:latin typeface="+mj-lt"/>
              </a:rPr>
              <a:t>Nguyễn Đỗ Khoàng Khang       Mssv : 2024802010427</a:t>
            </a:r>
          </a:p>
          <a:p>
            <a:r>
              <a:rPr lang="vi-VN" sz="3000" dirty="0">
                <a:latin typeface="+mj-lt"/>
              </a:rPr>
              <a:t>Doãn Văn Trường                      Mssv : 2024802010326</a:t>
            </a:r>
          </a:p>
          <a:p>
            <a:r>
              <a:rPr lang="vi-VN" sz="3000" dirty="0">
                <a:latin typeface="+mj-lt"/>
              </a:rPr>
              <a:t>Lâm Văn Dương                        Mssv : 2024802010396</a:t>
            </a:r>
          </a:p>
          <a:p>
            <a:r>
              <a:rPr lang="vi-VN" sz="3000" dirty="0">
                <a:latin typeface="+mj-lt"/>
              </a:rPr>
              <a:t>Nguyễn Quang Trường              Mssv : 2024802010068</a:t>
            </a:r>
          </a:p>
          <a:p>
            <a:r>
              <a:rPr lang="vi-VN" sz="3000" dirty="0">
                <a:latin typeface="+mj-lt"/>
              </a:rPr>
              <a:t>Hoàng Phan Thủy Dương          Mssv : 2024802010040</a:t>
            </a:r>
            <a:endParaRPr lang="en-US" sz="3000" dirty="0">
              <a:latin typeface="+mj-lt"/>
            </a:endParaRPr>
          </a:p>
        </p:txBody>
      </p:sp>
      <p:sp>
        <p:nvSpPr>
          <p:cNvPr id="15" name="TextBox 14">
            <a:extLst>
              <a:ext uri="{FF2B5EF4-FFF2-40B4-BE49-F238E27FC236}">
                <a16:creationId xmlns:a16="http://schemas.microsoft.com/office/drawing/2014/main" id="{7AF4971A-C71E-73C7-5790-D34ED69E9351}"/>
              </a:ext>
            </a:extLst>
          </p:cNvPr>
          <p:cNvSpPr txBox="1"/>
          <p:nvPr/>
        </p:nvSpPr>
        <p:spPr>
          <a:xfrm>
            <a:off x="7315200" y="3137461"/>
            <a:ext cx="2393604" cy="707886"/>
          </a:xfrm>
          <a:prstGeom prst="rect">
            <a:avLst/>
          </a:prstGeom>
          <a:noFill/>
        </p:spPr>
        <p:txBody>
          <a:bodyPr wrap="none" rtlCol="0">
            <a:spAutoFit/>
          </a:bodyPr>
          <a:lstStyle/>
          <a:p>
            <a:r>
              <a:rPr lang="vi-VN" sz="4000" dirty="0">
                <a:solidFill>
                  <a:schemeClr val="tx2">
                    <a:lumMod val="60000"/>
                    <a:lumOff val="40000"/>
                  </a:schemeClr>
                </a:solidFill>
                <a:latin typeface="+mj-lt"/>
              </a:rPr>
              <a:t>NHÓM 12</a:t>
            </a:r>
            <a:endParaRPr lang="en-US" sz="4000" dirty="0">
              <a:solidFill>
                <a:schemeClr val="tx2">
                  <a:lumMod val="60000"/>
                  <a:lumOff val="40000"/>
                </a:schemeClr>
              </a:solidFill>
              <a:latin typeface="+mj-lt"/>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80666" y="9258300"/>
            <a:ext cx="8506460" cy="0"/>
          </a:xfrm>
          <a:custGeom>
            <a:avLst/>
            <a:gdLst/>
            <a:ahLst/>
            <a:cxnLst/>
            <a:rect l="l" t="t" r="r" b="b"/>
            <a:pathLst>
              <a:path w="8506460">
                <a:moveTo>
                  <a:pt x="0" y="0"/>
                </a:moveTo>
                <a:lnTo>
                  <a:pt x="8505841" y="0"/>
                </a:lnTo>
              </a:path>
            </a:pathLst>
          </a:custGeom>
          <a:ln w="38100">
            <a:solidFill>
              <a:srgbClr val="957D54"/>
            </a:solidFill>
          </a:ln>
        </p:spPr>
        <p:txBody>
          <a:bodyPr wrap="square" lIns="0" tIns="0" rIns="0" bIns="0" rtlCol="0"/>
          <a:lstStyle/>
          <a:p>
            <a:endParaRPr/>
          </a:p>
        </p:txBody>
      </p:sp>
      <p:sp>
        <p:nvSpPr>
          <p:cNvPr id="3" name="object 3"/>
          <p:cNvSpPr txBox="1"/>
          <p:nvPr/>
        </p:nvSpPr>
        <p:spPr>
          <a:xfrm>
            <a:off x="8951066" y="9009101"/>
            <a:ext cx="386080" cy="452120"/>
          </a:xfrm>
          <a:prstGeom prst="rect">
            <a:avLst/>
          </a:prstGeom>
        </p:spPr>
        <p:txBody>
          <a:bodyPr vert="horz" wrap="square" lIns="0" tIns="12700" rIns="0" bIns="0" rtlCol="0">
            <a:spAutoFit/>
          </a:bodyPr>
          <a:lstStyle/>
          <a:p>
            <a:pPr marL="12700">
              <a:lnSpc>
                <a:spcPct val="100000"/>
              </a:lnSpc>
              <a:spcBef>
                <a:spcPts val="100"/>
              </a:spcBef>
            </a:pPr>
            <a:r>
              <a:rPr sz="2800" spc="75" dirty="0">
                <a:solidFill>
                  <a:srgbClr val="957D54"/>
                </a:solidFill>
                <a:latin typeface="Arial"/>
                <a:cs typeface="Arial"/>
              </a:rPr>
              <a:t>0</a:t>
            </a:r>
            <a:r>
              <a:rPr sz="2800" spc="-360" dirty="0">
                <a:solidFill>
                  <a:srgbClr val="957D54"/>
                </a:solidFill>
                <a:latin typeface="Arial"/>
                <a:cs typeface="Arial"/>
              </a:rPr>
              <a:t>1</a:t>
            </a:r>
            <a:endParaRPr sz="2800">
              <a:latin typeface="Arial"/>
              <a:cs typeface="Arial"/>
            </a:endParaRPr>
          </a:p>
        </p:txBody>
      </p:sp>
      <p:sp>
        <p:nvSpPr>
          <p:cNvPr id="4" name="object 4"/>
          <p:cNvSpPr/>
          <p:nvPr/>
        </p:nvSpPr>
        <p:spPr>
          <a:xfrm>
            <a:off x="58478" y="9277350"/>
            <a:ext cx="8506460" cy="0"/>
          </a:xfrm>
          <a:custGeom>
            <a:avLst/>
            <a:gdLst/>
            <a:ahLst/>
            <a:cxnLst/>
            <a:rect l="l" t="t" r="r" b="b"/>
            <a:pathLst>
              <a:path w="8506460">
                <a:moveTo>
                  <a:pt x="0" y="0"/>
                </a:moveTo>
                <a:lnTo>
                  <a:pt x="8505841" y="0"/>
                </a:lnTo>
              </a:path>
            </a:pathLst>
          </a:custGeom>
          <a:ln w="38100">
            <a:solidFill>
              <a:srgbClr val="957D54"/>
            </a:solidFill>
          </a:ln>
        </p:spPr>
        <p:txBody>
          <a:bodyPr wrap="square" lIns="0" tIns="0" rIns="0" bIns="0" rtlCol="0"/>
          <a:lstStyle/>
          <a:p>
            <a:endParaRPr/>
          </a:p>
        </p:txBody>
      </p:sp>
      <p:sp>
        <p:nvSpPr>
          <p:cNvPr id="5" name="object 5"/>
          <p:cNvSpPr/>
          <p:nvPr/>
        </p:nvSpPr>
        <p:spPr>
          <a:xfrm>
            <a:off x="16675425" y="5850513"/>
            <a:ext cx="1612900" cy="2712720"/>
          </a:xfrm>
          <a:custGeom>
            <a:avLst/>
            <a:gdLst/>
            <a:ahLst/>
            <a:cxnLst/>
            <a:rect l="l" t="t" r="r" b="b"/>
            <a:pathLst>
              <a:path w="1612900" h="2712720">
                <a:moveTo>
                  <a:pt x="1405008" y="855"/>
                </a:moveTo>
                <a:lnTo>
                  <a:pt x="1307712" y="855"/>
                </a:lnTo>
                <a:lnTo>
                  <a:pt x="1356345" y="0"/>
                </a:lnTo>
                <a:lnTo>
                  <a:pt x="1405008" y="855"/>
                </a:lnTo>
                <a:close/>
              </a:path>
              <a:path w="1612900" h="2712720">
                <a:moveTo>
                  <a:pt x="1356359" y="2712719"/>
                </a:moveTo>
                <a:lnTo>
                  <a:pt x="1307712" y="2711863"/>
                </a:lnTo>
                <a:lnTo>
                  <a:pt x="1259496" y="2709314"/>
                </a:lnTo>
                <a:lnTo>
                  <a:pt x="1211739" y="2705100"/>
                </a:lnTo>
                <a:lnTo>
                  <a:pt x="1164470" y="2699250"/>
                </a:lnTo>
                <a:lnTo>
                  <a:pt x="1117718" y="2691793"/>
                </a:lnTo>
                <a:lnTo>
                  <a:pt x="1071512" y="2682758"/>
                </a:lnTo>
                <a:lnTo>
                  <a:pt x="1025880" y="2672173"/>
                </a:lnTo>
                <a:lnTo>
                  <a:pt x="980851" y="2660067"/>
                </a:lnTo>
                <a:lnTo>
                  <a:pt x="936453" y="2646468"/>
                </a:lnTo>
                <a:lnTo>
                  <a:pt x="892716" y="2631406"/>
                </a:lnTo>
                <a:lnTo>
                  <a:pt x="849668" y="2614909"/>
                </a:lnTo>
                <a:lnTo>
                  <a:pt x="807337" y="2597005"/>
                </a:lnTo>
                <a:lnTo>
                  <a:pt x="765753" y="2577724"/>
                </a:lnTo>
                <a:lnTo>
                  <a:pt x="724944" y="2557094"/>
                </a:lnTo>
                <a:lnTo>
                  <a:pt x="684939" y="2535144"/>
                </a:lnTo>
                <a:lnTo>
                  <a:pt x="645766" y="2511902"/>
                </a:lnTo>
                <a:lnTo>
                  <a:pt x="607454" y="2487397"/>
                </a:lnTo>
                <a:lnTo>
                  <a:pt x="570032" y="2461658"/>
                </a:lnTo>
                <a:lnTo>
                  <a:pt x="533529" y="2434714"/>
                </a:lnTo>
                <a:lnTo>
                  <a:pt x="497973" y="2406592"/>
                </a:lnTo>
                <a:lnTo>
                  <a:pt x="463393" y="2377323"/>
                </a:lnTo>
                <a:lnTo>
                  <a:pt x="429817" y="2346934"/>
                </a:lnTo>
                <a:lnTo>
                  <a:pt x="397275" y="2315454"/>
                </a:lnTo>
                <a:lnTo>
                  <a:pt x="365795" y="2282913"/>
                </a:lnTo>
                <a:lnTo>
                  <a:pt x="335406" y="2249338"/>
                </a:lnTo>
                <a:lnTo>
                  <a:pt x="306136" y="2214758"/>
                </a:lnTo>
                <a:lnTo>
                  <a:pt x="278014" y="2179202"/>
                </a:lnTo>
                <a:lnTo>
                  <a:pt x="251069" y="2142699"/>
                </a:lnTo>
                <a:lnTo>
                  <a:pt x="225329" y="2105277"/>
                </a:lnTo>
                <a:lnTo>
                  <a:pt x="200824" y="2066966"/>
                </a:lnTo>
                <a:lnTo>
                  <a:pt x="177581" y="2027793"/>
                </a:lnTo>
                <a:lnTo>
                  <a:pt x="155630" y="1987788"/>
                </a:lnTo>
                <a:lnTo>
                  <a:pt x="134999" y="1946978"/>
                </a:lnTo>
                <a:lnTo>
                  <a:pt x="115717" y="1905394"/>
                </a:lnTo>
                <a:lnTo>
                  <a:pt x="97813" y="1863063"/>
                </a:lnTo>
                <a:lnTo>
                  <a:pt x="81315" y="1820014"/>
                </a:lnTo>
                <a:lnTo>
                  <a:pt x="66253" y="1776276"/>
                </a:lnTo>
                <a:lnTo>
                  <a:pt x="52654" y="1731878"/>
                </a:lnTo>
                <a:lnTo>
                  <a:pt x="40547" y="1686848"/>
                </a:lnTo>
                <a:lnTo>
                  <a:pt x="29962" y="1641215"/>
                </a:lnTo>
                <a:lnTo>
                  <a:pt x="20926" y="1595008"/>
                </a:lnTo>
                <a:lnTo>
                  <a:pt x="13469" y="1548255"/>
                </a:lnTo>
                <a:lnTo>
                  <a:pt x="7619" y="1500984"/>
                </a:lnTo>
                <a:lnTo>
                  <a:pt x="3405" y="1453226"/>
                </a:lnTo>
                <a:lnTo>
                  <a:pt x="855" y="1405008"/>
                </a:lnTo>
                <a:lnTo>
                  <a:pt x="0" y="1356392"/>
                </a:lnTo>
                <a:lnTo>
                  <a:pt x="855" y="1307710"/>
                </a:lnTo>
                <a:lnTo>
                  <a:pt x="3405" y="1259492"/>
                </a:lnTo>
                <a:lnTo>
                  <a:pt x="7619" y="1211734"/>
                </a:lnTo>
                <a:lnTo>
                  <a:pt x="13469" y="1164464"/>
                </a:lnTo>
                <a:lnTo>
                  <a:pt x="20926" y="1117711"/>
                </a:lnTo>
                <a:lnTo>
                  <a:pt x="29962" y="1071503"/>
                </a:lnTo>
                <a:lnTo>
                  <a:pt x="40547" y="1025870"/>
                </a:lnTo>
                <a:lnTo>
                  <a:pt x="52654" y="980840"/>
                </a:lnTo>
                <a:lnTo>
                  <a:pt x="66253" y="936442"/>
                </a:lnTo>
                <a:lnTo>
                  <a:pt x="81315" y="892704"/>
                </a:lnTo>
                <a:lnTo>
                  <a:pt x="97813" y="849655"/>
                </a:lnTo>
                <a:lnTo>
                  <a:pt x="115717" y="807325"/>
                </a:lnTo>
                <a:lnTo>
                  <a:pt x="134999" y="765740"/>
                </a:lnTo>
                <a:lnTo>
                  <a:pt x="155630" y="724931"/>
                </a:lnTo>
                <a:lnTo>
                  <a:pt x="177581" y="684925"/>
                </a:lnTo>
                <a:lnTo>
                  <a:pt x="200824" y="645753"/>
                </a:lnTo>
                <a:lnTo>
                  <a:pt x="225329" y="607441"/>
                </a:lnTo>
                <a:lnTo>
                  <a:pt x="251069" y="570019"/>
                </a:lnTo>
                <a:lnTo>
                  <a:pt x="278014" y="533516"/>
                </a:lnTo>
                <a:lnTo>
                  <a:pt x="306136" y="497961"/>
                </a:lnTo>
                <a:lnTo>
                  <a:pt x="335406" y="463381"/>
                </a:lnTo>
                <a:lnTo>
                  <a:pt x="365795" y="429806"/>
                </a:lnTo>
                <a:lnTo>
                  <a:pt x="397275" y="397264"/>
                </a:lnTo>
                <a:lnTo>
                  <a:pt x="429817" y="365785"/>
                </a:lnTo>
                <a:lnTo>
                  <a:pt x="463393" y="335396"/>
                </a:lnTo>
                <a:lnTo>
                  <a:pt x="497973" y="306126"/>
                </a:lnTo>
                <a:lnTo>
                  <a:pt x="533529" y="278005"/>
                </a:lnTo>
                <a:lnTo>
                  <a:pt x="570032" y="251060"/>
                </a:lnTo>
                <a:lnTo>
                  <a:pt x="607454" y="225321"/>
                </a:lnTo>
                <a:lnTo>
                  <a:pt x="645766" y="200817"/>
                </a:lnTo>
                <a:lnTo>
                  <a:pt x="684939" y="177575"/>
                </a:lnTo>
                <a:lnTo>
                  <a:pt x="724944" y="155624"/>
                </a:lnTo>
                <a:lnTo>
                  <a:pt x="765753" y="134994"/>
                </a:lnTo>
                <a:lnTo>
                  <a:pt x="807337" y="115713"/>
                </a:lnTo>
                <a:lnTo>
                  <a:pt x="849668" y="97810"/>
                </a:lnTo>
                <a:lnTo>
                  <a:pt x="892716" y="81312"/>
                </a:lnTo>
                <a:lnTo>
                  <a:pt x="936453" y="66250"/>
                </a:lnTo>
                <a:lnTo>
                  <a:pt x="980851" y="52652"/>
                </a:lnTo>
                <a:lnTo>
                  <a:pt x="1025880" y="40546"/>
                </a:lnTo>
                <a:lnTo>
                  <a:pt x="1071512" y="29960"/>
                </a:lnTo>
                <a:lnTo>
                  <a:pt x="1117718" y="20925"/>
                </a:lnTo>
                <a:lnTo>
                  <a:pt x="1164470" y="13468"/>
                </a:lnTo>
                <a:lnTo>
                  <a:pt x="1211739" y="7619"/>
                </a:lnTo>
                <a:lnTo>
                  <a:pt x="1259496" y="3405"/>
                </a:lnTo>
                <a:lnTo>
                  <a:pt x="1307712" y="855"/>
                </a:lnTo>
                <a:lnTo>
                  <a:pt x="1405008" y="855"/>
                </a:lnTo>
                <a:lnTo>
                  <a:pt x="1453226" y="3405"/>
                </a:lnTo>
                <a:lnTo>
                  <a:pt x="1500984" y="7619"/>
                </a:lnTo>
                <a:lnTo>
                  <a:pt x="1548254" y="13468"/>
                </a:lnTo>
                <a:lnTo>
                  <a:pt x="1595007" y="20925"/>
                </a:lnTo>
                <a:lnTo>
                  <a:pt x="1612574" y="24360"/>
                </a:lnTo>
                <a:lnTo>
                  <a:pt x="1612574" y="2688358"/>
                </a:lnTo>
                <a:lnTo>
                  <a:pt x="1548254" y="2699250"/>
                </a:lnTo>
                <a:lnTo>
                  <a:pt x="1500984" y="2705100"/>
                </a:lnTo>
                <a:lnTo>
                  <a:pt x="1453226" y="2709314"/>
                </a:lnTo>
                <a:lnTo>
                  <a:pt x="1405008" y="2711863"/>
                </a:lnTo>
                <a:lnTo>
                  <a:pt x="1356359" y="2712719"/>
                </a:lnTo>
                <a:close/>
              </a:path>
            </a:pathLst>
          </a:custGeom>
          <a:solidFill>
            <a:srgbClr val="957D54"/>
          </a:solidFill>
        </p:spPr>
        <p:txBody>
          <a:bodyPr wrap="square" lIns="0" tIns="0" rIns="0" bIns="0" rtlCol="0"/>
          <a:lstStyle/>
          <a:p>
            <a:endParaRPr/>
          </a:p>
        </p:txBody>
      </p:sp>
      <p:sp>
        <p:nvSpPr>
          <p:cNvPr id="6" name="object 6"/>
          <p:cNvSpPr/>
          <p:nvPr/>
        </p:nvSpPr>
        <p:spPr>
          <a:xfrm>
            <a:off x="0" y="0"/>
            <a:ext cx="2789555" cy="2591435"/>
          </a:xfrm>
          <a:custGeom>
            <a:avLst/>
            <a:gdLst/>
            <a:ahLst/>
            <a:cxnLst/>
            <a:rect l="l" t="t" r="r" b="b"/>
            <a:pathLst>
              <a:path w="2789555" h="2591435">
                <a:moveTo>
                  <a:pt x="1028699" y="2590820"/>
                </a:moveTo>
                <a:lnTo>
                  <a:pt x="980240" y="2590166"/>
                </a:lnTo>
                <a:lnTo>
                  <a:pt x="932105" y="2588215"/>
                </a:lnTo>
                <a:lnTo>
                  <a:pt x="884309" y="2584984"/>
                </a:lnTo>
                <a:lnTo>
                  <a:pt x="836871" y="2580489"/>
                </a:lnTo>
                <a:lnTo>
                  <a:pt x="789807" y="2574748"/>
                </a:lnTo>
                <a:lnTo>
                  <a:pt x="743134" y="2567778"/>
                </a:lnTo>
                <a:lnTo>
                  <a:pt x="696868" y="2559594"/>
                </a:lnTo>
                <a:lnTo>
                  <a:pt x="651027" y="2550214"/>
                </a:lnTo>
                <a:lnTo>
                  <a:pt x="605626" y="2539655"/>
                </a:lnTo>
                <a:lnTo>
                  <a:pt x="560684" y="2527932"/>
                </a:lnTo>
                <a:lnTo>
                  <a:pt x="516216" y="2515065"/>
                </a:lnTo>
                <a:lnTo>
                  <a:pt x="472239" y="2501068"/>
                </a:lnTo>
                <a:lnTo>
                  <a:pt x="428771" y="2485958"/>
                </a:lnTo>
                <a:lnTo>
                  <a:pt x="385827" y="2469753"/>
                </a:lnTo>
                <a:lnTo>
                  <a:pt x="343426" y="2452470"/>
                </a:lnTo>
                <a:lnTo>
                  <a:pt x="301583" y="2434124"/>
                </a:lnTo>
                <a:lnTo>
                  <a:pt x="260315" y="2414733"/>
                </a:lnTo>
                <a:lnTo>
                  <a:pt x="219639" y="2394314"/>
                </a:lnTo>
                <a:lnTo>
                  <a:pt x="179573" y="2372883"/>
                </a:lnTo>
                <a:lnTo>
                  <a:pt x="140132" y="2350458"/>
                </a:lnTo>
                <a:lnTo>
                  <a:pt x="101333" y="2327054"/>
                </a:lnTo>
                <a:lnTo>
                  <a:pt x="63194" y="2302689"/>
                </a:lnTo>
                <a:lnTo>
                  <a:pt x="25730" y="2277379"/>
                </a:lnTo>
                <a:lnTo>
                  <a:pt x="0" y="2259020"/>
                </a:lnTo>
                <a:lnTo>
                  <a:pt x="0" y="0"/>
                </a:lnTo>
                <a:lnTo>
                  <a:pt x="2581351" y="0"/>
                </a:lnTo>
                <a:lnTo>
                  <a:pt x="2592712" y="21240"/>
                </a:lnTo>
                <a:lnTo>
                  <a:pt x="2613131" y="61916"/>
                </a:lnTo>
                <a:lnTo>
                  <a:pt x="2632522" y="103184"/>
                </a:lnTo>
                <a:lnTo>
                  <a:pt x="2650868" y="145027"/>
                </a:lnTo>
                <a:lnTo>
                  <a:pt x="2668151" y="187429"/>
                </a:lnTo>
                <a:lnTo>
                  <a:pt x="2684356" y="230372"/>
                </a:lnTo>
                <a:lnTo>
                  <a:pt x="2699466" y="273840"/>
                </a:lnTo>
                <a:lnTo>
                  <a:pt x="2713463" y="317817"/>
                </a:lnTo>
                <a:lnTo>
                  <a:pt x="2726331" y="362285"/>
                </a:lnTo>
                <a:lnTo>
                  <a:pt x="2738053" y="407228"/>
                </a:lnTo>
                <a:lnTo>
                  <a:pt x="2748612" y="452628"/>
                </a:lnTo>
                <a:lnTo>
                  <a:pt x="2757992" y="498470"/>
                </a:lnTo>
                <a:lnTo>
                  <a:pt x="2766176" y="544736"/>
                </a:lnTo>
                <a:lnTo>
                  <a:pt x="2773146" y="591409"/>
                </a:lnTo>
                <a:lnTo>
                  <a:pt x="2778887" y="638473"/>
                </a:lnTo>
                <a:lnTo>
                  <a:pt x="2783382" y="685911"/>
                </a:lnTo>
                <a:lnTo>
                  <a:pt x="2786613" y="733706"/>
                </a:lnTo>
                <a:lnTo>
                  <a:pt x="2788564" y="781842"/>
                </a:lnTo>
                <a:lnTo>
                  <a:pt x="2789218" y="830301"/>
                </a:lnTo>
                <a:lnTo>
                  <a:pt x="2788564" y="878761"/>
                </a:lnTo>
                <a:lnTo>
                  <a:pt x="2786613" y="926896"/>
                </a:lnTo>
                <a:lnTo>
                  <a:pt x="2783382" y="974691"/>
                </a:lnTo>
                <a:lnTo>
                  <a:pt x="2778887" y="1022129"/>
                </a:lnTo>
                <a:lnTo>
                  <a:pt x="2773146" y="1069194"/>
                </a:lnTo>
                <a:lnTo>
                  <a:pt x="2766176" y="1115867"/>
                </a:lnTo>
                <a:lnTo>
                  <a:pt x="2757992" y="1162133"/>
                </a:lnTo>
                <a:lnTo>
                  <a:pt x="2748612" y="1207974"/>
                </a:lnTo>
                <a:lnTo>
                  <a:pt x="2738053" y="1253375"/>
                </a:lnTo>
                <a:lnTo>
                  <a:pt x="2726331" y="1298317"/>
                </a:lnTo>
                <a:lnTo>
                  <a:pt x="2713463" y="1342785"/>
                </a:lnTo>
                <a:lnTo>
                  <a:pt x="2699466" y="1386762"/>
                </a:lnTo>
                <a:lnTo>
                  <a:pt x="2684356" y="1430230"/>
                </a:lnTo>
                <a:lnTo>
                  <a:pt x="2668151" y="1473174"/>
                </a:lnTo>
                <a:lnTo>
                  <a:pt x="2650868" y="1515575"/>
                </a:lnTo>
                <a:lnTo>
                  <a:pt x="2632522" y="1557418"/>
                </a:lnTo>
                <a:lnTo>
                  <a:pt x="2613131" y="1598686"/>
                </a:lnTo>
                <a:lnTo>
                  <a:pt x="2592712" y="1639361"/>
                </a:lnTo>
                <a:lnTo>
                  <a:pt x="2571281" y="1679428"/>
                </a:lnTo>
                <a:lnTo>
                  <a:pt x="2548856" y="1718869"/>
                </a:lnTo>
                <a:lnTo>
                  <a:pt x="2525452" y="1757668"/>
                </a:lnTo>
                <a:lnTo>
                  <a:pt x="2501087" y="1795807"/>
                </a:lnTo>
                <a:lnTo>
                  <a:pt x="2475778" y="1833271"/>
                </a:lnTo>
                <a:lnTo>
                  <a:pt x="2449540" y="1870041"/>
                </a:lnTo>
                <a:lnTo>
                  <a:pt x="2422392" y="1906102"/>
                </a:lnTo>
                <a:lnTo>
                  <a:pt x="2394350" y="1941437"/>
                </a:lnTo>
                <a:lnTo>
                  <a:pt x="2365430" y="1976028"/>
                </a:lnTo>
                <a:lnTo>
                  <a:pt x="2335650" y="2009860"/>
                </a:lnTo>
                <a:lnTo>
                  <a:pt x="2305026" y="2042915"/>
                </a:lnTo>
                <a:lnTo>
                  <a:pt x="2273574" y="2075176"/>
                </a:lnTo>
                <a:lnTo>
                  <a:pt x="2241313" y="2106628"/>
                </a:lnTo>
                <a:lnTo>
                  <a:pt x="2208258" y="2137252"/>
                </a:lnTo>
                <a:lnTo>
                  <a:pt x="2174427" y="2167032"/>
                </a:lnTo>
                <a:lnTo>
                  <a:pt x="2139835" y="2195952"/>
                </a:lnTo>
                <a:lnTo>
                  <a:pt x="2104500" y="2223994"/>
                </a:lnTo>
                <a:lnTo>
                  <a:pt x="2068439" y="2251142"/>
                </a:lnTo>
                <a:lnTo>
                  <a:pt x="2031669" y="2277379"/>
                </a:lnTo>
                <a:lnTo>
                  <a:pt x="1994205" y="2302689"/>
                </a:lnTo>
                <a:lnTo>
                  <a:pt x="1956066" y="2327054"/>
                </a:lnTo>
                <a:lnTo>
                  <a:pt x="1917267" y="2350458"/>
                </a:lnTo>
                <a:lnTo>
                  <a:pt x="1877826" y="2372883"/>
                </a:lnTo>
                <a:lnTo>
                  <a:pt x="1837760" y="2394314"/>
                </a:lnTo>
                <a:lnTo>
                  <a:pt x="1797084" y="2414733"/>
                </a:lnTo>
                <a:lnTo>
                  <a:pt x="1755816" y="2434124"/>
                </a:lnTo>
                <a:lnTo>
                  <a:pt x="1713973" y="2452470"/>
                </a:lnTo>
                <a:lnTo>
                  <a:pt x="1671572" y="2469753"/>
                </a:lnTo>
                <a:lnTo>
                  <a:pt x="1628628" y="2485958"/>
                </a:lnTo>
                <a:lnTo>
                  <a:pt x="1585160" y="2501068"/>
                </a:lnTo>
                <a:lnTo>
                  <a:pt x="1541183" y="2515065"/>
                </a:lnTo>
                <a:lnTo>
                  <a:pt x="1496715" y="2527932"/>
                </a:lnTo>
                <a:lnTo>
                  <a:pt x="1451773" y="2539655"/>
                </a:lnTo>
                <a:lnTo>
                  <a:pt x="1406372" y="2550214"/>
                </a:lnTo>
                <a:lnTo>
                  <a:pt x="1360531" y="2559594"/>
                </a:lnTo>
                <a:lnTo>
                  <a:pt x="1314265" y="2567778"/>
                </a:lnTo>
                <a:lnTo>
                  <a:pt x="1267592" y="2574748"/>
                </a:lnTo>
                <a:lnTo>
                  <a:pt x="1220528" y="2580489"/>
                </a:lnTo>
                <a:lnTo>
                  <a:pt x="1173089" y="2584984"/>
                </a:lnTo>
                <a:lnTo>
                  <a:pt x="1125294" y="2588215"/>
                </a:lnTo>
                <a:lnTo>
                  <a:pt x="1077159" y="2590166"/>
                </a:lnTo>
                <a:lnTo>
                  <a:pt x="1028699" y="2590820"/>
                </a:lnTo>
                <a:close/>
              </a:path>
            </a:pathLst>
          </a:custGeom>
          <a:solidFill>
            <a:srgbClr val="DDBC8A"/>
          </a:solidFill>
        </p:spPr>
        <p:txBody>
          <a:bodyPr wrap="square" lIns="0" tIns="0" rIns="0" bIns="0" rtlCol="0"/>
          <a:lstStyle/>
          <a:p>
            <a:endParaRPr/>
          </a:p>
        </p:txBody>
      </p:sp>
      <p:sp>
        <p:nvSpPr>
          <p:cNvPr id="15" name="object 15"/>
          <p:cNvSpPr txBox="1">
            <a:spLocks noGrp="1"/>
          </p:cNvSpPr>
          <p:nvPr>
            <p:ph type="title"/>
          </p:nvPr>
        </p:nvSpPr>
        <p:spPr>
          <a:xfrm>
            <a:off x="6582150" y="1347034"/>
            <a:ext cx="4270375" cy="939103"/>
          </a:xfrm>
          <a:prstGeom prst="rect">
            <a:avLst/>
          </a:prstGeom>
        </p:spPr>
        <p:txBody>
          <a:bodyPr vert="horz" wrap="square" lIns="0" tIns="12700" rIns="0" bIns="0" rtlCol="0">
            <a:spAutoFit/>
          </a:bodyPr>
          <a:lstStyle/>
          <a:p>
            <a:pPr algn="ctr">
              <a:lnSpc>
                <a:spcPts val="8595"/>
              </a:lnSpc>
              <a:spcBef>
                <a:spcPts val="100"/>
              </a:spcBef>
            </a:pPr>
            <a:r>
              <a:rPr lang="vi-VN" sz="3000" dirty="0">
                <a:solidFill>
                  <a:schemeClr val="accent6">
                    <a:lumMod val="75000"/>
                  </a:schemeClr>
                </a:solidFill>
                <a:latin typeface="+mj-lt"/>
                <a:cs typeface="Arial"/>
              </a:rPr>
              <a:t>Bảng Phân Công</a:t>
            </a:r>
            <a:endParaRPr sz="3000" dirty="0">
              <a:solidFill>
                <a:schemeClr val="accent6">
                  <a:lumMod val="75000"/>
                </a:schemeClr>
              </a:solidFill>
              <a:latin typeface="+mj-lt"/>
              <a:cs typeface="Arial"/>
            </a:endParaRPr>
          </a:p>
        </p:txBody>
      </p:sp>
      <p:sp>
        <p:nvSpPr>
          <p:cNvPr id="16" name="object 7">
            <a:extLst>
              <a:ext uri="{FF2B5EF4-FFF2-40B4-BE49-F238E27FC236}">
                <a16:creationId xmlns:a16="http://schemas.microsoft.com/office/drawing/2014/main" id="{25DB5855-46D7-2C10-244F-957CA11D9F46}"/>
              </a:ext>
            </a:extLst>
          </p:cNvPr>
          <p:cNvSpPr/>
          <p:nvPr/>
        </p:nvSpPr>
        <p:spPr>
          <a:xfrm>
            <a:off x="3777325" y="3024214"/>
            <a:ext cx="4905376" cy="583233"/>
          </a:xfrm>
          <a:custGeom>
            <a:avLst/>
            <a:gdLst/>
            <a:ahLst/>
            <a:cxnLst/>
            <a:rect l="l" t="t" r="r" b="b"/>
            <a:pathLst>
              <a:path w="4905375" h="1133475">
                <a:moveTo>
                  <a:pt x="0" y="0"/>
                </a:moveTo>
                <a:lnTo>
                  <a:pt x="4904942" y="0"/>
                </a:lnTo>
                <a:lnTo>
                  <a:pt x="4904942" y="1133471"/>
                </a:lnTo>
                <a:lnTo>
                  <a:pt x="0" y="1133471"/>
                </a:lnTo>
                <a:lnTo>
                  <a:pt x="0" y="0"/>
                </a:lnTo>
              </a:path>
            </a:pathLst>
          </a:custGeom>
          <a:ln w="76257">
            <a:solidFill>
              <a:srgbClr val="957D54"/>
            </a:solidFill>
          </a:ln>
        </p:spPr>
        <p:txBody>
          <a:bodyPr wrap="square" lIns="0" tIns="0" rIns="0" bIns="0" rtlCol="0"/>
          <a:lstStyle/>
          <a:p>
            <a:endParaRPr/>
          </a:p>
        </p:txBody>
      </p:sp>
      <p:sp>
        <p:nvSpPr>
          <p:cNvPr id="17" name="object 7">
            <a:extLst>
              <a:ext uri="{FF2B5EF4-FFF2-40B4-BE49-F238E27FC236}">
                <a16:creationId xmlns:a16="http://schemas.microsoft.com/office/drawing/2014/main" id="{4117BA57-D24C-4A77-4F90-A370A026550F}"/>
              </a:ext>
            </a:extLst>
          </p:cNvPr>
          <p:cNvSpPr/>
          <p:nvPr/>
        </p:nvSpPr>
        <p:spPr>
          <a:xfrm>
            <a:off x="3811962" y="5500457"/>
            <a:ext cx="4905376" cy="583233"/>
          </a:xfrm>
          <a:custGeom>
            <a:avLst/>
            <a:gdLst/>
            <a:ahLst/>
            <a:cxnLst/>
            <a:rect l="l" t="t" r="r" b="b"/>
            <a:pathLst>
              <a:path w="4905375" h="1133475">
                <a:moveTo>
                  <a:pt x="0" y="0"/>
                </a:moveTo>
                <a:lnTo>
                  <a:pt x="4904942" y="0"/>
                </a:lnTo>
                <a:lnTo>
                  <a:pt x="4904942" y="1133471"/>
                </a:lnTo>
                <a:lnTo>
                  <a:pt x="0" y="1133471"/>
                </a:lnTo>
                <a:lnTo>
                  <a:pt x="0" y="0"/>
                </a:lnTo>
              </a:path>
            </a:pathLst>
          </a:custGeom>
          <a:ln w="76257">
            <a:solidFill>
              <a:srgbClr val="957D54"/>
            </a:solidFill>
          </a:ln>
        </p:spPr>
        <p:txBody>
          <a:bodyPr wrap="square" lIns="0" tIns="0" rIns="0" bIns="0" rtlCol="0"/>
          <a:lstStyle/>
          <a:p>
            <a:endParaRPr/>
          </a:p>
        </p:txBody>
      </p:sp>
      <p:sp>
        <p:nvSpPr>
          <p:cNvPr id="18" name="object 7">
            <a:extLst>
              <a:ext uri="{FF2B5EF4-FFF2-40B4-BE49-F238E27FC236}">
                <a16:creationId xmlns:a16="http://schemas.microsoft.com/office/drawing/2014/main" id="{BECCF00A-F9BE-B6C9-F4F6-4E80B1BCF5B9}"/>
              </a:ext>
            </a:extLst>
          </p:cNvPr>
          <p:cNvSpPr/>
          <p:nvPr/>
        </p:nvSpPr>
        <p:spPr>
          <a:xfrm>
            <a:off x="3777325" y="3661250"/>
            <a:ext cx="4905376" cy="583233"/>
          </a:xfrm>
          <a:custGeom>
            <a:avLst/>
            <a:gdLst/>
            <a:ahLst/>
            <a:cxnLst/>
            <a:rect l="l" t="t" r="r" b="b"/>
            <a:pathLst>
              <a:path w="4905375" h="1133475">
                <a:moveTo>
                  <a:pt x="0" y="0"/>
                </a:moveTo>
                <a:lnTo>
                  <a:pt x="4904942" y="0"/>
                </a:lnTo>
                <a:lnTo>
                  <a:pt x="4904942" y="1133471"/>
                </a:lnTo>
                <a:lnTo>
                  <a:pt x="0" y="1133471"/>
                </a:lnTo>
                <a:lnTo>
                  <a:pt x="0" y="0"/>
                </a:lnTo>
              </a:path>
            </a:pathLst>
          </a:custGeom>
          <a:ln w="76257">
            <a:solidFill>
              <a:srgbClr val="957D54"/>
            </a:solidFill>
          </a:ln>
        </p:spPr>
        <p:txBody>
          <a:bodyPr wrap="square" lIns="0" tIns="0" rIns="0" bIns="0" rtlCol="0"/>
          <a:lstStyle/>
          <a:p>
            <a:endParaRPr/>
          </a:p>
        </p:txBody>
      </p:sp>
      <p:sp>
        <p:nvSpPr>
          <p:cNvPr id="19" name="object 7">
            <a:extLst>
              <a:ext uri="{FF2B5EF4-FFF2-40B4-BE49-F238E27FC236}">
                <a16:creationId xmlns:a16="http://schemas.microsoft.com/office/drawing/2014/main" id="{EC91778C-CDFD-D9BB-EA6F-7E0361DAC72C}"/>
              </a:ext>
            </a:extLst>
          </p:cNvPr>
          <p:cNvSpPr/>
          <p:nvPr/>
        </p:nvSpPr>
        <p:spPr>
          <a:xfrm>
            <a:off x="3795712" y="4232194"/>
            <a:ext cx="4905376" cy="583233"/>
          </a:xfrm>
          <a:custGeom>
            <a:avLst/>
            <a:gdLst/>
            <a:ahLst/>
            <a:cxnLst/>
            <a:rect l="l" t="t" r="r" b="b"/>
            <a:pathLst>
              <a:path w="4905375" h="1133475">
                <a:moveTo>
                  <a:pt x="0" y="0"/>
                </a:moveTo>
                <a:lnTo>
                  <a:pt x="4904942" y="0"/>
                </a:lnTo>
                <a:lnTo>
                  <a:pt x="4904942" y="1133471"/>
                </a:lnTo>
                <a:lnTo>
                  <a:pt x="0" y="1133471"/>
                </a:lnTo>
                <a:lnTo>
                  <a:pt x="0" y="0"/>
                </a:lnTo>
              </a:path>
            </a:pathLst>
          </a:custGeom>
          <a:ln w="76257">
            <a:solidFill>
              <a:srgbClr val="957D54"/>
            </a:solidFill>
          </a:ln>
        </p:spPr>
        <p:txBody>
          <a:bodyPr wrap="square" lIns="0" tIns="0" rIns="0" bIns="0" rtlCol="0"/>
          <a:lstStyle/>
          <a:p>
            <a:endParaRPr/>
          </a:p>
        </p:txBody>
      </p:sp>
      <p:sp>
        <p:nvSpPr>
          <p:cNvPr id="20" name="object 7">
            <a:extLst>
              <a:ext uri="{FF2B5EF4-FFF2-40B4-BE49-F238E27FC236}">
                <a16:creationId xmlns:a16="http://schemas.microsoft.com/office/drawing/2014/main" id="{129D618B-FB21-D487-9C0D-0BD10C27B5D6}"/>
              </a:ext>
            </a:extLst>
          </p:cNvPr>
          <p:cNvSpPr/>
          <p:nvPr/>
        </p:nvSpPr>
        <p:spPr>
          <a:xfrm>
            <a:off x="3798107" y="4872470"/>
            <a:ext cx="4905376" cy="583233"/>
          </a:xfrm>
          <a:custGeom>
            <a:avLst/>
            <a:gdLst/>
            <a:ahLst/>
            <a:cxnLst/>
            <a:rect l="l" t="t" r="r" b="b"/>
            <a:pathLst>
              <a:path w="4905375" h="1133475">
                <a:moveTo>
                  <a:pt x="0" y="0"/>
                </a:moveTo>
                <a:lnTo>
                  <a:pt x="4904942" y="0"/>
                </a:lnTo>
                <a:lnTo>
                  <a:pt x="4904942" y="1133471"/>
                </a:lnTo>
                <a:lnTo>
                  <a:pt x="0" y="1133471"/>
                </a:lnTo>
                <a:lnTo>
                  <a:pt x="0" y="0"/>
                </a:lnTo>
              </a:path>
            </a:pathLst>
          </a:custGeom>
          <a:ln w="76257">
            <a:solidFill>
              <a:srgbClr val="957D54"/>
            </a:solidFill>
          </a:ln>
        </p:spPr>
        <p:txBody>
          <a:bodyPr wrap="square" lIns="0" tIns="0" rIns="0" bIns="0" rtlCol="0"/>
          <a:lstStyle/>
          <a:p>
            <a:endParaRPr/>
          </a:p>
        </p:txBody>
      </p:sp>
      <p:sp>
        <p:nvSpPr>
          <p:cNvPr id="21" name="TextBox 20">
            <a:extLst>
              <a:ext uri="{FF2B5EF4-FFF2-40B4-BE49-F238E27FC236}">
                <a16:creationId xmlns:a16="http://schemas.microsoft.com/office/drawing/2014/main" id="{E5B24F23-2EE9-715B-CE1B-41403E273964}"/>
              </a:ext>
            </a:extLst>
          </p:cNvPr>
          <p:cNvSpPr txBox="1"/>
          <p:nvPr/>
        </p:nvSpPr>
        <p:spPr>
          <a:xfrm>
            <a:off x="4487388" y="3057924"/>
            <a:ext cx="3485249" cy="461665"/>
          </a:xfrm>
          <a:prstGeom prst="rect">
            <a:avLst/>
          </a:prstGeom>
          <a:noFill/>
        </p:spPr>
        <p:txBody>
          <a:bodyPr wrap="none" rtlCol="0">
            <a:spAutoFit/>
          </a:bodyPr>
          <a:lstStyle/>
          <a:p>
            <a:r>
              <a:rPr lang="vi-VN" sz="2400" dirty="0">
                <a:latin typeface="+mj-lt"/>
              </a:rPr>
              <a:t>Nguyễn Đỗ Hoàng Khang </a:t>
            </a:r>
            <a:endParaRPr lang="en-US" sz="2400" dirty="0">
              <a:latin typeface="+mj-lt"/>
            </a:endParaRPr>
          </a:p>
        </p:txBody>
      </p:sp>
      <p:sp>
        <p:nvSpPr>
          <p:cNvPr id="22" name="object 7">
            <a:extLst>
              <a:ext uri="{FF2B5EF4-FFF2-40B4-BE49-F238E27FC236}">
                <a16:creationId xmlns:a16="http://schemas.microsoft.com/office/drawing/2014/main" id="{3D2FEB97-EE63-316E-B2AB-7EEA58642F20}"/>
              </a:ext>
            </a:extLst>
          </p:cNvPr>
          <p:cNvSpPr/>
          <p:nvPr/>
        </p:nvSpPr>
        <p:spPr>
          <a:xfrm>
            <a:off x="8717338" y="5506384"/>
            <a:ext cx="4905376" cy="583233"/>
          </a:xfrm>
          <a:custGeom>
            <a:avLst/>
            <a:gdLst/>
            <a:ahLst/>
            <a:cxnLst/>
            <a:rect l="l" t="t" r="r" b="b"/>
            <a:pathLst>
              <a:path w="4905375" h="1133475">
                <a:moveTo>
                  <a:pt x="0" y="0"/>
                </a:moveTo>
                <a:lnTo>
                  <a:pt x="4904942" y="0"/>
                </a:lnTo>
                <a:lnTo>
                  <a:pt x="4904942" y="1133471"/>
                </a:lnTo>
                <a:lnTo>
                  <a:pt x="0" y="1133471"/>
                </a:lnTo>
                <a:lnTo>
                  <a:pt x="0" y="0"/>
                </a:lnTo>
              </a:path>
            </a:pathLst>
          </a:custGeom>
          <a:ln w="76257">
            <a:solidFill>
              <a:srgbClr val="957D54"/>
            </a:solidFill>
          </a:ln>
        </p:spPr>
        <p:txBody>
          <a:bodyPr wrap="square" lIns="0" tIns="0" rIns="0" bIns="0" rtlCol="0"/>
          <a:lstStyle/>
          <a:p>
            <a:endParaRPr dirty="0"/>
          </a:p>
        </p:txBody>
      </p:sp>
      <p:sp>
        <p:nvSpPr>
          <p:cNvPr id="23" name="object 7">
            <a:extLst>
              <a:ext uri="{FF2B5EF4-FFF2-40B4-BE49-F238E27FC236}">
                <a16:creationId xmlns:a16="http://schemas.microsoft.com/office/drawing/2014/main" id="{15AB0A92-8F9A-8E63-30D9-3BA45B2D6A53}"/>
              </a:ext>
            </a:extLst>
          </p:cNvPr>
          <p:cNvSpPr/>
          <p:nvPr/>
        </p:nvSpPr>
        <p:spPr>
          <a:xfrm>
            <a:off x="8703483" y="4872125"/>
            <a:ext cx="4905376" cy="583233"/>
          </a:xfrm>
          <a:custGeom>
            <a:avLst/>
            <a:gdLst/>
            <a:ahLst/>
            <a:cxnLst/>
            <a:rect l="l" t="t" r="r" b="b"/>
            <a:pathLst>
              <a:path w="4905375" h="1133475">
                <a:moveTo>
                  <a:pt x="0" y="0"/>
                </a:moveTo>
                <a:lnTo>
                  <a:pt x="4904942" y="0"/>
                </a:lnTo>
                <a:lnTo>
                  <a:pt x="4904942" y="1133471"/>
                </a:lnTo>
                <a:lnTo>
                  <a:pt x="0" y="1133471"/>
                </a:lnTo>
                <a:lnTo>
                  <a:pt x="0" y="0"/>
                </a:lnTo>
              </a:path>
            </a:pathLst>
          </a:custGeom>
          <a:ln w="76257">
            <a:solidFill>
              <a:srgbClr val="957D54"/>
            </a:solidFill>
          </a:ln>
        </p:spPr>
        <p:txBody>
          <a:bodyPr wrap="square" lIns="0" tIns="0" rIns="0" bIns="0" rtlCol="0"/>
          <a:lstStyle/>
          <a:p>
            <a:endParaRPr dirty="0"/>
          </a:p>
        </p:txBody>
      </p:sp>
      <p:sp>
        <p:nvSpPr>
          <p:cNvPr id="24" name="object 7">
            <a:extLst>
              <a:ext uri="{FF2B5EF4-FFF2-40B4-BE49-F238E27FC236}">
                <a16:creationId xmlns:a16="http://schemas.microsoft.com/office/drawing/2014/main" id="{05C623B0-52D9-2F7F-E45A-9339DAEB4976}"/>
              </a:ext>
            </a:extLst>
          </p:cNvPr>
          <p:cNvSpPr/>
          <p:nvPr/>
        </p:nvSpPr>
        <p:spPr>
          <a:xfrm>
            <a:off x="8703483" y="4261376"/>
            <a:ext cx="4905376" cy="583233"/>
          </a:xfrm>
          <a:custGeom>
            <a:avLst/>
            <a:gdLst/>
            <a:ahLst/>
            <a:cxnLst/>
            <a:rect l="l" t="t" r="r" b="b"/>
            <a:pathLst>
              <a:path w="4905375" h="1133475">
                <a:moveTo>
                  <a:pt x="0" y="0"/>
                </a:moveTo>
                <a:lnTo>
                  <a:pt x="4904942" y="0"/>
                </a:lnTo>
                <a:lnTo>
                  <a:pt x="4904942" y="1133471"/>
                </a:lnTo>
                <a:lnTo>
                  <a:pt x="0" y="1133471"/>
                </a:lnTo>
                <a:lnTo>
                  <a:pt x="0" y="0"/>
                </a:lnTo>
              </a:path>
            </a:pathLst>
          </a:custGeom>
          <a:ln w="76257">
            <a:solidFill>
              <a:srgbClr val="957D54"/>
            </a:solidFill>
          </a:ln>
        </p:spPr>
        <p:txBody>
          <a:bodyPr wrap="square" lIns="0" tIns="0" rIns="0" bIns="0" rtlCol="0"/>
          <a:lstStyle/>
          <a:p>
            <a:endParaRPr/>
          </a:p>
        </p:txBody>
      </p:sp>
      <p:sp>
        <p:nvSpPr>
          <p:cNvPr id="25" name="object 7">
            <a:extLst>
              <a:ext uri="{FF2B5EF4-FFF2-40B4-BE49-F238E27FC236}">
                <a16:creationId xmlns:a16="http://schemas.microsoft.com/office/drawing/2014/main" id="{504E9602-9558-BB79-0352-6C97893C9332}"/>
              </a:ext>
            </a:extLst>
          </p:cNvPr>
          <p:cNvSpPr/>
          <p:nvPr/>
        </p:nvSpPr>
        <p:spPr>
          <a:xfrm>
            <a:off x="8682701" y="3650627"/>
            <a:ext cx="4905376" cy="583233"/>
          </a:xfrm>
          <a:custGeom>
            <a:avLst/>
            <a:gdLst/>
            <a:ahLst/>
            <a:cxnLst/>
            <a:rect l="l" t="t" r="r" b="b"/>
            <a:pathLst>
              <a:path w="4905375" h="1133475">
                <a:moveTo>
                  <a:pt x="0" y="0"/>
                </a:moveTo>
                <a:lnTo>
                  <a:pt x="4904942" y="0"/>
                </a:lnTo>
                <a:lnTo>
                  <a:pt x="4904942" y="1133471"/>
                </a:lnTo>
                <a:lnTo>
                  <a:pt x="0" y="1133471"/>
                </a:lnTo>
                <a:lnTo>
                  <a:pt x="0" y="0"/>
                </a:lnTo>
              </a:path>
            </a:pathLst>
          </a:custGeom>
          <a:ln w="76257">
            <a:solidFill>
              <a:srgbClr val="957D54"/>
            </a:solidFill>
          </a:ln>
        </p:spPr>
        <p:txBody>
          <a:bodyPr wrap="square" lIns="0" tIns="0" rIns="0" bIns="0" rtlCol="0"/>
          <a:lstStyle/>
          <a:p>
            <a:endParaRPr dirty="0"/>
          </a:p>
        </p:txBody>
      </p:sp>
      <p:sp>
        <p:nvSpPr>
          <p:cNvPr id="26" name="object 7">
            <a:extLst>
              <a:ext uri="{FF2B5EF4-FFF2-40B4-BE49-F238E27FC236}">
                <a16:creationId xmlns:a16="http://schemas.microsoft.com/office/drawing/2014/main" id="{EF89D5A9-17E6-6FF7-7DDB-4BBFCDFABD43}"/>
              </a:ext>
            </a:extLst>
          </p:cNvPr>
          <p:cNvSpPr/>
          <p:nvPr/>
        </p:nvSpPr>
        <p:spPr>
          <a:xfrm>
            <a:off x="8652596" y="3024214"/>
            <a:ext cx="4956263" cy="583233"/>
          </a:xfrm>
          <a:custGeom>
            <a:avLst/>
            <a:gdLst/>
            <a:ahLst/>
            <a:cxnLst/>
            <a:rect l="l" t="t" r="r" b="b"/>
            <a:pathLst>
              <a:path w="4905375" h="1133475">
                <a:moveTo>
                  <a:pt x="0" y="0"/>
                </a:moveTo>
                <a:lnTo>
                  <a:pt x="4904942" y="0"/>
                </a:lnTo>
                <a:lnTo>
                  <a:pt x="4904942" y="1133471"/>
                </a:lnTo>
                <a:lnTo>
                  <a:pt x="0" y="1133471"/>
                </a:lnTo>
                <a:lnTo>
                  <a:pt x="0" y="0"/>
                </a:lnTo>
              </a:path>
            </a:pathLst>
          </a:custGeom>
          <a:ln w="76257">
            <a:solidFill>
              <a:srgbClr val="957D54"/>
            </a:solidFill>
          </a:ln>
        </p:spPr>
        <p:txBody>
          <a:bodyPr wrap="square" lIns="0" tIns="0" rIns="0" bIns="0" rtlCol="0"/>
          <a:lstStyle/>
          <a:p>
            <a:endParaRPr/>
          </a:p>
        </p:txBody>
      </p:sp>
      <p:sp>
        <p:nvSpPr>
          <p:cNvPr id="29" name="TextBox 28">
            <a:extLst>
              <a:ext uri="{FF2B5EF4-FFF2-40B4-BE49-F238E27FC236}">
                <a16:creationId xmlns:a16="http://schemas.microsoft.com/office/drawing/2014/main" id="{D45DF1D8-9F0D-D5A6-FF18-E56B52A64037}"/>
              </a:ext>
            </a:extLst>
          </p:cNvPr>
          <p:cNvSpPr txBox="1"/>
          <p:nvPr/>
        </p:nvSpPr>
        <p:spPr>
          <a:xfrm>
            <a:off x="4497126" y="3704086"/>
            <a:ext cx="3045642" cy="461665"/>
          </a:xfrm>
          <a:prstGeom prst="rect">
            <a:avLst/>
          </a:prstGeom>
          <a:noFill/>
        </p:spPr>
        <p:txBody>
          <a:bodyPr wrap="none" rtlCol="0">
            <a:spAutoFit/>
          </a:bodyPr>
          <a:lstStyle/>
          <a:p>
            <a:r>
              <a:rPr lang="vi-VN" sz="2400" dirty="0">
                <a:latin typeface="+mj-lt"/>
              </a:rPr>
              <a:t>Nguyễn Quang Trường</a:t>
            </a:r>
            <a:endParaRPr lang="en-US" sz="2400" dirty="0">
              <a:latin typeface="+mj-lt"/>
            </a:endParaRPr>
          </a:p>
        </p:txBody>
      </p:sp>
      <p:sp>
        <p:nvSpPr>
          <p:cNvPr id="30" name="TextBox 29">
            <a:extLst>
              <a:ext uri="{FF2B5EF4-FFF2-40B4-BE49-F238E27FC236}">
                <a16:creationId xmlns:a16="http://schemas.microsoft.com/office/drawing/2014/main" id="{F0C64FF6-530C-975B-E77D-909FE3C3BFFE}"/>
              </a:ext>
            </a:extLst>
          </p:cNvPr>
          <p:cNvSpPr txBox="1"/>
          <p:nvPr/>
        </p:nvSpPr>
        <p:spPr>
          <a:xfrm>
            <a:off x="4497126" y="4308695"/>
            <a:ext cx="2424510" cy="461665"/>
          </a:xfrm>
          <a:prstGeom prst="rect">
            <a:avLst/>
          </a:prstGeom>
          <a:noFill/>
        </p:spPr>
        <p:txBody>
          <a:bodyPr wrap="none" rtlCol="0">
            <a:spAutoFit/>
          </a:bodyPr>
          <a:lstStyle/>
          <a:p>
            <a:r>
              <a:rPr lang="vi-VN" sz="2400" dirty="0">
                <a:latin typeface="+mj-lt"/>
              </a:rPr>
              <a:t>Doãn Văn Trường</a:t>
            </a:r>
            <a:endParaRPr lang="en-US" sz="2400" dirty="0">
              <a:latin typeface="+mj-lt"/>
            </a:endParaRPr>
          </a:p>
        </p:txBody>
      </p:sp>
      <p:sp>
        <p:nvSpPr>
          <p:cNvPr id="31" name="TextBox 30">
            <a:extLst>
              <a:ext uri="{FF2B5EF4-FFF2-40B4-BE49-F238E27FC236}">
                <a16:creationId xmlns:a16="http://schemas.microsoft.com/office/drawing/2014/main" id="{D1DEE206-EDA0-E0D7-6C10-8F659F96FEB8}"/>
              </a:ext>
            </a:extLst>
          </p:cNvPr>
          <p:cNvSpPr txBox="1"/>
          <p:nvPr/>
        </p:nvSpPr>
        <p:spPr>
          <a:xfrm>
            <a:off x="4557646" y="4912667"/>
            <a:ext cx="2269404" cy="461665"/>
          </a:xfrm>
          <a:prstGeom prst="rect">
            <a:avLst/>
          </a:prstGeom>
          <a:noFill/>
        </p:spPr>
        <p:txBody>
          <a:bodyPr wrap="none" rtlCol="0">
            <a:spAutoFit/>
          </a:bodyPr>
          <a:lstStyle/>
          <a:p>
            <a:r>
              <a:rPr lang="vi-VN" sz="2400" dirty="0">
                <a:latin typeface="+mj-lt"/>
              </a:rPr>
              <a:t>Lâm Văn Dương</a:t>
            </a:r>
            <a:endParaRPr lang="en-US" sz="2400" dirty="0">
              <a:latin typeface="+mj-lt"/>
            </a:endParaRPr>
          </a:p>
        </p:txBody>
      </p:sp>
      <p:sp>
        <p:nvSpPr>
          <p:cNvPr id="32" name="TextBox 31">
            <a:extLst>
              <a:ext uri="{FF2B5EF4-FFF2-40B4-BE49-F238E27FC236}">
                <a16:creationId xmlns:a16="http://schemas.microsoft.com/office/drawing/2014/main" id="{C154205E-EFEF-79A3-644E-501A468644D0}"/>
              </a:ext>
            </a:extLst>
          </p:cNvPr>
          <p:cNvSpPr txBox="1"/>
          <p:nvPr/>
        </p:nvSpPr>
        <p:spPr>
          <a:xfrm>
            <a:off x="4557646" y="5501483"/>
            <a:ext cx="3595754" cy="461665"/>
          </a:xfrm>
          <a:prstGeom prst="rect">
            <a:avLst/>
          </a:prstGeom>
          <a:noFill/>
        </p:spPr>
        <p:txBody>
          <a:bodyPr wrap="square" rtlCol="0">
            <a:spAutoFit/>
          </a:bodyPr>
          <a:lstStyle/>
          <a:p>
            <a:r>
              <a:rPr lang="vi-VN" sz="2400" dirty="0">
                <a:latin typeface="+mj-lt"/>
              </a:rPr>
              <a:t>Hoàng Phan Thủy Dương</a:t>
            </a:r>
            <a:endParaRPr lang="en-US" sz="2400" dirty="0">
              <a:latin typeface="+mj-lt"/>
            </a:endParaRPr>
          </a:p>
        </p:txBody>
      </p:sp>
      <p:sp>
        <p:nvSpPr>
          <p:cNvPr id="33" name="object 7">
            <a:extLst>
              <a:ext uri="{FF2B5EF4-FFF2-40B4-BE49-F238E27FC236}">
                <a16:creationId xmlns:a16="http://schemas.microsoft.com/office/drawing/2014/main" id="{2D68DFD8-C443-3B7E-6FF9-E9A82F6FA85D}"/>
              </a:ext>
            </a:extLst>
          </p:cNvPr>
          <p:cNvSpPr/>
          <p:nvPr/>
        </p:nvSpPr>
        <p:spPr>
          <a:xfrm>
            <a:off x="3795712" y="2414614"/>
            <a:ext cx="4856884" cy="583233"/>
          </a:xfrm>
          <a:custGeom>
            <a:avLst/>
            <a:gdLst/>
            <a:ahLst/>
            <a:cxnLst/>
            <a:rect l="l" t="t" r="r" b="b"/>
            <a:pathLst>
              <a:path w="4905375" h="1133475">
                <a:moveTo>
                  <a:pt x="0" y="0"/>
                </a:moveTo>
                <a:lnTo>
                  <a:pt x="4904942" y="0"/>
                </a:lnTo>
                <a:lnTo>
                  <a:pt x="4904942" y="1133471"/>
                </a:lnTo>
                <a:lnTo>
                  <a:pt x="0" y="1133471"/>
                </a:lnTo>
                <a:lnTo>
                  <a:pt x="0" y="0"/>
                </a:lnTo>
              </a:path>
            </a:pathLst>
          </a:custGeom>
          <a:ln w="76257">
            <a:solidFill>
              <a:srgbClr val="957D54"/>
            </a:solidFill>
          </a:ln>
        </p:spPr>
        <p:txBody>
          <a:bodyPr wrap="square" lIns="0" tIns="0" rIns="0" bIns="0" rtlCol="0"/>
          <a:lstStyle/>
          <a:p>
            <a:endParaRPr/>
          </a:p>
        </p:txBody>
      </p:sp>
      <p:sp>
        <p:nvSpPr>
          <p:cNvPr id="35" name="object 7">
            <a:extLst>
              <a:ext uri="{FF2B5EF4-FFF2-40B4-BE49-F238E27FC236}">
                <a16:creationId xmlns:a16="http://schemas.microsoft.com/office/drawing/2014/main" id="{281565AD-F3D8-C9AD-CCC3-CA6F3C385A49}"/>
              </a:ext>
            </a:extLst>
          </p:cNvPr>
          <p:cNvSpPr/>
          <p:nvPr/>
        </p:nvSpPr>
        <p:spPr>
          <a:xfrm>
            <a:off x="6142549" y="1781320"/>
            <a:ext cx="4956263" cy="583233"/>
          </a:xfrm>
          <a:custGeom>
            <a:avLst/>
            <a:gdLst/>
            <a:ahLst/>
            <a:cxnLst/>
            <a:rect l="l" t="t" r="r" b="b"/>
            <a:pathLst>
              <a:path w="4905375" h="1133475">
                <a:moveTo>
                  <a:pt x="0" y="0"/>
                </a:moveTo>
                <a:lnTo>
                  <a:pt x="4904942" y="0"/>
                </a:lnTo>
                <a:lnTo>
                  <a:pt x="4904942" y="1133471"/>
                </a:lnTo>
                <a:lnTo>
                  <a:pt x="0" y="1133471"/>
                </a:lnTo>
                <a:lnTo>
                  <a:pt x="0" y="0"/>
                </a:lnTo>
              </a:path>
            </a:pathLst>
          </a:custGeom>
          <a:ln w="76257">
            <a:solidFill>
              <a:srgbClr val="957D54"/>
            </a:solidFill>
          </a:ln>
        </p:spPr>
        <p:txBody>
          <a:bodyPr wrap="square" lIns="0" tIns="0" rIns="0" bIns="0" rtlCol="0"/>
          <a:lstStyle/>
          <a:p>
            <a:endParaRPr/>
          </a:p>
        </p:txBody>
      </p:sp>
      <p:sp>
        <p:nvSpPr>
          <p:cNvPr id="36" name="object 7">
            <a:extLst>
              <a:ext uri="{FF2B5EF4-FFF2-40B4-BE49-F238E27FC236}">
                <a16:creationId xmlns:a16="http://schemas.microsoft.com/office/drawing/2014/main" id="{9A00F98D-4D26-4FBC-973E-36BB38002A2C}"/>
              </a:ext>
            </a:extLst>
          </p:cNvPr>
          <p:cNvSpPr/>
          <p:nvPr/>
        </p:nvSpPr>
        <p:spPr>
          <a:xfrm>
            <a:off x="2758887" y="4252612"/>
            <a:ext cx="1027631" cy="573829"/>
          </a:xfrm>
          <a:custGeom>
            <a:avLst/>
            <a:gdLst/>
            <a:ahLst/>
            <a:cxnLst/>
            <a:rect l="l" t="t" r="r" b="b"/>
            <a:pathLst>
              <a:path w="4905375" h="1133475">
                <a:moveTo>
                  <a:pt x="0" y="0"/>
                </a:moveTo>
                <a:lnTo>
                  <a:pt x="4904942" y="0"/>
                </a:lnTo>
                <a:lnTo>
                  <a:pt x="4904942" y="1133471"/>
                </a:lnTo>
                <a:lnTo>
                  <a:pt x="0" y="1133471"/>
                </a:lnTo>
                <a:lnTo>
                  <a:pt x="0" y="0"/>
                </a:lnTo>
              </a:path>
            </a:pathLst>
          </a:custGeom>
          <a:ln w="76257">
            <a:solidFill>
              <a:srgbClr val="957D54"/>
            </a:solidFill>
          </a:ln>
        </p:spPr>
        <p:txBody>
          <a:bodyPr wrap="square" lIns="0" tIns="0" rIns="0" bIns="0" rtlCol="0"/>
          <a:lstStyle/>
          <a:p>
            <a:endParaRPr/>
          </a:p>
        </p:txBody>
      </p:sp>
      <p:sp>
        <p:nvSpPr>
          <p:cNvPr id="37" name="object 7">
            <a:extLst>
              <a:ext uri="{FF2B5EF4-FFF2-40B4-BE49-F238E27FC236}">
                <a16:creationId xmlns:a16="http://schemas.microsoft.com/office/drawing/2014/main" id="{C66661FB-8540-4A5E-4117-FD423D0E4FA9}"/>
              </a:ext>
            </a:extLst>
          </p:cNvPr>
          <p:cNvSpPr/>
          <p:nvPr/>
        </p:nvSpPr>
        <p:spPr>
          <a:xfrm>
            <a:off x="2739303" y="3013527"/>
            <a:ext cx="1027631" cy="573829"/>
          </a:xfrm>
          <a:custGeom>
            <a:avLst/>
            <a:gdLst/>
            <a:ahLst/>
            <a:cxnLst/>
            <a:rect l="l" t="t" r="r" b="b"/>
            <a:pathLst>
              <a:path w="4905375" h="1133475">
                <a:moveTo>
                  <a:pt x="0" y="0"/>
                </a:moveTo>
                <a:lnTo>
                  <a:pt x="4904942" y="0"/>
                </a:lnTo>
                <a:lnTo>
                  <a:pt x="4904942" y="1133471"/>
                </a:lnTo>
                <a:lnTo>
                  <a:pt x="0" y="1133471"/>
                </a:lnTo>
                <a:lnTo>
                  <a:pt x="0" y="0"/>
                </a:lnTo>
              </a:path>
            </a:pathLst>
          </a:custGeom>
          <a:ln w="76257">
            <a:solidFill>
              <a:srgbClr val="957D54"/>
            </a:solidFill>
          </a:ln>
        </p:spPr>
        <p:txBody>
          <a:bodyPr wrap="square" lIns="0" tIns="0" rIns="0" bIns="0" rtlCol="0"/>
          <a:lstStyle/>
          <a:p>
            <a:endParaRPr/>
          </a:p>
        </p:txBody>
      </p:sp>
      <p:sp>
        <p:nvSpPr>
          <p:cNvPr id="38" name="object 7">
            <a:extLst>
              <a:ext uri="{FF2B5EF4-FFF2-40B4-BE49-F238E27FC236}">
                <a16:creationId xmlns:a16="http://schemas.microsoft.com/office/drawing/2014/main" id="{B0A3B0F1-1C14-8929-8EAA-1F4A711BC6E3}"/>
              </a:ext>
            </a:extLst>
          </p:cNvPr>
          <p:cNvSpPr/>
          <p:nvPr/>
        </p:nvSpPr>
        <p:spPr>
          <a:xfrm>
            <a:off x="2746995" y="2407917"/>
            <a:ext cx="1027631" cy="573829"/>
          </a:xfrm>
          <a:custGeom>
            <a:avLst/>
            <a:gdLst/>
            <a:ahLst/>
            <a:cxnLst/>
            <a:rect l="l" t="t" r="r" b="b"/>
            <a:pathLst>
              <a:path w="4905375" h="1133475">
                <a:moveTo>
                  <a:pt x="0" y="0"/>
                </a:moveTo>
                <a:lnTo>
                  <a:pt x="4904942" y="0"/>
                </a:lnTo>
                <a:lnTo>
                  <a:pt x="4904942" y="1133471"/>
                </a:lnTo>
                <a:lnTo>
                  <a:pt x="0" y="1133471"/>
                </a:lnTo>
                <a:lnTo>
                  <a:pt x="0" y="0"/>
                </a:lnTo>
              </a:path>
            </a:pathLst>
          </a:custGeom>
          <a:ln w="76257">
            <a:solidFill>
              <a:srgbClr val="957D54"/>
            </a:solidFill>
          </a:ln>
        </p:spPr>
        <p:txBody>
          <a:bodyPr wrap="square" lIns="0" tIns="0" rIns="0" bIns="0" rtlCol="0"/>
          <a:lstStyle/>
          <a:p>
            <a:endParaRPr/>
          </a:p>
        </p:txBody>
      </p:sp>
      <p:sp>
        <p:nvSpPr>
          <p:cNvPr id="39" name="object 7">
            <a:extLst>
              <a:ext uri="{FF2B5EF4-FFF2-40B4-BE49-F238E27FC236}">
                <a16:creationId xmlns:a16="http://schemas.microsoft.com/office/drawing/2014/main" id="{E192C0A5-2917-5E13-488D-C37A9368FD23}"/>
              </a:ext>
            </a:extLst>
          </p:cNvPr>
          <p:cNvSpPr/>
          <p:nvPr/>
        </p:nvSpPr>
        <p:spPr>
          <a:xfrm>
            <a:off x="2746995" y="3633814"/>
            <a:ext cx="1027631" cy="573829"/>
          </a:xfrm>
          <a:custGeom>
            <a:avLst/>
            <a:gdLst/>
            <a:ahLst/>
            <a:cxnLst/>
            <a:rect l="l" t="t" r="r" b="b"/>
            <a:pathLst>
              <a:path w="4905375" h="1133475">
                <a:moveTo>
                  <a:pt x="0" y="0"/>
                </a:moveTo>
                <a:lnTo>
                  <a:pt x="4904942" y="0"/>
                </a:lnTo>
                <a:lnTo>
                  <a:pt x="4904942" y="1133471"/>
                </a:lnTo>
                <a:lnTo>
                  <a:pt x="0" y="1133471"/>
                </a:lnTo>
                <a:lnTo>
                  <a:pt x="0" y="0"/>
                </a:lnTo>
              </a:path>
            </a:pathLst>
          </a:custGeom>
          <a:ln w="76257">
            <a:solidFill>
              <a:srgbClr val="957D54"/>
            </a:solidFill>
          </a:ln>
        </p:spPr>
        <p:txBody>
          <a:bodyPr wrap="square" lIns="0" tIns="0" rIns="0" bIns="0" rtlCol="0"/>
          <a:lstStyle/>
          <a:p>
            <a:endParaRPr/>
          </a:p>
        </p:txBody>
      </p:sp>
      <p:sp>
        <p:nvSpPr>
          <p:cNvPr id="40" name="object 7">
            <a:extLst>
              <a:ext uri="{FF2B5EF4-FFF2-40B4-BE49-F238E27FC236}">
                <a16:creationId xmlns:a16="http://schemas.microsoft.com/office/drawing/2014/main" id="{618325CC-74C1-97E3-59F2-2757A96BA9F1}"/>
              </a:ext>
            </a:extLst>
          </p:cNvPr>
          <p:cNvSpPr/>
          <p:nvPr/>
        </p:nvSpPr>
        <p:spPr>
          <a:xfrm>
            <a:off x="2763148" y="4852591"/>
            <a:ext cx="1027631" cy="573829"/>
          </a:xfrm>
          <a:custGeom>
            <a:avLst/>
            <a:gdLst/>
            <a:ahLst/>
            <a:cxnLst/>
            <a:rect l="l" t="t" r="r" b="b"/>
            <a:pathLst>
              <a:path w="4905375" h="1133475">
                <a:moveTo>
                  <a:pt x="0" y="0"/>
                </a:moveTo>
                <a:lnTo>
                  <a:pt x="4904942" y="0"/>
                </a:lnTo>
                <a:lnTo>
                  <a:pt x="4904942" y="1133471"/>
                </a:lnTo>
                <a:lnTo>
                  <a:pt x="0" y="1133471"/>
                </a:lnTo>
                <a:lnTo>
                  <a:pt x="0" y="0"/>
                </a:lnTo>
              </a:path>
            </a:pathLst>
          </a:custGeom>
          <a:ln w="76257">
            <a:solidFill>
              <a:srgbClr val="957D54"/>
            </a:solidFill>
          </a:ln>
        </p:spPr>
        <p:txBody>
          <a:bodyPr wrap="square" lIns="0" tIns="0" rIns="0" bIns="0" rtlCol="0"/>
          <a:lstStyle/>
          <a:p>
            <a:endParaRPr/>
          </a:p>
        </p:txBody>
      </p:sp>
      <p:sp>
        <p:nvSpPr>
          <p:cNvPr id="41" name="object 7">
            <a:extLst>
              <a:ext uri="{FF2B5EF4-FFF2-40B4-BE49-F238E27FC236}">
                <a16:creationId xmlns:a16="http://schemas.microsoft.com/office/drawing/2014/main" id="{4B99E976-A381-2758-E080-393B150184E5}"/>
              </a:ext>
            </a:extLst>
          </p:cNvPr>
          <p:cNvSpPr/>
          <p:nvPr/>
        </p:nvSpPr>
        <p:spPr>
          <a:xfrm>
            <a:off x="2761413" y="5498180"/>
            <a:ext cx="1027631" cy="573829"/>
          </a:xfrm>
          <a:custGeom>
            <a:avLst/>
            <a:gdLst/>
            <a:ahLst/>
            <a:cxnLst/>
            <a:rect l="l" t="t" r="r" b="b"/>
            <a:pathLst>
              <a:path w="4905375" h="1133475">
                <a:moveTo>
                  <a:pt x="0" y="0"/>
                </a:moveTo>
                <a:lnTo>
                  <a:pt x="4904942" y="0"/>
                </a:lnTo>
                <a:lnTo>
                  <a:pt x="4904942" y="1133471"/>
                </a:lnTo>
                <a:lnTo>
                  <a:pt x="0" y="1133471"/>
                </a:lnTo>
                <a:lnTo>
                  <a:pt x="0" y="0"/>
                </a:lnTo>
              </a:path>
            </a:pathLst>
          </a:custGeom>
          <a:ln w="76257">
            <a:solidFill>
              <a:srgbClr val="957D54"/>
            </a:solidFill>
          </a:ln>
        </p:spPr>
        <p:txBody>
          <a:bodyPr wrap="square" lIns="0" tIns="0" rIns="0" bIns="0" rtlCol="0"/>
          <a:lstStyle/>
          <a:p>
            <a:endParaRPr/>
          </a:p>
        </p:txBody>
      </p:sp>
      <p:sp>
        <p:nvSpPr>
          <p:cNvPr id="42" name="TextBox 41">
            <a:extLst>
              <a:ext uri="{FF2B5EF4-FFF2-40B4-BE49-F238E27FC236}">
                <a16:creationId xmlns:a16="http://schemas.microsoft.com/office/drawing/2014/main" id="{F35C8181-89AD-9676-9457-E5096D4F9FE4}"/>
              </a:ext>
            </a:extLst>
          </p:cNvPr>
          <p:cNvSpPr txBox="1"/>
          <p:nvPr/>
        </p:nvSpPr>
        <p:spPr>
          <a:xfrm>
            <a:off x="3096665" y="3094835"/>
            <a:ext cx="338554" cy="461665"/>
          </a:xfrm>
          <a:prstGeom prst="rect">
            <a:avLst/>
          </a:prstGeom>
          <a:noFill/>
        </p:spPr>
        <p:txBody>
          <a:bodyPr wrap="none" rtlCol="0">
            <a:spAutoFit/>
          </a:bodyPr>
          <a:lstStyle/>
          <a:p>
            <a:r>
              <a:rPr lang="vi-VN" sz="2400" dirty="0">
                <a:latin typeface="+mj-lt"/>
              </a:rPr>
              <a:t>1</a:t>
            </a:r>
            <a:endParaRPr lang="en-US" sz="2400" dirty="0">
              <a:latin typeface="+mj-lt"/>
            </a:endParaRPr>
          </a:p>
        </p:txBody>
      </p:sp>
      <p:sp>
        <p:nvSpPr>
          <p:cNvPr id="43" name="TextBox 42">
            <a:extLst>
              <a:ext uri="{FF2B5EF4-FFF2-40B4-BE49-F238E27FC236}">
                <a16:creationId xmlns:a16="http://schemas.microsoft.com/office/drawing/2014/main" id="{03C3A8F4-0A7F-A65C-FFDE-6F11CD5941D3}"/>
              </a:ext>
            </a:extLst>
          </p:cNvPr>
          <p:cNvSpPr txBox="1"/>
          <p:nvPr/>
        </p:nvSpPr>
        <p:spPr>
          <a:xfrm>
            <a:off x="2887473" y="2463998"/>
            <a:ext cx="731290" cy="461665"/>
          </a:xfrm>
          <a:prstGeom prst="rect">
            <a:avLst/>
          </a:prstGeom>
          <a:noFill/>
        </p:spPr>
        <p:txBody>
          <a:bodyPr wrap="none" rtlCol="0">
            <a:spAutoFit/>
          </a:bodyPr>
          <a:lstStyle/>
          <a:p>
            <a:r>
              <a:rPr lang="vi-VN" sz="2400" dirty="0">
                <a:latin typeface="+mj-lt"/>
              </a:rPr>
              <a:t>STT</a:t>
            </a:r>
            <a:endParaRPr lang="en-US" sz="2400" dirty="0">
              <a:latin typeface="+mj-lt"/>
            </a:endParaRPr>
          </a:p>
        </p:txBody>
      </p:sp>
      <p:sp>
        <p:nvSpPr>
          <p:cNvPr id="44" name="TextBox 43">
            <a:extLst>
              <a:ext uri="{FF2B5EF4-FFF2-40B4-BE49-F238E27FC236}">
                <a16:creationId xmlns:a16="http://schemas.microsoft.com/office/drawing/2014/main" id="{64C2A7D0-6EFD-8ADF-FE7A-D978E110EB4B}"/>
              </a:ext>
            </a:extLst>
          </p:cNvPr>
          <p:cNvSpPr txBox="1"/>
          <p:nvPr/>
        </p:nvSpPr>
        <p:spPr>
          <a:xfrm>
            <a:off x="3113189" y="3717619"/>
            <a:ext cx="338554" cy="461665"/>
          </a:xfrm>
          <a:prstGeom prst="rect">
            <a:avLst/>
          </a:prstGeom>
          <a:noFill/>
        </p:spPr>
        <p:txBody>
          <a:bodyPr wrap="none" rtlCol="0">
            <a:spAutoFit/>
          </a:bodyPr>
          <a:lstStyle/>
          <a:p>
            <a:r>
              <a:rPr lang="vi-VN" sz="2400" dirty="0">
                <a:latin typeface="+mj-lt"/>
              </a:rPr>
              <a:t>2</a:t>
            </a:r>
            <a:endParaRPr lang="en-US" sz="2400" dirty="0">
              <a:latin typeface="+mj-lt"/>
            </a:endParaRPr>
          </a:p>
        </p:txBody>
      </p:sp>
      <p:sp>
        <p:nvSpPr>
          <p:cNvPr id="45" name="TextBox 44">
            <a:extLst>
              <a:ext uri="{FF2B5EF4-FFF2-40B4-BE49-F238E27FC236}">
                <a16:creationId xmlns:a16="http://schemas.microsoft.com/office/drawing/2014/main" id="{F224DC81-1884-671B-AA45-9B7276A2CEF9}"/>
              </a:ext>
            </a:extLst>
          </p:cNvPr>
          <p:cNvSpPr txBox="1"/>
          <p:nvPr/>
        </p:nvSpPr>
        <p:spPr>
          <a:xfrm>
            <a:off x="3096665" y="4317705"/>
            <a:ext cx="338554" cy="461665"/>
          </a:xfrm>
          <a:prstGeom prst="rect">
            <a:avLst/>
          </a:prstGeom>
          <a:noFill/>
        </p:spPr>
        <p:txBody>
          <a:bodyPr wrap="none" rtlCol="0">
            <a:spAutoFit/>
          </a:bodyPr>
          <a:lstStyle/>
          <a:p>
            <a:r>
              <a:rPr lang="vi-VN" sz="2400" dirty="0">
                <a:latin typeface="+mj-lt"/>
              </a:rPr>
              <a:t>3</a:t>
            </a:r>
            <a:endParaRPr lang="en-US" sz="2400" dirty="0">
              <a:latin typeface="+mj-lt"/>
            </a:endParaRPr>
          </a:p>
        </p:txBody>
      </p:sp>
      <p:sp>
        <p:nvSpPr>
          <p:cNvPr id="46" name="TextBox 45">
            <a:extLst>
              <a:ext uri="{FF2B5EF4-FFF2-40B4-BE49-F238E27FC236}">
                <a16:creationId xmlns:a16="http://schemas.microsoft.com/office/drawing/2014/main" id="{C7955E22-F50B-42C6-90B1-D7A1469B1648}"/>
              </a:ext>
            </a:extLst>
          </p:cNvPr>
          <p:cNvSpPr txBox="1"/>
          <p:nvPr/>
        </p:nvSpPr>
        <p:spPr>
          <a:xfrm>
            <a:off x="3096665" y="4933406"/>
            <a:ext cx="338554" cy="461665"/>
          </a:xfrm>
          <a:prstGeom prst="rect">
            <a:avLst/>
          </a:prstGeom>
          <a:noFill/>
        </p:spPr>
        <p:txBody>
          <a:bodyPr wrap="none" rtlCol="0">
            <a:spAutoFit/>
          </a:bodyPr>
          <a:lstStyle/>
          <a:p>
            <a:r>
              <a:rPr lang="vi-VN" sz="2400" dirty="0">
                <a:latin typeface="+mj-lt"/>
              </a:rPr>
              <a:t>4</a:t>
            </a:r>
            <a:endParaRPr lang="en-US" sz="2400" dirty="0">
              <a:latin typeface="+mj-lt"/>
            </a:endParaRPr>
          </a:p>
        </p:txBody>
      </p:sp>
      <p:sp>
        <p:nvSpPr>
          <p:cNvPr id="47" name="TextBox 46">
            <a:extLst>
              <a:ext uri="{FF2B5EF4-FFF2-40B4-BE49-F238E27FC236}">
                <a16:creationId xmlns:a16="http://schemas.microsoft.com/office/drawing/2014/main" id="{69DC9A27-CECC-B7E1-B9D3-3017346CDA5A}"/>
              </a:ext>
            </a:extLst>
          </p:cNvPr>
          <p:cNvSpPr txBox="1"/>
          <p:nvPr/>
        </p:nvSpPr>
        <p:spPr>
          <a:xfrm>
            <a:off x="3096665" y="5572863"/>
            <a:ext cx="338554" cy="461665"/>
          </a:xfrm>
          <a:prstGeom prst="rect">
            <a:avLst/>
          </a:prstGeom>
          <a:noFill/>
        </p:spPr>
        <p:txBody>
          <a:bodyPr wrap="none" rtlCol="0">
            <a:spAutoFit/>
          </a:bodyPr>
          <a:lstStyle/>
          <a:p>
            <a:r>
              <a:rPr lang="vi-VN" sz="2400" dirty="0">
                <a:latin typeface="+mj-lt"/>
              </a:rPr>
              <a:t>5</a:t>
            </a:r>
            <a:endParaRPr lang="en-US" sz="2400" dirty="0">
              <a:latin typeface="+mj-lt"/>
            </a:endParaRPr>
          </a:p>
        </p:txBody>
      </p:sp>
      <p:sp>
        <p:nvSpPr>
          <p:cNvPr id="48" name="TextBox 47">
            <a:extLst>
              <a:ext uri="{FF2B5EF4-FFF2-40B4-BE49-F238E27FC236}">
                <a16:creationId xmlns:a16="http://schemas.microsoft.com/office/drawing/2014/main" id="{49DA2802-24DA-4B8B-5B15-63A089CEE0A3}"/>
              </a:ext>
            </a:extLst>
          </p:cNvPr>
          <p:cNvSpPr txBox="1"/>
          <p:nvPr/>
        </p:nvSpPr>
        <p:spPr>
          <a:xfrm>
            <a:off x="4934938" y="2439684"/>
            <a:ext cx="2170018" cy="461665"/>
          </a:xfrm>
          <a:prstGeom prst="rect">
            <a:avLst/>
          </a:prstGeom>
          <a:noFill/>
        </p:spPr>
        <p:txBody>
          <a:bodyPr wrap="none" rtlCol="0">
            <a:spAutoFit/>
          </a:bodyPr>
          <a:lstStyle/>
          <a:p>
            <a:r>
              <a:rPr lang="vi-VN" sz="2400" dirty="0">
                <a:latin typeface="+mj-lt"/>
              </a:rPr>
              <a:t>Tên Thành Viên</a:t>
            </a:r>
            <a:endParaRPr lang="en-US" sz="2400" dirty="0">
              <a:latin typeface="+mj-lt"/>
            </a:endParaRPr>
          </a:p>
        </p:txBody>
      </p:sp>
      <p:sp>
        <p:nvSpPr>
          <p:cNvPr id="49" name="TextBox 48">
            <a:extLst>
              <a:ext uri="{FF2B5EF4-FFF2-40B4-BE49-F238E27FC236}">
                <a16:creationId xmlns:a16="http://schemas.microsoft.com/office/drawing/2014/main" id="{30C301B4-1ED0-2F49-90C4-493576401A18}"/>
              </a:ext>
            </a:extLst>
          </p:cNvPr>
          <p:cNvSpPr txBox="1"/>
          <p:nvPr/>
        </p:nvSpPr>
        <p:spPr>
          <a:xfrm>
            <a:off x="10515599" y="2446202"/>
            <a:ext cx="1463973" cy="461665"/>
          </a:xfrm>
          <a:prstGeom prst="rect">
            <a:avLst/>
          </a:prstGeom>
          <a:noFill/>
        </p:spPr>
        <p:txBody>
          <a:bodyPr wrap="square" rtlCol="0">
            <a:spAutoFit/>
          </a:bodyPr>
          <a:lstStyle/>
          <a:p>
            <a:r>
              <a:rPr lang="vi-VN" sz="2400" dirty="0">
                <a:latin typeface="+mj-lt"/>
              </a:rPr>
              <a:t>Vai Trò</a:t>
            </a:r>
            <a:endParaRPr lang="en-US" sz="2400" dirty="0">
              <a:latin typeface="+mj-lt"/>
            </a:endParaRPr>
          </a:p>
        </p:txBody>
      </p:sp>
      <p:sp>
        <p:nvSpPr>
          <p:cNvPr id="50" name="TextBox 49">
            <a:extLst>
              <a:ext uri="{FF2B5EF4-FFF2-40B4-BE49-F238E27FC236}">
                <a16:creationId xmlns:a16="http://schemas.microsoft.com/office/drawing/2014/main" id="{B24D758A-D283-38CA-0812-1F12F1800D77}"/>
              </a:ext>
            </a:extLst>
          </p:cNvPr>
          <p:cNvSpPr txBox="1"/>
          <p:nvPr/>
        </p:nvSpPr>
        <p:spPr>
          <a:xfrm>
            <a:off x="9721912" y="3057924"/>
            <a:ext cx="3051348" cy="461665"/>
          </a:xfrm>
          <a:prstGeom prst="rect">
            <a:avLst/>
          </a:prstGeom>
          <a:noFill/>
        </p:spPr>
        <p:txBody>
          <a:bodyPr wrap="none" rtlCol="0">
            <a:spAutoFit/>
          </a:bodyPr>
          <a:lstStyle/>
          <a:p>
            <a:pPr algn="ctr"/>
            <a:r>
              <a:rPr lang="en-US" sz="2400" dirty="0">
                <a:effectLst/>
                <a:latin typeface="Times New Roman" panose="02020603050405020304" pitchFamily="18" charset="0"/>
                <a:ea typeface="SimSun" panose="02010600030101010101" pitchFamily="2" charset="-122"/>
              </a:rPr>
              <a:t>Product Owner</a:t>
            </a:r>
            <a:r>
              <a:rPr lang="vi-VN" sz="2400" dirty="0">
                <a:effectLst/>
                <a:latin typeface="Times New Roman" panose="02020603050405020304" pitchFamily="18" charset="0"/>
                <a:ea typeface="SimSun" panose="02010600030101010101" pitchFamily="2" charset="-122"/>
              </a:rPr>
              <a:t>, Leader</a:t>
            </a:r>
            <a:endParaRPr lang="en-US" sz="2400" dirty="0"/>
          </a:p>
        </p:txBody>
      </p:sp>
      <p:sp>
        <p:nvSpPr>
          <p:cNvPr id="55" name="TextBox 54">
            <a:extLst>
              <a:ext uri="{FF2B5EF4-FFF2-40B4-BE49-F238E27FC236}">
                <a16:creationId xmlns:a16="http://schemas.microsoft.com/office/drawing/2014/main" id="{347BC1FF-C69A-CC4D-37ED-A8CD30A21064}"/>
              </a:ext>
            </a:extLst>
          </p:cNvPr>
          <p:cNvSpPr txBox="1"/>
          <p:nvPr/>
        </p:nvSpPr>
        <p:spPr>
          <a:xfrm>
            <a:off x="9721912" y="3670851"/>
            <a:ext cx="2464517" cy="461665"/>
          </a:xfrm>
          <a:prstGeom prst="rect">
            <a:avLst/>
          </a:prstGeom>
          <a:noFill/>
        </p:spPr>
        <p:txBody>
          <a:bodyPr wrap="square" rtlCol="0">
            <a:spAutoFit/>
          </a:bodyPr>
          <a:lstStyle/>
          <a:p>
            <a:r>
              <a:rPr lang="vi-VN" sz="2400" dirty="0">
                <a:effectLst/>
                <a:latin typeface="Times New Roman" panose="02020603050405020304" pitchFamily="18" charset="0"/>
                <a:ea typeface="SimSun" panose="02010600030101010101" pitchFamily="2" charset="-122"/>
              </a:rPr>
              <a:t>Scrum Master</a:t>
            </a:r>
            <a:endParaRPr lang="en-US" sz="2400" dirty="0"/>
          </a:p>
        </p:txBody>
      </p:sp>
      <p:sp>
        <p:nvSpPr>
          <p:cNvPr id="56" name="TextBox 55">
            <a:extLst>
              <a:ext uri="{FF2B5EF4-FFF2-40B4-BE49-F238E27FC236}">
                <a16:creationId xmlns:a16="http://schemas.microsoft.com/office/drawing/2014/main" id="{FBDA542B-A04E-B8BE-76B4-5D6516DE6812}"/>
              </a:ext>
            </a:extLst>
          </p:cNvPr>
          <p:cNvSpPr txBox="1"/>
          <p:nvPr/>
        </p:nvSpPr>
        <p:spPr>
          <a:xfrm>
            <a:off x="9780666" y="4317706"/>
            <a:ext cx="1432561" cy="461666"/>
          </a:xfrm>
          <a:prstGeom prst="rect">
            <a:avLst/>
          </a:prstGeom>
          <a:noFill/>
        </p:spPr>
        <p:txBody>
          <a:bodyPr wrap="square" rtlCol="0">
            <a:spAutoFit/>
          </a:bodyPr>
          <a:lstStyle/>
          <a:p>
            <a:r>
              <a:rPr lang="vi-VN" sz="2400" dirty="0">
                <a:latin typeface="+mj-lt"/>
              </a:rPr>
              <a:t>Dev</a:t>
            </a:r>
            <a:endParaRPr lang="en-US" sz="2400" dirty="0">
              <a:latin typeface="+mj-lt"/>
            </a:endParaRPr>
          </a:p>
        </p:txBody>
      </p:sp>
      <p:sp>
        <p:nvSpPr>
          <p:cNvPr id="57" name="TextBox 56">
            <a:extLst>
              <a:ext uri="{FF2B5EF4-FFF2-40B4-BE49-F238E27FC236}">
                <a16:creationId xmlns:a16="http://schemas.microsoft.com/office/drawing/2014/main" id="{5436E862-4AE3-BB4A-9ECC-BC891CEADB77}"/>
              </a:ext>
            </a:extLst>
          </p:cNvPr>
          <p:cNvSpPr txBox="1"/>
          <p:nvPr/>
        </p:nvSpPr>
        <p:spPr>
          <a:xfrm>
            <a:off x="9780666" y="4928927"/>
            <a:ext cx="1150503" cy="461665"/>
          </a:xfrm>
          <a:prstGeom prst="rect">
            <a:avLst/>
          </a:prstGeom>
          <a:noFill/>
        </p:spPr>
        <p:txBody>
          <a:bodyPr wrap="square" rtlCol="0">
            <a:spAutoFit/>
          </a:bodyPr>
          <a:lstStyle/>
          <a:p>
            <a:r>
              <a:rPr lang="vi-VN" sz="2400" dirty="0">
                <a:latin typeface="+mj-lt"/>
              </a:rPr>
              <a:t>Dev</a:t>
            </a:r>
            <a:endParaRPr lang="en-US" sz="2400" dirty="0">
              <a:latin typeface="+mj-lt"/>
            </a:endParaRPr>
          </a:p>
        </p:txBody>
      </p:sp>
      <p:sp>
        <p:nvSpPr>
          <p:cNvPr id="58" name="TextBox 57">
            <a:extLst>
              <a:ext uri="{FF2B5EF4-FFF2-40B4-BE49-F238E27FC236}">
                <a16:creationId xmlns:a16="http://schemas.microsoft.com/office/drawing/2014/main" id="{DAA6F3C0-3D7C-C3CF-AA94-F500350AD2AE}"/>
              </a:ext>
            </a:extLst>
          </p:cNvPr>
          <p:cNvSpPr txBox="1"/>
          <p:nvPr/>
        </p:nvSpPr>
        <p:spPr>
          <a:xfrm>
            <a:off x="9780666" y="5539676"/>
            <a:ext cx="1144607" cy="461665"/>
          </a:xfrm>
          <a:prstGeom prst="rect">
            <a:avLst/>
          </a:prstGeom>
          <a:noFill/>
        </p:spPr>
        <p:txBody>
          <a:bodyPr wrap="square" rtlCol="0">
            <a:spAutoFit/>
          </a:bodyPr>
          <a:lstStyle/>
          <a:p>
            <a:r>
              <a:rPr lang="vi-VN" sz="2400" dirty="0">
                <a:latin typeface="+mj-lt"/>
              </a:rPr>
              <a:t>Dev</a:t>
            </a:r>
            <a:endParaRPr lang="en-US" sz="2400" dirty="0">
              <a:latin typeface="+mj-lt"/>
            </a:endParaRPr>
          </a:p>
        </p:txBody>
      </p:sp>
      <p:sp>
        <p:nvSpPr>
          <p:cNvPr id="59" name="object 7">
            <a:extLst>
              <a:ext uri="{FF2B5EF4-FFF2-40B4-BE49-F238E27FC236}">
                <a16:creationId xmlns:a16="http://schemas.microsoft.com/office/drawing/2014/main" id="{92927F0D-36C1-D139-8306-BF1D11A90CD3}"/>
              </a:ext>
            </a:extLst>
          </p:cNvPr>
          <p:cNvSpPr/>
          <p:nvPr/>
        </p:nvSpPr>
        <p:spPr>
          <a:xfrm>
            <a:off x="8657257" y="2419930"/>
            <a:ext cx="4956263" cy="583233"/>
          </a:xfrm>
          <a:custGeom>
            <a:avLst/>
            <a:gdLst/>
            <a:ahLst/>
            <a:cxnLst/>
            <a:rect l="l" t="t" r="r" b="b"/>
            <a:pathLst>
              <a:path w="4905375" h="1133475">
                <a:moveTo>
                  <a:pt x="0" y="0"/>
                </a:moveTo>
                <a:lnTo>
                  <a:pt x="4904942" y="0"/>
                </a:lnTo>
                <a:lnTo>
                  <a:pt x="4904942" y="1133471"/>
                </a:lnTo>
                <a:lnTo>
                  <a:pt x="0" y="1133471"/>
                </a:lnTo>
                <a:lnTo>
                  <a:pt x="0" y="0"/>
                </a:lnTo>
              </a:path>
            </a:pathLst>
          </a:custGeom>
          <a:ln w="76257">
            <a:solidFill>
              <a:srgbClr val="957D54"/>
            </a:solidFill>
          </a:ln>
        </p:spPr>
        <p:txBody>
          <a:bodyPr wrap="square" lIns="0" tIns="0" rIns="0" bIns="0" rtlCol="0"/>
          <a:lstStyle/>
          <a:p>
            <a:endParaRP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51475" y="9009101"/>
            <a:ext cx="385445" cy="452120"/>
          </a:xfrm>
          <a:prstGeom prst="rect">
            <a:avLst/>
          </a:prstGeom>
        </p:spPr>
        <p:txBody>
          <a:bodyPr vert="horz" wrap="square" lIns="0" tIns="12700" rIns="0" bIns="0" rtlCol="0">
            <a:spAutoFit/>
          </a:bodyPr>
          <a:lstStyle/>
          <a:p>
            <a:pPr marL="12700">
              <a:lnSpc>
                <a:spcPct val="100000"/>
              </a:lnSpc>
              <a:spcBef>
                <a:spcPts val="100"/>
              </a:spcBef>
            </a:pPr>
            <a:r>
              <a:rPr sz="2800" spc="75" dirty="0">
                <a:solidFill>
                  <a:srgbClr val="957D54"/>
                </a:solidFill>
                <a:latin typeface="Arial"/>
                <a:cs typeface="Arial"/>
              </a:rPr>
              <a:t>0</a:t>
            </a:r>
            <a:r>
              <a:rPr sz="2800" spc="-365" dirty="0">
                <a:solidFill>
                  <a:srgbClr val="957D54"/>
                </a:solidFill>
                <a:latin typeface="Arial"/>
                <a:cs typeface="Arial"/>
              </a:rPr>
              <a:t>7</a:t>
            </a:r>
            <a:endParaRPr sz="2800">
              <a:latin typeface="Arial"/>
              <a:cs typeface="Arial"/>
            </a:endParaRPr>
          </a:p>
        </p:txBody>
      </p:sp>
      <p:sp>
        <p:nvSpPr>
          <p:cNvPr id="3" name="object 3"/>
          <p:cNvSpPr/>
          <p:nvPr/>
        </p:nvSpPr>
        <p:spPr>
          <a:xfrm>
            <a:off x="15443302" y="0"/>
            <a:ext cx="2844800" cy="2662555"/>
          </a:xfrm>
          <a:custGeom>
            <a:avLst/>
            <a:gdLst/>
            <a:ahLst/>
            <a:cxnLst/>
            <a:rect l="l" t="t" r="r" b="b"/>
            <a:pathLst>
              <a:path w="2844800" h="2662555">
                <a:moveTo>
                  <a:pt x="1816145" y="2662254"/>
                </a:moveTo>
                <a:lnTo>
                  <a:pt x="1767617" y="2661624"/>
                </a:lnTo>
                <a:lnTo>
                  <a:pt x="1719551" y="2659739"/>
                </a:lnTo>
                <a:lnTo>
                  <a:pt x="1671812" y="2656616"/>
                </a:lnTo>
                <a:lnTo>
                  <a:pt x="1624416" y="2652271"/>
                </a:lnTo>
                <a:lnTo>
                  <a:pt x="1577380" y="2646720"/>
                </a:lnTo>
                <a:lnTo>
                  <a:pt x="1530719" y="2639978"/>
                </a:lnTo>
                <a:lnTo>
                  <a:pt x="1484448" y="2632061"/>
                </a:lnTo>
                <a:lnTo>
                  <a:pt x="1438583" y="2622985"/>
                </a:lnTo>
                <a:lnTo>
                  <a:pt x="1393140" y="2612765"/>
                </a:lnTo>
                <a:lnTo>
                  <a:pt x="1348135" y="2601418"/>
                </a:lnTo>
                <a:lnTo>
                  <a:pt x="1303583" y="2588958"/>
                </a:lnTo>
                <a:lnTo>
                  <a:pt x="1259500" y="2575402"/>
                </a:lnTo>
                <a:lnTo>
                  <a:pt x="1215902" y="2560765"/>
                </a:lnTo>
                <a:lnTo>
                  <a:pt x="1172804" y="2545063"/>
                </a:lnTo>
                <a:lnTo>
                  <a:pt x="1130222" y="2528311"/>
                </a:lnTo>
                <a:lnTo>
                  <a:pt x="1088172" y="2510526"/>
                </a:lnTo>
                <a:lnTo>
                  <a:pt x="1046669" y="2491723"/>
                </a:lnTo>
                <a:lnTo>
                  <a:pt x="1005729" y="2471917"/>
                </a:lnTo>
                <a:lnTo>
                  <a:pt x="965368" y="2451125"/>
                </a:lnTo>
                <a:lnTo>
                  <a:pt x="925602" y="2429361"/>
                </a:lnTo>
                <a:lnTo>
                  <a:pt x="886445" y="2406643"/>
                </a:lnTo>
                <a:lnTo>
                  <a:pt x="847915" y="2382984"/>
                </a:lnTo>
                <a:lnTo>
                  <a:pt x="810026" y="2358402"/>
                </a:lnTo>
                <a:lnTo>
                  <a:pt x="772794" y="2332912"/>
                </a:lnTo>
                <a:lnTo>
                  <a:pt x="736236" y="2306529"/>
                </a:lnTo>
                <a:lnTo>
                  <a:pt x="700365" y="2279269"/>
                </a:lnTo>
                <a:lnTo>
                  <a:pt x="665200" y="2251148"/>
                </a:lnTo>
                <a:lnTo>
                  <a:pt x="630754" y="2222181"/>
                </a:lnTo>
                <a:lnTo>
                  <a:pt x="597043" y="2192385"/>
                </a:lnTo>
                <a:lnTo>
                  <a:pt x="564085" y="2161774"/>
                </a:lnTo>
                <a:lnTo>
                  <a:pt x="531893" y="2130366"/>
                </a:lnTo>
                <a:lnTo>
                  <a:pt x="500484" y="2098174"/>
                </a:lnTo>
                <a:lnTo>
                  <a:pt x="469873" y="2065215"/>
                </a:lnTo>
                <a:lnTo>
                  <a:pt x="440077" y="2031505"/>
                </a:lnTo>
                <a:lnTo>
                  <a:pt x="411110" y="1997060"/>
                </a:lnTo>
                <a:lnTo>
                  <a:pt x="382989" y="1961894"/>
                </a:lnTo>
                <a:lnTo>
                  <a:pt x="355729" y="1926024"/>
                </a:lnTo>
                <a:lnTo>
                  <a:pt x="329345" y="1889465"/>
                </a:lnTo>
                <a:lnTo>
                  <a:pt x="303855" y="1852234"/>
                </a:lnTo>
                <a:lnTo>
                  <a:pt x="279272" y="1814345"/>
                </a:lnTo>
                <a:lnTo>
                  <a:pt x="255614" y="1775815"/>
                </a:lnTo>
                <a:lnTo>
                  <a:pt x="232895" y="1736658"/>
                </a:lnTo>
                <a:lnTo>
                  <a:pt x="211131" y="1696892"/>
                </a:lnTo>
                <a:lnTo>
                  <a:pt x="190339" y="1656531"/>
                </a:lnTo>
                <a:lnTo>
                  <a:pt x="170533" y="1615592"/>
                </a:lnTo>
                <a:lnTo>
                  <a:pt x="151729" y="1574089"/>
                </a:lnTo>
                <a:lnTo>
                  <a:pt x="133944" y="1532039"/>
                </a:lnTo>
                <a:lnTo>
                  <a:pt x="117192" y="1489457"/>
                </a:lnTo>
                <a:lnTo>
                  <a:pt x="101490" y="1446359"/>
                </a:lnTo>
                <a:lnTo>
                  <a:pt x="86853" y="1402761"/>
                </a:lnTo>
                <a:lnTo>
                  <a:pt x="73297" y="1358678"/>
                </a:lnTo>
                <a:lnTo>
                  <a:pt x="60837" y="1314126"/>
                </a:lnTo>
                <a:lnTo>
                  <a:pt x="49489" y="1269121"/>
                </a:lnTo>
                <a:lnTo>
                  <a:pt x="39269" y="1223678"/>
                </a:lnTo>
                <a:lnTo>
                  <a:pt x="30193" y="1177813"/>
                </a:lnTo>
                <a:lnTo>
                  <a:pt x="22276" y="1131542"/>
                </a:lnTo>
                <a:lnTo>
                  <a:pt x="15534" y="1084881"/>
                </a:lnTo>
                <a:lnTo>
                  <a:pt x="9983" y="1037844"/>
                </a:lnTo>
                <a:lnTo>
                  <a:pt x="5638" y="990449"/>
                </a:lnTo>
                <a:lnTo>
                  <a:pt x="2515" y="942710"/>
                </a:lnTo>
                <a:lnTo>
                  <a:pt x="630" y="894643"/>
                </a:lnTo>
                <a:lnTo>
                  <a:pt x="0" y="846395"/>
                </a:lnTo>
                <a:lnTo>
                  <a:pt x="630" y="797886"/>
                </a:lnTo>
                <a:lnTo>
                  <a:pt x="2515" y="749819"/>
                </a:lnTo>
                <a:lnTo>
                  <a:pt x="5638" y="702080"/>
                </a:lnTo>
                <a:lnTo>
                  <a:pt x="9983" y="654685"/>
                </a:lnTo>
                <a:lnTo>
                  <a:pt x="15534" y="607649"/>
                </a:lnTo>
                <a:lnTo>
                  <a:pt x="22276" y="560987"/>
                </a:lnTo>
                <a:lnTo>
                  <a:pt x="30193" y="514716"/>
                </a:lnTo>
                <a:lnTo>
                  <a:pt x="39269" y="468852"/>
                </a:lnTo>
                <a:lnTo>
                  <a:pt x="49489" y="423409"/>
                </a:lnTo>
                <a:lnTo>
                  <a:pt x="60837" y="378404"/>
                </a:lnTo>
                <a:lnTo>
                  <a:pt x="73297" y="333852"/>
                </a:lnTo>
                <a:lnTo>
                  <a:pt x="86853" y="289770"/>
                </a:lnTo>
                <a:lnTo>
                  <a:pt x="101490" y="246171"/>
                </a:lnTo>
                <a:lnTo>
                  <a:pt x="117192" y="203074"/>
                </a:lnTo>
                <a:lnTo>
                  <a:pt x="133944" y="160492"/>
                </a:lnTo>
                <a:lnTo>
                  <a:pt x="151729" y="118442"/>
                </a:lnTo>
                <a:lnTo>
                  <a:pt x="170533" y="76939"/>
                </a:lnTo>
                <a:lnTo>
                  <a:pt x="190339" y="36000"/>
                </a:lnTo>
                <a:lnTo>
                  <a:pt x="208885" y="0"/>
                </a:lnTo>
                <a:lnTo>
                  <a:pt x="2844696" y="0"/>
                </a:lnTo>
                <a:lnTo>
                  <a:pt x="2844696" y="2342840"/>
                </a:lnTo>
                <a:lnTo>
                  <a:pt x="2821966" y="2358402"/>
                </a:lnTo>
                <a:lnTo>
                  <a:pt x="2784077" y="2382984"/>
                </a:lnTo>
                <a:lnTo>
                  <a:pt x="2745547" y="2406643"/>
                </a:lnTo>
                <a:lnTo>
                  <a:pt x="2706390" y="2429361"/>
                </a:lnTo>
                <a:lnTo>
                  <a:pt x="2666624" y="2451125"/>
                </a:lnTo>
                <a:lnTo>
                  <a:pt x="2626263" y="2471917"/>
                </a:lnTo>
                <a:lnTo>
                  <a:pt x="2585323" y="2491723"/>
                </a:lnTo>
                <a:lnTo>
                  <a:pt x="2543821" y="2510526"/>
                </a:lnTo>
                <a:lnTo>
                  <a:pt x="2501770" y="2528311"/>
                </a:lnTo>
                <a:lnTo>
                  <a:pt x="2459188" y="2545063"/>
                </a:lnTo>
                <a:lnTo>
                  <a:pt x="2416090" y="2560765"/>
                </a:lnTo>
                <a:lnTo>
                  <a:pt x="2372492" y="2575402"/>
                </a:lnTo>
                <a:lnTo>
                  <a:pt x="2328409" y="2588958"/>
                </a:lnTo>
                <a:lnTo>
                  <a:pt x="2283857" y="2601418"/>
                </a:lnTo>
                <a:lnTo>
                  <a:pt x="2238852" y="2612765"/>
                </a:lnTo>
                <a:lnTo>
                  <a:pt x="2193409" y="2622985"/>
                </a:lnTo>
                <a:lnTo>
                  <a:pt x="2147544" y="2632061"/>
                </a:lnTo>
                <a:lnTo>
                  <a:pt x="2101274" y="2639978"/>
                </a:lnTo>
                <a:lnTo>
                  <a:pt x="2054612" y="2646720"/>
                </a:lnTo>
                <a:lnTo>
                  <a:pt x="2007576" y="2652271"/>
                </a:lnTo>
                <a:lnTo>
                  <a:pt x="1960180" y="2656616"/>
                </a:lnTo>
                <a:lnTo>
                  <a:pt x="1912441" y="2659739"/>
                </a:lnTo>
                <a:lnTo>
                  <a:pt x="1864375" y="2661624"/>
                </a:lnTo>
                <a:lnTo>
                  <a:pt x="1816145" y="2662254"/>
                </a:lnTo>
                <a:close/>
              </a:path>
            </a:pathLst>
          </a:custGeom>
          <a:solidFill>
            <a:srgbClr val="957D54"/>
          </a:solidFill>
        </p:spPr>
        <p:txBody>
          <a:bodyPr wrap="square" lIns="0" tIns="0" rIns="0" bIns="0" rtlCol="0"/>
          <a:lstStyle/>
          <a:p>
            <a:endParaRPr/>
          </a:p>
        </p:txBody>
      </p:sp>
      <p:sp>
        <p:nvSpPr>
          <p:cNvPr id="4" name="object 4"/>
          <p:cNvSpPr/>
          <p:nvPr/>
        </p:nvSpPr>
        <p:spPr>
          <a:xfrm>
            <a:off x="1392181" y="9296400"/>
            <a:ext cx="2459355" cy="990600"/>
          </a:xfrm>
          <a:custGeom>
            <a:avLst/>
            <a:gdLst/>
            <a:ahLst/>
            <a:cxnLst/>
            <a:rect l="l" t="t" r="r" b="b"/>
            <a:pathLst>
              <a:path w="2459354" h="990600">
                <a:moveTo>
                  <a:pt x="2458806" y="990599"/>
                </a:moveTo>
                <a:lnTo>
                  <a:pt x="0" y="990599"/>
                </a:lnTo>
                <a:lnTo>
                  <a:pt x="3038" y="976093"/>
                </a:lnTo>
                <a:lnTo>
                  <a:pt x="14229" y="931081"/>
                </a:lnTo>
                <a:lnTo>
                  <a:pt x="27020" y="886725"/>
                </a:lnTo>
                <a:lnTo>
                  <a:pt x="41378" y="843055"/>
                </a:lnTo>
                <a:lnTo>
                  <a:pt x="57271" y="800106"/>
                </a:lnTo>
                <a:lnTo>
                  <a:pt x="74666" y="757910"/>
                </a:lnTo>
                <a:lnTo>
                  <a:pt x="93530" y="716499"/>
                </a:lnTo>
                <a:lnTo>
                  <a:pt x="113831" y="675906"/>
                </a:lnTo>
                <a:lnTo>
                  <a:pt x="135536" y="636163"/>
                </a:lnTo>
                <a:lnTo>
                  <a:pt x="158613" y="597303"/>
                </a:lnTo>
                <a:lnTo>
                  <a:pt x="183029" y="559359"/>
                </a:lnTo>
                <a:lnTo>
                  <a:pt x="208752" y="522363"/>
                </a:lnTo>
                <a:lnTo>
                  <a:pt x="235749" y="486347"/>
                </a:lnTo>
                <a:lnTo>
                  <a:pt x="263987" y="451345"/>
                </a:lnTo>
                <a:lnTo>
                  <a:pt x="293434" y="417389"/>
                </a:lnTo>
                <a:lnTo>
                  <a:pt x="324057" y="384511"/>
                </a:lnTo>
                <a:lnTo>
                  <a:pt x="355823" y="352745"/>
                </a:lnTo>
                <a:lnTo>
                  <a:pt x="388701" y="322122"/>
                </a:lnTo>
                <a:lnTo>
                  <a:pt x="422657" y="292675"/>
                </a:lnTo>
                <a:lnTo>
                  <a:pt x="457660" y="264437"/>
                </a:lnTo>
                <a:lnTo>
                  <a:pt x="493675" y="237441"/>
                </a:lnTo>
                <a:lnTo>
                  <a:pt x="530671" y="211718"/>
                </a:lnTo>
                <a:lnTo>
                  <a:pt x="568616" y="187302"/>
                </a:lnTo>
                <a:lnTo>
                  <a:pt x="607476" y="164225"/>
                </a:lnTo>
                <a:lnTo>
                  <a:pt x="647219" y="142520"/>
                </a:lnTo>
                <a:lnTo>
                  <a:pt x="687812" y="122219"/>
                </a:lnTo>
                <a:lnTo>
                  <a:pt x="729224" y="103355"/>
                </a:lnTo>
                <a:lnTo>
                  <a:pt x="771420" y="85960"/>
                </a:lnTo>
                <a:lnTo>
                  <a:pt x="814370" y="70067"/>
                </a:lnTo>
                <a:lnTo>
                  <a:pt x="858039" y="55709"/>
                </a:lnTo>
                <a:lnTo>
                  <a:pt x="902396" y="42918"/>
                </a:lnTo>
                <a:lnTo>
                  <a:pt x="947408" y="31727"/>
                </a:lnTo>
                <a:lnTo>
                  <a:pt x="993042" y="22168"/>
                </a:lnTo>
                <a:lnTo>
                  <a:pt x="1039266" y="14274"/>
                </a:lnTo>
                <a:lnTo>
                  <a:pt x="1086048" y="8078"/>
                </a:lnTo>
                <a:lnTo>
                  <a:pt x="1133353" y="3611"/>
                </a:lnTo>
                <a:lnTo>
                  <a:pt x="1181152" y="908"/>
                </a:lnTo>
                <a:lnTo>
                  <a:pt x="1229423" y="0"/>
                </a:lnTo>
                <a:lnTo>
                  <a:pt x="1277666" y="908"/>
                </a:lnTo>
                <a:lnTo>
                  <a:pt x="1325463" y="3611"/>
                </a:lnTo>
                <a:lnTo>
                  <a:pt x="1372768" y="8078"/>
                </a:lnTo>
                <a:lnTo>
                  <a:pt x="1419549" y="14274"/>
                </a:lnTo>
                <a:lnTo>
                  <a:pt x="1465772" y="22168"/>
                </a:lnTo>
                <a:lnTo>
                  <a:pt x="1511406" y="31727"/>
                </a:lnTo>
                <a:lnTo>
                  <a:pt x="1556417" y="42918"/>
                </a:lnTo>
                <a:lnTo>
                  <a:pt x="1600773" y="55709"/>
                </a:lnTo>
                <a:lnTo>
                  <a:pt x="1644442" y="70067"/>
                </a:lnTo>
                <a:lnTo>
                  <a:pt x="1687391" y="85960"/>
                </a:lnTo>
                <a:lnTo>
                  <a:pt x="1729587" y="103355"/>
                </a:lnTo>
                <a:lnTo>
                  <a:pt x="1770998" y="122219"/>
                </a:lnTo>
                <a:lnTo>
                  <a:pt x="1811591" y="142520"/>
                </a:lnTo>
                <a:lnTo>
                  <a:pt x="1851334" y="164225"/>
                </a:lnTo>
                <a:lnTo>
                  <a:pt x="1890193" y="187302"/>
                </a:lnTo>
                <a:lnTo>
                  <a:pt x="1928137" y="211718"/>
                </a:lnTo>
                <a:lnTo>
                  <a:pt x="1965133" y="237441"/>
                </a:lnTo>
                <a:lnTo>
                  <a:pt x="2001149" y="264437"/>
                </a:lnTo>
                <a:lnTo>
                  <a:pt x="2036151" y="292675"/>
                </a:lnTo>
                <a:lnTo>
                  <a:pt x="2070107" y="322122"/>
                </a:lnTo>
                <a:lnTo>
                  <a:pt x="2102984" y="352745"/>
                </a:lnTo>
                <a:lnTo>
                  <a:pt x="2134751" y="384511"/>
                </a:lnTo>
                <a:lnTo>
                  <a:pt x="2165373" y="417389"/>
                </a:lnTo>
                <a:lnTo>
                  <a:pt x="2194820" y="451345"/>
                </a:lnTo>
                <a:lnTo>
                  <a:pt x="2223058" y="486347"/>
                </a:lnTo>
                <a:lnTo>
                  <a:pt x="2250054" y="522363"/>
                </a:lnTo>
                <a:lnTo>
                  <a:pt x="2275777" y="559359"/>
                </a:lnTo>
                <a:lnTo>
                  <a:pt x="2300193" y="597303"/>
                </a:lnTo>
                <a:lnTo>
                  <a:pt x="2323270" y="636163"/>
                </a:lnTo>
                <a:lnTo>
                  <a:pt x="2344975" y="675906"/>
                </a:lnTo>
                <a:lnTo>
                  <a:pt x="2365276" y="716499"/>
                </a:lnTo>
                <a:lnTo>
                  <a:pt x="2384140" y="757910"/>
                </a:lnTo>
                <a:lnTo>
                  <a:pt x="2401535" y="800106"/>
                </a:lnTo>
                <a:lnTo>
                  <a:pt x="2417428" y="843055"/>
                </a:lnTo>
                <a:lnTo>
                  <a:pt x="2431786" y="886725"/>
                </a:lnTo>
                <a:lnTo>
                  <a:pt x="2444577" y="931081"/>
                </a:lnTo>
                <a:lnTo>
                  <a:pt x="2455768" y="976093"/>
                </a:lnTo>
                <a:lnTo>
                  <a:pt x="2458806" y="990599"/>
                </a:lnTo>
                <a:close/>
              </a:path>
            </a:pathLst>
          </a:custGeom>
          <a:solidFill>
            <a:srgbClr val="DDBC8A"/>
          </a:solidFill>
        </p:spPr>
        <p:txBody>
          <a:bodyPr wrap="square" lIns="0" tIns="0" rIns="0" bIns="0" rtlCol="0"/>
          <a:lstStyle/>
          <a:p>
            <a:endParaRPr/>
          </a:p>
        </p:txBody>
      </p:sp>
      <p:sp>
        <p:nvSpPr>
          <p:cNvPr id="5" name="object 5"/>
          <p:cNvSpPr/>
          <p:nvPr/>
        </p:nvSpPr>
        <p:spPr>
          <a:xfrm>
            <a:off x="14903409" y="7716793"/>
            <a:ext cx="2919730" cy="2299411"/>
          </a:xfrm>
          <a:custGeom>
            <a:avLst/>
            <a:gdLst/>
            <a:ahLst/>
            <a:cxnLst/>
            <a:rect l="l" t="t" r="r" b="b"/>
            <a:pathLst>
              <a:path w="1852929" h="1852929">
                <a:moveTo>
                  <a:pt x="615111" y="436689"/>
                </a:moveTo>
                <a:lnTo>
                  <a:pt x="600468" y="390601"/>
                </a:lnTo>
                <a:lnTo>
                  <a:pt x="587540" y="372681"/>
                </a:lnTo>
                <a:lnTo>
                  <a:pt x="587540" y="460641"/>
                </a:lnTo>
                <a:lnTo>
                  <a:pt x="578256" y="508469"/>
                </a:lnTo>
                <a:lnTo>
                  <a:pt x="550405" y="550481"/>
                </a:lnTo>
                <a:lnTo>
                  <a:pt x="508393" y="578332"/>
                </a:lnTo>
                <a:lnTo>
                  <a:pt x="460565" y="587629"/>
                </a:lnTo>
                <a:lnTo>
                  <a:pt x="412724" y="578332"/>
                </a:lnTo>
                <a:lnTo>
                  <a:pt x="370725" y="550481"/>
                </a:lnTo>
                <a:lnTo>
                  <a:pt x="342861" y="508469"/>
                </a:lnTo>
                <a:lnTo>
                  <a:pt x="333578" y="460641"/>
                </a:lnTo>
                <a:lnTo>
                  <a:pt x="342861" y="412813"/>
                </a:lnTo>
                <a:lnTo>
                  <a:pt x="370725" y="370801"/>
                </a:lnTo>
                <a:lnTo>
                  <a:pt x="412724" y="342938"/>
                </a:lnTo>
                <a:lnTo>
                  <a:pt x="460565" y="333654"/>
                </a:lnTo>
                <a:lnTo>
                  <a:pt x="484847" y="335978"/>
                </a:lnTo>
                <a:lnTo>
                  <a:pt x="530491" y="354545"/>
                </a:lnTo>
                <a:lnTo>
                  <a:pt x="578256" y="412813"/>
                </a:lnTo>
                <a:lnTo>
                  <a:pt x="587540" y="460641"/>
                </a:lnTo>
                <a:lnTo>
                  <a:pt x="587540" y="372681"/>
                </a:lnTo>
                <a:lnTo>
                  <a:pt x="571195" y="350024"/>
                </a:lnTo>
                <a:lnTo>
                  <a:pt x="548513" y="333654"/>
                </a:lnTo>
                <a:lnTo>
                  <a:pt x="530618" y="320738"/>
                </a:lnTo>
                <a:lnTo>
                  <a:pt x="484530" y="306082"/>
                </a:lnTo>
                <a:lnTo>
                  <a:pt x="436600" y="306082"/>
                </a:lnTo>
                <a:lnTo>
                  <a:pt x="390512" y="320738"/>
                </a:lnTo>
                <a:lnTo>
                  <a:pt x="349923" y="350024"/>
                </a:lnTo>
                <a:lnTo>
                  <a:pt x="320649" y="390601"/>
                </a:lnTo>
                <a:lnTo>
                  <a:pt x="306006" y="436689"/>
                </a:lnTo>
                <a:lnTo>
                  <a:pt x="306006" y="484619"/>
                </a:lnTo>
                <a:lnTo>
                  <a:pt x="320649" y="530707"/>
                </a:lnTo>
                <a:lnTo>
                  <a:pt x="349923" y="571284"/>
                </a:lnTo>
                <a:lnTo>
                  <a:pt x="401650" y="605599"/>
                </a:lnTo>
                <a:lnTo>
                  <a:pt x="460565" y="617042"/>
                </a:lnTo>
                <a:lnTo>
                  <a:pt x="490461" y="614184"/>
                </a:lnTo>
                <a:lnTo>
                  <a:pt x="546671" y="591299"/>
                </a:lnTo>
                <a:lnTo>
                  <a:pt x="600468" y="530707"/>
                </a:lnTo>
                <a:lnTo>
                  <a:pt x="615111" y="484619"/>
                </a:lnTo>
                <a:lnTo>
                  <a:pt x="615111" y="436689"/>
                </a:lnTo>
                <a:close/>
              </a:path>
              <a:path w="1852929" h="1852929">
                <a:moveTo>
                  <a:pt x="676529" y="436829"/>
                </a:moveTo>
                <a:lnTo>
                  <a:pt x="666153" y="390131"/>
                </a:lnTo>
                <a:lnTo>
                  <a:pt x="648449" y="352666"/>
                </a:lnTo>
                <a:lnTo>
                  <a:pt x="648449" y="460654"/>
                </a:lnTo>
                <a:lnTo>
                  <a:pt x="642340" y="508355"/>
                </a:lnTo>
                <a:lnTo>
                  <a:pt x="624014" y="553516"/>
                </a:lnTo>
                <a:lnTo>
                  <a:pt x="593471" y="593572"/>
                </a:lnTo>
                <a:lnTo>
                  <a:pt x="553427" y="624090"/>
                </a:lnTo>
                <a:lnTo>
                  <a:pt x="508266" y="642416"/>
                </a:lnTo>
                <a:lnTo>
                  <a:pt x="460552" y="648525"/>
                </a:lnTo>
                <a:lnTo>
                  <a:pt x="412877" y="642416"/>
                </a:lnTo>
                <a:lnTo>
                  <a:pt x="367703" y="624103"/>
                </a:lnTo>
                <a:lnTo>
                  <a:pt x="327647" y="593572"/>
                </a:lnTo>
                <a:lnTo>
                  <a:pt x="286804" y="532625"/>
                </a:lnTo>
                <a:lnTo>
                  <a:pt x="272592" y="460654"/>
                </a:lnTo>
                <a:lnTo>
                  <a:pt x="276199" y="423697"/>
                </a:lnTo>
                <a:lnTo>
                  <a:pt x="304063" y="356425"/>
                </a:lnTo>
                <a:lnTo>
                  <a:pt x="356336" y="304165"/>
                </a:lnTo>
                <a:lnTo>
                  <a:pt x="423608" y="276288"/>
                </a:lnTo>
                <a:lnTo>
                  <a:pt x="460565" y="272681"/>
                </a:lnTo>
                <a:lnTo>
                  <a:pt x="497522" y="276288"/>
                </a:lnTo>
                <a:lnTo>
                  <a:pt x="564794" y="304165"/>
                </a:lnTo>
                <a:lnTo>
                  <a:pt x="624014" y="367792"/>
                </a:lnTo>
                <a:lnTo>
                  <a:pt x="642340" y="412940"/>
                </a:lnTo>
                <a:lnTo>
                  <a:pt x="648449" y="460654"/>
                </a:lnTo>
                <a:lnTo>
                  <a:pt x="648449" y="352666"/>
                </a:lnTo>
                <a:lnTo>
                  <a:pt x="614273" y="306946"/>
                </a:lnTo>
                <a:lnTo>
                  <a:pt x="581101" y="279679"/>
                </a:lnTo>
                <a:lnTo>
                  <a:pt x="543801" y="259715"/>
                </a:lnTo>
                <a:lnTo>
                  <a:pt x="503301" y="247446"/>
                </a:lnTo>
                <a:lnTo>
                  <a:pt x="460565" y="243268"/>
                </a:lnTo>
                <a:lnTo>
                  <a:pt x="417842" y="247446"/>
                </a:lnTo>
                <a:lnTo>
                  <a:pt x="377342" y="259702"/>
                </a:lnTo>
                <a:lnTo>
                  <a:pt x="340029" y="279666"/>
                </a:lnTo>
                <a:lnTo>
                  <a:pt x="306857" y="306946"/>
                </a:lnTo>
                <a:lnTo>
                  <a:pt x="279577" y="340118"/>
                </a:lnTo>
                <a:lnTo>
                  <a:pt x="259613" y="377418"/>
                </a:lnTo>
                <a:lnTo>
                  <a:pt x="247345" y="417906"/>
                </a:lnTo>
                <a:lnTo>
                  <a:pt x="243179" y="460654"/>
                </a:lnTo>
                <a:lnTo>
                  <a:pt x="247345" y="503389"/>
                </a:lnTo>
                <a:lnTo>
                  <a:pt x="259613" y="543877"/>
                </a:lnTo>
                <a:lnTo>
                  <a:pt x="279577" y="581190"/>
                </a:lnTo>
                <a:lnTo>
                  <a:pt x="306857" y="614362"/>
                </a:lnTo>
                <a:lnTo>
                  <a:pt x="340918" y="642175"/>
                </a:lnTo>
                <a:lnTo>
                  <a:pt x="378726" y="662038"/>
                </a:lnTo>
                <a:lnTo>
                  <a:pt x="419023" y="673950"/>
                </a:lnTo>
                <a:lnTo>
                  <a:pt x="460565" y="677926"/>
                </a:lnTo>
                <a:lnTo>
                  <a:pt x="502094" y="673950"/>
                </a:lnTo>
                <a:lnTo>
                  <a:pt x="542391" y="662038"/>
                </a:lnTo>
                <a:lnTo>
                  <a:pt x="568109" y="648525"/>
                </a:lnTo>
                <a:lnTo>
                  <a:pt x="580199" y="642175"/>
                </a:lnTo>
                <a:lnTo>
                  <a:pt x="614273" y="614362"/>
                </a:lnTo>
                <a:lnTo>
                  <a:pt x="645401" y="575094"/>
                </a:lnTo>
                <a:lnTo>
                  <a:pt x="666153" y="531177"/>
                </a:lnTo>
                <a:lnTo>
                  <a:pt x="676529" y="484466"/>
                </a:lnTo>
                <a:lnTo>
                  <a:pt x="676529" y="436829"/>
                </a:lnTo>
                <a:close/>
              </a:path>
              <a:path w="1852929" h="1852929">
                <a:moveTo>
                  <a:pt x="1852930" y="850188"/>
                </a:moveTo>
                <a:lnTo>
                  <a:pt x="1850199" y="844880"/>
                </a:lnTo>
                <a:lnTo>
                  <a:pt x="1805203" y="817740"/>
                </a:lnTo>
                <a:lnTo>
                  <a:pt x="1805203" y="852093"/>
                </a:lnTo>
                <a:lnTo>
                  <a:pt x="1465630" y="991273"/>
                </a:lnTo>
                <a:lnTo>
                  <a:pt x="1462303" y="941324"/>
                </a:lnTo>
                <a:lnTo>
                  <a:pt x="1444993" y="900988"/>
                </a:lnTo>
                <a:lnTo>
                  <a:pt x="1436598" y="890854"/>
                </a:lnTo>
                <a:lnTo>
                  <a:pt x="1436598" y="1007033"/>
                </a:lnTo>
                <a:lnTo>
                  <a:pt x="1256131" y="1187513"/>
                </a:lnTo>
                <a:lnTo>
                  <a:pt x="816673" y="748055"/>
                </a:lnTo>
                <a:lnTo>
                  <a:pt x="779729" y="711111"/>
                </a:lnTo>
                <a:lnTo>
                  <a:pt x="770432" y="711111"/>
                </a:lnTo>
                <a:lnTo>
                  <a:pt x="711022" y="770521"/>
                </a:lnTo>
                <a:lnTo>
                  <a:pt x="711022" y="779818"/>
                </a:lnTo>
                <a:lnTo>
                  <a:pt x="1187424" y="1256220"/>
                </a:lnTo>
                <a:lnTo>
                  <a:pt x="1006944" y="1436700"/>
                </a:lnTo>
                <a:lnTo>
                  <a:pt x="991184" y="1436319"/>
                </a:lnTo>
                <a:lnTo>
                  <a:pt x="991184" y="1465694"/>
                </a:lnTo>
                <a:lnTo>
                  <a:pt x="852004" y="1805292"/>
                </a:lnTo>
                <a:lnTo>
                  <a:pt x="476643" y="1183182"/>
                </a:lnTo>
                <a:lnTo>
                  <a:pt x="503313" y="1039812"/>
                </a:lnTo>
                <a:lnTo>
                  <a:pt x="535393" y="1074534"/>
                </a:lnTo>
                <a:lnTo>
                  <a:pt x="568083" y="1109383"/>
                </a:lnTo>
                <a:lnTo>
                  <a:pt x="601345" y="1144371"/>
                </a:lnTo>
                <a:lnTo>
                  <a:pt x="635127" y="1179525"/>
                </a:lnTo>
                <a:lnTo>
                  <a:pt x="704176" y="1250315"/>
                </a:lnTo>
                <a:lnTo>
                  <a:pt x="883678" y="1430832"/>
                </a:lnTo>
                <a:lnTo>
                  <a:pt x="920242" y="1455635"/>
                </a:lnTo>
                <a:lnTo>
                  <a:pt x="963371" y="1465021"/>
                </a:lnTo>
                <a:lnTo>
                  <a:pt x="991184" y="1465694"/>
                </a:lnTo>
                <a:lnTo>
                  <a:pt x="991184" y="1436319"/>
                </a:lnTo>
                <a:lnTo>
                  <a:pt x="964095" y="1435646"/>
                </a:lnTo>
                <a:lnTo>
                  <a:pt x="947534" y="1433652"/>
                </a:lnTo>
                <a:lnTo>
                  <a:pt x="904481" y="1410055"/>
                </a:lnTo>
                <a:lnTo>
                  <a:pt x="740740" y="1245565"/>
                </a:lnTo>
                <a:lnTo>
                  <a:pt x="661898" y="1164932"/>
                </a:lnTo>
                <a:lnTo>
                  <a:pt x="623430" y="1124953"/>
                </a:lnTo>
                <a:lnTo>
                  <a:pt x="585660" y="1085189"/>
                </a:lnTo>
                <a:lnTo>
                  <a:pt x="548652" y="1045616"/>
                </a:lnTo>
                <a:lnTo>
                  <a:pt x="512470" y="1006221"/>
                </a:lnTo>
                <a:lnTo>
                  <a:pt x="477139" y="966978"/>
                </a:lnTo>
                <a:lnTo>
                  <a:pt x="442747" y="927874"/>
                </a:lnTo>
                <a:lnTo>
                  <a:pt x="409321" y="888911"/>
                </a:lnTo>
                <a:lnTo>
                  <a:pt x="377037" y="850188"/>
                </a:lnTo>
                <a:lnTo>
                  <a:pt x="345630" y="811288"/>
                </a:lnTo>
                <a:lnTo>
                  <a:pt x="315455" y="772604"/>
                </a:lnTo>
                <a:lnTo>
                  <a:pt x="286486" y="733971"/>
                </a:lnTo>
                <a:lnTo>
                  <a:pt x="258762" y="695388"/>
                </a:lnTo>
                <a:lnTo>
                  <a:pt x="232346" y="656844"/>
                </a:lnTo>
                <a:lnTo>
                  <a:pt x="207289" y="618299"/>
                </a:lnTo>
                <a:lnTo>
                  <a:pt x="183629" y="579755"/>
                </a:lnTo>
                <a:lnTo>
                  <a:pt x="161455" y="541197"/>
                </a:lnTo>
                <a:lnTo>
                  <a:pt x="140792" y="502602"/>
                </a:lnTo>
                <a:lnTo>
                  <a:pt x="121704" y="463943"/>
                </a:lnTo>
                <a:lnTo>
                  <a:pt x="104241" y="425234"/>
                </a:lnTo>
                <a:lnTo>
                  <a:pt x="88468" y="386422"/>
                </a:lnTo>
                <a:lnTo>
                  <a:pt x="74434" y="347522"/>
                </a:lnTo>
                <a:lnTo>
                  <a:pt x="62191" y="308495"/>
                </a:lnTo>
                <a:lnTo>
                  <a:pt x="51790" y="269341"/>
                </a:lnTo>
                <a:lnTo>
                  <a:pt x="55105" y="269582"/>
                </a:lnTo>
                <a:lnTo>
                  <a:pt x="58610" y="269735"/>
                </a:lnTo>
                <a:lnTo>
                  <a:pt x="62496" y="269735"/>
                </a:lnTo>
                <a:lnTo>
                  <a:pt x="67030" y="269341"/>
                </a:lnTo>
                <a:lnTo>
                  <a:pt x="125666" y="257594"/>
                </a:lnTo>
                <a:lnTo>
                  <a:pt x="164007" y="237731"/>
                </a:lnTo>
                <a:lnTo>
                  <a:pt x="204457" y="204533"/>
                </a:lnTo>
                <a:lnTo>
                  <a:pt x="240538" y="159562"/>
                </a:lnTo>
                <a:lnTo>
                  <a:pt x="260502" y="117475"/>
                </a:lnTo>
                <a:lnTo>
                  <a:pt x="269290" y="51866"/>
                </a:lnTo>
                <a:lnTo>
                  <a:pt x="308444" y="62268"/>
                </a:lnTo>
                <a:lnTo>
                  <a:pt x="347472" y="74510"/>
                </a:lnTo>
                <a:lnTo>
                  <a:pt x="386372" y="88544"/>
                </a:lnTo>
                <a:lnTo>
                  <a:pt x="425170" y="104330"/>
                </a:lnTo>
                <a:lnTo>
                  <a:pt x="463892" y="121780"/>
                </a:lnTo>
                <a:lnTo>
                  <a:pt x="502539" y="140868"/>
                </a:lnTo>
                <a:lnTo>
                  <a:pt x="541134" y="161531"/>
                </a:lnTo>
                <a:lnTo>
                  <a:pt x="579704" y="183718"/>
                </a:lnTo>
                <a:lnTo>
                  <a:pt x="618236" y="207365"/>
                </a:lnTo>
                <a:lnTo>
                  <a:pt x="656780" y="232435"/>
                </a:lnTo>
                <a:lnTo>
                  <a:pt x="695325" y="258851"/>
                </a:lnTo>
                <a:lnTo>
                  <a:pt x="733907" y="286575"/>
                </a:lnTo>
                <a:lnTo>
                  <a:pt x="772528" y="315544"/>
                </a:lnTo>
                <a:lnTo>
                  <a:pt x="811212" y="345706"/>
                </a:lnTo>
                <a:lnTo>
                  <a:pt x="849972" y="377012"/>
                </a:lnTo>
                <a:lnTo>
                  <a:pt x="888834" y="409397"/>
                </a:lnTo>
                <a:lnTo>
                  <a:pt x="927811" y="442823"/>
                </a:lnTo>
                <a:lnTo>
                  <a:pt x="966901" y="477227"/>
                </a:lnTo>
                <a:lnTo>
                  <a:pt x="1006144" y="512546"/>
                </a:lnTo>
                <a:lnTo>
                  <a:pt x="1045540" y="548741"/>
                </a:lnTo>
                <a:lnTo>
                  <a:pt x="1085113" y="585736"/>
                </a:lnTo>
                <a:lnTo>
                  <a:pt x="1124877" y="623506"/>
                </a:lnTo>
                <a:lnTo>
                  <a:pt x="1164844" y="661974"/>
                </a:lnTo>
                <a:lnTo>
                  <a:pt x="1245489" y="740803"/>
                </a:lnTo>
                <a:lnTo>
                  <a:pt x="1409966" y="904544"/>
                </a:lnTo>
                <a:lnTo>
                  <a:pt x="1433563" y="947597"/>
                </a:lnTo>
                <a:lnTo>
                  <a:pt x="1436598" y="1007033"/>
                </a:lnTo>
                <a:lnTo>
                  <a:pt x="1436598" y="890854"/>
                </a:lnTo>
                <a:lnTo>
                  <a:pt x="1357896" y="810971"/>
                </a:lnTo>
                <a:lnTo>
                  <a:pt x="1214780" y="669518"/>
                </a:lnTo>
                <a:lnTo>
                  <a:pt x="1144320" y="601433"/>
                </a:lnTo>
                <a:lnTo>
                  <a:pt x="1109319" y="568172"/>
                </a:lnTo>
                <a:lnTo>
                  <a:pt x="1074470" y="535482"/>
                </a:lnTo>
                <a:lnTo>
                  <a:pt x="1039749" y="503402"/>
                </a:lnTo>
                <a:lnTo>
                  <a:pt x="1173289" y="478561"/>
                </a:lnTo>
                <a:lnTo>
                  <a:pt x="1183093" y="476745"/>
                </a:lnTo>
                <a:lnTo>
                  <a:pt x="1805203" y="852093"/>
                </a:lnTo>
                <a:lnTo>
                  <a:pt x="1805203" y="817740"/>
                </a:lnTo>
                <a:lnTo>
                  <a:pt x="1240028" y="476745"/>
                </a:lnTo>
                <a:lnTo>
                  <a:pt x="1190409" y="446798"/>
                </a:lnTo>
                <a:lnTo>
                  <a:pt x="1186764" y="446125"/>
                </a:lnTo>
                <a:lnTo>
                  <a:pt x="1012444" y="478561"/>
                </a:lnTo>
                <a:lnTo>
                  <a:pt x="970216" y="440842"/>
                </a:lnTo>
                <a:lnTo>
                  <a:pt x="928141" y="404202"/>
                </a:lnTo>
                <a:lnTo>
                  <a:pt x="886180" y="368706"/>
                </a:lnTo>
                <a:lnTo>
                  <a:pt x="844308" y="334416"/>
                </a:lnTo>
                <a:lnTo>
                  <a:pt x="802525" y="301409"/>
                </a:lnTo>
                <a:lnTo>
                  <a:pt x="760793" y="269735"/>
                </a:lnTo>
                <a:lnTo>
                  <a:pt x="719099" y="239483"/>
                </a:lnTo>
                <a:lnTo>
                  <a:pt x="677430" y="210705"/>
                </a:lnTo>
                <a:lnTo>
                  <a:pt x="636168" y="183756"/>
                </a:lnTo>
                <a:lnTo>
                  <a:pt x="594029" y="157848"/>
                </a:lnTo>
                <a:lnTo>
                  <a:pt x="552272" y="133896"/>
                </a:lnTo>
                <a:lnTo>
                  <a:pt x="510451" y="111683"/>
                </a:lnTo>
                <a:lnTo>
                  <a:pt x="468528" y="91274"/>
                </a:lnTo>
                <a:lnTo>
                  <a:pt x="426491" y="72745"/>
                </a:lnTo>
                <a:lnTo>
                  <a:pt x="384327" y="56159"/>
                </a:lnTo>
                <a:lnTo>
                  <a:pt x="342011" y="41579"/>
                </a:lnTo>
                <a:lnTo>
                  <a:pt x="299808" y="29159"/>
                </a:lnTo>
                <a:lnTo>
                  <a:pt x="299516" y="29070"/>
                </a:lnTo>
                <a:lnTo>
                  <a:pt x="256819" y="18694"/>
                </a:lnTo>
                <a:lnTo>
                  <a:pt x="255231" y="18046"/>
                </a:lnTo>
                <a:lnTo>
                  <a:pt x="253580" y="17627"/>
                </a:lnTo>
                <a:lnTo>
                  <a:pt x="251828" y="17564"/>
                </a:lnTo>
                <a:lnTo>
                  <a:pt x="240144" y="15443"/>
                </a:lnTo>
                <a:lnTo>
                  <a:pt x="240144" y="67195"/>
                </a:lnTo>
                <a:lnTo>
                  <a:pt x="218109" y="139712"/>
                </a:lnTo>
                <a:lnTo>
                  <a:pt x="183705" y="183718"/>
                </a:lnTo>
                <a:lnTo>
                  <a:pt x="139585" y="218274"/>
                </a:lnTo>
                <a:lnTo>
                  <a:pt x="99720" y="235254"/>
                </a:lnTo>
                <a:lnTo>
                  <a:pt x="67170" y="240334"/>
                </a:lnTo>
                <a:lnTo>
                  <a:pt x="45008" y="239141"/>
                </a:lnTo>
                <a:lnTo>
                  <a:pt x="36245" y="187617"/>
                </a:lnTo>
                <a:lnTo>
                  <a:pt x="30873" y="135788"/>
                </a:lnTo>
                <a:lnTo>
                  <a:pt x="29070" y="83616"/>
                </a:lnTo>
                <a:lnTo>
                  <a:pt x="30988" y="31064"/>
                </a:lnTo>
                <a:lnTo>
                  <a:pt x="83527" y="29159"/>
                </a:lnTo>
                <a:lnTo>
                  <a:pt x="135686" y="30962"/>
                </a:lnTo>
                <a:lnTo>
                  <a:pt x="187502" y="36322"/>
                </a:lnTo>
                <a:lnTo>
                  <a:pt x="239014" y="45085"/>
                </a:lnTo>
                <a:lnTo>
                  <a:pt x="240144" y="67195"/>
                </a:lnTo>
                <a:lnTo>
                  <a:pt x="240144" y="15443"/>
                </a:lnTo>
                <a:lnTo>
                  <a:pt x="205282" y="9080"/>
                </a:lnTo>
                <a:lnTo>
                  <a:pt x="158470" y="3263"/>
                </a:lnTo>
                <a:lnTo>
                  <a:pt x="111340" y="203"/>
                </a:lnTo>
                <a:lnTo>
                  <a:pt x="63868" y="0"/>
                </a:lnTo>
                <a:lnTo>
                  <a:pt x="16027" y="2768"/>
                </a:lnTo>
                <a:lnTo>
                  <a:pt x="8940" y="3403"/>
                </a:lnTo>
                <a:lnTo>
                  <a:pt x="3302" y="9017"/>
                </a:lnTo>
                <a:lnTo>
                  <a:pt x="2667" y="16103"/>
                </a:lnTo>
                <a:lnTo>
                  <a:pt x="0" y="62268"/>
                </a:lnTo>
                <a:lnTo>
                  <a:pt x="127" y="111683"/>
                </a:lnTo>
                <a:lnTo>
                  <a:pt x="3175" y="158559"/>
                </a:lnTo>
                <a:lnTo>
                  <a:pt x="9017" y="205384"/>
                </a:lnTo>
                <a:lnTo>
                  <a:pt x="17500" y="251917"/>
                </a:lnTo>
                <a:lnTo>
                  <a:pt x="17551" y="253606"/>
                </a:lnTo>
                <a:lnTo>
                  <a:pt x="17970" y="255181"/>
                </a:lnTo>
                <a:lnTo>
                  <a:pt x="18580" y="256730"/>
                </a:lnTo>
                <a:lnTo>
                  <a:pt x="28956" y="299427"/>
                </a:lnTo>
                <a:lnTo>
                  <a:pt x="41452" y="341934"/>
                </a:lnTo>
                <a:lnTo>
                  <a:pt x="56032" y="384263"/>
                </a:lnTo>
                <a:lnTo>
                  <a:pt x="72618" y="426440"/>
                </a:lnTo>
                <a:lnTo>
                  <a:pt x="91147" y="468477"/>
                </a:lnTo>
                <a:lnTo>
                  <a:pt x="111556" y="510400"/>
                </a:lnTo>
                <a:lnTo>
                  <a:pt x="133769" y="552246"/>
                </a:lnTo>
                <a:lnTo>
                  <a:pt x="157721" y="594017"/>
                </a:lnTo>
                <a:lnTo>
                  <a:pt x="183349" y="635736"/>
                </a:lnTo>
                <a:lnTo>
                  <a:pt x="210578" y="677430"/>
                </a:lnTo>
                <a:lnTo>
                  <a:pt x="239356" y="719112"/>
                </a:lnTo>
                <a:lnTo>
                  <a:pt x="269621" y="760818"/>
                </a:lnTo>
                <a:lnTo>
                  <a:pt x="301294" y="802551"/>
                </a:lnTo>
                <a:lnTo>
                  <a:pt x="334302" y="844346"/>
                </a:lnTo>
                <a:lnTo>
                  <a:pt x="368592" y="886218"/>
                </a:lnTo>
                <a:lnTo>
                  <a:pt x="404101" y="928192"/>
                </a:lnTo>
                <a:lnTo>
                  <a:pt x="440740" y="970292"/>
                </a:lnTo>
                <a:lnTo>
                  <a:pt x="478472" y="1012532"/>
                </a:lnTo>
                <a:lnTo>
                  <a:pt x="446049" y="1186840"/>
                </a:lnTo>
                <a:lnTo>
                  <a:pt x="446709" y="1190498"/>
                </a:lnTo>
                <a:lnTo>
                  <a:pt x="844588" y="1849945"/>
                </a:lnTo>
                <a:lnTo>
                  <a:pt x="849388" y="1852625"/>
                </a:lnTo>
                <a:lnTo>
                  <a:pt x="854875" y="1852625"/>
                </a:lnTo>
                <a:lnTo>
                  <a:pt x="883780" y="1805292"/>
                </a:lnTo>
                <a:lnTo>
                  <a:pt x="1018120" y="1477556"/>
                </a:lnTo>
                <a:lnTo>
                  <a:pt x="1063688" y="1523123"/>
                </a:lnTo>
                <a:lnTo>
                  <a:pt x="1067447" y="1524558"/>
                </a:lnTo>
                <a:lnTo>
                  <a:pt x="1074978" y="1524558"/>
                </a:lnTo>
                <a:lnTo>
                  <a:pt x="1078738" y="1523123"/>
                </a:lnTo>
                <a:lnTo>
                  <a:pt x="1112799" y="1489062"/>
                </a:lnTo>
                <a:lnTo>
                  <a:pt x="1266545" y="1335328"/>
                </a:lnTo>
                <a:lnTo>
                  <a:pt x="1314704" y="1383487"/>
                </a:lnTo>
                <a:lnTo>
                  <a:pt x="1318463" y="1384935"/>
                </a:lnTo>
                <a:lnTo>
                  <a:pt x="1325994" y="1384935"/>
                </a:lnTo>
                <a:lnTo>
                  <a:pt x="1329766" y="1383487"/>
                </a:lnTo>
                <a:lnTo>
                  <a:pt x="1363814" y="1349425"/>
                </a:lnTo>
                <a:lnTo>
                  <a:pt x="1386293" y="1326959"/>
                </a:lnTo>
                <a:lnTo>
                  <a:pt x="1386293" y="1317663"/>
                </a:lnTo>
                <a:lnTo>
                  <a:pt x="1349349" y="1280718"/>
                </a:lnTo>
                <a:lnTo>
                  <a:pt x="1349349" y="1322311"/>
                </a:lnTo>
                <a:lnTo>
                  <a:pt x="1322222" y="1349425"/>
                </a:lnTo>
                <a:lnTo>
                  <a:pt x="1308112" y="1335328"/>
                </a:lnTo>
                <a:lnTo>
                  <a:pt x="1249807" y="1277010"/>
                </a:lnTo>
                <a:lnTo>
                  <a:pt x="1245730" y="1272933"/>
                </a:lnTo>
                <a:lnTo>
                  <a:pt x="1245730" y="1314526"/>
                </a:lnTo>
                <a:lnTo>
                  <a:pt x="1071219" y="1489062"/>
                </a:lnTo>
                <a:lnTo>
                  <a:pt x="1059713" y="1477556"/>
                </a:lnTo>
                <a:lnTo>
                  <a:pt x="1033678" y="1451546"/>
                </a:lnTo>
                <a:lnTo>
                  <a:pt x="1048537" y="1436700"/>
                </a:lnTo>
                <a:lnTo>
                  <a:pt x="1208214" y="1277010"/>
                </a:lnTo>
                <a:lnTo>
                  <a:pt x="1245730" y="1314526"/>
                </a:lnTo>
                <a:lnTo>
                  <a:pt x="1245730" y="1272933"/>
                </a:lnTo>
                <a:lnTo>
                  <a:pt x="747979" y="775169"/>
                </a:lnTo>
                <a:lnTo>
                  <a:pt x="775093" y="748055"/>
                </a:lnTo>
                <a:lnTo>
                  <a:pt x="1349349" y="1322311"/>
                </a:lnTo>
                <a:lnTo>
                  <a:pt x="1349349" y="1280718"/>
                </a:lnTo>
                <a:lnTo>
                  <a:pt x="1335252" y="1266621"/>
                </a:lnTo>
                <a:lnTo>
                  <a:pt x="1356042" y="1245819"/>
                </a:lnTo>
                <a:lnTo>
                  <a:pt x="1525930" y="1075944"/>
                </a:lnTo>
                <a:lnTo>
                  <a:pt x="1525930" y="1066647"/>
                </a:lnTo>
                <a:lnTo>
                  <a:pt x="1493062" y="1033780"/>
                </a:lnTo>
                <a:lnTo>
                  <a:pt x="1488986" y="1029716"/>
                </a:lnTo>
                <a:lnTo>
                  <a:pt x="1488986" y="1071308"/>
                </a:lnTo>
                <a:lnTo>
                  <a:pt x="1314450" y="1245819"/>
                </a:lnTo>
                <a:lnTo>
                  <a:pt x="1276934" y="1208303"/>
                </a:lnTo>
                <a:lnTo>
                  <a:pt x="1297736" y="1187513"/>
                </a:lnTo>
                <a:lnTo>
                  <a:pt x="1451470" y="1033780"/>
                </a:lnTo>
                <a:lnTo>
                  <a:pt x="1488986" y="1071308"/>
                </a:lnTo>
                <a:lnTo>
                  <a:pt x="1488986" y="1029716"/>
                </a:lnTo>
                <a:lnTo>
                  <a:pt x="1477479" y="1018209"/>
                </a:lnTo>
                <a:lnTo>
                  <a:pt x="1543164" y="991273"/>
                </a:lnTo>
                <a:lnTo>
                  <a:pt x="1848561" y="866089"/>
                </a:lnTo>
                <a:lnTo>
                  <a:pt x="1852066" y="861263"/>
                </a:lnTo>
                <a:lnTo>
                  <a:pt x="1852930" y="850188"/>
                </a:lnTo>
                <a:close/>
              </a:path>
            </a:pathLst>
          </a:custGeom>
          <a:solidFill>
            <a:srgbClr val="261804"/>
          </a:solidFill>
        </p:spPr>
        <p:txBody>
          <a:bodyPr wrap="square" lIns="0" tIns="0" rIns="0" bIns="0" rtlCol="0"/>
          <a:lstStyle/>
          <a:p>
            <a:endParaRPr/>
          </a:p>
        </p:txBody>
      </p:sp>
      <p:sp>
        <p:nvSpPr>
          <p:cNvPr id="16" name="object 16"/>
          <p:cNvSpPr txBox="1">
            <a:spLocks noGrp="1"/>
          </p:cNvSpPr>
          <p:nvPr>
            <p:ph type="title"/>
          </p:nvPr>
        </p:nvSpPr>
        <p:spPr>
          <a:xfrm>
            <a:off x="533400" y="1028700"/>
            <a:ext cx="3607117" cy="550151"/>
          </a:xfrm>
          <a:prstGeom prst="rect">
            <a:avLst/>
          </a:prstGeom>
        </p:spPr>
        <p:txBody>
          <a:bodyPr vert="horz" wrap="square" lIns="0" tIns="87630" rIns="0" bIns="0" rtlCol="0">
            <a:spAutoFit/>
          </a:bodyPr>
          <a:lstStyle/>
          <a:p>
            <a:pPr algn="ctr">
              <a:lnSpc>
                <a:spcPct val="100000"/>
              </a:lnSpc>
              <a:spcBef>
                <a:spcPts val="690"/>
              </a:spcBef>
            </a:pPr>
            <a:r>
              <a:rPr lang="vi-VN" sz="3000" dirty="0">
                <a:solidFill>
                  <a:schemeClr val="accent6">
                    <a:lumMod val="75000"/>
                  </a:schemeClr>
                </a:solidFill>
                <a:latin typeface="Times New Roman"/>
                <a:cs typeface="Times New Roman"/>
              </a:rPr>
              <a:t>1. Giới Thiệu :</a:t>
            </a:r>
            <a:endParaRPr sz="3000" dirty="0">
              <a:solidFill>
                <a:schemeClr val="accent6">
                  <a:lumMod val="75000"/>
                </a:schemeClr>
              </a:solidFill>
              <a:latin typeface="Times New Roman"/>
              <a:cs typeface="Times New Roman"/>
            </a:endParaRPr>
          </a:p>
        </p:txBody>
      </p:sp>
      <p:sp>
        <p:nvSpPr>
          <p:cNvPr id="17" name="TextBox 16">
            <a:extLst>
              <a:ext uri="{FF2B5EF4-FFF2-40B4-BE49-F238E27FC236}">
                <a16:creationId xmlns:a16="http://schemas.microsoft.com/office/drawing/2014/main" id="{7F23D58D-AB20-A76C-AE07-E26E4AA72D11}"/>
              </a:ext>
            </a:extLst>
          </p:cNvPr>
          <p:cNvSpPr txBox="1"/>
          <p:nvPr/>
        </p:nvSpPr>
        <p:spPr>
          <a:xfrm>
            <a:off x="1143000" y="1790700"/>
            <a:ext cx="14782800" cy="6740307"/>
          </a:xfrm>
          <a:prstGeom prst="rect">
            <a:avLst/>
          </a:prstGeom>
          <a:noFill/>
        </p:spPr>
        <p:txBody>
          <a:bodyPr wrap="square" rtlCol="0">
            <a:spAutoFit/>
          </a:bodyPr>
          <a:lstStyle/>
          <a:p>
            <a:pPr marL="342900" marR="0" indent="-342900">
              <a:spcBef>
                <a:spcPts val="0"/>
              </a:spcBef>
              <a:spcAft>
                <a:spcPts val="0"/>
              </a:spcAft>
              <a:buFontTx/>
              <a:buChar char="-"/>
            </a:pPr>
            <a:r>
              <a:rPr lang="vi-VN" sz="2400" dirty="0">
                <a:effectLst/>
                <a:latin typeface="+mj-lt"/>
                <a:ea typeface="SimSun" panose="02010600030101010101" pitchFamily="2" charset="-122"/>
                <a:cs typeface="Times New Roman" panose="02020603050405020304" pitchFamily="18" charset="0"/>
              </a:rPr>
              <a:t>Đề tài này tập trung vào quá trình phát triển và triển khai một trò chơi 2D bắn súng vượt ải sử dụng công cụ Unity. Trò chơi sẽ mang đến cho người chơi trải nghiệm hấp dẫn, đòi hỏi sự tập trung và kỹ năng để vượt qua các cấp độ khó khăn.</a:t>
            </a:r>
          </a:p>
          <a:p>
            <a:pPr marR="0">
              <a:spcBef>
                <a:spcPts val="0"/>
              </a:spcBef>
              <a:spcAft>
                <a:spcPts val="0"/>
              </a:spcAft>
            </a:pPr>
            <a:endParaRPr lang="en-US" sz="2400" dirty="0">
              <a:effectLst/>
              <a:latin typeface="+mj-lt"/>
              <a:ea typeface="SimSun" panose="02010600030101010101" pitchFamily="2" charset="-122"/>
              <a:cs typeface="Times New Roman" panose="02020603050405020304" pitchFamily="18" charset="0"/>
            </a:endParaRPr>
          </a:p>
          <a:p>
            <a:pPr marL="342900" marR="0" indent="-342900">
              <a:spcBef>
                <a:spcPts val="0"/>
              </a:spcBef>
              <a:spcAft>
                <a:spcPts val="0"/>
              </a:spcAft>
              <a:buFontTx/>
              <a:buChar char="-"/>
            </a:pPr>
            <a:r>
              <a:rPr lang="vi-VN" sz="2400" dirty="0">
                <a:effectLst/>
                <a:latin typeface="+mj-lt"/>
                <a:ea typeface="SimSun" panose="02010600030101010101" pitchFamily="2" charset="-122"/>
                <a:cs typeface="Times New Roman" panose="02020603050405020304" pitchFamily="18" charset="0"/>
              </a:rPr>
              <a:t>Với việc sử dụng phương pháp SCRUM, chúng tôi đã tổ chức quy trình phát triển thành các sprint, từ việc xác định yêu cầu và thiết kế game, tạo giao diện người dùng hấp dẫn, xây dựng màn chơi và cấp độ đa dạng, đến việc tối ưu hóa hiệu năng và tích hợp chơi đa người.</a:t>
            </a:r>
          </a:p>
          <a:p>
            <a:pPr marR="0">
              <a:spcBef>
                <a:spcPts val="0"/>
              </a:spcBef>
              <a:spcAft>
                <a:spcPts val="0"/>
              </a:spcAft>
            </a:pPr>
            <a:endParaRPr lang="en-US" sz="2400" dirty="0">
              <a:effectLst/>
              <a:latin typeface="+mj-lt"/>
              <a:ea typeface="SimSun" panose="02010600030101010101" pitchFamily="2" charset="-122"/>
              <a:cs typeface="Times New Roman" panose="02020603050405020304" pitchFamily="18" charset="0"/>
            </a:endParaRPr>
          </a:p>
          <a:p>
            <a:pPr marL="342900" marR="0" indent="-342900">
              <a:spcBef>
                <a:spcPts val="0"/>
              </a:spcBef>
              <a:spcAft>
                <a:spcPts val="0"/>
              </a:spcAft>
              <a:buFontTx/>
              <a:buChar char="-"/>
            </a:pPr>
            <a:r>
              <a:rPr lang="vi-VN" sz="2400" dirty="0">
                <a:effectLst/>
                <a:latin typeface="+mj-lt"/>
                <a:ea typeface="SimSun" panose="02010600030101010101" pitchFamily="2" charset="-122"/>
                <a:cs typeface="Times New Roman" panose="02020603050405020304" pitchFamily="18" charset="0"/>
              </a:rPr>
              <a:t>Mục tiêu của đề tài là tạo ra một trò chơi 2D chất lượng cao, với hình ảnh đẹp mắt, âm thanh sống động và cung cấp trải nghiệm chơi game tuyệt vời cho người chơi. Chúng tôi cũng sẽ cố gắng đảm bảo tính ổn định và khả năng tương thích trên nền tảng Windows.</a:t>
            </a:r>
          </a:p>
          <a:p>
            <a:pPr marL="342900" marR="0" indent="-342900">
              <a:spcBef>
                <a:spcPts val="0"/>
              </a:spcBef>
              <a:spcAft>
                <a:spcPts val="0"/>
              </a:spcAft>
              <a:buFontTx/>
              <a:buChar char="-"/>
            </a:pPr>
            <a:endParaRPr lang="en-US" sz="2400" dirty="0">
              <a:effectLst/>
              <a:latin typeface="+mj-lt"/>
              <a:ea typeface="SimSun" panose="02010600030101010101" pitchFamily="2" charset="-122"/>
              <a:cs typeface="Times New Roman" panose="02020603050405020304" pitchFamily="18" charset="0"/>
            </a:endParaRPr>
          </a:p>
          <a:p>
            <a:pPr marL="342900" marR="0" indent="-342900">
              <a:spcBef>
                <a:spcPts val="0"/>
              </a:spcBef>
              <a:spcAft>
                <a:spcPts val="0"/>
              </a:spcAft>
              <a:buFontTx/>
              <a:buChar char="-"/>
            </a:pPr>
            <a:r>
              <a:rPr lang="vi-VN" sz="2400" dirty="0">
                <a:effectLst/>
                <a:latin typeface="+mj-lt"/>
                <a:ea typeface="SimSun" panose="02010600030101010101" pitchFamily="2" charset="-122"/>
                <a:cs typeface="Times New Roman" panose="02020603050405020304" pitchFamily="18" charset="0"/>
              </a:rPr>
              <a:t>Qua việc áp dụng SCRUM, chúng tôi tạo ra một kế hoạch phát triển có cấu trúc, linh hoạt và tạo điểm nhấn vào sự tương tác và phản hồi giữa các thành viên trong nhóm. Qua mỗi sprint, chúng tôi tiến hành kiểm thử, sửa lỗi và cải thiện để đảm bảo chất lượng và trải nghiệm tốt nhất cho người chơi.</a:t>
            </a:r>
          </a:p>
          <a:p>
            <a:pPr marL="342900" marR="0" indent="-342900">
              <a:spcBef>
                <a:spcPts val="0"/>
              </a:spcBef>
              <a:spcAft>
                <a:spcPts val="0"/>
              </a:spcAft>
              <a:buFontTx/>
              <a:buChar char="-"/>
            </a:pPr>
            <a:endParaRPr lang="en-US" sz="2400" dirty="0">
              <a:effectLst/>
              <a:latin typeface="+mj-lt"/>
              <a:ea typeface="SimSun" panose="02010600030101010101" pitchFamily="2" charset="-122"/>
              <a:cs typeface="Times New Roman" panose="02020603050405020304" pitchFamily="18" charset="0"/>
            </a:endParaRPr>
          </a:p>
          <a:p>
            <a:r>
              <a:rPr lang="vi-VN" sz="2400" dirty="0">
                <a:effectLst/>
                <a:latin typeface="+mj-lt"/>
                <a:ea typeface="SimSun" panose="02010600030101010101" pitchFamily="2" charset="-122"/>
              </a:rPr>
              <a:t>-  Hy vọng rằng đề tài này sẽ đóng góp vào việc khám phá quy trình phát triển game hiệu quả và mang lại niềm vui cho người chơi.</a:t>
            </a:r>
            <a:endParaRPr lang="en-US" sz="2400" dirty="0">
              <a:latin typeface="+mj-lt"/>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51475" y="9009101"/>
            <a:ext cx="385445" cy="452120"/>
          </a:xfrm>
          <a:prstGeom prst="rect">
            <a:avLst/>
          </a:prstGeom>
        </p:spPr>
        <p:txBody>
          <a:bodyPr vert="horz" wrap="square" lIns="0" tIns="12700" rIns="0" bIns="0" rtlCol="0">
            <a:spAutoFit/>
          </a:bodyPr>
          <a:lstStyle/>
          <a:p>
            <a:pPr marL="12700">
              <a:lnSpc>
                <a:spcPct val="100000"/>
              </a:lnSpc>
              <a:spcBef>
                <a:spcPts val="100"/>
              </a:spcBef>
            </a:pPr>
            <a:r>
              <a:rPr sz="2800" spc="75" dirty="0">
                <a:solidFill>
                  <a:srgbClr val="957D54"/>
                </a:solidFill>
                <a:latin typeface="Arial"/>
                <a:cs typeface="Arial"/>
              </a:rPr>
              <a:t>0</a:t>
            </a:r>
            <a:r>
              <a:rPr sz="2800" spc="-365" dirty="0">
                <a:solidFill>
                  <a:srgbClr val="957D54"/>
                </a:solidFill>
                <a:latin typeface="Arial"/>
                <a:cs typeface="Arial"/>
              </a:rPr>
              <a:t>7</a:t>
            </a:r>
            <a:endParaRPr sz="2800">
              <a:latin typeface="Arial"/>
              <a:cs typeface="Arial"/>
            </a:endParaRPr>
          </a:p>
        </p:txBody>
      </p:sp>
      <p:sp>
        <p:nvSpPr>
          <p:cNvPr id="3" name="object 3"/>
          <p:cNvSpPr/>
          <p:nvPr/>
        </p:nvSpPr>
        <p:spPr>
          <a:xfrm>
            <a:off x="15443302" y="0"/>
            <a:ext cx="2844800" cy="2662555"/>
          </a:xfrm>
          <a:custGeom>
            <a:avLst/>
            <a:gdLst/>
            <a:ahLst/>
            <a:cxnLst/>
            <a:rect l="l" t="t" r="r" b="b"/>
            <a:pathLst>
              <a:path w="2844800" h="2662555">
                <a:moveTo>
                  <a:pt x="1816145" y="2662254"/>
                </a:moveTo>
                <a:lnTo>
                  <a:pt x="1767617" y="2661624"/>
                </a:lnTo>
                <a:lnTo>
                  <a:pt x="1719551" y="2659739"/>
                </a:lnTo>
                <a:lnTo>
                  <a:pt x="1671812" y="2656616"/>
                </a:lnTo>
                <a:lnTo>
                  <a:pt x="1624416" y="2652271"/>
                </a:lnTo>
                <a:lnTo>
                  <a:pt x="1577380" y="2646720"/>
                </a:lnTo>
                <a:lnTo>
                  <a:pt x="1530719" y="2639978"/>
                </a:lnTo>
                <a:lnTo>
                  <a:pt x="1484448" y="2632061"/>
                </a:lnTo>
                <a:lnTo>
                  <a:pt x="1438583" y="2622985"/>
                </a:lnTo>
                <a:lnTo>
                  <a:pt x="1393140" y="2612765"/>
                </a:lnTo>
                <a:lnTo>
                  <a:pt x="1348135" y="2601418"/>
                </a:lnTo>
                <a:lnTo>
                  <a:pt x="1303583" y="2588958"/>
                </a:lnTo>
                <a:lnTo>
                  <a:pt x="1259500" y="2575402"/>
                </a:lnTo>
                <a:lnTo>
                  <a:pt x="1215902" y="2560765"/>
                </a:lnTo>
                <a:lnTo>
                  <a:pt x="1172804" y="2545063"/>
                </a:lnTo>
                <a:lnTo>
                  <a:pt x="1130222" y="2528311"/>
                </a:lnTo>
                <a:lnTo>
                  <a:pt x="1088172" y="2510526"/>
                </a:lnTo>
                <a:lnTo>
                  <a:pt x="1046669" y="2491723"/>
                </a:lnTo>
                <a:lnTo>
                  <a:pt x="1005729" y="2471917"/>
                </a:lnTo>
                <a:lnTo>
                  <a:pt x="965368" y="2451125"/>
                </a:lnTo>
                <a:lnTo>
                  <a:pt x="925602" y="2429361"/>
                </a:lnTo>
                <a:lnTo>
                  <a:pt x="886445" y="2406643"/>
                </a:lnTo>
                <a:lnTo>
                  <a:pt x="847915" y="2382984"/>
                </a:lnTo>
                <a:lnTo>
                  <a:pt x="810026" y="2358402"/>
                </a:lnTo>
                <a:lnTo>
                  <a:pt x="772794" y="2332912"/>
                </a:lnTo>
                <a:lnTo>
                  <a:pt x="736236" y="2306529"/>
                </a:lnTo>
                <a:lnTo>
                  <a:pt x="700365" y="2279269"/>
                </a:lnTo>
                <a:lnTo>
                  <a:pt x="665200" y="2251148"/>
                </a:lnTo>
                <a:lnTo>
                  <a:pt x="630754" y="2222181"/>
                </a:lnTo>
                <a:lnTo>
                  <a:pt x="597043" y="2192385"/>
                </a:lnTo>
                <a:lnTo>
                  <a:pt x="564085" y="2161774"/>
                </a:lnTo>
                <a:lnTo>
                  <a:pt x="531893" y="2130366"/>
                </a:lnTo>
                <a:lnTo>
                  <a:pt x="500484" y="2098174"/>
                </a:lnTo>
                <a:lnTo>
                  <a:pt x="469873" y="2065215"/>
                </a:lnTo>
                <a:lnTo>
                  <a:pt x="440077" y="2031505"/>
                </a:lnTo>
                <a:lnTo>
                  <a:pt x="411110" y="1997060"/>
                </a:lnTo>
                <a:lnTo>
                  <a:pt x="382989" y="1961894"/>
                </a:lnTo>
                <a:lnTo>
                  <a:pt x="355729" y="1926024"/>
                </a:lnTo>
                <a:lnTo>
                  <a:pt x="329345" y="1889465"/>
                </a:lnTo>
                <a:lnTo>
                  <a:pt x="303855" y="1852234"/>
                </a:lnTo>
                <a:lnTo>
                  <a:pt x="279272" y="1814345"/>
                </a:lnTo>
                <a:lnTo>
                  <a:pt x="255614" y="1775815"/>
                </a:lnTo>
                <a:lnTo>
                  <a:pt x="232895" y="1736658"/>
                </a:lnTo>
                <a:lnTo>
                  <a:pt x="211131" y="1696892"/>
                </a:lnTo>
                <a:lnTo>
                  <a:pt x="190339" y="1656531"/>
                </a:lnTo>
                <a:lnTo>
                  <a:pt x="170533" y="1615592"/>
                </a:lnTo>
                <a:lnTo>
                  <a:pt x="151729" y="1574089"/>
                </a:lnTo>
                <a:lnTo>
                  <a:pt x="133944" y="1532039"/>
                </a:lnTo>
                <a:lnTo>
                  <a:pt x="117192" y="1489457"/>
                </a:lnTo>
                <a:lnTo>
                  <a:pt x="101490" y="1446359"/>
                </a:lnTo>
                <a:lnTo>
                  <a:pt x="86853" y="1402761"/>
                </a:lnTo>
                <a:lnTo>
                  <a:pt x="73297" y="1358678"/>
                </a:lnTo>
                <a:lnTo>
                  <a:pt x="60837" y="1314126"/>
                </a:lnTo>
                <a:lnTo>
                  <a:pt x="49489" y="1269121"/>
                </a:lnTo>
                <a:lnTo>
                  <a:pt x="39269" y="1223678"/>
                </a:lnTo>
                <a:lnTo>
                  <a:pt x="30193" y="1177813"/>
                </a:lnTo>
                <a:lnTo>
                  <a:pt x="22276" y="1131542"/>
                </a:lnTo>
                <a:lnTo>
                  <a:pt x="15534" y="1084881"/>
                </a:lnTo>
                <a:lnTo>
                  <a:pt x="9983" y="1037844"/>
                </a:lnTo>
                <a:lnTo>
                  <a:pt x="5638" y="990449"/>
                </a:lnTo>
                <a:lnTo>
                  <a:pt x="2515" y="942710"/>
                </a:lnTo>
                <a:lnTo>
                  <a:pt x="630" y="894643"/>
                </a:lnTo>
                <a:lnTo>
                  <a:pt x="0" y="846395"/>
                </a:lnTo>
                <a:lnTo>
                  <a:pt x="630" y="797886"/>
                </a:lnTo>
                <a:lnTo>
                  <a:pt x="2515" y="749819"/>
                </a:lnTo>
                <a:lnTo>
                  <a:pt x="5638" y="702080"/>
                </a:lnTo>
                <a:lnTo>
                  <a:pt x="9983" y="654685"/>
                </a:lnTo>
                <a:lnTo>
                  <a:pt x="15534" y="607649"/>
                </a:lnTo>
                <a:lnTo>
                  <a:pt x="22276" y="560987"/>
                </a:lnTo>
                <a:lnTo>
                  <a:pt x="30193" y="514716"/>
                </a:lnTo>
                <a:lnTo>
                  <a:pt x="39269" y="468852"/>
                </a:lnTo>
                <a:lnTo>
                  <a:pt x="49489" y="423409"/>
                </a:lnTo>
                <a:lnTo>
                  <a:pt x="60837" y="378404"/>
                </a:lnTo>
                <a:lnTo>
                  <a:pt x="73297" y="333852"/>
                </a:lnTo>
                <a:lnTo>
                  <a:pt x="86853" y="289770"/>
                </a:lnTo>
                <a:lnTo>
                  <a:pt x="101490" y="246171"/>
                </a:lnTo>
                <a:lnTo>
                  <a:pt x="117192" y="203074"/>
                </a:lnTo>
                <a:lnTo>
                  <a:pt x="133944" y="160492"/>
                </a:lnTo>
                <a:lnTo>
                  <a:pt x="151729" y="118442"/>
                </a:lnTo>
                <a:lnTo>
                  <a:pt x="170533" y="76939"/>
                </a:lnTo>
                <a:lnTo>
                  <a:pt x="190339" y="36000"/>
                </a:lnTo>
                <a:lnTo>
                  <a:pt x="208885" y="0"/>
                </a:lnTo>
                <a:lnTo>
                  <a:pt x="2844696" y="0"/>
                </a:lnTo>
                <a:lnTo>
                  <a:pt x="2844696" y="2342840"/>
                </a:lnTo>
                <a:lnTo>
                  <a:pt x="2821966" y="2358402"/>
                </a:lnTo>
                <a:lnTo>
                  <a:pt x="2784077" y="2382984"/>
                </a:lnTo>
                <a:lnTo>
                  <a:pt x="2745547" y="2406643"/>
                </a:lnTo>
                <a:lnTo>
                  <a:pt x="2706390" y="2429361"/>
                </a:lnTo>
                <a:lnTo>
                  <a:pt x="2666624" y="2451125"/>
                </a:lnTo>
                <a:lnTo>
                  <a:pt x="2626263" y="2471917"/>
                </a:lnTo>
                <a:lnTo>
                  <a:pt x="2585323" y="2491723"/>
                </a:lnTo>
                <a:lnTo>
                  <a:pt x="2543821" y="2510526"/>
                </a:lnTo>
                <a:lnTo>
                  <a:pt x="2501770" y="2528311"/>
                </a:lnTo>
                <a:lnTo>
                  <a:pt x="2459188" y="2545063"/>
                </a:lnTo>
                <a:lnTo>
                  <a:pt x="2416090" y="2560765"/>
                </a:lnTo>
                <a:lnTo>
                  <a:pt x="2372492" y="2575402"/>
                </a:lnTo>
                <a:lnTo>
                  <a:pt x="2328409" y="2588958"/>
                </a:lnTo>
                <a:lnTo>
                  <a:pt x="2283857" y="2601418"/>
                </a:lnTo>
                <a:lnTo>
                  <a:pt x="2238852" y="2612765"/>
                </a:lnTo>
                <a:lnTo>
                  <a:pt x="2193409" y="2622985"/>
                </a:lnTo>
                <a:lnTo>
                  <a:pt x="2147544" y="2632061"/>
                </a:lnTo>
                <a:lnTo>
                  <a:pt x="2101274" y="2639978"/>
                </a:lnTo>
                <a:lnTo>
                  <a:pt x="2054612" y="2646720"/>
                </a:lnTo>
                <a:lnTo>
                  <a:pt x="2007576" y="2652271"/>
                </a:lnTo>
                <a:lnTo>
                  <a:pt x="1960180" y="2656616"/>
                </a:lnTo>
                <a:lnTo>
                  <a:pt x="1912441" y="2659739"/>
                </a:lnTo>
                <a:lnTo>
                  <a:pt x="1864375" y="2661624"/>
                </a:lnTo>
                <a:lnTo>
                  <a:pt x="1816145" y="2662254"/>
                </a:lnTo>
                <a:close/>
              </a:path>
            </a:pathLst>
          </a:custGeom>
          <a:solidFill>
            <a:srgbClr val="957D54"/>
          </a:solidFill>
        </p:spPr>
        <p:txBody>
          <a:bodyPr wrap="square" lIns="0" tIns="0" rIns="0" bIns="0" rtlCol="0"/>
          <a:lstStyle/>
          <a:p>
            <a:endParaRPr/>
          </a:p>
        </p:txBody>
      </p:sp>
      <p:sp>
        <p:nvSpPr>
          <p:cNvPr id="4" name="object 4"/>
          <p:cNvSpPr/>
          <p:nvPr/>
        </p:nvSpPr>
        <p:spPr>
          <a:xfrm>
            <a:off x="1392181" y="9296400"/>
            <a:ext cx="2459355" cy="990600"/>
          </a:xfrm>
          <a:custGeom>
            <a:avLst/>
            <a:gdLst/>
            <a:ahLst/>
            <a:cxnLst/>
            <a:rect l="l" t="t" r="r" b="b"/>
            <a:pathLst>
              <a:path w="2459354" h="990600">
                <a:moveTo>
                  <a:pt x="2458806" y="990599"/>
                </a:moveTo>
                <a:lnTo>
                  <a:pt x="0" y="990599"/>
                </a:lnTo>
                <a:lnTo>
                  <a:pt x="3038" y="976093"/>
                </a:lnTo>
                <a:lnTo>
                  <a:pt x="14229" y="931081"/>
                </a:lnTo>
                <a:lnTo>
                  <a:pt x="27020" y="886725"/>
                </a:lnTo>
                <a:lnTo>
                  <a:pt x="41378" y="843055"/>
                </a:lnTo>
                <a:lnTo>
                  <a:pt x="57271" y="800106"/>
                </a:lnTo>
                <a:lnTo>
                  <a:pt x="74666" y="757910"/>
                </a:lnTo>
                <a:lnTo>
                  <a:pt x="93530" y="716499"/>
                </a:lnTo>
                <a:lnTo>
                  <a:pt x="113831" y="675906"/>
                </a:lnTo>
                <a:lnTo>
                  <a:pt x="135536" y="636163"/>
                </a:lnTo>
                <a:lnTo>
                  <a:pt x="158613" y="597303"/>
                </a:lnTo>
                <a:lnTo>
                  <a:pt x="183029" y="559359"/>
                </a:lnTo>
                <a:lnTo>
                  <a:pt x="208752" y="522363"/>
                </a:lnTo>
                <a:lnTo>
                  <a:pt x="235749" y="486347"/>
                </a:lnTo>
                <a:lnTo>
                  <a:pt x="263987" y="451345"/>
                </a:lnTo>
                <a:lnTo>
                  <a:pt x="293434" y="417389"/>
                </a:lnTo>
                <a:lnTo>
                  <a:pt x="324057" y="384511"/>
                </a:lnTo>
                <a:lnTo>
                  <a:pt x="355823" y="352745"/>
                </a:lnTo>
                <a:lnTo>
                  <a:pt x="388701" y="322122"/>
                </a:lnTo>
                <a:lnTo>
                  <a:pt x="422657" y="292675"/>
                </a:lnTo>
                <a:lnTo>
                  <a:pt x="457660" y="264437"/>
                </a:lnTo>
                <a:lnTo>
                  <a:pt x="493675" y="237441"/>
                </a:lnTo>
                <a:lnTo>
                  <a:pt x="530671" y="211718"/>
                </a:lnTo>
                <a:lnTo>
                  <a:pt x="568616" y="187302"/>
                </a:lnTo>
                <a:lnTo>
                  <a:pt x="607476" y="164225"/>
                </a:lnTo>
                <a:lnTo>
                  <a:pt x="647219" y="142520"/>
                </a:lnTo>
                <a:lnTo>
                  <a:pt x="687812" y="122219"/>
                </a:lnTo>
                <a:lnTo>
                  <a:pt x="729224" y="103355"/>
                </a:lnTo>
                <a:lnTo>
                  <a:pt x="771420" y="85960"/>
                </a:lnTo>
                <a:lnTo>
                  <a:pt x="814370" y="70067"/>
                </a:lnTo>
                <a:lnTo>
                  <a:pt x="858039" y="55709"/>
                </a:lnTo>
                <a:lnTo>
                  <a:pt x="902396" y="42918"/>
                </a:lnTo>
                <a:lnTo>
                  <a:pt x="947408" y="31727"/>
                </a:lnTo>
                <a:lnTo>
                  <a:pt x="993042" y="22168"/>
                </a:lnTo>
                <a:lnTo>
                  <a:pt x="1039266" y="14274"/>
                </a:lnTo>
                <a:lnTo>
                  <a:pt x="1086048" y="8078"/>
                </a:lnTo>
                <a:lnTo>
                  <a:pt x="1133353" y="3611"/>
                </a:lnTo>
                <a:lnTo>
                  <a:pt x="1181152" y="908"/>
                </a:lnTo>
                <a:lnTo>
                  <a:pt x="1229423" y="0"/>
                </a:lnTo>
                <a:lnTo>
                  <a:pt x="1277666" y="908"/>
                </a:lnTo>
                <a:lnTo>
                  <a:pt x="1325463" y="3611"/>
                </a:lnTo>
                <a:lnTo>
                  <a:pt x="1372768" y="8078"/>
                </a:lnTo>
                <a:lnTo>
                  <a:pt x="1419549" y="14274"/>
                </a:lnTo>
                <a:lnTo>
                  <a:pt x="1465772" y="22168"/>
                </a:lnTo>
                <a:lnTo>
                  <a:pt x="1511406" y="31727"/>
                </a:lnTo>
                <a:lnTo>
                  <a:pt x="1556417" y="42918"/>
                </a:lnTo>
                <a:lnTo>
                  <a:pt x="1600773" y="55709"/>
                </a:lnTo>
                <a:lnTo>
                  <a:pt x="1644442" y="70067"/>
                </a:lnTo>
                <a:lnTo>
                  <a:pt x="1687391" y="85960"/>
                </a:lnTo>
                <a:lnTo>
                  <a:pt x="1729587" y="103355"/>
                </a:lnTo>
                <a:lnTo>
                  <a:pt x="1770998" y="122219"/>
                </a:lnTo>
                <a:lnTo>
                  <a:pt x="1811591" y="142520"/>
                </a:lnTo>
                <a:lnTo>
                  <a:pt x="1851334" y="164225"/>
                </a:lnTo>
                <a:lnTo>
                  <a:pt x="1890193" y="187302"/>
                </a:lnTo>
                <a:lnTo>
                  <a:pt x="1928137" y="211718"/>
                </a:lnTo>
                <a:lnTo>
                  <a:pt x="1965133" y="237441"/>
                </a:lnTo>
                <a:lnTo>
                  <a:pt x="2001149" y="264437"/>
                </a:lnTo>
                <a:lnTo>
                  <a:pt x="2036151" y="292675"/>
                </a:lnTo>
                <a:lnTo>
                  <a:pt x="2070107" y="322122"/>
                </a:lnTo>
                <a:lnTo>
                  <a:pt x="2102984" y="352745"/>
                </a:lnTo>
                <a:lnTo>
                  <a:pt x="2134751" y="384511"/>
                </a:lnTo>
                <a:lnTo>
                  <a:pt x="2165373" y="417389"/>
                </a:lnTo>
                <a:lnTo>
                  <a:pt x="2194820" y="451345"/>
                </a:lnTo>
                <a:lnTo>
                  <a:pt x="2223058" y="486347"/>
                </a:lnTo>
                <a:lnTo>
                  <a:pt x="2250054" y="522363"/>
                </a:lnTo>
                <a:lnTo>
                  <a:pt x="2275777" y="559359"/>
                </a:lnTo>
                <a:lnTo>
                  <a:pt x="2300193" y="597303"/>
                </a:lnTo>
                <a:lnTo>
                  <a:pt x="2323270" y="636163"/>
                </a:lnTo>
                <a:lnTo>
                  <a:pt x="2344975" y="675906"/>
                </a:lnTo>
                <a:lnTo>
                  <a:pt x="2365276" y="716499"/>
                </a:lnTo>
                <a:lnTo>
                  <a:pt x="2384140" y="757910"/>
                </a:lnTo>
                <a:lnTo>
                  <a:pt x="2401535" y="800106"/>
                </a:lnTo>
                <a:lnTo>
                  <a:pt x="2417428" y="843055"/>
                </a:lnTo>
                <a:lnTo>
                  <a:pt x="2431786" y="886725"/>
                </a:lnTo>
                <a:lnTo>
                  <a:pt x="2444577" y="931081"/>
                </a:lnTo>
                <a:lnTo>
                  <a:pt x="2455768" y="976093"/>
                </a:lnTo>
                <a:lnTo>
                  <a:pt x="2458806" y="990599"/>
                </a:lnTo>
                <a:close/>
              </a:path>
            </a:pathLst>
          </a:custGeom>
          <a:solidFill>
            <a:srgbClr val="DDBC8A"/>
          </a:solidFill>
        </p:spPr>
        <p:txBody>
          <a:bodyPr wrap="square" lIns="0" tIns="0" rIns="0" bIns="0" rtlCol="0"/>
          <a:lstStyle/>
          <a:p>
            <a:endParaRPr/>
          </a:p>
        </p:txBody>
      </p:sp>
      <p:sp>
        <p:nvSpPr>
          <p:cNvPr id="5" name="object 5"/>
          <p:cNvSpPr/>
          <p:nvPr/>
        </p:nvSpPr>
        <p:spPr>
          <a:xfrm>
            <a:off x="14903409" y="7716793"/>
            <a:ext cx="2919730" cy="2299411"/>
          </a:xfrm>
          <a:custGeom>
            <a:avLst/>
            <a:gdLst/>
            <a:ahLst/>
            <a:cxnLst/>
            <a:rect l="l" t="t" r="r" b="b"/>
            <a:pathLst>
              <a:path w="1852929" h="1852929">
                <a:moveTo>
                  <a:pt x="615111" y="436689"/>
                </a:moveTo>
                <a:lnTo>
                  <a:pt x="600468" y="390601"/>
                </a:lnTo>
                <a:lnTo>
                  <a:pt x="587540" y="372681"/>
                </a:lnTo>
                <a:lnTo>
                  <a:pt x="587540" y="460641"/>
                </a:lnTo>
                <a:lnTo>
                  <a:pt x="578256" y="508469"/>
                </a:lnTo>
                <a:lnTo>
                  <a:pt x="550405" y="550481"/>
                </a:lnTo>
                <a:lnTo>
                  <a:pt x="508393" y="578332"/>
                </a:lnTo>
                <a:lnTo>
                  <a:pt x="460565" y="587629"/>
                </a:lnTo>
                <a:lnTo>
                  <a:pt x="412724" y="578332"/>
                </a:lnTo>
                <a:lnTo>
                  <a:pt x="370725" y="550481"/>
                </a:lnTo>
                <a:lnTo>
                  <a:pt x="342861" y="508469"/>
                </a:lnTo>
                <a:lnTo>
                  <a:pt x="333578" y="460641"/>
                </a:lnTo>
                <a:lnTo>
                  <a:pt x="342861" y="412813"/>
                </a:lnTo>
                <a:lnTo>
                  <a:pt x="370725" y="370801"/>
                </a:lnTo>
                <a:lnTo>
                  <a:pt x="412724" y="342938"/>
                </a:lnTo>
                <a:lnTo>
                  <a:pt x="460565" y="333654"/>
                </a:lnTo>
                <a:lnTo>
                  <a:pt x="484847" y="335978"/>
                </a:lnTo>
                <a:lnTo>
                  <a:pt x="530491" y="354545"/>
                </a:lnTo>
                <a:lnTo>
                  <a:pt x="578256" y="412813"/>
                </a:lnTo>
                <a:lnTo>
                  <a:pt x="587540" y="460641"/>
                </a:lnTo>
                <a:lnTo>
                  <a:pt x="587540" y="372681"/>
                </a:lnTo>
                <a:lnTo>
                  <a:pt x="571195" y="350024"/>
                </a:lnTo>
                <a:lnTo>
                  <a:pt x="548513" y="333654"/>
                </a:lnTo>
                <a:lnTo>
                  <a:pt x="530618" y="320738"/>
                </a:lnTo>
                <a:lnTo>
                  <a:pt x="484530" y="306082"/>
                </a:lnTo>
                <a:lnTo>
                  <a:pt x="436600" y="306082"/>
                </a:lnTo>
                <a:lnTo>
                  <a:pt x="390512" y="320738"/>
                </a:lnTo>
                <a:lnTo>
                  <a:pt x="349923" y="350024"/>
                </a:lnTo>
                <a:lnTo>
                  <a:pt x="320649" y="390601"/>
                </a:lnTo>
                <a:lnTo>
                  <a:pt x="306006" y="436689"/>
                </a:lnTo>
                <a:lnTo>
                  <a:pt x="306006" y="484619"/>
                </a:lnTo>
                <a:lnTo>
                  <a:pt x="320649" y="530707"/>
                </a:lnTo>
                <a:lnTo>
                  <a:pt x="349923" y="571284"/>
                </a:lnTo>
                <a:lnTo>
                  <a:pt x="401650" y="605599"/>
                </a:lnTo>
                <a:lnTo>
                  <a:pt x="460565" y="617042"/>
                </a:lnTo>
                <a:lnTo>
                  <a:pt x="490461" y="614184"/>
                </a:lnTo>
                <a:lnTo>
                  <a:pt x="546671" y="591299"/>
                </a:lnTo>
                <a:lnTo>
                  <a:pt x="600468" y="530707"/>
                </a:lnTo>
                <a:lnTo>
                  <a:pt x="615111" y="484619"/>
                </a:lnTo>
                <a:lnTo>
                  <a:pt x="615111" y="436689"/>
                </a:lnTo>
                <a:close/>
              </a:path>
              <a:path w="1852929" h="1852929">
                <a:moveTo>
                  <a:pt x="676529" y="436829"/>
                </a:moveTo>
                <a:lnTo>
                  <a:pt x="666153" y="390131"/>
                </a:lnTo>
                <a:lnTo>
                  <a:pt x="648449" y="352666"/>
                </a:lnTo>
                <a:lnTo>
                  <a:pt x="648449" y="460654"/>
                </a:lnTo>
                <a:lnTo>
                  <a:pt x="642340" y="508355"/>
                </a:lnTo>
                <a:lnTo>
                  <a:pt x="624014" y="553516"/>
                </a:lnTo>
                <a:lnTo>
                  <a:pt x="593471" y="593572"/>
                </a:lnTo>
                <a:lnTo>
                  <a:pt x="553427" y="624090"/>
                </a:lnTo>
                <a:lnTo>
                  <a:pt x="508266" y="642416"/>
                </a:lnTo>
                <a:lnTo>
                  <a:pt x="460552" y="648525"/>
                </a:lnTo>
                <a:lnTo>
                  <a:pt x="412877" y="642416"/>
                </a:lnTo>
                <a:lnTo>
                  <a:pt x="367703" y="624103"/>
                </a:lnTo>
                <a:lnTo>
                  <a:pt x="327647" y="593572"/>
                </a:lnTo>
                <a:lnTo>
                  <a:pt x="286804" y="532625"/>
                </a:lnTo>
                <a:lnTo>
                  <a:pt x="272592" y="460654"/>
                </a:lnTo>
                <a:lnTo>
                  <a:pt x="276199" y="423697"/>
                </a:lnTo>
                <a:lnTo>
                  <a:pt x="304063" y="356425"/>
                </a:lnTo>
                <a:lnTo>
                  <a:pt x="356336" y="304165"/>
                </a:lnTo>
                <a:lnTo>
                  <a:pt x="423608" y="276288"/>
                </a:lnTo>
                <a:lnTo>
                  <a:pt x="460565" y="272681"/>
                </a:lnTo>
                <a:lnTo>
                  <a:pt x="497522" y="276288"/>
                </a:lnTo>
                <a:lnTo>
                  <a:pt x="564794" y="304165"/>
                </a:lnTo>
                <a:lnTo>
                  <a:pt x="624014" y="367792"/>
                </a:lnTo>
                <a:lnTo>
                  <a:pt x="642340" y="412940"/>
                </a:lnTo>
                <a:lnTo>
                  <a:pt x="648449" y="460654"/>
                </a:lnTo>
                <a:lnTo>
                  <a:pt x="648449" y="352666"/>
                </a:lnTo>
                <a:lnTo>
                  <a:pt x="614273" y="306946"/>
                </a:lnTo>
                <a:lnTo>
                  <a:pt x="581101" y="279679"/>
                </a:lnTo>
                <a:lnTo>
                  <a:pt x="543801" y="259715"/>
                </a:lnTo>
                <a:lnTo>
                  <a:pt x="503301" y="247446"/>
                </a:lnTo>
                <a:lnTo>
                  <a:pt x="460565" y="243268"/>
                </a:lnTo>
                <a:lnTo>
                  <a:pt x="417842" y="247446"/>
                </a:lnTo>
                <a:lnTo>
                  <a:pt x="377342" y="259702"/>
                </a:lnTo>
                <a:lnTo>
                  <a:pt x="340029" y="279666"/>
                </a:lnTo>
                <a:lnTo>
                  <a:pt x="306857" y="306946"/>
                </a:lnTo>
                <a:lnTo>
                  <a:pt x="279577" y="340118"/>
                </a:lnTo>
                <a:lnTo>
                  <a:pt x="259613" y="377418"/>
                </a:lnTo>
                <a:lnTo>
                  <a:pt x="247345" y="417906"/>
                </a:lnTo>
                <a:lnTo>
                  <a:pt x="243179" y="460654"/>
                </a:lnTo>
                <a:lnTo>
                  <a:pt x="247345" y="503389"/>
                </a:lnTo>
                <a:lnTo>
                  <a:pt x="259613" y="543877"/>
                </a:lnTo>
                <a:lnTo>
                  <a:pt x="279577" y="581190"/>
                </a:lnTo>
                <a:lnTo>
                  <a:pt x="306857" y="614362"/>
                </a:lnTo>
                <a:lnTo>
                  <a:pt x="340918" y="642175"/>
                </a:lnTo>
                <a:lnTo>
                  <a:pt x="378726" y="662038"/>
                </a:lnTo>
                <a:lnTo>
                  <a:pt x="419023" y="673950"/>
                </a:lnTo>
                <a:lnTo>
                  <a:pt x="460565" y="677926"/>
                </a:lnTo>
                <a:lnTo>
                  <a:pt x="502094" y="673950"/>
                </a:lnTo>
                <a:lnTo>
                  <a:pt x="542391" y="662038"/>
                </a:lnTo>
                <a:lnTo>
                  <a:pt x="568109" y="648525"/>
                </a:lnTo>
                <a:lnTo>
                  <a:pt x="580199" y="642175"/>
                </a:lnTo>
                <a:lnTo>
                  <a:pt x="614273" y="614362"/>
                </a:lnTo>
                <a:lnTo>
                  <a:pt x="645401" y="575094"/>
                </a:lnTo>
                <a:lnTo>
                  <a:pt x="666153" y="531177"/>
                </a:lnTo>
                <a:lnTo>
                  <a:pt x="676529" y="484466"/>
                </a:lnTo>
                <a:lnTo>
                  <a:pt x="676529" y="436829"/>
                </a:lnTo>
                <a:close/>
              </a:path>
              <a:path w="1852929" h="1852929">
                <a:moveTo>
                  <a:pt x="1852930" y="850188"/>
                </a:moveTo>
                <a:lnTo>
                  <a:pt x="1850199" y="844880"/>
                </a:lnTo>
                <a:lnTo>
                  <a:pt x="1805203" y="817740"/>
                </a:lnTo>
                <a:lnTo>
                  <a:pt x="1805203" y="852093"/>
                </a:lnTo>
                <a:lnTo>
                  <a:pt x="1465630" y="991273"/>
                </a:lnTo>
                <a:lnTo>
                  <a:pt x="1462303" y="941324"/>
                </a:lnTo>
                <a:lnTo>
                  <a:pt x="1444993" y="900988"/>
                </a:lnTo>
                <a:lnTo>
                  <a:pt x="1436598" y="890854"/>
                </a:lnTo>
                <a:lnTo>
                  <a:pt x="1436598" y="1007033"/>
                </a:lnTo>
                <a:lnTo>
                  <a:pt x="1256131" y="1187513"/>
                </a:lnTo>
                <a:lnTo>
                  <a:pt x="816673" y="748055"/>
                </a:lnTo>
                <a:lnTo>
                  <a:pt x="779729" y="711111"/>
                </a:lnTo>
                <a:lnTo>
                  <a:pt x="770432" y="711111"/>
                </a:lnTo>
                <a:lnTo>
                  <a:pt x="711022" y="770521"/>
                </a:lnTo>
                <a:lnTo>
                  <a:pt x="711022" y="779818"/>
                </a:lnTo>
                <a:lnTo>
                  <a:pt x="1187424" y="1256220"/>
                </a:lnTo>
                <a:lnTo>
                  <a:pt x="1006944" y="1436700"/>
                </a:lnTo>
                <a:lnTo>
                  <a:pt x="991184" y="1436319"/>
                </a:lnTo>
                <a:lnTo>
                  <a:pt x="991184" y="1465694"/>
                </a:lnTo>
                <a:lnTo>
                  <a:pt x="852004" y="1805292"/>
                </a:lnTo>
                <a:lnTo>
                  <a:pt x="476643" y="1183182"/>
                </a:lnTo>
                <a:lnTo>
                  <a:pt x="503313" y="1039812"/>
                </a:lnTo>
                <a:lnTo>
                  <a:pt x="535393" y="1074534"/>
                </a:lnTo>
                <a:lnTo>
                  <a:pt x="568083" y="1109383"/>
                </a:lnTo>
                <a:lnTo>
                  <a:pt x="601345" y="1144371"/>
                </a:lnTo>
                <a:lnTo>
                  <a:pt x="635127" y="1179525"/>
                </a:lnTo>
                <a:lnTo>
                  <a:pt x="704176" y="1250315"/>
                </a:lnTo>
                <a:lnTo>
                  <a:pt x="883678" y="1430832"/>
                </a:lnTo>
                <a:lnTo>
                  <a:pt x="920242" y="1455635"/>
                </a:lnTo>
                <a:lnTo>
                  <a:pt x="963371" y="1465021"/>
                </a:lnTo>
                <a:lnTo>
                  <a:pt x="991184" y="1465694"/>
                </a:lnTo>
                <a:lnTo>
                  <a:pt x="991184" y="1436319"/>
                </a:lnTo>
                <a:lnTo>
                  <a:pt x="964095" y="1435646"/>
                </a:lnTo>
                <a:lnTo>
                  <a:pt x="947534" y="1433652"/>
                </a:lnTo>
                <a:lnTo>
                  <a:pt x="904481" y="1410055"/>
                </a:lnTo>
                <a:lnTo>
                  <a:pt x="740740" y="1245565"/>
                </a:lnTo>
                <a:lnTo>
                  <a:pt x="661898" y="1164932"/>
                </a:lnTo>
                <a:lnTo>
                  <a:pt x="623430" y="1124953"/>
                </a:lnTo>
                <a:lnTo>
                  <a:pt x="585660" y="1085189"/>
                </a:lnTo>
                <a:lnTo>
                  <a:pt x="548652" y="1045616"/>
                </a:lnTo>
                <a:lnTo>
                  <a:pt x="512470" y="1006221"/>
                </a:lnTo>
                <a:lnTo>
                  <a:pt x="477139" y="966978"/>
                </a:lnTo>
                <a:lnTo>
                  <a:pt x="442747" y="927874"/>
                </a:lnTo>
                <a:lnTo>
                  <a:pt x="409321" y="888911"/>
                </a:lnTo>
                <a:lnTo>
                  <a:pt x="377037" y="850188"/>
                </a:lnTo>
                <a:lnTo>
                  <a:pt x="345630" y="811288"/>
                </a:lnTo>
                <a:lnTo>
                  <a:pt x="315455" y="772604"/>
                </a:lnTo>
                <a:lnTo>
                  <a:pt x="286486" y="733971"/>
                </a:lnTo>
                <a:lnTo>
                  <a:pt x="258762" y="695388"/>
                </a:lnTo>
                <a:lnTo>
                  <a:pt x="232346" y="656844"/>
                </a:lnTo>
                <a:lnTo>
                  <a:pt x="207289" y="618299"/>
                </a:lnTo>
                <a:lnTo>
                  <a:pt x="183629" y="579755"/>
                </a:lnTo>
                <a:lnTo>
                  <a:pt x="161455" y="541197"/>
                </a:lnTo>
                <a:lnTo>
                  <a:pt x="140792" y="502602"/>
                </a:lnTo>
                <a:lnTo>
                  <a:pt x="121704" y="463943"/>
                </a:lnTo>
                <a:lnTo>
                  <a:pt x="104241" y="425234"/>
                </a:lnTo>
                <a:lnTo>
                  <a:pt x="88468" y="386422"/>
                </a:lnTo>
                <a:lnTo>
                  <a:pt x="74434" y="347522"/>
                </a:lnTo>
                <a:lnTo>
                  <a:pt x="62191" y="308495"/>
                </a:lnTo>
                <a:lnTo>
                  <a:pt x="51790" y="269341"/>
                </a:lnTo>
                <a:lnTo>
                  <a:pt x="55105" y="269582"/>
                </a:lnTo>
                <a:lnTo>
                  <a:pt x="58610" y="269735"/>
                </a:lnTo>
                <a:lnTo>
                  <a:pt x="62496" y="269735"/>
                </a:lnTo>
                <a:lnTo>
                  <a:pt x="67030" y="269341"/>
                </a:lnTo>
                <a:lnTo>
                  <a:pt x="125666" y="257594"/>
                </a:lnTo>
                <a:lnTo>
                  <a:pt x="164007" y="237731"/>
                </a:lnTo>
                <a:lnTo>
                  <a:pt x="204457" y="204533"/>
                </a:lnTo>
                <a:lnTo>
                  <a:pt x="240538" y="159562"/>
                </a:lnTo>
                <a:lnTo>
                  <a:pt x="260502" y="117475"/>
                </a:lnTo>
                <a:lnTo>
                  <a:pt x="269290" y="51866"/>
                </a:lnTo>
                <a:lnTo>
                  <a:pt x="308444" y="62268"/>
                </a:lnTo>
                <a:lnTo>
                  <a:pt x="347472" y="74510"/>
                </a:lnTo>
                <a:lnTo>
                  <a:pt x="386372" y="88544"/>
                </a:lnTo>
                <a:lnTo>
                  <a:pt x="425170" y="104330"/>
                </a:lnTo>
                <a:lnTo>
                  <a:pt x="463892" y="121780"/>
                </a:lnTo>
                <a:lnTo>
                  <a:pt x="502539" y="140868"/>
                </a:lnTo>
                <a:lnTo>
                  <a:pt x="541134" y="161531"/>
                </a:lnTo>
                <a:lnTo>
                  <a:pt x="579704" y="183718"/>
                </a:lnTo>
                <a:lnTo>
                  <a:pt x="618236" y="207365"/>
                </a:lnTo>
                <a:lnTo>
                  <a:pt x="656780" y="232435"/>
                </a:lnTo>
                <a:lnTo>
                  <a:pt x="695325" y="258851"/>
                </a:lnTo>
                <a:lnTo>
                  <a:pt x="733907" y="286575"/>
                </a:lnTo>
                <a:lnTo>
                  <a:pt x="772528" y="315544"/>
                </a:lnTo>
                <a:lnTo>
                  <a:pt x="811212" y="345706"/>
                </a:lnTo>
                <a:lnTo>
                  <a:pt x="849972" y="377012"/>
                </a:lnTo>
                <a:lnTo>
                  <a:pt x="888834" y="409397"/>
                </a:lnTo>
                <a:lnTo>
                  <a:pt x="927811" y="442823"/>
                </a:lnTo>
                <a:lnTo>
                  <a:pt x="966901" y="477227"/>
                </a:lnTo>
                <a:lnTo>
                  <a:pt x="1006144" y="512546"/>
                </a:lnTo>
                <a:lnTo>
                  <a:pt x="1045540" y="548741"/>
                </a:lnTo>
                <a:lnTo>
                  <a:pt x="1085113" y="585736"/>
                </a:lnTo>
                <a:lnTo>
                  <a:pt x="1124877" y="623506"/>
                </a:lnTo>
                <a:lnTo>
                  <a:pt x="1164844" y="661974"/>
                </a:lnTo>
                <a:lnTo>
                  <a:pt x="1245489" y="740803"/>
                </a:lnTo>
                <a:lnTo>
                  <a:pt x="1409966" y="904544"/>
                </a:lnTo>
                <a:lnTo>
                  <a:pt x="1433563" y="947597"/>
                </a:lnTo>
                <a:lnTo>
                  <a:pt x="1436598" y="1007033"/>
                </a:lnTo>
                <a:lnTo>
                  <a:pt x="1436598" y="890854"/>
                </a:lnTo>
                <a:lnTo>
                  <a:pt x="1357896" y="810971"/>
                </a:lnTo>
                <a:lnTo>
                  <a:pt x="1214780" y="669518"/>
                </a:lnTo>
                <a:lnTo>
                  <a:pt x="1144320" y="601433"/>
                </a:lnTo>
                <a:lnTo>
                  <a:pt x="1109319" y="568172"/>
                </a:lnTo>
                <a:lnTo>
                  <a:pt x="1074470" y="535482"/>
                </a:lnTo>
                <a:lnTo>
                  <a:pt x="1039749" y="503402"/>
                </a:lnTo>
                <a:lnTo>
                  <a:pt x="1173289" y="478561"/>
                </a:lnTo>
                <a:lnTo>
                  <a:pt x="1183093" y="476745"/>
                </a:lnTo>
                <a:lnTo>
                  <a:pt x="1805203" y="852093"/>
                </a:lnTo>
                <a:lnTo>
                  <a:pt x="1805203" y="817740"/>
                </a:lnTo>
                <a:lnTo>
                  <a:pt x="1240028" y="476745"/>
                </a:lnTo>
                <a:lnTo>
                  <a:pt x="1190409" y="446798"/>
                </a:lnTo>
                <a:lnTo>
                  <a:pt x="1186764" y="446125"/>
                </a:lnTo>
                <a:lnTo>
                  <a:pt x="1012444" y="478561"/>
                </a:lnTo>
                <a:lnTo>
                  <a:pt x="970216" y="440842"/>
                </a:lnTo>
                <a:lnTo>
                  <a:pt x="928141" y="404202"/>
                </a:lnTo>
                <a:lnTo>
                  <a:pt x="886180" y="368706"/>
                </a:lnTo>
                <a:lnTo>
                  <a:pt x="844308" y="334416"/>
                </a:lnTo>
                <a:lnTo>
                  <a:pt x="802525" y="301409"/>
                </a:lnTo>
                <a:lnTo>
                  <a:pt x="760793" y="269735"/>
                </a:lnTo>
                <a:lnTo>
                  <a:pt x="719099" y="239483"/>
                </a:lnTo>
                <a:lnTo>
                  <a:pt x="677430" y="210705"/>
                </a:lnTo>
                <a:lnTo>
                  <a:pt x="636168" y="183756"/>
                </a:lnTo>
                <a:lnTo>
                  <a:pt x="594029" y="157848"/>
                </a:lnTo>
                <a:lnTo>
                  <a:pt x="552272" y="133896"/>
                </a:lnTo>
                <a:lnTo>
                  <a:pt x="510451" y="111683"/>
                </a:lnTo>
                <a:lnTo>
                  <a:pt x="468528" y="91274"/>
                </a:lnTo>
                <a:lnTo>
                  <a:pt x="426491" y="72745"/>
                </a:lnTo>
                <a:lnTo>
                  <a:pt x="384327" y="56159"/>
                </a:lnTo>
                <a:lnTo>
                  <a:pt x="342011" y="41579"/>
                </a:lnTo>
                <a:lnTo>
                  <a:pt x="299808" y="29159"/>
                </a:lnTo>
                <a:lnTo>
                  <a:pt x="299516" y="29070"/>
                </a:lnTo>
                <a:lnTo>
                  <a:pt x="256819" y="18694"/>
                </a:lnTo>
                <a:lnTo>
                  <a:pt x="255231" y="18046"/>
                </a:lnTo>
                <a:lnTo>
                  <a:pt x="253580" y="17627"/>
                </a:lnTo>
                <a:lnTo>
                  <a:pt x="251828" y="17564"/>
                </a:lnTo>
                <a:lnTo>
                  <a:pt x="240144" y="15443"/>
                </a:lnTo>
                <a:lnTo>
                  <a:pt x="240144" y="67195"/>
                </a:lnTo>
                <a:lnTo>
                  <a:pt x="218109" y="139712"/>
                </a:lnTo>
                <a:lnTo>
                  <a:pt x="183705" y="183718"/>
                </a:lnTo>
                <a:lnTo>
                  <a:pt x="139585" y="218274"/>
                </a:lnTo>
                <a:lnTo>
                  <a:pt x="99720" y="235254"/>
                </a:lnTo>
                <a:lnTo>
                  <a:pt x="67170" y="240334"/>
                </a:lnTo>
                <a:lnTo>
                  <a:pt x="45008" y="239141"/>
                </a:lnTo>
                <a:lnTo>
                  <a:pt x="36245" y="187617"/>
                </a:lnTo>
                <a:lnTo>
                  <a:pt x="30873" y="135788"/>
                </a:lnTo>
                <a:lnTo>
                  <a:pt x="29070" y="83616"/>
                </a:lnTo>
                <a:lnTo>
                  <a:pt x="30988" y="31064"/>
                </a:lnTo>
                <a:lnTo>
                  <a:pt x="83527" y="29159"/>
                </a:lnTo>
                <a:lnTo>
                  <a:pt x="135686" y="30962"/>
                </a:lnTo>
                <a:lnTo>
                  <a:pt x="187502" y="36322"/>
                </a:lnTo>
                <a:lnTo>
                  <a:pt x="239014" y="45085"/>
                </a:lnTo>
                <a:lnTo>
                  <a:pt x="240144" y="67195"/>
                </a:lnTo>
                <a:lnTo>
                  <a:pt x="240144" y="15443"/>
                </a:lnTo>
                <a:lnTo>
                  <a:pt x="205282" y="9080"/>
                </a:lnTo>
                <a:lnTo>
                  <a:pt x="158470" y="3263"/>
                </a:lnTo>
                <a:lnTo>
                  <a:pt x="111340" y="203"/>
                </a:lnTo>
                <a:lnTo>
                  <a:pt x="63868" y="0"/>
                </a:lnTo>
                <a:lnTo>
                  <a:pt x="16027" y="2768"/>
                </a:lnTo>
                <a:lnTo>
                  <a:pt x="8940" y="3403"/>
                </a:lnTo>
                <a:lnTo>
                  <a:pt x="3302" y="9017"/>
                </a:lnTo>
                <a:lnTo>
                  <a:pt x="2667" y="16103"/>
                </a:lnTo>
                <a:lnTo>
                  <a:pt x="0" y="62268"/>
                </a:lnTo>
                <a:lnTo>
                  <a:pt x="127" y="111683"/>
                </a:lnTo>
                <a:lnTo>
                  <a:pt x="3175" y="158559"/>
                </a:lnTo>
                <a:lnTo>
                  <a:pt x="9017" y="205384"/>
                </a:lnTo>
                <a:lnTo>
                  <a:pt x="17500" y="251917"/>
                </a:lnTo>
                <a:lnTo>
                  <a:pt x="17551" y="253606"/>
                </a:lnTo>
                <a:lnTo>
                  <a:pt x="17970" y="255181"/>
                </a:lnTo>
                <a:lnTo>
                  <a:pt x="18580" y="256730"/>
                </a:lnTo>
                <a:lnTo>
                  <a:pt x="28956" y="299427"/>
                </a:lnTo>
                <a:lnTo>
                  <a:pt x="41452" y="341934"/>
                </a:lnTo>
                <a:lnTo>
                  <a:pt x="56032" y="384263"/>
                </a:lnTo>
                <a:lnTo>
                  <a:pt x="72618" y="426440"/>
                </a:lnTo>
                <a:lnTo>
                  <a:pt x="91147" y="468477"/>
                </a:lnTo>
                <a:lnTo>
                  <a:pt x="111556" y="510400"/>
                </a:lnTo>
                <a:lnTo>
                  <a:pt x="133769" y="552246"/>
                </a:lnTo>
                <a:lnTo>
                  <a:pt x="157721" y="594017"/>
                </a:lnTo>
                <a:lnTo>
                  <a:pt x="183349" y="635736"/>
                </a:lnTo>
                <a:lnTo>
                  <a:pt x="210578" y="677430"/>
                </a:lnTo>
                <a:lnTo>
                  <a:pt x="239356" y="719112"/>
                </a:lnTo>
                <a:lnTo>
                  <a:pt x="269621" y="760818"/>
                </a:lnTo>
                <a:lnTo>
                  <a:pt x="301294" y="802551"/>
                </a:lnTo>
                <a:lnTo>
                  <a:pt x="334302" y="844346"/>
                </a:lnTo>
                <a:lnTo>
                  <a:pt x="368592" y="886218"/>
                </a:lnTo>
                <a:lnTo>
                  <a:pt x="404101" y="928192"/>
                </a:lnTo>
                <a:lnTo>
                  <a:pt x="440740" y="970292"/>
                </a:lnTo>
                <a:lnTo>
                  <a:pt x="478472" y="1012532"/>
                </a:lnTo>
                <a:lnTo>
                  <a:pt x="446049" y="1186840"/>
                </a:lnTo>
                <a:lnTo>
                  <a:pt x="446709" y="1190498"/>
                </a:lnTo>
                <a:lnTo>
                  <a:pt x="844588" y="1849945"/>
                </a:lnTo>
                <a:lnTo>
                  <a:pt x="849388" y="1852625"/>
                </a:lnTo>
                <a:lnTo>
                  <a:pt x="854875" y="1852625"/>
                </a:lnTo>
                <a:lnTo>
                  <a:pt x="883780" y="1805292"/>
                </a:lnTo>
                <a:lnTo>
                  <a:pt x="1018120" y="1477556"/>
                </a:lnTo>
                <a:lnTo>
                  <a:pt x="1063688" y="1523123"/>
                </a:lnTo>
                <a:lnTo>
                  <a:pt x="1067447" y="1524558"/>
                </a:lnTo>
                <a:lnTo>
                  <a:pt x="1074978" y="1524558"/>
                </a:lnTo>
                <a:lnTo>
                  <a:pt x="1078738" y="1523123"/>
                </a:lnTo>
                <a:lnTo>
                  <a:pt x="1112799" y="1489062"/>
                </a:lnTo>
                <a:lnTo>
                  <a:pt x="1266545" y="1335328"/>
                </a:lnTo>
                <a:lnTo>
                  <a:pt x="1314704" y="1383487"/>
                </a:lnTo>
                <a:lnTo>
                  <a:pt x="1318463" y="1384935"/>
                </a:lnTo>
                <a:lnTo>
                  <a:pt x="1325994" y="1384935"/>
                </a:lnTo>
                <a:lnTo>
                  <a:pt x="1329766" y="1383487"/>
                </a:lnTo>
                <a:lnTo>
                  <a:pt x="1363814" y="1349425"/>
                </a:lnTo>
                <a:lnTo>
                  <a:pt x="1386293" y="1326959"/>
                </a:lnTo>
                <a:lnTo>
                  <a:pt x="1386293" y="1317663"/>
                </a:lnTo>
                <a:lnTo>
                  <a:pt x="1349349" y="1280718"/>
                </a:lnTo>
                <a:lnTo>
                  <a:pt x="1349349" y="1322311"/>
                </a:lnTo>
                <a:lnTo>
                  <a:pt x="1322222" y="1349425"/>
                </a:lnTo>
                <a:lnTo>
                  <a:pt x="1308112" y="1335328"/>
                </a:lnTo>
                <a:lnTo>
                  <a:pt x="1249807" y="1277010"/>
                </a:lnTo>
                <a:lnTo>
                  <a:pt x="1245730" y="1272933"/>
                </a:lnTo>
                <a:lnTo>
                  <a:pt x="1245730" y="1314526"/>
                </a:lnTo>
                <a:lnTo>
                  <a:pt x="1071219" y="1489062"/>
                </a:lnTo>
                <a:lnTo>
                  <a:pt x="1059713" y="1477556"/>
                </a:lnTo>
                <a:lnTo>
                  <a:pt x="1033678" y="1451546"/>
                </a:lnTo>
                <a:lnTo>
                  <a:pt x="1048537" y="1436700"/>
                </a:lnTo>
                <a:lnTo>
                  <a:pt x="1208214" y="1277010"/>
                </a:lnTo>
                <a:lnTo>
                  <a:pt x="1245730" y="1314526"/>
                </a:lnTo>
                <a:lnTo>
                  <a:pt x="1245730" y="1272933"/>
                </a:lnTo>
                <a:lnTo>
                  <a:pt x="747979" y="775169"/>
                </a:lnTo>
                <a:lnTo>
                  <a:pt x="775093" y="748055"/>
                </a:lnTo>
                <a:lnTo>
                  <a:pt x="1349349" y="1322311"/>
                </a:lnTo>
                <a:lnTo>
                  <a:pt x="1349349" y="1280718"/>
                </a:lnTo>
                <a:lnTo>
                  <a:pt x="1335252" y="1266621"/>
                </a:lnTo>
                <a:lnTo>
                  <a:pt x="1356042" y="1245819"/>
                </a:lnTo>
                <a:lnTo>
                  <a:pt x="1525930" y="1075944"/>
                </a:lnTo>
                <a:lnTo>
                  <a:pt x="1525930" y="1066647"/>
                </a:lnTo>
                <a:lnTo>
                  <a:pt x="1493062" y="1033780"/>
                </a:lnTo>
                <a:lnTo>
                  <a:pt x="1488986" y="1029716"/>
                </a:lnTo>
                <a:lnTo>
                  <a:pt x="1488986" y="1071308"/>
                </a:lnTo>
                <a:lnTo>
                  <a:pt x="1314450" y="1245819"/>
                </a:lnTo>
                <a:lnTo>
                  <a:pt x="1276934" y="1208303"/>
                </a:lnTo>
                <a:lnTo>
                  <a:pt x="1297736" y="1187513"/>
                </a:lnTo>
                <a:lnTo>
                  <a:pt x="1451470" y="1033780"/>
                </a:lnTo>
                <a:lnTo>
                  <a:pt x="1488986" y="1071308"/>
                </a:lnTo>
                <a:lnTo>
                  <a:pt x="1488986" y="1029716"/>
                </a:lnTo>
                <a:lnTo>
                  <a:pt x="1477479" y="1018209"/>
                </a:lnTo>
                <a:lnTo>
                  <a:pt x="1543164" y="991273"/>
                </a:lnTo>
                <a:lnTo>
                  <a:pt x="1848561" y="866089"/>
                </a:lnTo>
                <a:lnTo>
                  <a:pt x="1852066" y="861263"/>
                </a:lnTo>
                <a:lnTo>
                  <a:pt x="1852930" y="850188"/>
                </a:lnTo>
                <a:close/>
              </a:path>
            </a:pathLst>
          </a:custGeom>
          <a:solidFill>
            <a:srgbClr val="261804"/>
          </a:solidFill>
        </p:spPr>
        <p:txBody>
          <a:bodyPr wrap="square" lIns="0" tIns="0" rIns="0" bIns="0" rtlCol="0"/>
          <a:lstStyle/>
          <a:p>
            <a:endParaRPr/>
          </a:p>
        </p:txBody>
      </p:sp>
      <p:sp>
        <p:nvSpPr>
          <p:cNvPr id="16" name="object 16"/>
          <p:cNvSpPr txBox="1">
            <a:spLocks noGrp="1"/>
          </p:cNvSpPr>
          <p:nvPr>
            <p:ph type="title"/>
          </p:nvPr>
        </p:nvSpPr>
        <p:spPr>
          <a:xfrm>
            <a:off x="1173480" y="1025307"/>
            <a:ext cx="3607117" cy="550151"/>
          </a:xfrm>
          <a:prstGeom prst="rect">
            <a:avLst/>
          </a:prstGeom>
        </p:spPr>
        <p:txBody>
          <a:bodyPr vert="horz" wrap="square" lIns="0" tIns="87630" rIns="0" bIns="0" rtlCol="0">
            <a:spAutoFit/>
          </a:bodyPr>
          <a:lstStyle/>
          <a:p>
            <a:pPr marR="0" lvl="0">
              <a:spcBef>
                <a:spcPts val="0"/>
              </a:spcBef>
              <a:spcAft>
                <a:spcPts val="0"/>
              </a:spcAft>
            </a:pPr>
            <a:r>
              <a:rPr lang="vi-VN" sz="3000" b="1" dirty="0">
                <a:solidFill>
                  <a:schemeClr val="accent6">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2. Áp dụng Scrum :</a:t>
            </a:r>
            <a:endParaRPr lang="en-US" sz="3000" dirty="0">
              <a:solidFill>
                <a:schemeClr val="accent6">
                  <a:lumMod val="75000"/>
                </a:schemeClr>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7" name="TextBox 16">
            <a:extLst>
              <a:ext uri="{FF2B5EF4-FFF2-40B4-BE49-F238E27FC236}">
                <a16:creationId xmlns:a16="http://schemas.microsoft.com/office/drawing/2014/main" id="{7F23D58D-AB20-A76C-AE07-E26E4AA72D11}"/>
              </a:ext>
            </a:extLst>
          </p:cNvPr>
          <p:cNvSpPr txBox="1"/>
          <p:nvPr/>
        </p:nvSpPr>
        <p:spPr>
          <a:xfrm>
            <a:off x="1173480" y="1866900"/>
            <a:ext cx="14752320" cy="7848302"/>
          </a:xfrm>
          <a:prstGeom prst="rect">
            <a:avLst/>
          </a:prstGeom>
          <a:noFill/>
        </p:spPr>
        <p:txBody>
          <a:bodyPr wrap="square" rtlCol="0">
            <a:spAutoFit/>
          </a:bodyPr>
          <a:lstStyle/>
          <a:p>
            <a:pPr marR="0" lvl="1">
              <a:spcBef>
                <a:spcPts val="0"/>
              </a:spcBef>
              <a:spcAft>
                <a:spcPts val="0"/>
              </a:spcAft>
            </a:pPr>
            <a:r>
              <a:rPr lang="vi-VN" sz="2400" b="1" dirty="0">
                <a:solidFill>
                  <a:schemeClr val="accent3">
                    <a:lumMod val="75000"/>
                  </a:schemeClr>
                </a:solidFill>
                <a:effectLst/>
                <a:latin typeface="+mj-lt"/>
                <a:ea typeface="SimSun" panose="02010600030101010101" pitchFamily="2" charset="-122"/>
                <a:cs typeface="Times New Roman" panose="02020603050405020304" pitchFamily="18" charset="0"/>
              </a:rPr>
              <a:t>Sprint 1: </a:t>
            </a:r>
            <a:r>
              <a:rPr lang="vi-VN" sz="2400" dirty="0">
                <a:effectLst/>
                <a:latin typeface="+mj-lt"/>
                <a:ea typeface="SimSun" panose="02010600030101010101" pitchFamily="2" charset="-122"/>
                <a:cs typeface="Times New Roman" panose="02020603050405020304" pitchFamily="18" charset="0"/>
              </a:rPr>
              <a:t>(Thời gian: Từ 21 tháng 5 - 22 tháng 5)</a:t>
            </a:r>
          </a:p>
          <a:p>
            <a:pPr marR="0" lvl="1">
              <a:spcBef>
                <a:spcPts val="0"/>
              </a:spcBef>
              <a:spcAft>
                <a:spcPts val="0"/>
              </a:spcAft>
            </a:pPr>
            <a:endParaRPr lang="vi-VN" sz="2400" dirty="0">
              <a:effectLst/>
              <a:latin typeface="+mj-lt"/>
              <a:ea typeface="SimSun" panose="02010600030101010101" pitchFamily="2" charset="-122"/>
              <a:cs typeface="Times New Roman" panose="02020603050405020304" pitchFamily="18" charset="0"/>
            </a:endParaRPr>
          </a:p>
          <a:p>
            <a:pPr lvl="1"/>
            <a:r>
              <a:rPr lang="vi-VN" sz="2400" b="1" dirty="0">
                <a:latin typeface="+mj-lt"/>
                <a:ea typeface="SimSun" panose="02010600030101010101" pitchFamily="2" charset="-122"/>
                <a:cs typeface="Times New Roman" panose="02020603050405020304" pitchFamily="18" charset="0"/>
              </a:rPr>
              <a:t>1.1 </a:t>
            </a:r>
            <a:r>
              <a:rPr lang="vi-VN" sz="2400" dirty="0">
                <a:latin typeface="+mj-lt"/>
                <a:ea typeface="SimSun" panose="02010600030101010101" pitchFamily="2" charset="-122"/>
                <a:cs typeface="Times New Roman" panose="02020603050405020304" pitchFamily="18" charset="0"/>
              </a:rPr>
              <a:t>Xác định yêu cầu và phân tích game:</a:t>
            </a:r>
            <a:endParaRPr lang="en-US" sz="2400" dirty="0">
              <a:latin typeface="+mj-lt"/>
              <a:ea typeface="SimSun" panose="02010600030101010101" pitchFamily="2" charset="-122"/>
              <a:cs typeface="Times New Roman" panose="02020603050405020304" pitchFamily="18" charset="0"/>
            </a:endParaRPr>
          </a:p>
          <a:p>
            <a:pPr marR="0">
              <a:spcBef>
                <a:spcPts val="0"/>
              </a:spcBef>
              <a:spcAft>
                <a:spcPts val="0"/>
              </a:spcAft>
            </a:pPr>
            <a:r>
              <a:rPr lang="vi-VN" sz="2400" dirty="0">
                <a:latin typeface="+mj-lt"/>
                <a:ea typeface="SimSun" panose="02010600030101010101" pitchFamily="2" charset="-122"/>
                <a:cs typeface="Times New Roman" panose="02020603050405020304" pitchFamily="18" charset="0"/>
              </a:rPr>
              <a:t>       </a:t>
            </a:r>
            <a:r>
              <a:rPr lang="vi-VN" sz="2400" dirty="0">
                <a:effectLst/>
                <a:latin typeface="+mj-lt"/>
                <a:ea typeface="SimSun" panose="02010600030101010101" pitchFamily="2" charset="-122"/>
                <a:cs typeface="Times New Roman" panose="02020603050405020304" pitchFamily="18" charset="0"/>
              </a:rPr>
              <a:t>- Tiến hành cuộc họp với các thành viên để xác định yêu cầu và chức năng của game.</a:t>
            </a:r>
            <a:endParaRPr lang="en-US" sz="2400" dirty="0">
              <a:effectLst/>
              <a:latin typeface="+mj-lt"/>
              <a:ea typeface="SimSun" panose="02010600030101010101" pitchFamily="2" charset="-122"/>
              <a:cs typeface="Times New Roman" panose="02020603050405020304" pitchFamily="18" charset="0"/>
            </a:endParaRPr>
          </a:p>
          <a:p>
            <a:r>
              <a:rPr lang="vi-VN" sz="2400" dirty="0">
                <a:effectLst/>
                <a:latin typeface="+mj-lt"/>
                <a:ea typeface="SimSun" panose="02010600030101010101" pitchFamily="2" charset="-122"/>
              </a:rPr>
              <a:t>       - Tạo product backlog chứa danh sách các yêu cầu và công việc cần thực hiện trong game</a:t>
            </a:r>
            <a:r>
              <a:rPr lang="vi-VN" sz="2400" dirty="0">
                <a:effectLst/>
                <a:latin typeface="+mj-lt"/>
                <a:ea typeface="SimSun" panose="02010600030101010101" pitchFamily="2" charset="-122"/>
                <a:cs typeface="Times New Roman" panose="02020603050405020304" pitchFamily="18" charset="0"/>
              </a:rPr>
              <a:t>.</a:t>
            </a:r>
          </a:p>
          <a:p>
            <a:pPr marR="0">
              <a:spcBef>
                <a:spcPts val="0"/>
              </a:spcBef>
              <a:spcAft>
                <a:spcPts val="0"/>
              </a:spcAft>
            </a:pPr>
            <a:endParaRPr lang="en-US" sz="2400" dirty="0">
              <a:effectLst/>
              <a:latin typeface="+mj-lt"/>
              <a:ea typeface="SimSun" panose="02010600030101010101" pitchFamily="2" charset="-122"/>
              <a:cs typeface="Times New Roman" panose="02020603050405020304" pitchFamily="18" charset="0"/>
            </a:endParaRPr>
          </a:p>
          <a:p>
            <a:r>
              <a:rPr lang="vi-VN" sz="2400" b="1" dirty="0">
                <a:latin typeface="+mj-lt"/>
              </a:rPr>
              <a:t>      </a:t>
            </a:r>
            <a:r>
              <a:rPr lang="vi-VN" sz="2400" b="1" dirty="0">
                <a:solidFill>
                  <a:schemeClr val="accent3">
                    <a:lumMod val="75000"/>
                  </a:schemeClr>
                </a:solidFill>
                <a:latin typeface="+mj-lt"/>
              </a:rPr>
              <a:t>Sprint 2: </a:t>
            </a:r>
            <a:r>
              <a:rPr lang="vi-VN" sz="2400" dirty="0">
                <a:latin typeface="+mj-lt"/>
              </a:rPr>
              <a:t>(Thời gian: Từ 24 tháng 5 - 29 tháng 5)</a:t>
            </a:r>
          </a:p>
          <a:p>
            <a:endParaRPr lang="en-US" sz="2400" dirty="0">
              <a:latin typeface="+mj-lt"/>
            </a:endParaRPr>
          </a:p>
          <a:p>
            <a:r>
              <a:rPr lang="vi-VN" sz="2400" b="1" dirty="0">
                <a:latin typeface="+mj-lt"/>
              </a:rPr>
              <a:t>      2</a:t>
            </a:r>
            <a:r>
              <a:rPr lang="vi-VN" sz="2400" dirty="0">
                <a:latin typeface="+mj-lt"/>
              </a:rPr>
              <a:t>.</a:t>
            </a:r>
            <a:r>
              <a:rPr lang="vi-VN" sz="2400" b="1" dirty="0">
                <a:latin typeface="+mj-lt"/>
              </a:rPr>
              <a:t>1</a:t>
            </a:r>
            <a:r>
              <a:rPr lang="vi-VN" sz="2400" dirty="0">
                <a:latin typeface="+mj-lt"/>
              </a:rPr>
              <a:t> Thiết kế giao diện người dùng và cơ chế gameplay:</a:t>
            </a:r>
            <a:endParaRPr lang="en-US" sz="2400" dirty="0">
              <a:latin typeface="+mj-lt"/>
            </a:endParaRPr>
          </a:p>
          <a:p>
            <a:r>
              <a:rPr lang="vi-VN" sz="2400" dirty="0">
                <a:latin typeface="+mj-lt"/>
              </a:rPr>
              <a:t>      - Tạo mockup và thiết kế giao diện người dùng cho game.</a:t>
            </a:r>
            <a:endParaRPr lang="en-US" sz="2400" dirty="0">
              <a:latin typeface="+mj-lt"/>
            </a:endParaRPr>
          </a:p>
          <a:p>
            <a:r>
              <a:rPr lang="vi-VN" sz="2400" dirty="0">
                <a:latin typeface="+mj-lt"/>
              </a:rPr>
              <a:t>      - Xây dựng các chức năng gameplay cơ bản, bao gồm di chuyển, tương tác đối tượng, và hệ thống điểm số.</a:t>
            </a:r>
          </a:p>
          <a:p>
            <a:endParaRPr lang="vi-VN" sz="2400" dirty="0">
              <a:latin typeface="+mj-lt"/>
            </a:endParaRPr>
          </a:p>
          <a:p>
            <a:r>
              <a:rPr lang="vi-VN" sz="2400" b="1" dirty="0">
                <a:latin typeface="+mj-lt"/>
              </a:rPr>
              <a:t>      2.2</a:t>
            </a:r>
            <a:r>
              <a:rPr lang="vi-VN" sz="2400" dirty="0">
                <a:latin typeface="+mj-lt"/>
              </a:rPr>
              <a:t> Xây dựng cơ sở dữ liệu và tích hợp:</a:t>
            </a:r>
            <a:endParaRPr lang="en-US" sz="2400" dirty="0">
              <a:latin typeface="+mj-lt"/>
            </a:endParaRPr>
          </a:p>
          <a:p>
            <a:r>
              <a:rPr lang="vi-VN" sz="2400" dirty="0">
                <a:latin typeface="+mj-lt"/>
              </a:rPr>
              <a:t>      - Tạo cấu trúc cơ sở dữ liệu cho game, bao gồm thông tin người chơi, điểm số, vật phẩm, v.v.</a:t>
            </a:r>
            <a:endParaRPr lang="en-US" sz="2400" dirty="0">
              <a:latin typeface="+mj-lt"/>
            </a:endParaRPr>
          </a:p>
          <a:p>
            <a:r>
              <a:rPr lang="vi-VN" sz="2400" dirty="0">
                <a:latin typeface="+mj-lt"/>
              </a:rPr>
              <a:t>      - Tích hợp các yếu tố gameplay và giao diện vào game.</a:t>
            </a:r>
          </a:p>
          <a:p>
            <a:endParaRPr lang="vi-VN" sz="2400" dirty="0">
              <a:latin typeface="+mj-lt"/>
            </a:endParaRPr>
          </a:p>
          <a:p>
            <a:r>
              <a:rPr lang="vi-VN" sz="2400" dirty="0">
                <a:latin typeface="+mj-lt"/>
              </a:rPr>
              <a:t>      </a:t>
            </a:r>
            <a:r>
              <a:rPr lang="vi-VN" sz="2400" b="1" dirty="0">
                <a:latin typeface="+mj-lt"/>
              </a:rPr>
              <a:t>2.3</a:t>
            </a:r>
            <a:r>
              <a:rPr lang="vi-VN" sz="2400" dirty="0">
                <a:latin typeface="+mj-lt"/>
              </a:rPr>
              <a:t> Tối ưu hóa và thử nghiệm:</a:t>
            </a:r>
            <a:endParaRPr lang="en-US" sz="2400" dirty="0">
              <a:latin typeface="+mj-lt"/>
            </a:endParaRPr>
          </a:p>
          <a:p>
            <a:r>
              <a:rPr lang="vi-VN" sz="2400" dirty="0">
                <a:latin typeface="+mj-lt"/>
              </a:rPr>
              <a:t>      - Kiểm tra và tối ưu hóa hiệu năng game để đảm bảo trải nghiệm mượt mà và ổn định.</a:t>
            </a:r>
            <a:endParaRPr lang="en-US" sz="2400" dirty="0">
              <a:latin typeface="+mj-lt"/>
            </a:endParaRPr>
          </a:p>
          <a:p>
            <a:r>
              <a:rPr lang="vi-VN" sz="2400" dirty="0">
                <a:latin typeface="+mj-lt"/>
              </a:rPr>
              <a:t>      - Thực hiện kiểm thử để phát hiện và sửa các lỗi và vấn đề khác.</a:t>
            </a:r>
            <a:endParaRPr lang="en-US" sz="2400" dirty="0">
              <a:latin typeface="+mj-lt"/>
            </a:endParaRPr>
          </a:p>
          <a:p>
            <a:endParaRPr lang="en-US" sz="2400" dirty="0">
              <a:latin typeface="+mj-lt"/>
            </a:endParaRPr>
          </a:p>
          <a:p>
            <a:pPr marR="0">
              <a:spcBef>
                <a:spcPts val="0"/>
              </a:spcBef>
              <a:spcAft>
                <a:spcPts val="0"/>
              </a:spcAft>
            </a:pPr>
            <a:endParaRPr lang="en-US" sz="2400"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239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51475" y="9009101"/>
            <a:ext cx="385445" cy="452120"/>
          </a:xfrm>
          <a:prstGeom prst="rect">
            <a:avLst/>
          </a:prstGeom>
        </p:spPr>
        <p:txBody>
          <a:bodyPr vert="horz" wrap="square" lIns="0" tIns="12700" rIns="0" bIns="0" rtlCol="0">
            <a:spAutoFit/>
          </a:bodyPr>
          <a:lstStyle/>
          <a:p>
            <a:pPr marL="12700">
              <a:lnSpc>
                <a:spcPct val="100000"/>
              </a:lnSpc>
              <a:spcBef>
                <a:spcPts val="100"/>
              </a:spcBef>
            </a:pPr>
            <a:r>
              <a:rPr sz="2800" spc="75" dirty="0">
                <a:solidFill>
                  <a:srgbClr val="957D54"/>
                </a:solidFill>
                <a:latin typeface="Arial"/>
                <a:cs typeface="Arial"/>
              </a:rPr>
              <a:t>0</a:t>
            </a:r>
            <a:r>
              <a:rPr sz="2800" spc="-365" dirty="0">
                <a:solidFill>
                  <a:srgbClr val="957D54"/>
                </a:solidFill>
                <a:latin typeface="Arial"/>
                <a:cs typeface="Arial"/>
              </a:rPr>
              <a:t>7</a:t>
            </a:r>
            <a:endParaRPr sz="2800">
              <a:latin typeface="Arial"/>
              <a:cs typeface="Arial"/>
            </a:endParaRPr>
          </a:p>
        </p:txBody>
      </p:sp>
      <p:sp>
        <p:nvSpPr>
          <p:cNvPr id="3" name="object 3"/>
          <p:cNvSpPr/>
          <p:nvPr/>
        </p:nvSpPr>
        <p:spPr>
          <a:xfrm>
            <a:off x="15443302" y="0"/>
            <a:ext cx="2844800" cy="2662555"/>
          </a:xfrm>
          <a:custGeom>
            <a:avLst/>
            <a:gdLst/>
            <a:ahLst/>
            <a:cxnLst/>
            <a:rect l="l" t="t" r="r" b="b"/>
            <a:pathLst>
              <a:path w="2844800" h="2662555">
                <a:moveTo>
                  <a:pt x="1816145" y="2662254"/>
                </a:moveTo>
                <a:lnTo>
                  <a:pt x="1767617" y="2661624"/>
                </a:lnTo>
                <a:lnTo>
                  <a:pt x="1719551" y="2659739"/>
                </a:lnTo>
                <a:lnTo>
                  <a:pt x="1671812" y="2656616"/>
                </a:lnTo>
                <a:lnTo>
                  <a:pt x="1624416" y="2652271"/>
                </a:lnTo>
                <a:lnTo>
                  <a:pt x="1577380" y="2646720"/>
                </a:lnTo>
                <a:lnTo>
                  <a:pt x="1530719" y="2639978"/>
                </a:lnTo>
                <a:lnTo>
                  <a:pt x="1484448" y="2632061"/>
                </a:lnTo>
                <a:lnTo>
                  <a:pt x="1438583" y="2622985"/>
                </a:lnTo>
                <a:lnTo>
                  <a:pt x="1393140" y="2612765"/>
                </a:lnTo>
                <a:lnTo>
                  <a:pt x="1348135" y="2601418"/>
                </a:lnTo>
                <a:lnTo>
                  <a:pt x="1303583" y="2588958"/>
                </a:lnTo>
                <a:lnTo>
                  <a:pt x="1259500" y="2575402"/>
                </a:lnTo>
                <a:lnTo>
                  <a:pt x="1215902" y="2560765"/>
                </a:lnTo>
                <a:lnTo>
                  <a:pt x="1172804" y="2545063"/>
                </a:lnTo>
                <a:lnTo>
                  <a:pt x="1130222" y="2528311"/>
                </a:lnTo>
                <a:lnTo>
                  <a:pt x="1088172" y="2510526"/>
                </a:lnTo>
                <a:lnTo>
                  <a:pt x="1046669" y="2491723"/>
                </a:lnTo>
                <a:lnTo>
                  <a:pt x="1005729" y="2471917"/>
                </a:lnTo>
                <a:lnTo>
                  <a:pt x="965368" y="2451125"/>
                </a:lnTo>
                <a:lnTo>
                  <a:pt x="925602" y="2429361"/>
                </a:lnTo>
                <a:lnTo>
                  <a:pt x="886445" y="2406643"/>
                </a:lnTo>
                <a:lnTo>
                  <a:pt x="847915" y="2382984"/>
                </a:lnTo>
                <a:lnTo>
                  <a:pt x="810026" y="2358402"/>
                </a:lnTo>
                <a:lnTo>
                  <a:pt x="772794" y="2332912"/>
                </a:lnTo>
                <a:lnTo>
                  <a:pt x="736236" y="2306529"/>
                </a:lnTo>
                <a:lnTo>
                  <a:pt x="700365" y="2279269"/>
                </a:lnTo>
                <a:lnTo>
                  <a:pt x="665200" y="2251148"/>
                </a:lnTo>
                <a:lnTo>
                  <a:pt x="630754" y="2222181"/>
                </a:lnTo>
                <a:lnTo>
                  <a:pt x="597043" y="2192385"/>
                </a:lnTo>
                <a:lnTo>
                  <a:pt x="564085" y="2161774"/>
                </a:lnTo>
                <a:lnTo>
                  <a:pt x="531893" y="2130366"/>
                </a:lnTo>
                <a:lnTo>
                  <a:pt x="500484" y="2098174"/>
                </a:lnTo>
                <a:lnTo>
                  <a:pt x="469873" y="2065215"/>
                </a:lnTo>
                <a:lnTo>
                  <a:pt x="440077" y="2031505"/>
                </a:lnTo>
                <a:lnTo>
                  <a:pt x="411110" y="1997060"/>
                </a:lnTo>
                <a:lnTo>
                  <a:pt x="382989" y="1961894"/>
                </a:lnTo>
                <a:lnTo>
                  <a:pt x="355729" y="1926024"/>
                </a:lnTo>
                <a:lnTo>
                  <a:pt x="329345" y="1889465"/>
                </a:lnTo>
                <a:lnTo>
                  <a:pt x="303855" y="1852234"/>
                </a:lnTo>
                <a:lnTo>
                  <a:pt x="279272" y="1814345"/>
                </a:lnTo>
                <a:lnTo>
                  <a:pt x="255614" y="1775815"/>
                </a:lnTo>
                <a:lnTo>
                  <a:pt x="232895" y="1736658"/>
                </a:lnTo>
                <a:lnTo>
                  <a:pt x="211131" y="1696892"/>
                </a:lnTo>
                <a:lnTo>
                  <a:pt x="190339" y="1656531"/>
                </a:lnTo>
                <a:lnTo>
                  <a:pt x="170533" y="1615592"/>
                </a:lnTo>
                <a:lnTo>
                  <a:pt x="151729" y="1574089"/>
                </a:lnTo>
                <a:lnTo>
                  <a:pt x="133944" y="1532039"/>
                </a:lnTo>
                <a:lnTo>
                  <a:pt x="117192" y="1489457"/>
                </a:lnTo>
                <a:lnTo>
                  <a:pt x="101490" y="1446359"/>
                </a:lnTo>
                <a:lnTo>
                  <a:pt x="86853" y="1402761"/>
                </a:lnTo>
                <a:lnTo>
                  <a:pt x="73297" y="1358678"/>
                </a:lnTo>
                <a:lnTo>
                  <a:pt x="60837" y="1314126"/>
                </a:lnTo>
                <a:lnTo>
                  <a:pt x="49489" y="1269121"/>
                </a:lnTo>
                <a:lnTo>
                  <a:pt x="39269" y="1223678"/>
                </a:lnTo>
                <a:lnTo>
                  <a:pt x="30193" y="1177813"/>
                </a:lnTo>
                <a:lnTo>
                  <a:pt x="22276" y="1131542"/>
                </a:lnTo>
                <a:lnTo>
                  <a:pt x="15534" y="1084881"/>
                </a:lnTo>
                <a:lnTo>
                  <a:pt x="9983" y="1037844"/>
                </a:lnTo>
                <a:lnTo>
                  <a:pt x="5638" y="990449"/>
                </a:lnTo>
                <a:lnTo>
                  <a:pt x="2515" y="942710"/>
                </a:lnTo>
                <a:lnTo>
                  <a:pt x="630" y="894643"/>
                </a:lnTo>
                <a:lnTo>
                  <a:pt x="0" y="846395"/>
                </a:lnTo>
                <a:lnTo>
                  <a:pt x="630" y="797886"/>
                </a:lnTo>
                <a:lnTo>
                  <a:pt x="2515" y="749819"/>
                </a:lnTo>
                <a:lnTo>
                  <a:pt x="5638" y="702080"/>
                </a:lnTo>
                <a:lnTo>
                  <a:pt x="9983" y="654685"/>
                </a:lnTo>
                <a:lnTo>
                  <a:pt x="15534" y="607649"/>
                </a:lnTo>
                <a:lnTo>
                  <a:pt x="22276" y="560987"/>
                </a:lnTo>
                <a:lnTo>
                  <a:pt x="30193" y="514716"/>
                </a:lnTo>
                <a:lnTo>
                  <a:pt x="39269" y="468852"/>
                </a:lnTo>
                <a:lnTo>
                  <a:pt x="49489" y="423409"/>
                </a:lnTo>
                <a:lnTo>
                  <a:pt x="60837" y="378404"/>
                </a:lnTo>
                <a:lnTo>
                  <a:pt x="73297" y="333852"/>
                </a:lnTo>
                <a:lnTo>
                  <a:pt x="86853" y="289770"/>
                </a:lnTo>
                <a:lnTo>
                  <a:pt x="101490" y="246171"/>
                </a:lnTo>
                <a:lnTo>
                  <a:pt x="117192" y="203074"/>
                </a:lnTo>
                <a:lnTo>
                  <a:pt x="133944" y="160492"/>
                </a:lnTo>
                <a:lnTo>
                  <a:pt x="151729" y="118442"/>
                </a:lnTo>
                <a:lnTo>
                  <a:pt x="170533" y="76939"/>
                </a:lnTo>
                <a:lnTo>
                  <a:pt x="190339" y="36000"/>
                </a:lnTo>
                <a:lnTo>
                  <a:pt x="208885" y="0"/>
                </a:lnTo>
                <a:lnTo>
                  <a:pt x="2844696" y="0"/>
                </a:lnTo>
                <a:lnTo>
                  <a:pt x="2844696" y="2342840"/>
                </a:lnTo>
                <a:lnTo>
                  <a:pt x="2821966" y="2358402"/>
                </a:lnTo>
                <a:lnTo>
                  <a:pt x="2784077" y="2382984"/>
                </a:lnTo>
                <a:lnTo>
                  <a:pt x="2745547" y="2406643"/>
                </a:lnTo>
                <a:lnTo>
                  <a:pt x="2706390" y="2429361"/>
                </a:lnTo>
                <a:lnTo>
                  <a:pt x="2666624" y="2451125"/>
                </a:lnTo>
                <a:lnTo>
                  <a:pt x="2626263" y="2471917"/>
                </a:lnTo>
                <a:lnTo>
                  <a:pt x="2585323" y="2491723"/>
                </a:lnTo>
                <a:lnTo>
                  <a:pt x="2543821" y="2510526"/>
                </a:lnTo>
                <a:lnTo>
                  <a:pt x="2501770" y="2528311"/>
                </a:lnTo>
                <a:lnTo>
                  <a:pt x="2459188" y="2545063"/>
                </a:lnTo>
                <a:lnTo>
                  <a:pt x="2416090" y="2560765"/>
                </a:lnTo>
                <a:lnTo>
                  <a:pt x="2372492" y="2575402"/>
                </a:lnTo>
                <a:lnTo>
                  <a:pt x="2328409" y="2588958"/>
                </a:lnTo>
                <a:lnTo>
                  <a:pt x="2283857" y="2601418"/>
                </a:lnTo>
                <a:lnTo>
                  <a:pt x="2238852" y="2612765"/>
                </a:lnTo>
                <a:lnTo>
                  <a:pt x="2193409" y="2622985"/>
                </a:lnTo>
                <a:lnTo>
                  <a:pt x="2147544" y="2632061"/>
                </a:lnTo>
                <a:lnTo>
                  <a:pt x="2101274" y="2639978"/>
                </a:lnTo>
                <a:lnTo>
                  <a:pt x="2054612" y="2646720"/>
                </a:lnTo>
                <a:lnTo>
                  <a:pt x="2007576" y="2652271"/>
                </a:lnTo>
                <a:lnTo>
                  <a:pt x="1960180" y="2656616"/>
                </a:lnTo>
                <a:lnTo>
                  <a:pt x="1912441" y="2659739"/>
                </a:lnTo>
                <a:lnTo>
                  <a:pt x="1864375" y="2661624"/>
                </a:lnTo>
                <a:lnTo>
                  <a:pt x="1816145" y="2662254"/>
                </a:lnTo>
                <a:close/>
              </a:path>
            </a:pathLst>
          </a:custGeom>
          <a:solidFill>
            <a:srgbClr val="957D54"/>
          </a:solidFill>
        </p:spPr>
        <p:txBody>
          <a:bodyPr wrap="square" lIns="0" tIns="0" rIns="0" bIns="0" rtlCol="0"/>
          <a:lstStyle/>
          <a:p>
            <a:endParaRPr/>
          </a:p>
        </p:txBody>
      </p:sp>
      <p:sp>
        <p:nvSpPr>
          <p:cNvPr id="4" name="object 4"/>
          <p:cNvSpPr/>
          <p:nvPr/>
        </p:nvSpPr>
        <p:spPr>
          <a:xfrm>
            <a:off x="1392181" y="9296400"/>
            <a:ext cx="2459355" cy="990600"/>
          </a:xfrm>
          <a:custGeom>
            <a:avLst/>
            <a:gdLst/>
            <a:ahLst/>
            <a:cxnLst/>
            <a:rect l="l" t="t" r="r" b="b"/>
            <a:pathLst>
              <a:path w="2459354" h="990600">
                <a:moveTo>
                  <a:pt x="2458806" y="990599"/>
                </a:moveTo>
                <a:lnTo>
                  <a:pt x="0" y="990599"/>
                </a:lnTo>
                <a:lnTo>
                  <a:pt x="3038" y="976093"/>
                </a:lnTo>
                <a:lnTo>
                  <a:pt x="14229" y="931081"/>
                </a:lnTo>
                <a:lnTo>
                  <a:pt x="27020" y="886725"/>
                </a:lnTo>
                <a:lnTo>
                  <a:pt x="41378" y="843055"/>
                </a:lnTo>
                <a:lnTo>
                  <a:pt x="57271" y="800106"/>
                </a:lnTo>
                <a:lnTo>
                  <a:pt x="74666" y="757910"/>
                </a:lnTo>
                <a:lnTo>
                  <a:pt x="93530" y="716499"/>
                </a:lnTo>
                <a:lnTo>
                  <a:pt x="113831" y="675906"/>
                </a:lnTo>
                <a:lnTo>
                  <a:pt x="135536" y="636163"/>
                </a:lnTo>
                <a:lnTo>
                  <a:pt x="158613" y="597303"/>
                </a:lnTo>
                <a:lnTo>
                  <a:pt x="183029" y="559359"/>
                </a:lnTo>
                <a:lnTo>
                  <a:pt x="208752" y="522363"/>
                </a:lnTo>
                <a:lnTo>
                  <a:pt x="235749" y="486347"/>
                </a:lnTo>
                <a:lnTo>
                  <a:pt x="263987" y="451345"/>
                </a:lnTo>
                <a:lnTo>
                  <a:pt x="293434" y="417389"/>
                </a:lnTo>
                <a:lnTo>
                  <a:pt x="324057" y="384511"/>
                </a:lnTo>
                <a:lnTo>
                  <a:pt x="355823" y="352745"/>
                </a:lnTo>
                <a:lnTo>
                  <a:pt x="388701" y="322122"/>
                </a:lnTo>
                <a:lnTo>
                  <a:pt x="422657" y="292675"/>
                </a:lnTo>
                <a:lnTo>
                  <a:pt x="457660" y="264437"/>
                </a:lnTo>
                <a:lnTo>
                  <a:pt x="493675" y="237441"/>
                </a:lnTo>
                <a:lnTo>
                  <a:pt x="530671" y="211718"/>
                </a:lnTo>
                <a:lnTo>
                  <a:pt x="568616" y="187302"/>
                </a:lnTo>
                <a:lnTo>
                  <a:pt x="607476" y="164225"/>
                </a:lnTo>
                <a:lnTo>
                  <a:pt x="647219" y="142520"/>
                </a:lnTo>
                <a:lnTo>
                  <a:pt x="687812" y="122219"/>
                </a:lnTo>
                <a:lnTo>
                  <a:pt x="729224" y="103355"/>
                </a:lnTo>
                <a:lnTo>
                  <a:pt x="771420" y="85960"/>
                </a:lnTo>
                <a:lnTo>
                  <a:pt x="814370" y="70067"/>
                </a:lnTo>
                <a:lnTo>
                  <a:pt x="858039" y="55709"/>
                </a:lnTo>
                <a:lnTo>
                  <a:pt x="902396" y="42918"/>
                </a:lnTo>
                <a:lnTo>
                  <a:pt x="947408" y="31727"/>
                </a:lnTo>
                <a:lnTo>
                  <a:pt x="993042" y="22168"/>
                </a:lnTo>
                <a:lnTo>
                  <a:pt x="1039266" y="14274"/>
                </a:lnTo>
                <a:lnTo>
                  <a:pt x="1086048" y="8078"/>
                </a:lnTo>
                <a:lnTo>
                  <a:pt x="1133353" y="3611"/>
                </a:lnTo>
                <a:lnTo>
                  <a:pt x="1181152" y="908"/>
                </a:lnTo>
                <a:lnTo>
                  <a:pt x="1229423" y="0"/>
                </a:lnTo>
                <a:lnTo>
                  <a:pt x="1277666" y="908"/>
                </a:lnTo>
                <a:lnTo>
                  <a:pt x="1325463" y="3611"/>
                </a:lnTo>
                <a:lnTo>
                  <a:pt x="1372768" y="8078"/>
                </a:lnTo>
                <a:lnTo>
                  <a:pt x="1419549" y="14274"/>
                </a:lnTo>
                <a:lnTo>
                  <a:pt x="1465772" y="22168"/>
                </a:lnTo>
                <a:lnTo>
                  <a:pt x="1511406" y="31727"/>
                </a:lnTo>
                <a:lnTo>
                  <a:pt x="1556417" y="42918"/>
                </a:lnTo>
                <a:lnTo>
                  <a:pt x="1600773" y="55709"/>
                </a:lnTo>
                <a:lnTo>
                  <a:pt x="1644442" y="70067"/>
                </a:lnTo>
                <a:lnTo>
                  <a:pt x="1687391" y="85960"/>
                </a:lnTo>
                <a:lnTo>
                  <a:pt x="1729587" y="103355"/>
                </a:lnTo>
                <a:lnTo>
                  <a:pt x="1770998" y="122219"/>
                </a:lnTo>
                <a:lnTo>
                  <a:pt x="1811591" y="142520"/>
                </a:lnTo>
                <a:lnTo>
                  <a:pt x="1851334" y="164225"/>
                </a:lnTo>
                <a:lnTo>
                  <a:pt x="1890193" y="187302"/>
                </a:lnTo>
                <a:lnTo>
                  <a:pt x="1928137" y="211718"/>
                </a:lnTo>
                <a:lnTo>
                  <a:pt x="1965133" y="237441"/>
                </a:lnTo>
                <a:lnTo>
                  <a:pt x="2001149" y="264437"/>
                </a:lnTo>
                <a:lnTo>
                  <a:pt x="2036151" y="292675"/>
                </a:lnTo>
                <a:lnTo>
                  <a:pt x="2070107" y="322122"/>
                </a:lnTo>
                <a:lnTo>
                  <a:pt x="2102984" y="352745"/>
                </a:lnTo>
                <a:lnTo>
                  <a:pt x="2134751" y="384511"/>
                </a:lnTo>
                <a:lnTo>
                  <a:pt x="2165373" y="417389"/>
                </a:lnTo>
                <a:lnTo>
                  <a:pt x="2194820" y="451345"/>
                </a:lnTo>
                <a:lnTo>
                  <a:pt x="2223058" y="486347"/>
                </a:lnTo>
                <a:lnTo>
                  <a:pt x="2250054" y="522363"/>
                </a:lnTo>
                <a:lnTo>
                  <a:pt x="2275777" y="559359"/>
                </a:lnTo>
                <a:lnTo>
                  <a:pt x="2300193" y="597303"/>
                </a:lnTo>
                <a:lnTo>
                  <a:pt x="2323270" y="636163"/>
                </a:lnTo>
                <a:lnTo>
                  <a:pt x="2344975" y="675906"/>
                </a:lnTo>
                <a:lnTo>
                  <a:pt x="2365276" y="716499"/>
                </a:lnTo>
                <a:lnTo>
                  <a:pt x="2384140" y="757910"/>
                </a:lnTo>
                <a:lnTo>
                  <a:pt x="2401535" y="800106"/>
                </a:lnTo>
                <a:lnTo>
                  <a:pt x="2417428" y="843055"/>
                </a:lnTo>
                <a:lnTo>
                  <a:pt x="2431786" y="886725"/>
                </a:lnTo>
                <a:lnTo>
                  <a:pt x="2444577" y="931081"/>
                </a:lnTo>
                <a:lnTo>
                  <a:pt x="2455768" y="976093"/>
                </a:lnTo>
                <a:lnTo>
                  <a:pt x="2458806" y="990599"/>
                </a:lnTo>
                <a:close/>
              </a:path>
            </a:pathLst>
          </a:custGeom>
          <a:solidFill>
            <a:srgbClr val="DDBC8A"/>
          </a:solidFill>
        </p:spPr>
        <p:txBody>
          <a:bodyPr wrap="square" lIns="0" tIns="0" rIns="0" bIns="0" rtlCol="0"/>
          <a:lstStyle/>
          <a:p>
            <a:endParaRPr/>
          </a:p>
        </p:txBody>
      </p:sp>
      <p:sp>
        <p:nvSpPr>
          <p:cNvPr id="5" name="object 5"/>
          <p:cNvSpPr/>
          <p:nvPr/>
        </p:nvSpPr>
        <p:spPr>
          <a:xfrm>
            <a:off x="14903409" y="7716793"/>
            <a:ext cx="2919730" cy="2299411"/>
          </a:xfrm>
          <a:custGeom>
            <a:avLst/>
            <a:gdLst/>
            <a:ahLst/>
            <a:cxnLst/>
            <a:rect l="l" t="t" r="r" b="b"/>
            <a:pathLst>
              <a:path w="1852929" h="1852929">
                <a:moveTo>
                  <a:pt x="615111" y="436689"/>
                </a:moveTo>
                <a:lnTo>
                  <a:pt x="600468" y="390601"/>
                </a:lnTo>
                <a:lnTo>
                  <a:pt x="587540" y="372681"/>
                </a:lnTo>
                <a:lnTo>
                  <a:pt x="587540" y="460641"/>
                </a:lnTo>
                <a:lnTo>
                  <a:pt x="578256" y="508469"/>
                </a:lnTo>
                <a:lnTo>
                  <a:pt x="550405" y="550481"/>
                </a:lnTo>
                <a:lnTo>
                  <a:pt x="508393" y="578332"/>
                </a:lnTo>
                <a:lnTo>
                  <a:pt x="460565" y="587629"/>
                </a:lnTo>
                <a:lnTo>
                  <a:pt x="412724" y="578332"/>
                </a:lnTo>
                <a:lnTo>
                  <a:pt x="370725" y="550481"/>
                </a:lnTo>
                <a:lnTo>
                  <a:pt x="342861" y="508469"/>
                </a:lnTo>
                <a:lnTo>
                  <a:pt x="333578" y="460641"/>
                </a:lnTo>
                <a:lnTo>
                  <a:pt x="342861" y="412813"/>
                </a:lnTo>
                <a:lnTo>
                  <a:pt x="370725" y="370801"/>
                </a:lnTo>
                <a:lnTo>
                  <a:pt x="412724" y="342938"/>
                </a:lnTo>
                <a:lnTo>
                  <a:pt x="460565" y="333654"/>
                </a:lnTo>
                <a:lnTo>
                  <a:pt x="484847" y="335978"/>
                </a:lnTo>
                <a:lnTo>
                  <a:pt x="530491" y="354545"/>
                </a:lnTo>
                <a:lnTo>
                  <a:pt x="578256" y="412813"/>
                </a:lnTo>
                <a:lnTo>
                  <a:pt x="587540" y="460641"/>
                </a:lnTo>
                <a:lnTo>
                  <a:pt x="587540" y="372681"/>
                </a:lnTo>
                <a:lnTo>
                  <a:pt x="571195" y="350024"/>
                </a:lnTo>
                <a:lnTo>
                  <a:pt x="548513" y="333654"/>
                </a:lnTo>
                <a:lnTo>
                  <a:pt x="530618" y="320738"/>
                </a:lnTo>
                <a:lnTo>
                  <a:pt x="484530" y="306082"/>
                </a:lnTo>
                <a:lnTo>
                  <a:pt x="436600" y="306082"/>
                </a:lnTo>
                <a:lnTo>
                  <a:pt x="390512" y="320738"/>
                </a:lnTo>
                <a:lnTo>
                  <a:pt x="349923" y="350024"/>
                </a:lnTo>
                <a:lnTo>
                  <a:pt x="320649" y="390601"/>
                </a:lnTo>
                <a:lnTo>
                  <a:pt x="306006" y="436689"/>
                </a:lnTo>
                <a:lnTo>
                  <a:pt x="306006" y="484619"/>
                </a:lnTo>
                <a:lnTo>
                  <a:pt x="320649" y="530707"/>
                </a:lnTo>
                <a:lnTo>
                  <a:pt x="349923" y="571284"/>
                </a:lnTo>
                <a:lnTo>
                  <a:pt x="401650" y="605599"/>
                </a:lnTo>
                <a:lnTo>
                  <a:pt x="460565" y="617042"/>
                </a:lnTo>
                <a:lnTo>
                  <a:pt x="490461" y="614184"/>
                </a:lnTo>
                <a:lnTo>
                  <a:pt x="546671" y="591299"/>
                </a:lnTo>
                <a:lnTo>
                  <a:pt x="600468" y="530707"/>
                </a:lnTo>
                <a:lnTo>
                  <a:pt x="615111" y="484619"/>
                </a:lnTo>
                <a:lnTo>
                  <a:pt x="615111" y="436689"/>
                </a:lnTo>
                <a:close/>
              </a:path>
              <a:path w="1852929" h="1852929">
                <a:moveTo>
                  <a:pt x="676529" y="436829"/>
                </a:moveTo>
                <a:lnTo>
                  <a:pt x="666153" y="390131"/>
                </a:lnTo>
                <a:lnTo>
                  <a:pt x="648449" y="352666"/>
                </a:lnTo>
                <a:lnTo>
                  <a:pt x="648449" y="460654"/>
                </a:lnTo>
                <a:lnTo>
                  <a:pt x="642340" y="508355"/>
                </a:lnTo>
                <a:lnTo>
                  <a:pt x="624014" y="553516"/>
                </a:lnTo>
                <a:lnTo>
                  <a:pt x="593471" y="593572"/>
                </a:lnTo>
                <a:lnTo>
                  <a:pt x="553427" y="624090"/>
                </a:lnTo>
                <a:lnTo>
                  <a:pt x="508266" y="642416"/>
                </a:lnTo>
                <a:lnTo>
                  <a:pt x="460552" y="648525"/>
                </a:lnTo>
                <a:lnTo>
                  <a:pt x="412877" y="642416"/>
                </a:lnTo>
                <a:lnTo>
                  <a:pt x="367703" y="624103"/>
                </a:lnTo>
                <a:lnTo>
                  <a:pt x="327647" y="593572"/>
                </a:lnTo>
                <a:lnTo>
                  <a:pt x="286804" y="532625"/>
                </a:lnTo>
                <a:lnTo>
                  <a:pt x="272592" y="460654"/>
                </a:lnTo>
                <a:lnTo>
                  <a:pt x="276199" y="423697"/>
                </a:lnTo>
                <a:lnTo>
                  <a:pt x="304063" y="356425"/>
                </a:lnTo>
                <a:lnTo>
                  <a:pt x="356336" y="304165"/>
                </a:lnTo>
                <a:lnTo>
                  <a:pt x="423608" y="276288"/>
                </a:lnTo>
                <a:lnTo>
                  <a:pt x="460565" y="272681"/>
                </a:lnTo>
                <a:lnTo>
                  <a:pt x="497522" y="276288"/>
                </a:lnTo>
                <a:lnTo>
                  <a:pt x="564794" y="304165"/>
                </a:lnTo>
                <a:lnTo>
                  <a:pt x="624014" y="367792"/>
                </a:lnTo>
                <a:lnTo>
                  <a:pt x="642340" y="412940"/>
                </a:lnTo>
                <a:lnTo>
                  <a:pt x="648449" y="460654"/>
                </a:lnTo>
                <a:lnTo>
                  <a:pt x="648449" y="352666"/>
                </a:lnTo>
                <a:lnTo>
                  <a:pt x="614273" y="306946"/>
                </a:lnTo>
                <a:lnTo>
                  <a:pt x="581101" y="279679"/>
                </a:lnTo>
                <a:lnTo>
                  <a:pt x="543801" y="259715"/>
                </a:lnTo>
                <a:lnTo>
                  <a:pt x="503301" y="247446"/>
                </a:lnTo>
                <a:lnTo>
                  <a:pt x="460565" y="243268"/>
                </a:lnTo>
                <a:lnTo>
                  <a:pt x="417842" y="247446"/>
                </a:lnTo>
                <a:lnTo>
                  <a:pt x="377342" y="259702"/>
                </a:lnTo>
                <a:lnTo>
                  <a:pt x="340029" y="279666"/>
                </a:lnTo>
                <a:lnTo>
                  <a:pt x="306857" y="306946"/>
                </a:lnTo>
                <a:lnTo>
                  <a:pt x="279577" y="340118"/>
                </a:lnTo>
                <a:lnTo>
                  <a:pt x="259613" y="377418"/>
                </a:lnTo>
                <a:lnTo>
                  <a:pt x="247345" y="417906"/>
                </a:lnTo>
                <a:lnTo>
                  <a:pt x="243179" y="460654"/>
                </a:lnTo>
                <a:lnTo>
                  <a:pt x="247345" y="503389"/>
                </a:lnTo>
                <a:lnTo>
                  <a:pt x="259613" y="543877"/>
                </a:lnTo>
                <a:lnTo>
                  <a:pt x="279577" y="581190"/>
                </a:lnTo>
                <a:lnTo>
                  <a:pt x="306857" y="614362"/>
                </a:lnTo>
                <a:lnTo>
                  <a:pt x="340918" y="642175"/>
                </a:lnTo>
                <a:lnTo>
                  <a:pt x="378726" y="662038"/>
                </a:lnTo>
                <a:lnTo>
                  <a:pt x="419023" y="673950"/>
                </a:lnTo>
                <a:lnTo>
                  <a:pt x="460565" y="677926"/>
                </a:lnTo>
                <a:lnTo>
                  <a:pt x="502094" y="673950"/>
                </a:lnTo>
                <a:lnTo>
                  <a:pt x="542391" y="662038"/>
                </a:lnTo>
                <a:lnTo>
                  <a:pt x="568109" y="648525"/>
                </a:lnTo>
                <a:lnTo>
                  <a:pt x="580199" y="642175"/>
                </a:lnTo>
                <a:lnTo>
                  <a:pt x="614273" y="614362"/>
                </a:lnTo>
                <a:lnTo>
                  <a:pt x="645401" y="575094"/>
                </a:lnTo>
                <a:lnTo>
                  <a:pt x="666153" y="531177"/>
                </a:lnTo>
                <a:lnTo>
                  <a:pt x="676529" y="484466"/>
                </a:lnTo>
                <a:lnTo>
                  <a:pt x="676529" y="436829"/>
                </a:lnTo>
                <a:close/>
              </a:path>
              <a:path w="1852929" h="1852929">
                <a:moveTo>
                  <a:pt x="1852930" y="850188"/>
                </a:moveTo>
                <a:lnTo>
                  <a:pt x="1850199" y="844880"/>
                </a:lnTo>
                <a:lnTo>
                  <a:pt x="1805203" y="817740"/>
                </a:lnTo>
                <a:lnTo>
                  <a:pt x="1805203" y="852093"/>
                </a:lnTo>
                <a:lnTo>
                  <a:pt x="1465630" y="991273"/>
                </a:lnTo>
                <a:lnTo>
                  <a:pt x="1462303" y="941324"/>
                </a:lnTo>
                <a:lnTo>
                  <a:pt x="1444993" y="900988"/>
                </a:lnTo>
                <a:lnTo>
                  <a:pt x="1436598" y="890854"/>
                </a:lnTo>
                <a:lnTo>
                  <a:pt x="1436598" y="1007033"/>
                </a:lnTo>
                <a:lnTo>
                  <a:pt x="1256131" y="1187513"/>
                </a:lnTo>
                <a:lnTo>
                  <a:pt x="816673" y="748055"/>
                </a:lnTo>
                <a:lnTo>
                  <a:pt x="779729" y="711111"/>
                </a:lnTo>
                <a:lnTo>
                  <a:pt x="770432" y="711111"/>
                </a:lnTo>
                <a:lnTo>
                  <a:pt x="711022" y="770521"/>
                </a:lnTo>
                <a:lnTo>
                  <a:pt x="711022" y="779818"/>
                </a:lnTo>
                <a:lnTo>
                  <a:pt x="1187424" y="1256220"/>
                </a:lnTo>
                <a:lnTo>
                  <a:pt x="1006944" y="1436700"/>
                </a:lnTo>
                <a:lnTo>
                  <a:pt x="991184" y="1436319"/>
                </a:lnTo>
                <a:lnTo>
                  <a:pt x="991184" y="1465694"/>
                </a:lnTo>
                <a:lnTo>
                  <a:pt x="852004" y="1805292"/>
                </a:lnTo>
                <a:lnTo>
                  <a:pt x="476643" y="1183182"/>
                </a:lnTo>
                <a:lnTo>
                  <a:pt x="503313" y="1039812"/>
                </a:lnTo>
                <a:lnTo>
                  <a:pt x="535393" y="1074534"/>
                </a:lnTo>
                <a:lnTo>
                  <a:pt x="568083" y="1109383"/>
                </a:lnTo>
                <a:lnTo>
                  <a:pt x="601345" y="1144371"/>
                </a:lnTo>
                <a:lnTo>
                  <a:pt x="635127" y="1179525"/>
                </a:lnTo>
                <a:lnTo>
                  <a:pt x="704176" y="1250315"/>
                </a:lnTo>
                <a:lnTo>
                  <a:pt x="883678" y="1430832"/>
                </a:lnTo>
                <a:lnTo>
                  <a:pt x="920242" y="1455635"/>
                </a:lnTo>
                <a:lnTo>
                  <a:pt x="963371" y="1465021"/>
                </a:lnTo>
                <a:lnTo>
                  <a:pt x="991184" y="1465694"/>
                </a:lnTo>
                <a:lnTo>
                  <a:pt x="991184" y="1436319"/>
                </a:lnTo>
                <a:lnTo>
                  <a:pt x="964095" y="1435646"/>
                </a:lnTo>
                <a:lnTo>
                  <a:pt x="947534" y="1433652"/>
                </a:lnTo>
                <a:lnTo>
                  <a:pt x="904481" y="1410055"/>
                </a:lnTo>
                <a:lnTo>
                  <a:pt x="740740" y="1245565"/>
                </a:lnTo>
                <a:lnTo>
                  <a:pt x="661898" y="1164932"/>
                </a:lnTo>
                <a:lnTo>
                  <a:pt x="623430" y="1124953"/>
                </a:lnTo>
                <a:lnTo>
                  <a:pt x="585660" y="1085189"/>
                </a:lnTo>
                <a:lnTo>
                  <a:pt x="548652" y="1045616"/>
                </a:lnTo>
                <a:lnTo>
                  <a:pt x="512470" y="1006221"/>
                </a:lnTo>
                <a:lnTo>
                  <a:pt x="477139" y="966978"/>
                </a:lnTo>
                <a:lnTo>
                  <a:pt x="442747" y="927874"/>
                </a:lnTo>
                <a:lnTo>
                  <a:pt x="409321" y="888911"/>
                </a:lnTo>
                <a:lnTo>
                  <a:pt x="377037" y="850188"/>
                </a:lnTo>
                <a:lnTo>
                  <a:pt x="345630" y="811288"/>
                </a:lnTo>
                <a:lnTo>
                  <a:pt x="315455" y="772604"/>
                </a:lnTo>
                <a:lnTo>
                  <a:pt x="286486" y="733971"/>
                </a:lnTo>
                <a:lnTo>
                  <a:pt x="258762" y="695388"/>
                </a:lnTo>
                <a:lnTo>
                  <a:pt x="232346" y="656844"/>
                </a:lnTo>
                <a:lnTo>
                  <a:pt x="207289" y="618299"/>
                </a:lnTo>
                <a:lnTo>
                  <a:pt x="183629" y="579755"/>
                </a:lnTo>
                <a:lnTo>
                  <a:pt x="161455" y="541197"/>
                </a:lnTo>
                <a:lnTo>
                  <a:pt x="140792" y="502602"/>
                </a:lnTo>
                <a:lnTo>
                  <a:pt x="121704" y="463943"/>
                </a:lnTo>
                <a:lnTo>
                  <a:pt x="104241" y="425234"/>
                </a:lnTo>
                <a:lnTo>
                  <a:pt x="88468" y="386422"/>
                </a:lnTo>
                <a:lnTo>
                  <a:pt x="74434" y="347522"/>
                </a:lnTo>
                <a:lnTo>
                  <a:pt x="62191" y="308495"/>
                </a:lnTo>
                <a:lnTo>
                  <a:pt x="51790" y="269341"/>
                </a:lnTo>
                <a:lnTo>
                  <a:pt x="55105" y="269582"/>
                </a:lnTo>
                <a:lnTo>
                  <a:pt x="58610" y="269735"/>
                </a:lnTo>
                <a:lnTo>
                  <a:pt x="62496" y="269735"/>
                </a:lnTo>
                <a:lnTo>
                  <a:pt x="67030" y="269341"/>
                </a:lnTo>
                <a:lnTo>
                  <a:pt x="125666" y="257594"/>
                </a:lnTo>
                <a:lnTo>
                  <a:pt x="164007" y="237731"/>
                </a:lnTo>
                <a:lnTo>
                  <a:pt x="204457" y="204533"/>
                </a:lnTo>
                <a:lnTo>
                  <a:pt x="240538" y="159562"/>
                </a:lnTo>
                <a:lnTo>
                  <a:pt x="260502" y="117475"/>
                </a:lnTo>
                <a:lnTo>
                  <a:pt x="269290" y="51866"/>
                </a:lnTo>
                <a:lnTo>
                  <a:pt x="308444" y="62268"/>
                </a:lnTo>
                <a:lnTo>
                  <a:pt x="347472" y="74510"/>
                </a:lnTo>
                <a:lnTo>
                  <a:pt x="386372" y="88544"/>
                </a:lnTo>
                <a:lnTo>
                  <a:pt x="425170" y="104330"/>
                </a:lnTo>
                <a:lnTo>
                  <a:pt x="463892" y="121780"/>
                </a:lnTo>
                <a:lnTo>
                  <a:pt x="502539" y="140868"/>
                </a:lnTo>
                <a:lnTo>
                  <a:pt x="541134" y="161531"/>
                </a:lnTo>
                <a:lnTo>
                  <a:pt x="579704" y="183718"/>
                </a:lnTo>
                <a:lnTo>
                  <a:pt x="618236" y="207365"/>
                </a:lnTo>
                <a:lnTo>
                  <a:pt x="656780" y="232435"/>
                </a:lnTo>
                <a:lnTo>
                  <a:pt x="695325" y="258851"/>
                </a:lnTo>
                <a:lnTo>
                  <a:pt x="733907" y="286575"/>
                </a:lnTo>
                <a:lnTo>
                  <a:pt x="772528" y="315544"/>
                </a:lnTo>
                <a:lnTo>
                  <a:pt x="811212" y="345706"/>
                </a:lnTo>
                <a:lnTo>
                  <a:pt x="849972" y="377012"/>
                </a:lnTo>
                <a:lnTo>
                  <a:pt x="888834" y="409397"/>
                </a:lnTo>
                <a:lnTo>
                  <a:pt x="927811" y="442823"/>
                </a:lnTo>
                <a:lnTo>
                  <a:pt x="966901" y="477227"/>
                </a:lnTo>
                <a:lnTo>
                  <a:pt x="1006144" y="512546"/>
                </a:lnTo>
                <a:lnTo>
                  <a:pt x="1045540" y="548741"/>
                </a:lnTo>
                <a:lnTo>
                  <a:pt x="1085113" y="585736"/>
                </a:lnTo>
                <a:lnTo>
                  <a:pt x="1124877" y="623506"/>
                </a:lnTo>
                <a:lnTo>
                  <a:pt x="1164844" y="661974"/>
                </a:lnTo>
                <a:lnTo>
                  <a:pt x="1245489" y="740803"/>
                </a:lnTo>
                <a:lnTo>
                  <a:pt x="1409966" y="904544"/>
                </a:lnTo>
                <a:lnTo>
                  <a:pt x="1433563" y="947597"/>
                </a:lnTo>
                <a:lnTo>
                  <a:pt x="1436598" y="1007033"/>
                </a:lnTo>
                <a:lnTo>
                  <a:pt x="1436598" y="890854"/>
                </a:lnTo>
                <a:lnTo>
                  <a:pt x="1357896" y="810971"/>
                </a:lnTo>
                <a:lnTo>
                  <a:pt x="1214780" y="669518"/>
                </a:lnTo>
                <a:lnTo>
                  <a:pt x="1144320" y="601433"/>
                </a:lnTo>
                <a:lnTo>
                  <a:pt x="1109319" y="568172"/>
                </a:lnTo>
                <a:lnTo>
                  <a:pt x="1074470" y="535482"/>
                </a:lnTo>
                <a:lnTo>
                  <a:pt x="1039749" y="503402"/>
                </a:lnTo>
                <a:lnTo>
                  <a:pt x="1173289" y="478561"/>
                </a:lnTo>
                <a:lnTo>
                  <a:pt x="1183093" y="476745"/>
                </a:lnTo>
                <a:lnTo>
                  <a:pt x="1805203" y="852093"/>
                </a:lnTo>
                <a:lnTo>
                  <a:pt x="1805203" y="817740"/>
                </a:lnTo>
                <a:lnTo>
                  <a:pt x="1240028" y="476745"/>
                </a:lnTo>
                <a:lnTo>
                  <a:pt x="1190409" y="446798"/>
                </a:lnTo>
                <a:lnTo>
                  <a:pt x="1186764" y="446125"/>
                </a:lnTo>
                <a:lnTo>
                  <a:pt x="1012444" y="478561"/>
                </a:lnTo>
                <a:lnTo>
                  <a:pt x="970216" y="440842"/>
                </a:lnTo>
                <a:lnTo>
                  <a:pt x="928141" y="404202"/>
                </a:lnTo>
                <a:lnTo>
                  <a:pt x="886180" y="368706"/>
                </a:lnTo>
                <a:lnTo>
                  <a:pt x="844308" y="334416"/>
                </a:lnTo>
                <a:lnTo>
                  <a:pt x="802525" y="301409"/>
                </a:lnTo>
                <a:lnTo>
                  <a:pt x="760793" y="269735"/>
                </a:lnTo>
                <a:lnTo>
                  <a:pt x="719099" y="239483"/>
                </a:lnTo>
                <a:lnTo>
                  <a:pt x="677430" y="210705"/>
                </a:lnTo>
                <a:lnTo>
                  <a:pt x="636168" y="183756"/>
                </a:lnTo>
                <a:lnTo>
                  <a:pt x="594029" y="157848"/>
                </a:lnTo>
                <a:lnTo>
                  <a:pt x="552272" y="133896"/>
                </a:lnTo>
                <a:lnTo>
                  <a:pt x="510451" y="111683"/>
                </a:lnTo>
                <a:lnTo>
                  <a:pt x="468528" y="91274"/>
                </a:lnTo>
                <a:lnTo>
                  <a:pt x="426491" y="72745"/>
                </a:lnTo>
                <a:lnTo>
                  <a:pt x="384327" y="56159"/>
                </a:lnTo>
                <a:lnTo>
                  <a:pt x="342011" y="41579"/>
                </a:lnTo>
                <a:lnTo>
                  <a:pt x="299808" y="29159"/>
                </a:lnTo>
                <a:lnTo>
                  <a:pt x="299516" y="29070"/>
                </a:lnTo>
                <a:lnTo>
                  <a:pt x="256819" y="18694"/>
                </a:lnTo>
                <a:lnTo>
                  <a:pt x="255231" y="18046"/>
                </a:lnTo>
                <a:lnTo>
                  <a:pt x="253580" y="17627"/>
                </a:lnTo>
                <a:lnTo>
                  <a:pt x="251828" y="17564"/>
                </a:lnTo>
                <a:lnTo>
                  <a:pt x="240144" y="15443"/>
                </a:lnTo>
                <a:lnTo>
                  <a:pt x="240144" y="67195"/>
                </a:lnTo>
                <a:lnTo>
                  <a:pt x="218109" y="139712"/>
                </a:lnTo>
                <a:lnTo>
                  <a:pt x="183705" y="183718"/>
                </a:lnTo>
                <a:lnTo>
                  <a:pt x="139585" y="218274"/>
                </a:lnTo>
                <a:lnTo>
                  <a:pt x="99720" y="235254"/>
                </a:lnTo>
                <a:lnTo>
                  <a:pt x="67170" y="240334"/>
                </a:lnTo>
                <a:lnTo>
                  <a:pt x="45008" y="239141"/>
                </a:lnTo>
                <a:lnTo>
                  <a:pt x="36245" y="187617"/>
                </a:lnTo>
                <a:lnTo>
                  <a:pt x="30873" y="135788"/>
                </a:lnTo>
                <a:lnTo>
                  <a:pt x="29070" y="83616"/>
                </a:lnTo>
                <a:lnTo>
                  <a:pt x="30988" y="31064"/>
                </a:lnTo>
                <a:lnTo>
                  <a:pt x="83527" y="29159"/>
                </a:lnTo>
                <a:lnTo>
                  <a:pt x="135686" y="30962"/>
                </a:lnTo>
                <a:lnTo>
                  <a:pt x="187502" y="36322"/>
                </a:lnTo>
                <a:lnTo>
                  <a:pt x="239014" y="45085"/>
                </a:lnTo>
                <a:lnTo>
                  <a:pt x="240144" y="67195"/>
                </a:lnTo>
                <a:lnTo>
                  <a:pt x="240144" y="15443"/>
                </a:lnTo>
                <a:lnTo>
                  <a:pt x="205282" y="9080"/>
                </a:lnTo>
                <a:lnTo>
                  <a:pt x="158470" y="3263"/>
                </a:lnTo>
                <a:lnTo>
                  <a:pt x="111340" y="203"/>
                </a:lnTo>
                <a:lnTo>
                  <a:pt x="63868" y="0"/>
                </a:lnTo>
                <a:lnTo>
                  <a:pt x="16027" y="2768"/>
                </a:lnTo>
                <a:lnTo>
                  <a:pt x="8940" y="3403"/>
                </a:lnTo>
                <a:lnTo>
                  <a:pt x="3302" y="9017"/>
                </a:lnTo>
                <a:lnTo>
                  <a:pt x="2667" y="16103"/>
                </a:lnTo>
                <a:lnTo>
                  <a:pt x="0" y="62268"/>
                </a:lnTo>
                <a:lnTo>
                  <a:pt x="127" y="111683"/>
                </a:lnTo>
                <a:lnTo>
                  <a:pt x="3175" y="158559"/>
                </a:lnTo>
                <a:lnTo>
                  <a:pt x="9017" y="205384"/>
                </a:lnTo>
                <a:lnTo>
                  <a:pt x="17500" y="251917"/>
                </a:lnTo>
                <a:lnTo>
                  <a:pt x="17551" y="253606"/>
                </a:lnTo>
                <a:lnTo>
                  <a:pt x="17970" y="255181"/>
                </a:lnTo>
                <a:lnTo>
                  <a:pt x="18580" y="256730"/>
                </a:lnTo>
                <a:lnTo>
                  <a:pt x="28956" y="299427"/>
                </a:lnTo>
                <a:lnTo>
                  <a:pt x="41452" y="341934"/>
                </a:lnTo>
                <a:lnTo>
                  <a:pt x="56032" y="384263"/>
                </a:lnTo>
                <a:lnTo>
                  <a:pt x="72618" y="426440"/>
                </a:lnTo>
                <a:lnTo>
                  <a:pt x="91147" y="468477"/>
                </a:lnTo>
                <a:lnTo>
                  <a:pt x="111556" y="510400"/>
                </a:lnTo>
                <a:lnTo>
                  <a:pt x="133769" y="552246"/>
                </a:lnTo>
                <a:lnTo>
                  <a:pt x="157721" y="594017"/>
                </a:lnTo>
                <a:lnTo>
                  <a:pt x="183349" y="635736"/>
                </a:lnTo>
                <a:lnTo>
                  <a:pt x="210578" y="677430"/>
                </a:lnTo>
                <a:lnTo>
                  <a:pt x="239356" y="719112"/>
                </a:lnTo>
                <a:lnTo>
                  <a:pt x="269621" y="760818"/>
                </a:lnTo>
                <a:lnTo>
                  <a:pt x="301294" y="802551"/>
                </a:lnTo>
                <a:lnTo>
                  <a:pt x="334302" y="844346"/>
                </a:lnTo>
                <a:lnTo>
                  <a:pt x="368592" y="886218"/>
                </a:lnTo>
                <a:lnTo>
                  <a:pt x="404101" y="928192"/>
                </a:lnTo>
                <a:lnTo>
                  <a:pt x="440740" y="970292"/>
                </a:lnTo>
                <a:lnTo>
                  <a:pt x="478472" y="1012532"/>
                </a:lnTo>
                <a:lnTo>
                  <a:pt x="446049" y="1186840"/>
                </a:lnTo>
                <a:lnTo>
                  <a:pt x="446709" y="1190498"/>
                </a:lnTo>
                <a:lnTo>
                  <a:pt x="844588" y="1849945"/>
                </a:lnTo>
                <a:lnTo>
                  <a:pt x="849388" y="1852625"/>
                </a:lnTo>
                <a:lnTo>
                  <a:pt x="854875" y="1852625"/>
                </a:lnTo>
                <a:lnTo>
                  <a:pt x="883780" y="1805292"/>
                </a:lnTo>
                <a:lnTo>
                  <a:pt x="1018120" y="1477556"/>
                </a:lnTo>
                <a:lnTo>
                  <a:pt x="1063688" y="1523123"/>
                </a:lnTo>
                <a:lnTo>
                  <a:pt x="1067447" y="1524558"/>
                </a:lnTo>
                <a:lnTo>
                  <a:pt x="1074978" y="1524558"/>
                </a:lnTo>
                <a:lnTo>
                  <a:pt x="1078738" y="1523123"/>
                </a:lnTo>
                <a:lnTo>
                  <a:pt x="1112799" y="1489062"/>
                </a:lnTo>
                <a:lnTo>
                  <a:pt x="1266545" y="1335328"/>
                </a:lnTo>
                <a:lnTo>
                  <a:pt x="1314704" y="1383487"/>
                </a:lnTo>
                <a:lnTo>
                  <a:pt x="1318463" y="1384935"/>
                </a:lnTo>
                <a:lnTo>
                  <a:pt x="1325994" y="1384935"/>
                </a:lnTo>
                <a:lnTo>
                  <a:pt x="1329766" y="1383487"/>
                </a:lnTo>
                <a:lnTo>
                  <a:pt x="1363814" y="1349425"/>
                </a:lnTo>
                <a:lnTo>
                  <a:pt x="1386293" y="1326959"/>
                </a:lnTo>
                <a:lnTo>
                  <a:pt x="1386293" y="1317663"/>
                </a:lnTo>
                <a:lnTo>
                  <a:pt x="1349349" y="1280718"/>
                </a:lnTo>
                <a:lnTo>
                  <a:pt x="1349349" y="1322311"/>
                </a:lnTo>
                <a:lnTo>
                  <a:pt x="1322222" y="1349425"/>
                </a:lnTo>
                <a:lnTo>
                  <a:pt x="1308112" y="1335328"/>
                </a:lnTo>
                <a:lnTo>
                  <a:pt x="1249807" y="1277010"/>
                </a:lnTo>
                <a:lnTo>
                  <a:pt x="1245730" y="1272933"/>
                </a:lnTo>
                <a:lnTo>
                  <a:pt x="1245730" y="1314526"/>
                </a:lnTo>
                <a:lnTo>
                  <a:pt x="1071219" y="1489062"/>
                </a:lnTo>
                <a:lnTo>
                  <a:pt x="1059713" y="1477556"/>
                </a:lnTo>
                <a:lnTo>
                  <a:pt x="1033678" y="1451546"/>
                </a:lnTo>
                <a:lnTo>
                  <a:pt x="1048537" y="1436700"/>
                </a:lnTo>
                <a:lnTo>
                  <a:pt x="1208214" y="1277010"/>
                </a:lnTo>
                <a:lnTo>
                  <a:pt x="1245730" y="1314526"/>
                </a:lnTo>
                <a:lnTo>
                  <a:pt x="1245730" y="1272933"/>
                </a:lnTo>
                <a:lnTo>
                  <a:pt x="747979" y="775169"/>
                </a:lnTo>
                <a:lnTo>
                  <a:pt x="775093" y="748055"/>
                </a:lnTo>
                <a:lnTo>
                  <a:pt x="1349349" y="1322311"/>
                </a:lnTo>
                <a:lnTo>
                  <a:pt x="1349349" y="1280718"/>
                </a:lnTo>
                <a:lnTo>
                  <a:pt x="1335252" y="1266621"/>
                </a:lnTo>
                <a:lnTo>
                  <a:pt x="1356042" y="1245819"/>
                </a:lnTo>
                <a:lnTo>
                  <a:pt x="1525930" y="1075944"/>
                </a:lnTo>
                <a:lnTo>
                  <a:pt x="1525930" y="1066647"/>
                </a:lnTo>
                <a:lnTo>
                  <a:pt x="1493062" y="1033780"/>
                </a:lnTo>
                <a:lnTo>
                  <a:pt x="1488986" y="1029716"/>
                </a:lnTo>
                <a:lnTo>
                  <a:pt x="1488986" y="1071308"/>
                </a:lnTo>
                <a:lnTo>
                  <a:pt x="1314450" y="1245819"/>
                </a:lnTo>
                <a:lnTo>
                  <a:pt x="1276934" y="1208303"/>
                </a:lnTo>
                <a:lnTo>
                  <a:pt x="1297736" y="1187513"/>
                </a:lnTo>
                <a:lnTo>
                  <a:pt x="1451470" y="1033780"/>
                </a:lnTo>
                <a:lnTo>
                  <a:pt x="1488986" y="1071308"/>
                </a:lnTo>
                <a:lnTo>
                  <a:pt x="1488986" y="1029716"/>
                </a:lnTo>
                <a:lnTo>
                  <a:pt x="1477479" y="1018209"/>
                </a:lnTo>
                <a:lnTo>
                  <a:pt x="1543164" y="991273"/>
                </a:lnTo>
                <a:lnTo>
                  <a:pt x="1848561" y="866089"/>
                </a:lnTo>
                <a:lnTo>
                  <a:pt x="1852066" y="861263"/>
                </a:lnTo>
                <a:lnTo>
                  <a:pt x="1852930" y="850188"/>
                </a:lnTo>
                <a:close/>
              </a:path>
            </a:pathLst>
          </a:custGeom>
          <a:solidFill>
            <a:srgbClr val="261804"/>
          </a:solidFill>
        </p:spPr>
        <p:txBody>
          <a:bodyPr wrap="square" lIns="0" tIns="0" rIns="0" bIns="0" rtlCol="0"/>
          <a:lstStyle/>
          <a:p>
            <a:endParaRPr/>
          </a:p>
        </p:txBody>
      </p:sp>
      <p:sp>
        <p:nvSpPr>
          <p:cNvPr id="16" name="object 16"/>
          <p:cNvSpPr txBox="1">
            <a:spLocks noGrp="1"/>
          </p:cNvSpPr>
          <p:nvPr>
            <p:ph type="title"/>
          </p:nvPr>
        </p:nvSpPr>
        <p:spPr>
          <a:xfrm>
            <a:off x="1173480" y="1025307"/>
            <a:ext cx="3607117" cy="550151"/>
          </a:xfrm>
          <a:prstGeom prst="rect">
            <a:avLst/>
          </a:prstGeom>
        </p:spPr>
        <p:txBody>
          <a:bodyPr vert="horz" wrap="square" lIns="0" tIns="87630" rIns="0" bIns="0" rtlCol="0">
            <a:spAutoFit/>
          </a:bodyPr>
          <a:lstStyle/>
          <a:p>
            <a:pPr marR="0" lvl="0">
              <a:spcBef>
                <a:spcPts val="0"/>
              </a:spcBef>
              <a:spcAft>
                <a:spcPts val="0"/>
              </a:spcAft>
            </a:pPr>
            <a:r>
              <a:rPr lang="vi-VN" sz="3000" b="1" dirty="0">
                <a:solidFill>
                  <a:schemeClr val="accent6">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2. Áp dụng Scrum :</a:t>
            </a:r>
            <a:endParaRPr lang="en-US" sz="3000" dirty="0">
              <a:solidFill>
                <a:schemeClr val="accent6">
                  <a:lumMod val="75000"/>
                </a:schemeClr>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7" name="TextBox 16">
            <a:extLst>
              <a:ext uri="{FF2B5EF4-FFF2-40B4-BE49-F238E27FC236}">
                <a16:creationId xmlns:a16="http://schemas.microsoft.com/office/drawing/2014/main" id="{7F23D58D-AB20-A76C-AE07-E26E4AA72D11}"/>
              </a:ext>
            </a:extLst>
          </p:cNvPr>
          <p:cNvSpPr txBox="1"/>
          <p:nvPr/>
        </p:nvSpPr>
        <p:spPr>
          <a:xfrm>
            <a:off x="1173480" y="1866900"/>
            <a:ext cx="14752320" cy="7848302"/>
          </a:xfrm>
          <a:prstGeom prst="rect">
            <a:avLst/>
          </a:prstGeom>
          <a:noFill/>
        </p:spPr>
        <p:txBody>
          <a:bodyPr wrap="square" rtlCol="0">
            <a:spAutoFit/>
          </a:bodyPr>
          <a:lstStyle/>
          <a:p>
            <a:r>
              <a:rPr lang="vi-VN" sz="2400" b="1" dirty="0">
                <a:solidFill>
                  <a:schemeClr val="accent3">
                    <a:lumMod val="75000"/>
                  </a:schemeClr>
                </a:solidFill>
                <a:latin typeface="+mj-lt"/>
              </a:rPr>
              <a:t>Sprint 3: </a:t>
            </a:r>
            <a:r>
              <a:rPr lang="vi-VN" sz="2400" dirty="0">
                <a:latin typeface="+mj-lt"/>
              </a:rPr>
              <a:t>(Thời gian: Từ 31 tháng 5 - 5 tháng 6)</a:t>
            </a:r>
          </a:p>
          <a:p>
            <a:endParaRPr lang="en-US" sz="2400" dirty="0">
              <a:latin typeface="+mj-lt"/>
            </a:endParaRPr>
          </a:p>
          <a:p>
            <a:r>
              <a:rPr lang="vi-VN" sz="2400" b="1" dirty="0">
                <a:latin typeface="+mj-lt"/>
              </a:rPr>
              <a:t>3.1 </a:t>
            </a:r>
            <a:r>
              <a:rPr lang="vi-VN" sz="2400" dirty="0">
                <a:latin typeface="+mj-lt"/>
              </a:rPr>
              <a:t>Hoàn thiện chức năng và trải nghiệm:</a:t>
            </a:r>
            <a:endParaRPr lang="en-US" sz="2400" dirty="0">
              <a:latin typeface="+mj-lt"/>
            </a:endParaRPr>
          </a:p>
          <a:p>
            <a:r>
              <a:rPr lang="vi-VN" sz="2400" dirty="0">
                <a:latin typeface="+mj-lt"/>
              </a:rPr>
              <a:t>- Cải thiện và mở rộng chức năng gameplay, bổ sung thêm tính năng phong phú cho game.</a:t>
            </a:r>
            <a:endParaRPr lang="en-US" sz="2400" dirty="0">
              <a:latin typeface="+mj-lt"/>
            </a:endParaRPr>
          </a:p>
          <a:p>
            <a:r>
              <a:rPr lang="vi-VN" sz="2400" dirty="0">
                <a:latin typeface="+mj-lt"/>
              </a:rPr>
              <a:t>- Tối ưu hóa giao diện người dùng và tăng cường trải nghiệm người chơi.</a:t>
            </a:r>
          </a:p>
          <a:p>
            <a:endParaRPr lang="en-US" sz="2400" dirty="0">
              <a:latin typeface="+mj-lt"/>
            </a:endParaRPr>
          </a:p>
          <a:p>
            <a:r>
              <a:rPr lang="vi-VN" sz="2400" b="1" dirty="0">
                <a:latin typeface="+mj-lt"/>
              </a:rPr>
              <a:t>3.2 </a:t>
            </a:r>
            <a:r>
              <a:rPr lang="vi-VN" sz="2400" dirty="0">
                <a:latin typeface="+mj-lt"/>
              </a:rPr>
              <a:t>Kiểm thử và sửa lỗi:</a:t>
            </a:r>
            <a:endParaRPr lang="en-US" sz="2400" dirty="0">
              <a:latin typeface="+mj-lt"/>
            </a:endParaRPr>
          </a:p>
          <a:p>
            <a:r>
              <a:rPr lang="vi-VN" sz="2400" dirty="0">
                <a:latin typeface="+mj-lt"/>
              </a:rPr>
              <a:t>- Tiến hành kiểm thử toàn diện để phát hiện và sửa các lỗi và vấn đề khác.</a:t>
            </a:r>
            <a:endParaRPr lang="en-US" sz="2400" dirty="0">
              <a:latin typeface="+mj-lt"/>
            </a:endParaRPr>
          </a:p>
          <a:p>
            <a:r>
              <a:rPr lang="vi-VN" sz="2400" dirty="0">
                <a:latin typeface="+mj-lt"/>
              </a:rPr>
              <a:t>- Đảm bảo tính ổn định và sự tương thích trên các nền tảng mục tiêu.</a:t>
            </a:r>
          </a:p>
          <a:p>
            <a:endParaRPr lang="vi-VN" sz="2400" dirty="0">
              <a:latin typeface="+mj-lt"/>
            </a:endParaRPr>
          </a:p>
          <a:p>
            <a:r>
              <a:rPr lang="vi-VN" sz="2400" b="1" dirty="0">
                <a:latin typeface="+mj-lt"/>
              </a:rPr>
              <a:t> </a:t>
            </a:r>
            <a:r>
              <a:rPr lang="vi-VN" sz="2400" b="1" dirty="0">
                <a:solidFill>
                  <a:schemeClr val="accent3">
                    <a:lumMod val="75000"/>
                  </a:schemeClr>
                </a:solidFill>
                <a:latin typeface="+mj-lt"/>
              </a:rPr>
              <a:t>Sprint 4: </a:t>
            </a:r>
            <a:r>
              <a:rPr lang="vi-VN" sz="2400" dirty="0">
                <a:latin typeface="+mj-lt"/>
              </a:rPr>
              <a:t>(Thời gian: Từ 7 tháng 6 - 11 tháng 6)</a:t>
            </a:r>
          </a:p>
          <a:p>
            <a:endParaRPr lang="en-US" sz="2400" dirty="0">
              <a:latin typeface="+mj-lt"/>
            </a:endParaRPr>
          </a:p>
          <a:p>
            <a:r>
              <a:rPr lang="vi-VN" sz="2400" b="1" dirty="0">
                <a:latin typeface="+mj-lt"/>
              </a:rPr>
              <a:t>4.1</a:t>
            </a:r>
            <a:r>
              <a:rPr lang="vi-VN" sz="2400" dirty="0">
                <a:latin typeface="+mj-lt"/>
              </a:rPr>
              <a:t> Triển khai và phát hành:</a:t>
            </a:r>
            <a:endParaRPr lang="en-US" sz="2400" dirty="0">
              <a:latin typeface="+mj-lt"/>
            </a:endParaRPr>
          </a:p>
          <a:p>
            <a:r>
              <a:rPr lang="vi-VN" sz="2400" dirty="0">
                <a:latin typeface="+mj-lt"/>
              </a:rPr>
              <a:t>- Chuẩn bị và triển khai game trên nền tảng mục tiêu (Windows).</a:t>
            </a:r>
            <a:endParaRPr lang="en-US" sz="2400" dirty="0">
              <a:latin typeface="+mj-lt"/>
            </a:endParaRPr>
          </a:p>
          <a:p>
            <a:r>
              <a:rPr lang="vi-VN" sz="2400" dirty="0">
                <a:latin typeface="+mj-lt"/>
              </a:rPr>
              <a:t>- Đảm bảo tích hợp và hoạt động tốt trên nền tảng Windows.</a:t>
            </a:r>
          </a:p>
          <a:p>
            <a:endParaRPr lang="vi-VN" sz="2400" dirty="0">
              <a:latin typeface="+mj-lt"/>
            </a:endParaRPr>
          </a:p>
          <a:p>
            <a:r>
              <a:rPr lang="vi-VN" sz="2400" b="1" dirty="0">
                <a:latin typeface="+mj-lt"/>
              </a:rPr>
              <a:t>4.2 </a:t>
            </a:r>
            <a:r>
              <a:rPr lang="vi-VN" sz="2400" dirty="0">
                <a:latin typeface="+mj-lt"/>
              </a:rPr>
              <a:t>Retrospective và cải tiến:</a:t>
            </a:r>
            <a:endParaRPr lang="en-US" sz="2400" dirty="0">
              <a:latin typeface="+mj-lt"/>
            </a:endParaRPr>
          </a:p>
          <a:p>
            <a:r>
              <a:rPr lang="vi-VN" sz="2400" dirty="0">
                <a:latin typeface="+mj-lt"/>
              </a:rPr>
              <a:t>- Tổ chức cuộc họp retrospective để đánh giá quá trình phát triển và rút ra kinh nghiệm.</a:t>
            </a:r>
            <a:endParaRPr lang="en-US" sz="2400" dirty="0">
              <a:latin typeface="+mj-lt"/>
            </a:endParaRPr>
          </a:p>
          <a:p>
            <a:r>
              <a:rPr lang="vi-VN" sz="2400" dirty="0">
                <a:latin typeface="+mj-lt"/>
              </a:rPr>
              <a:t>- Xác định các điểm mạnh và điểm yếu, và đề xuất cải tiến cho các dự án tương lai.</a:t>
            </a:r>
            <a:endParaRPr lang="en-US" sz="2400" dirty="0">
              <a:latin typeface="+mj-lt"/>
            </a:endParaRPr>
          </a:p>
          <a:p>
            <a:endParaRPr lang="en-US" sz="2400" dirty="0">
              <a:latin typeface="+mj-lt"/>
            </a:endParaRPr>
          </a:p>
          <a:p>
            <a:pPr marR="0">
              <a:spcBef>
                <a:spcPts val="0"/>
              </a:spcBef>
              <a:spcAft>
                <a:spcPts val="0"/>
              </a:spcAft>
            </a:pPr>
            <a:endParaRPr lang="en-US" sz="2400"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5374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8" name="Google Shape;278;p35"/>
          <p:cNvSpPr txBox="1">
            <a:spLocks noGrp="1"/>
          </p:cNvSpPr>
          <p:nvPr>
            <p:ph type="sldNum" idx="12"/>
          </p:nvPr>
        </p:nvSpPr>
        <p:spPr>
          <a:xfrm>
            <a:off x="17072898" y="9499703"/>
            <a:ext cx="1097400" cy="787200"/>
          </a:xfrm>
        </p:spPr>
        <p:txBody>
          <a:bodyPr spcFirstLastPara="1" wrap="square" lIns="182850" tIns="182850" rIns="182850" bIns="182850"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73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73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73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73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73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73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73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73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734" b="0" i="0" u="none" strike="noStrike" cap="none">
                <a:solidFill>
                  <a:srgbClr val="000000"/>
                </a:solidFill>
                <a:latin typeface="Arial"/>
                <a:ea typeface="Arial"/>
                <a:cs typeface="Arial"/>
                <a:sym typeface="Arial"/>
              </a:defRPr>
            </a:lvl9pPr>
          </a:lstStyle>
          <a:p>
            <a:pPr lvl="0"/>
            <a:fld id="{00000000-1234-1234-1234-123412341234}" type="slidenum">
              <a:rPr lang="en"/>
              <a:pPr lvl="0"/>
              <a:t>6</a:t>
            </a:fld>
            <a:endParaRPr lang="en"/>
          </a:p>
        </p:txBody>
      </p:sp>
      <p:pic>
        <p:nvPicPr>
          <p:cNvPr id="5" name="Picture 4" descr="A screenshot of a computer&#10;&#10;Description automatically generated with low confidence">
            <a:extLst>
              <a:ext uri="{FF2B5EF4-FFF2-40B4-BE49-F238E27FC236}">
                <a16:creationId xmlns:a16="http://schemas.microsoft.com/office/drawing/2014/main" id="{85296B04-5AF2-4640-A3C7-D3E6A74DA6E7}"/>
              </a:ext>
            </a:extLst>
          </p:cNvPr>
          <p:cNvPicPr>
            <a:picLocks noChangeAspect="1"/>
          </p:cNvPicPr>
          <p:nvPr/>
        </p:nvPicPr>
        <p:blipFill>
          <a:blip r:embed="rId3"/>
          <a:stretch>
            <a:fillRect/>
          </a:stretch>
        </p:blipFill>
        <p:spPr>
          <a:xfrm>
            <a:off x="-666402" y="0"/>
            <a:ext cx="18288000" cy="1028700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3" name="TextBox 2">
            <a:extLst>
              <a:ext uri="{FF2B5EF4-FFF2-40B4-BE49-F238E27FC236}">
                <a16:creationId xmlns:a16="http://schemas.microsoft.com/office/drawing/2014/main" id="{012218FB-7B50-45EF-AEC0-D9FD9E78D4B0}"/>
              </a:ext>
            </a:extLst>
          </p:cNvPr>
          <p:cNvSpPr txBox="1"/>
          <p:nvPr/>
        </p:nvSpPr>
        <p:spPr>
          <a:xfrm>
            <a:off x="1506515" y="299615"/>
            <a:ext cx="15916512" cy="1938992"/>
          </a:xfrm>
          <a:prstGeom prst="rect">
            <a:avLst/>
          </a:prstGeom>
          <a:noFill/>
        </p:spPr>
        <p:txBody>
          <a:bodyPr wrap="square">
            <a:spAutoFit/>
          </a:bodyPr>
          <a:lstStyle/>
          <a:p>
            <a:pPr algn="ctr"/>
            <a:r>
              <a:rPr lang="vi-VN" sz="6000" b="1" dirty="0">
                <a:solidFill>
                  <a:srgbClr val="92D050"/>
                </a:solidFill>
                <a:latin typeface="+mj-lt"/>
              </a:rPr>
              <a:t>CẢM ƠN </a:t>
            </a:r>
            <a:r>
              <a:rPr lang="en-US" sz="6000" b="1" dirty="0">
                <a:solidFill>
                  <a:srgbClr val="92D050"/>
                </a:solidFill>
                <a:latin typeface="+mj-lt"/>
                <a:cs typeface="Times New Roman" panose="02020603050405020304" pitchFamily="18" charset="0"/>
              </a:rPr>
              <a:t>THẦY</a:t>
            </a:r>
            <a:r>
              <a:rPr lang="vi-VN" sz="6000" b="1" dirty="0">
                <a:solidFill>
                  <a:srgbClr val="92D050"/>
                </a:solidFill>
                <a:latin typeface="+mj-lt"/>
                <a:cs typeface="Times New Roman" panose="02020603050405020304" pitchFamily="18" charset="0"/>
              </a:rPr>
              <a:t> </a:t>
            </a:r>
            <a:r>
              <a:rPr lang="vi-VN" sz="6000" b="1" dirty="0">
                <a:solidFill>
                  <a:srgbClr val="92D050"/>
                </a:solidFill>
                <a:latin typeface="+mj-lt"/>
              </a:rPr>
              <a:t>ĐÃ LẮNG NGHE PHẦN THUYẾT TRÌNH CỦA NHÓM.</a:t>
            </a:r>
            <a:endParaRPr lang="en-US" sz="6000" dirty="0">
              <a:solidFill>
                <a:srgbClr val="92D050"/>
              </a:solidFill>
              <a:latin typeface="+mj-lt"/>
            </a:endParaRPr>
          </a:p>
        </p:txBody>
      </p:sp>
    </p:spTree>
    <p:extLst>
      <p:ext uri="{BB962C8B-B14F-4D97-AF65-F5344CB8AC3E}">
        <p14:creationId xmlns:p14="http://schemas.microsoft.com/office/powerpoint/2010/main" val="1452740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TotalTime>
  <Words>854</Words>
  <Application>Microsoft Office PowerPoint</Application>
  <PresentationFormat>Custom</PresentationFormat>
  <Paragraphs>85</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Xây Dựng Game 2d Bắn Súng Vượt Ải Unity</vt:lpstr>
      <vt:lpstr>Bảng Phân Công</vt:lpstr>
      <vt:lpstr>1. Giới Thiệu :</vt:lpstr>
      <vt:lpstr>2. Áp dụng Scrum :</vt:lpstr>
      <vt:lpstr>2. Áp dụng Scrum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Pink Minimalist Digital Marketing Presentation</dc:title>
  <dc:creator>Văn Trường</dc:creator>
  <cp:keywords>DAFjox4GdgU,BAEbCwyFI6o</cp:keywords>
  <cp:lastModifiedBy>Trường Doãn Văn</cp:lastModifiedBy>
  <cp:revision>3</cp:revision>
  <dcterms:created xsi:type="dcterms:W3CDTF">2023-05-22T11:51:36Z</dcterms:created>
  <dcterms:modified xsi:type="dcterms:W3CDTF">2023-05-22T13:01:36Z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2023-05-22T00:00:00Z</vt:filetime>
  </property>
  <property fmtid="{D5CDD505-2E9C-101B-9397-08002B2CF9AE}" pid="3" name="Creator">
    <vt:lpwstr>Canva</vt:lpwstr>
  </property>
  <property fmtid="{D5CDD505-2E9C-101B-9397-08002B2CF9AE}" pid="4" name="LastSaved">
    <vt:filetime>2023-05-22T00:00:00Z</vt:filetime>
  </property>
</Properties>
</file>