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2"/>
  </p:handoutMasterIdLst>
  <p:sldIdLst>
    <p:sldId id="256" r:id="rId3"/>
    <p:sldId id="257" r:id="rId4"/>
    <p:sldId id="273" r:id="rId5"/>
    <p:sldId id="277" r:id="rId6"/>
    <p:sldId id="279" r:id="rId7"/>
    <p:sldId id="274" r:id="rId8"/>
    <p:sldId id="278" r:id="rId9"/>
    <p:sldId id="275" r:id="rId10"/>
    <p:sldId id="272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686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F2287-BE75-4C79-8555-F97D9D581C51}" type="datetimeFigureOut">
              <a:rPr lang="hu-HU" smtClean="0"/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5D0B9-C25F-4EDA-AE7C-46F05D1C993E}" type="slidenum">
              <a:rPr lang="hu-HU" smtClean="0"/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P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823144" y="1772816"/>
            <a:ext cx="7931224" cy="4608512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hu-HU" dirty="0" smtClean="0"/>
              <a:t>Mintaszöveg szerkesztése</a:t>
            </a:r>
            <a:endParaRPr lang="hu-HU" dirty="0" smtClean="0"/>
          </a:p>
          <a:p>
            <a:pPr lvl="1"/>
            <a:r>
              <a:rPr lang="hu-HU" dirty="0" smtClean="0"/>
              <a:t>Második szint</a:t>
            </a:r>
            <a:endParaRPr lang="hu-HU" dirty="0" smtClean="0"/>
          </a:p>
          <a:p>
            <a:pPr lvl="2"/>
            <a:r>
              <a:rPr lang="hu-HU" dirty="0" smtClean="0"/>
              <a:t>Harmadik szint</a:t>
            </a:r>
            <a:endParaRPr lang="hu-HU" dirty="0" smtClean="0"/>
          </a:p>
          <a:p>
            <a:pPr lvl="3"/>
            <a:r>
              <a:rPr lang="hu-HU" dirty="0" smtClean="0"/>
              <a:t>Negyedik szint</a:t>
            </a:r>
            <a:endParaRPr lang="hu-HU" dirty="0" smtClean="0"/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cxnSp>
        <p:nvCxnSpPr>
          <p:cNvPr id="8" name="Egyenes összekötő 7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38100">
            <a:solidFill>
              <a:srgbClr val="2A6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ím 17"/>
          <p:cNvSpPr>
            <a:spLocks noGrp="1"/>
          </p:cNvSpPr>
          <p:nvPr>
            <p:ph type="title" hasCustomPrompt="1"/>
          </p:nvPr>
        </p:nvSpPr>
        <p:spPr>
          <a:xfrm>
            <a:off x="827584" y="274638"/>
            <a:ext cx="7067128" cy="850106"/>
          </a:xfrm>
        </p:spPr>
        <p:txBody>
          <a:bodyPr/>
          <a:lstStyle>
            <a:lvl1pPr>
              <a:defRPr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522D-69D6-4439-878C-79A290758200}" type="datetimeFigureOut">
              <a:rPr lang="hu-HU" smtClean="0"/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3EC6C-0F2B-4627-94BB-327DF1B7433C}" type="slidenum">
              <a:rPr lang="hu-HU" smtClean="0"/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.svg"/><Relationship Id="rId4" Type="http://schemas.openxmlformats.org/officeDocument/2006/relationships/image" Target="../media/image3.jpeg"/><Relationship Id="rId3" Type="http://schemas.openxmlformats.org/officeDocument/2006/relationships/image" Target="file:///C:\Users\alpar\AppData\Local\Temp\wps\INetCache\50cbc6e2a7524f708be8c10e900f27b0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26760" y="2188506"/>
            <a:ext cx="7772400" cy="792087"/>
          </a:xfrm>
        </p:spPr>
        <p:txBody>
          <a:bodyPr/>
          <a:lstStyle/>
          <a:p>
            <a:r>
              <a:rPr lang="ro-RO" sz="3200" dirty="0" err="1" smtClean="0"/>
              <a:t>Diplomadolgozat</a:t>
            </a:r>
            <a:endParaRPr lang="hu-HU" sz="3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212" y="3429000"/>
            <a:ext cx="6400800" cy="1152128"/>
          </a:xfrm>
        </p:spPr>
        <p:txBody>
          <a:bodyPr>
            <a:normAutofit lnSpcReduction="20000"/>
          </a:bodyPr>
          <a:lstStyle/>
          <a:p>
            <a:r>
              <a:rPr lang="en-US" altLang="ro-RO" sz="4000" dirty="0" err="1" smtClean="0">
                <a:solidFill>
                  <a:schemeClr val="tx1"/>
                </a:solidFill>
              </a:rPr>
              <a:t>Esem</a:t>
            </a:r>
            <a:r>
              <a:rPr lang="hu-HU" altLang="ro-RO" sz="4000" dirty="0" err="1" smtClean="0">
                <a:solidFill>
                  <a:schemeClr val="tx1"/>
                </a:solidFill>
              </a:rPr>
              <a:t>ény létrehozó </a:t>
            </a:r>
            <a:br>
              <a:rPr lang="hu-HU" altLang="ro-RO" sz="4000" dirty="0" err="1" smtClean="0">
                <a:solidFill>
                  <a:schemeClr val="tx1"/>
                </a:solidFill>
              </a:rPr>
            </a:br>
            <a:r>
              <a:rPr lang="hu-HU" altLang="ro-RO" sz="4000" dirty="0" err="1" smtClean="0">
                <a:solidFill>
                  <a:schemeClr val="tx1"/>
                </a:solidFill>
              </a:rPr>
              <a:t>webes alkalmazás</a:t>
            </a:r>
            <a:endParaRPr lang="hu-HU" altLang="ro-RO" sz="40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Egyenes összekötő 9"/>
          <p:cNvCxnSpPr/>
          <p:nvPr/>
        </p:nvCxnSpPr>
        <p:spPr>
          <a:xfrm>
            <a:off x="0" y="1412776"/>
            <a:ext cx="9144000" cy="0"/>
          </a:xfrm>
          <a:prstGeom prst="line">
            <a:avLst/>
          </a:prstGeom>
          <a:ln w="38100">
            <a:solidFill>
              <a:srgbClr val="2A6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683568" y="260648"/>
            <a:ext cx="7715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/>
              <a:t>SAPIENTIA ERDÉLYI MAGYAR TUDOMÁNYEGYETEM</a:t>
            </a:r>
            <a:endParaRPr lang="en-US" sz="2000" dirty="0"/>
          </a:p>
          <a:p>
            <a:pPr algn="ctr"/>
            <a:r>
              <a:rPr lang="ro-RO" sz="2000" b="1" dirty="0"/>
              <a:t>CSÍKSZEREDAI KAR</a:t>
            </a:r>
            <a:endParaRPr lang="en-US" sz="2000" dirty="0"/>
          </a:p>
          <a:p>
            <a:pPr algn="ctr"/>
            <a:r>
              <a:rPr lang="ro-RO" sz="2000" b="1" dirty="0"/>
              <a:t>GAZDASÁGI INFORMATIKA SZAK</a:t>
            </a:r>
            <a:endParaRPr lang="en-US" sz="2000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574669" y="5372084"/>
            <a:ext cx="14065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 smtClean="0"/>
              <a:t>Témavezető</a:t>
            </a:r>
            <a:r>
              <a:rPr lang="ro-RO" dirty="0" smtClean="0"/>
              <a:t>:</a:t>
            </a:r>
            <a:endParaRPr lang="ro-RO" dirty="0" smtClean="0"/>
          </a:p>
          <a:p>
            <a:r>
              <a:rPr lang="ro-RO" b="1" dirty="0" smtClean="0"/>
              <a:t>Dr. </a:t>
            </a:r>
            <a:r>
              <a:rPr lang="hu-HU" altLang="ro-RO" b="1" dirty="0" smtClean="0"/>
              <a:t>Pál László</a:t>
            </a:r>
            <a:endParaRPr lang="hu-HU" altLang="ro-RO" b="1" dirty="0" smtClean="0"/>
          </a:p>
        </p:txBody>
      </p:sp>
      <p:sp>
        <p:nvSpPr>
          <p:cNvPr id="15" name="Szövegdoboz 14"/>
          <p:cNvSpPr txBox="1"/>
          <p:nvPr/>
        </p:nvSpPr>
        <p:spPr>
          <a:xfrm>
            <a:off x="6156176" y="5372083"/>
            <a:ext cx="22322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 err="1" smtClean="0"/>
              <a:t>Végzős</a:t>
            </a:r>
            <a:r>
              <a:rPr lang="ro-RO" dirty="0" smtClean="0"/>
              <a:t> </a:t>
            </a:r>
            <a:r>
              <a:rPr lang="ro-RO" dirty="0" err="1" smtClean="0"/>
              <a:t>h</a:t>
            </a:r>
            <a:r>
              <a:rPr lang="ro-RO" dirty="0" err="1" smtClean="0"/>
              <a:t>allgató</a:t>
            </a:r>
            <a:r>
              <a:rPr lang="ro-RO" dirty="0" smtClean="0"/>
              <a:t>:</a:t>
            </a:r>
            <a:endParaRPr lang="ro-RO" dirty="0"/>
          </a:p>
          <a:p>
            <a:pPr algn="r"/>
            <a:r>
              <a:rPr lang="hu-HU" b="1" dirty="0" smtClean="0"/>
              <a:t>Vántsa Alpár</a:t>
            </a:r>
            <a:endParaRPr lang="hu-H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segít az ismerkedésben</a:t>
            </a:r>
            <a:endParaRPr lang="hu-HU" dirty="0"/>
          </a:p>
          <a:p>
            <a:r>
              <a:rPr lang="hu-HU" dirty="0"/>
              <a:t>társakat találhatunk sportoláshoz</a:t>
            </a:r>
            <a:endParaRPr lang="hu-HU" dirty="0"/>
          </a:p>
          <a:p>
            <a:r>
              <a:rPr lang="hu-HU" dirty="0"/>
              <a:t>szükséges üresedések pótlására alkalmas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gyors és dinamikus</a:t>
            </a:r>
            <a:endParaRPr lang="hu-HU" dirty="0"/>
          </a:p>
          <a:p>
            <a:r>
              <a:rPr lang="hu-HU" dirty="0"/>
              <a:t>felhasználóbarát megjelenés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Bevezető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hu-HU" dirty="0" smtClean="0"/>
              <a:t>ASP NET Core: MVC modell alapján működik, az alkalmazás backendje 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Vue: </a:t>
            </a:r>
            <a:r>
              <a:rPr lang="hu-HU" dirty="0" err="1" smtClean="0"/>
              <a:t>egy JS keretrendszer, virtuális DOM</a:t>
            </a:r>
            <a:endParaRPr lang="hu-HU" dirty="0" err="1" smtClean="0"/>
          </a:p>
          <a:p>
            <a:endParaRPr lang="hu-HU" dirty="0" err="1" smtClean="0"/>
          </a:p>
          <a:p>
            <a:r>
              <a:rPr lang="hu-HU" dirty="0" err="1" smtClean="0"/>
              <a:t>Vuetify: Vue könyvtár, előre legenerált komponensek</a:t>
            </a:r>
            <a:endParaRPr lang="hu-HU" dirty="0" err="1" smtClean="0"/>
          </a:p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4436745"/>
            <a:ext cx="1872615" cy="1798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3543935" y="4574540"/>
            <a:ext cx="2489835" cy="1522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2270" y="4718685"/>
            <a:ext cx="1386840" cy="1233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lang="hu-HU" dirty="0" err="1" smtClean="0"/>
          </a:p>
          <a:p>
            <a:r>
              <a:rPr lang="hu-HU" dirty="0" err="1" smtClean="0"/>
              <a:t>MySQL</a:t>
            </a:r>
            <a:r>
              <a:rPr lang="en-US" dirty="0" err="1" smtClean="0"/>
              <a:t>/XAMPP:</a:t>
            </a:r>
            <a:r>
              <a:rPr lang="hu-HU" altLang="en-US" dirty="0" err="1" smtClean="0"/>
              <a:t> kapcsolatot teremt az alkalmazás és az adatbázis között</a:t>
            </a:r>
            <a:endParaRPr lang="hu-HU" altLang="en-US" dirty="0" err="1" smtClean="0"/>
          </a:p>
          <a:p>
            <a:endParaRPr lang="hu-HU" dirty="0" err="1" smtClean="0"/>
          </a:p>
          <a:p>
            <a:r>
              <a:rPr lang="hu-HU" dirty="0" err="1" smtClean="0"/>
              <a:t>Github: verziókövetés</a:t>
            </a:r>
            <a:endParaRPr lang="hu-HU" dirty="0" err="1" smtClean="0"/>
          </a:p>
          <a:p>
            <a:endParaRPr lang="hu-HU" dirty="0" err="1" smtClean="0"/>
          </a:p>
          <a:p>
            <a:r>
              <a:rPr lang="hu-HU" dirty="0" err="1" smtClean="0"/>
              <a:t>Figma: tervezés</a:t>
            </a:r>
            <a:endParaRPr lang="hu-HU" dirty="0" err="1" smtClean="0"/>
          </a:p>
          <a:p>
            <a:endParaRPr lang="hu-HU" dirty="0" err="1" smtClean="0"/>
          </a:p>
          <a:p>
            <a:r>
              <a:rPr lang="hu-HU" dirty="0" err="1" smtClean="0"/>
              <a:t>Notion: jegyzetelés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5509260"/>
            <a:ext cx="1664970" cy="862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3131820" y="5372735"/>
            <a:ext cx="1804035" cy="1423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Picture 110"/>
          <p:cNvPicPr/>
          <p:nvPr/>
        </p:nvPicPr>
        <p:blipFill>
          <a:blip r:embed="rId3"/>
          <a:stretch>
            <a:fillRect/>
          </a:stretch>
        </p:blipFill>
        <p:spPr>
          <a:xfrm>
            <a:off x="5219700" y="5694680"/>
            <a:ext cx="1443990" cy="778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tretch>
            <a:fillRect/>
          </a:stretch>
        </p:blipFill>
        <p:spPr>
          <a:xfrm>
            <a:off x="6804025" y="5337810"/>
            <a:ext cx="2035175" cy="1491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26375" cy="4351655"/>
          </a:xfrm>
        </p:spPr>
        <p:txBody>
          <a:bodyPr/>
          <a:lstStyle/>
          <a:p>
            <a:r>
              <a:rPr lang="hu-HU" sz="2500" dirty="0"/>
              <a:t>Regisztráció </a:t>
            </a:r>
            <a:r>
              <a:rPr lang="hu-HU" sz="2500" dirty="0"/>
              <a:t>illetve bejelentkezés</a:t>
            </a:r>
            <a:endParaRPr lang="hu-HU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 megoldása</a:t>
            </a:r>
            <a:endParaRPr lang="hu-HU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3005455"/>
            <a:ext cx="3787140" cy="2785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115" y="3005455"/>
            <a:ext cx="3925570" cy="276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Esemény létrehozása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 megoldása</a:t>
            </a:r>
            <a:endParaRPr lang="hu-HU" dirty="0"/>
          </a:p>
        </p:txBody>
      </p:sp>
      <p:pic>
        <p:nvPicPr>
          <p:cNvPr id="2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2420303"/>
            <a:ext cx="4977130" cy="386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3144" y="1844571"/>
            <a:ext cx="7931224" cy="4608512"/>
          </a:xfrm>
        </p:spPr>
        <p:txBody>
          <a:bodyPr/>
          <a:lstStyle/>
          <a:p>
            <a:r>
              <a:rPr lang="hu-HU" dirty="0"/>
              <a:t>Csatlakozás egy eseményhez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 megoldása</a:t>
            </a:r>
            <a:endParaRPr lang="hu-HU" dirty="0"/>
          </a:p>
        </p:txBody>
      </p:sp>
      <p:pic>
        <p:nvPicPr>
          <p:cNvPr id="2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3140710"/>
            <a:ext cx="6661785" cy="249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ígéretét teljesíti</a:t>
            </a:r>
            <a:endParaRPr lang="hu-HU" dirty="0" smtClean="0"/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Tervek:</a:t>
            </a:r>
            <a:endParaRPr lang="hu-HU" sz="2800" dirty="0" smtClean="0"/>
          </a:p>
          <a:p>
            <a:r>
              <a:rPr lang="hu-HU" dirty="0" smtClean="0"/>
              <a:t>publikus eléréssel rendelkezzen</a:t>
            </a:r>
            <a:endParaRPr lang="hu-HU" dirty="0" smtClean="0"/>
          </a:p>
          <a:p>
            <a:r>
              <a:rPr lang="hu-HU" dirty="0"/>
              <a:t>jövőben csoportos</a:t>
            </a:r>
            <a:r>
              <a:rPr lang="en-US" dirty="0"/>
              <a:t>-chat funkci</a:t>
            </a:r>
            <a:r>
              <a:rPr lang="hu-HU" dirty="0"/>
              <a:t>ó hozzáadása</a:t>
            </a:r>
            <a:endParaRPr lang="hu-HU" dirty="0"/>
          </a:p>
          <a:p>
            <a:r>
              <a:rPr lang="hu-HU" dirty="0"/>
              <a:t>részletesebb profil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Következtetések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sz="3600" dirty="0" smtClean="0"/>
          </a:p>
          <a:p>
            <a:pPr marL="0" indent="0">
              <a:buNone/>
            </a:pPr>
            <a:endParaRPr lang="hu-HU" sz="3600" dirty="0"/>
          </a:p>
          <a:p>
            <a:pPr marL="0" indent="0">
              <a:buNone/>
            </a:pPr>
            <a:endParaRPr lang="hu-HU" sz="3600" dirty="0" smtClean="0"/>
          </a:p>
          <a:p>
            <a:pPr marL="0" indent="0" algn="ctr">
              <a:buNone/>
            </a:pPr>
            <a:r>
              <a:rPr lang="hu-HU" sz="3600" dirty="0" smtClean="0"/>
              <a:t>KÖSZÖNÖM A FIGYELMET</a:t>
            </a:r>
            <a:endParaRPr lang="hu-HU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Presentation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Diplomadolgozat</vt:lpstr>
      <vt:lpstr>Bevezető</vt:lpstr>
      <vt:lpstr>Felhasznált technológiák</vt:lpstr>
      <vt:lpstr>Felhasznált technológiák</vt:lpstr>
      <vt:lpstr>Probléma megoldása</vt:lpstr>
      <vt:lpstr>Probléma megoldása</vt:lpstr>
      <vt:lpstr>Probléma megoldása</vt:lpstr>
      <vt:lpstr>Következtetések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János Csongor</dc:creator>
  <cp:lastModifiedBy>Alpár Vántsa</cp:lastModifiedBy>
  <cp:revision>52</cp:revision>
  <dcterms:created xsi:type="dcterms:W3CDTF">2013-06-30T14:50:00Z</dcterms:created>
  <dcterms:modified xsi:type="dcterms:W3CDTF">2023-05-29T06:55:54Z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570B5108590243A8A749F72E651E34A6</vt:lpwstr>
  </property>
  <property fmtid="{D5CDD505-2E9C-101B-9397-08002B2CF9AE}" pid="3" name="KSOProductBuildVer">
    <vt:lpwstr>1033-11.2.0.11537</vt:lpwstr>
  </property>
</Properties>
</file>