
<file path=[Content_Types].xml><?xml version="1.0" encoding="utf-8"?>
<Types xmlns="http://schemas.openxmlformats.org/package/2006/content-types">
  <Default Extension="xml" ContentType="application/vnd.openxmlformats-officedocument.extended-properties+xml"/>
  <Default Extension="rels" ContentType="application/vnd.openxmlformats-package.relationships+xml"/>
  <Default Extension="svg" ContentType="image/svg+xml"/>
  <Default Extension="png" ContentType="image/png"/>
  <Default Extension="jpeg" ContentType="image/jpeg"/>
  <Default Extension="jpg" ContentType="image/jpeg"/>
  <Override PartName="/docProps/core.xml" ContentType="application/vnd.openxmlformats-package.core-properties+xml"/>
  <Override PartName="/ppt/presentation.xml" ContentType="application/vnd.openxmlformats-officedocument.presentationml.presentation.main+xml"/>
  <Override PartName="/ppt/slides/slide71.xml" ContentType="application/vnd.openxmlformats-officedocument.presentationml.slide+xml"/>
  <Override PartName="/ppt/slideLayouts/slideLayout71.xml" ContentType="application/vnd.openxmlformats-officedocument.presentationml.slideLayout+xml"/>
  <Override PartName="/ppt/slideMasters/slideMaster11.xml" ContentType="application/vnd.openxmlformats-officedocument.presentationml.slideMaster+xml"/>
  <Override PartName="/ppt/slideLayouts/slideLayout82.xml" ContentType="application/vnd.openxmlformats-officedocument.presentationml.slideLayout+xml"/>
  <Override PartName="/ppt/slideLayouts/slideLayout133.xml" ContentType="application/vnd.openxmlformats-officedocument.presentationml.slideLayout+xml"/>
  <Override PartName="/ppt/slideLayouts/slideLayout184.xml" ContentType="application/vnd.openxmlformats-officedocument.presentationml.slideLayout+xml"/>
  <Override PartName="/ppt/slideLayouts/slideLayout35.xml" ContentType="application/vnd.openxmlformats-officedocument.presentationml.slideLayout+xml"/>
  <Override PartName="/ppt/slideLayouts/slideLayout216.xml" ContentType="application/vnd.openxmlformats-officedocument.presentationml.slideLayout+xml"/>
  <Override PartName="/ppt/slideLayouts/slideLayout127.xml" ContentType="application/vnd.openxmlformats-officedocument.presentationml.slideLayout+xml"/>
  <Override PartName="/ppt/slideLayouts/slideLayout178.xml" ContentType="application/vnd.openxmlformats-officedocument.presentationml.slideLayout+xml"/>
  <Override PartName="/ppt/slideLayouts/slideLayout29.xml" ContentType="application/vnd.openxmlformats-officedocument.presentationml.slideLayout+xml"/>
  <Override PartName="/ppt/slideLayouts/slideLayout1610.xml" ContentType="application/vnd.openxmlformats-officedocument.presentationml.slideLayout+xml"/>
  <Override PartName="/ppt/slideLayouts/slideLayout2011.xml" ContentType="application/vnd.openxmlformats-officedocument.presentationml.slideLayout+xml"/>
  <Override PartName="/ppt/slideLayouts/slideLayout112.xml" ContentType="application/vnd.openxmlformats-officedocument.presentationml.slideLayout+xml"/>
  <Override PartName="/ppt/slideLayouts/slideLayout613.xml" ContentType="application/vnd.openxmlformats-officedocument.presentationml.slideLayout+xml"/>
  <Override PartName="/ppt/slideLayouts/slideLayout1114.xml" ContentType="application/vnd.openxmlformats-officedocument.presentationml.slideLayout+xml"/>
  <Override PartName="/ppt/slideLayouts/slideLayout515.xml" ContentType="application/vnd.openxmlformats-officedocument.presentationml.slideLayout+xml"/>
  <Override PartName="/ppt/slideLayouts/slideLayout1516.xml" ContentType="application/vnd.openxmlformats-officedocument.presentationml.slideLayout+xml"/>
  <Override PartName="/ppt/slideLayouts/slideLayout1017.xml" ContentType="application/vnd.openxmlformats-officedocument.presentationml.slideLayout+xml"/>
  <Override PartName="/ppt/slideLayouts/slideLayout1918.xml" ContentType="application/vnd.openxmlformats-officedocument.presentationml.slideLayout+xml"/>
  <Override PartName="/ppt/slideLayouts/slideLayout419.xml" ContentType="application/vnd.openxmlformats-officedocument.presentationml.slideLayout+xml"/>
  <Override PartName="/ppt/slideLayouts/slideLayout920.xml" ContentType="application/vnd.openxmlformats-officedocument.presentationml.slideLayout+xml"/>
  <Override PartName="/ppt/slideLayouts/slideLayout1421.xml" ContentType="application/vnd.openxmlformats-officedocument.presentationml.slideLayout+xml"/>
  <Override PartName="/ppt/theme/theme11.xml" ContentType="application/vnd.openxmlformats-officedocument.theme+xml"/>
  <Override PartName="/ppt/slides/slide122.xml" ContentType="application/vnd.openxmlformats-officedocument.presentationml.slide+xml"/>
  <Override PartName="/ppt/slides/slide173.xml" ContentType="application/vnd.openxmlformats-officedocument.presentationml.slide+xml"/>
  <Override PartName="/ppt/slides/slide24.xml" ContentType="application/vnd.openxmlformats-officedocument.presentationml.slide+xml"/>
  <Override PartName="/ppt/slides/slide205.xml" ContentType="application/vnd.openxmlformats-officedocument.presentationml.slide+xml"/>
  <Override PartName="/ppt/slides/slide66.xml" ContentType="application/vnd.openxmlformats-officedocument.presentationml.slide+xml"/>
  <Override PartName="/ppt/slides/slide117.xml" ContentType="application/vnd.openxmlformats-officedocument.presentationml.slide+xml"/>
  <Override PartName="/ppt/slides/slide168.xml" ContentType="application/vnd.openxmlformats-officedocument.presentationml.slide+xml"/>
  <Override PartName="/ppt/viewProps.xml" ContentType="application/vnd.openxmlformats-officedocument.presentationml.viewProps+xml"/>
  <Override PartName="/ppt/slides/slide19.xml" ContentType="application/vnd.openxmlformats-officedocument.presentationml.slide+xml"/>
  <Override PartName="/ppt/slides/slide1510.xml" ContentType="application/vnd.openxmlformats-officedocument.presentationml.slide+xml"/>
  <Override PartName="/ppt/slides/slide1911.xml" ContentType="application/vnd.openxmlformats-officedocument.presentationml.slide+xml"/>
  <Override PartName="/customXml/item2.xml" ContentType="application/xml"/>
  <Override PartName="/customXml/itemProps21.xml" ContentType="application/vnd.openxmlformats-officedocument.customXmlProperties+xml"/>
  <Override PartName="/ppt/slides/slide512.xml" ContentType="application/vnd.openxmlformats-officedocument.presentationml.slide+xml"/>
  <Override PartName="/ppt/slides/slide1013.xml" ContentType="application/vnd.openxmlformats-officedocument.presentationml.slide+xml"/>
  <Override PartName="/ppt/notesSlides/notesSlide21.xml" ContentType="application/vnd.openxmlformats-officedocument.presentationml.notesSlide+xml"/>
  <Override PartName="/ppt/notesMasters/notesMaster11.xml" ContentType="application/vnd.openxmlformats-officedocument.presentationml.notesMaster+xml"/>
  <Override PartName="/ppt/theme/theme22.xml" ContentType="application/vnd.openxmlformats-officedocument.theme+xml"/>
  <Override PartName="/ppt/presProps.xml" ContentType="application/vnd.openxmlformats-officedocument.presentationml.presProps+xml"/>
  <Override PartName="/ppt/slides/slide414.xml" ContentType="application/vnd.openxmlformats-officedocument.presentationml.slide+xml"/>
  <Override PartName="/ppt/slides/slide1415.xml" ContentType="application/vnd.openxmlformats-officedocument.presentationml.slide+xml"/>
  <Override PartName="/ppt/handoutMasters/handoutMaster11.xml" ContentType="application/vnd.openxmlformats-officedocument.presentationml.handoutMaster+xml"/>
  <Override PartName="/ppt/theme/theme33.xml" ContentType="application/vnd.openxmlformats-officedocument.theme+xml"/>
  <Override PartName="/customXml/item12.xml" ContentType="application/xml"/>
  <Override PartName="/customXml/itemProps12.xml" ContentType="application/vnd.openxmlformats-officedocument.customXmlProperties+xml"/>
  <Override PartName="/ppt/slides/slide916.xml" ContentType="application/vnd.openxmlformats-officedocument.presentationml.slide+xml"/>
  <Override PartName="/ppt/slides/slide1817.xml" ContentType="application/vnd.openxmlformats-officedocument.presentationml.slide+xml"/>
  <Override PartName="/ppt/slides/slide318.xml" ContentType="application/vnd.openxmlformats-officedocument.presentationml.slide+xml"/>
  <Override PartName="/ppt/notesSlides/notesSlide12.xml" ContentType="application/vnd.openxmlformats-officedocument.presentationml.notesSlide+xml"/>
  <Override PartName="/ppt/slides/slide819.xml" ContentType="application/vnd.openxmlformats-officedocument.presentationml.slide+xml"/>
  <Override PartName="/ppt/slides/slide1320.xml" ContentType="application/vnd.openxmlformats-officedocument.presentationml.slide+xml"/>
  <Override PartName="/ppt/tableStyles.xml" ContentType="application/vnd.openxmlformats-officedocument.presentationml.tableStyles+xml"/>
  <Override PartName="/customXml/item33.xml" ContentType="application/xml"/>
  <Override PartName="/customXml/itemProps33.xml" ContentType="application/vnd.openxmlformats-officedocument.customXmlProperties+xml"/>
  <Override PartName="/docProps/custom.xml" ContentType="application/vnd.openxmlformats-officedocument.custom-properties+xml"/>
  <Override PartName="/docMetadata/LabelInfo.xml" ContentType="application/vnd.ms-office.classificationlabels+xml"/>
</Types>
</file>

<file path=_rels/.rels>&#65279;<?xml version="1.0" encoding="utf-8"?><Relationships xmlns="http://schemas.openxmlformats.org/package/2006/relationships"><Relationship Type="http://schemas.openxmlformats.org/officeDocument/2006/relationships/extended-properties" Target="/docProps/app.xml" Id="rId3" /><Relationship Type="http://schemas.openxmlformats.org/package/2006/relationships/metadata/core-properties" Target="/docProps/core.xml" Id="rId2" /><Relationship Type="http://schemas.openxmlformats.org/officeDocument/2006/relationships/officeDocument" Target="/ppt/presentation.xml" Id="rId1" /><Relationship Type="http://schemas.openxmlformats.org/officeDocument/2006/relationships/custom-properties" Target="/docProps/custom.xml" Id="rId5" /><Relationship Type="http://schemas.microsoft.com/office/2020/02/relationships/classificationlabels" Target="/docMetadata/LabelInfo.xml" Id="rId4"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22"/>
  </p:notesMasterIdLst>
  <p:handoutMasterIdLst>
    <p:handoutMasterId r:id="rId23"/>
  </p:handoutMasterIdLst>
  <p:sldIdLst>
    <p:sldId id="256" r:id="rId2"/>
    <p:sldId id="257" r:id="rId3"/>
    <p:sldId id="258" r:id="rId4"/>
    <p:sldId id="259" r:id="rId5"/>
    <p:sldId id="260" r:id="rId6"/>
    <p:sldId id="261" r:id="rId7"/>
    <p:sldId id="262" r:id="rId8"/>
    <p:sldId id="263" r:id="rId9"/>
    <p:sldId id="264" r:id="rId10"/>
    <p:sldId id="265" r:id="rId11"/>
    <p:sldId id="266" r:id="rId12"/>
    <p:sldId id="277" r:id="rId13"/>
    <p:sldId id="267"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6CB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86432" autoAdjust="0"/>
  </p:normalViewPr>
  <p:slideViewPr>
    <p:cSldViewPr snapToGrid="0">
      <p:cViewPr>
        <p:scale>
          <a:sx n="100" d="100"/>
          <a:sy n="100" d="100"/>
        </p:scale>
        <p:origin x="-1157" y="-63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ppt/slides/slide71.xml" Id="rId8" /><Relationship Type="http://schemas.openxmlformats.org/officeDocument/2006/relationships/slide" Target="/ppt/slides/slide122.xml" Id="rId13" /><Relationship Type="http://schemas.openxmlformats.org/officeDocument/2006/relationships/slide" Target="/ppt/slides/slide173.xml" Id="rId18" /><Relationship Type="http://schemas.openxmlformats.org/officeDocument/2006/relationships/theme" Target="/ppt/theme/theme11.xml" Id="rId26" /><Relationship Type="http://schemas.openxmlformats.org/officeDocument/2006/relationships/slide" Target="/ppt/slides/slide24.xml" Id="rId3" /><Relationship Type="http://schemas.openxmlformats.org/officeDocument/2006/relationships/slide" Target="/ppt/slides/slide205.xml" Id="rId21" /><Relationship Type="http://schemas.openxmlformats.org/officeDocument/2006/relationships/slide" Target="/ppt/slides/slide66.xml" Id="rId7" /><Relationship Type="http://schemas.openxmlformats.org/officeDocument/2006/relationships/slide" Target="/ppt/slides/slide117.xml" Id="rId12" /><Relationship Type="http://schemas.openxmlformats.org/officeDocument/2006/relationships/slide" Target="/ppt/slides/slide168.xml" Id="rId17" /><Relationship Type="http://schemas.openxmlformats.org/officeDocument/2006/relationships/viewProps" Target="/ppt/viewProps.xml" Id="rId25" /><Relationship Type="http://schemas.openxmlformats.org/officeDocument/2006/relationships/slide" Target="/ppt/slides/slide19.xml" Id="rId2" /><Relationship Type="http://schemas.openxmlformats.org/officeDocument/2006/relationships/slide" Target="/ppt/slides/slide1510.xml" Id="rId16" /><Relationship Type="http://schemas.openxmlformats.org/officeDocument/2006/relationships/slide" Target="/ppt/slides/slide1911.xml" Id="rId20" /><Relationship Type="http://schemas.openxmlformats.org/officeDocument/2006/relationships/customXml" Target="/customXml/item2.xml" Id="rId29" /><Relationship Type="http://schemas.openxmlformats.org/officeDocument/2006/relationships/slideMaster" Target="/ppt/slideMasters/slideMaster11.xml" Id="rId1" /><Relationship Type="http://schemas.openxmlformats.org/officeDocument/2006/relationships/slide" Target="/ppt/slides/slide512.xml" Id="rId6" /><Relationship Type="http://schemas.openxmlformats.org/officeDocument/2006/relationships/slide" Target="/ppt/slides/slide1013.xml" Id="rId11" /><Relationship Type="http://schemas.openxmlformats.org/officeDocument/2006/relationships/presProps" Target="/ppt/presProps.xml" Id="rId24" /><Relationship Type="http://schemas.openxmlformats.org/officeDocument/2006/relationships/slide" Target="/ppt/slides/slide414.xml" Id="rId5" /><Relationship Type="http://schemas.openxmlformats.org/officeDocument/2006/relationships/slide" Target="/ppt/slides/slide1415.xml" Id="rId15" /><Relationship Type="http://schemas.openxmlformats.org/officeDocument/2006/relationships/handoutMaster" Target="/ppt/handoutMasters/handoutMaster11.xml" Id="rId23" /><Relationship Type="http://schemas.openxmlformats.org/officeDocument/2006/relationships/customXml" Target="/customXml/item12.xml" Id="rId28" /><Relationship Type="http://schemas.openxmlformats.org/officeDocument/2006/relationships/slide" Target="/ppt/slides/slide916.xml" Id="rId10" /><Relationship Type="http://schemas.openxmlformats.org/officeDocument/2006/relationships/slide" Target="/ppt/slides/slide1817.xml" Id="rId19" /><Relationship Type="http://schemas.openxmlformats.org/officeDocument/2006/relationships/slide" Target="/ppt/slides/slide318.xml" Id="rId4" /><Relationship Type="http://schemas.openxmlformats.org/officeDocument/2006/relationships/slide" Target="/ppt/slides/slide819.xml" Id="rId9" /><Relationship Type="http://schemas.openxmlformats.org/officeDocument/2006/relationships/slide" Target="/ppt/slides/slide1320.xml" Id="rId14" /><Relationship Type="http://schemas.openxmlformats.org/officeDocument/2006/relationships/notesMaster" Target="/ppt/notesMasters/notesMaster11.xml" Id="rId22" /><Relationship Type="http://schemas.openxmlformats.org/officeDocument/2006/relationships/tableStyles" Target="/ppt/tableStyles.xml" Id="rId27" /><Relationship Type="http://schemas.openxmlformats.org/officeDocument/2006/relationships/customXml" Target="/customXml/item33.xml" Id="rId30" /></Relationships>
</file>

<file path=ppt/handoutMasters/_rels/handoutMaster11.xml.rels>&#65279;<?xml version="1.0" encoding="utf-8"?><Relationships xmlns="http://schemas.openxmlformats.org/package/2006/relationships"><Relationship Type="http://schemas.openxmlformats.org/officeDocument/2006/relationships/theme" Target="/ppt/theme/theme33.xml" Id="rId1" /></Relationships>
</file>

<file path=ppt/handoutMasters/handoutMaster1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7047056-A4A4-49C6-B53A-A3B5AD2C9E0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D56B0B6-1521-4655-A849-832BDEEDBBA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A7818-9FD1-4A4A-BBB8-A8F7A885158A}" type="datetimeFigureOut">
              <a:rPr lang="en-US" smtClean="0"/>
              <a:t>6/11/2021</a:t>
            </a:fld>
            <a:endParaRPr lang="en-US" dirty="0"/>
          </a:p>
        </p:txBody>
      </p:sp>
      <p:sp>
        <p:nvSpPr>
          <p:cNvPr id="4" name="Footer Placeholder 3">
            <a:extLst>
              <a:ext uri="{FF2B5EF4-FFF2-40B4-BE49-F238E27FC236}">
                <a16:creationId xmlns:a16="http://schemas.microsoft.com/office/drawing/2014/main" id="{476D0097-1060-4E43-8794-A93E30064AC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29457E5-A2BA-4F1E-ACE4-06A1C8C83D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7B95B5C-AE81-486B-8299-C690ADF087B7}" type="slidenum">
              <a:rPr lang="en-US" smtClean="0"/>
              <a:t>‹#›</a:t>
            </a:fld>
            <a:endParaRPr lang="en-US" dirty="0"/>
          </a:p>
        </p:txBody>
      </p:sp>
    </p:spTree>
    <p:extLst>
      <p:ext uri="{BB962C8B-B14F-4D97-AF65-F5344CB8AC3E}">
        <p14:creationId xmlns:p14="http://schemas.microsoft.com/office/powerpoint/2010/main" val="1496322930"/>
      </p:ext>
    </p:extLst>
  </p:cSld>
  <p:clrMap bg1="lt1" tx1="dk1" bg2="lt2" tx2="dk2" accent1="accent1" accent2="accent2" accent3="accent3" accent4="accent4" accent5="accent5" accent6="accent6" hlink="hlink" folHlink="folHlink"/>
</p:handoutMaster>
</file>

<file path=ppt/notesMasters/_rels/notesMaster11.xml.rels>&#65279;<?xml version="1.0" encoding="utf-8"?><Relationships xmlns="http://schemas.openxmlformats.org/package/2006/relationships"><Relationship Type="http://schemas.openxmlformats.org/officeDocument/2006/relationships/theme" Target="/ppt/theme/theme22.xml" Id="rId1" /></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068347-4327-4298-850E-31E39F309FB1}" type="datetimeFigureOut">
              <a:rPr lang="en-US" smtClean="0"/>
              <a:t>6/11/2021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22D2F8-28A7-48E8-ADD3-E9583D47D83D}" type="slidenum">
              <a:rPr lang="en-US" smtClean="0"/>
              <a:t>‹#›</a:t>
            </a:fld>
            <a:endParaRPr lang="en-US" dirty="0"/>
          </a:p>
        </p:txBody>
      </p:sp>
    </p:spTree>
    <p:extLst>
      <p:ext uri="{BB962C8B-B14F-4D97-AF65-F5344CB8AC3E}">
        <p14:creationId xmlns:p14="http://schemas.microsoft.com/office/powerpoint/2010/main" val="1317918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2.xml.rels>&#65279;<?xml version="1.0" encoding="utf-8"?><Relationships xmlns="http://schemas.openxmlformats.org/package/2006/relationships"><Relationship Type="http://schemas.openxmlformats.org/officeDocument/2006/relationships/slide" Target="/ppt/slides/slide318.xml" Id="rId2" /><Relationship Type="http://schemas.openxmlformats.org/officeDocument/2006/relationships/notesMaster" Target="/ppt/notesMasters/notesMaster11.xml" Id="rId1" /></Relationships>
</file>

<file path=ppt/notesSlides/_rels/notesSlide21.xml.rels>&#65279;<?xml version="1.0" encoding="utf-8"?><Relationships xmlns="http://schemas.openxmlformats.org/package/2006/relationships"><Relationship Type="http://schemas.openxmlformats.org/officeDocument/2006/relationships/slide" Target="/ppt/slides/slide1013.xml" Id="rId2" /><Relationship Type="http://schemas.openxmlformats.org/officeDocument/2006/relationships/notesMaster" Target="/ppt/notesMasters/notesMaster11.xml" Id="rId1" /></Relationship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22D2F8-28A7-48E8-ADD3-E9583D47D83D}" type="slidenum">
              <a:rPr lang="en-US" smtClean="0"/>
              <a:t>3</a:t>
            </a:fld>
            <a:endParaRPr lang="en-US" dirty="0"/>
          </a:p>
        </p:txBody>
      </p:sp>
    </p:spTree>
    <p:extLst>
      <p:ext uri="{BB962C8B-B14F-4D97-AF65-F5344CB8AC3E}">
        <p14:creationId xmlns:p14="http://schemas.microsoft.com/office/powerpoint/2010/main" val="18495816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22D2F8-28A7-48E8-ADD3-E9583D47D83D}" type="slidenum">
              <a:rPr lang="en-US" smtClean="0"/>
              <a:t>10</a:t>
            </a:fld>
            <a:endParaRPr lang="en-US" dirty="0"/>
          </a:p>
        </p:txBody>
      </p:sp>
    </p:spTree>
    <p:extLst>
      <p:ext uri="{BB962C8B-B14F-4D97-AF65-F5344CB8AC3E}">
        <p14:creationId xmlns:p14="http://schemas.microsoft.com/office/powerpoint/2010/main" val="423243279"/>
      </p:ext>
    </p:extLst>
  </p:cSld>
  <p:clrMapOvr>
    <a:masterClrMapping/>
  </p:clrMapOvr>
</p:notes>
</file>

<file path=ppt/slideLayouts/_rels/slideLayout1017.xml.rels>&#65279;<?xml version="1.0" encoding="utf-8"?><Relationships xmlns="http://schemas.openxmlformats.org/package/2006/relationships"><Relationship Type="http://schemas.openxmlformats.org/officeDocument/2006/relationships/image" Target="/ppt/media/image1413.svg" Id="rId3" /><Relationship Type="http://schemas.openxmlformats.org/officeDocument/2006/relationships/image" Target="/ppt/media/image1313.png" Id="rId2" /><Relationship Type="http://schemas.openxmlformats.org/officeDocument/2006/relationships/slideMaster" Target="/ppt/slideMasters/slideMaster11.xml" Id="rId1" /></Relationships>
</file>

<file path=ppt/slideLayouts/_rels/slideLayout1114.xml.rels>&#65279;<?xml version="1.0" encoding="utf-8"?><Relationships xmlns="http://schemas.openxmlformats.org/package/2006/relationships"><Relationship Type="http://schemas.openxmlformats.org/officeDocument/2006/relationships/image" Target="/ppt/media/image1612.svg" Id="rId3" /><Relationship Type="http://schemas.openxmlformats.org/officeDocument/2006/relationships/image" Target="/ppt/media/image1512.png" Id="rId2" /><Relationship Type="http://schemas.openxmlformats.org/officeDocument/2006/relationships/slideMaster" Target="/ppt/slideMasters/slideMaster11.xml" Id="rId1" /></Relationships>
</file>

<file path=ppt/slideLayouts/_rels/slideLayout112.xml.rels>&#65279;<?xml version="1.0" encoding="utf-8"?><Relationships xmlns="http://schemas.openxmlformats.org/package/2006/relationships"><Relationship Type="http://schemas.openxmlformats.org/officeDocument/2006/relationships/image" Target="/ppt/media/image210.svg" Id="rId3" /><Relationship Type="http://schemas.openxmlformats.org/officeDocument/2006/relationships/image" Target="/ppt/media/image110.png" Id="rId2" /><Relationship Type="http://schemas.openxmlformats.org/officeDocument/2006/relationships/slideMaster" Target="/ppt/slideMasters/slideMaster11.xml" Id="rId1" /></Relationships>
</file>

<file path=ppt/slideLayouts/_rels/slideLayout127.xml.rels>&#65279;<?xml version="1.0" encoding="utf-8"?><Relationships xmlns="http://schemas.openxmlformats.org/package/2006/relationships"><Relationship Type="http://schemas.openxmlformats.org/officeDocument/2006/relationships/image" Target="/ppt/media/image187.svg" Id="rId3" /><Relationship Type="http://schemas.openxmlformats.org/officeDocument/2006/relationships/image" Target="/ppt/media/image177.png" Id="rId2" /><Relationship Type="http://schemas.openxmlformats.org/officeDocument/2006/relationships/slideMaster" Target="/ppt/slideMasters/slideMaster11.xml" Id="rId1" /></Relationships>
</file>

<file path=ppt/slideLayouts/_rels/slideLayout133.xml.rels>&#65279;<?xml version="1.0" encoding="utf-8"?><Relationships xmlns="http://schemas.openxmlformats.org/package/2006/relationships"><Relationship Type="http://schemas.openxmlformats.org/officeDocument/2006/relationships/image" Target="/ppt/media/image203.svg" Id="rId3" /><Relationship Type="http://schemas.openxmlformats.org/officeDocument/2006/relationships/image" Target="/ppt/media/image193.png" Id="rId2" /><Relationship Type="http://schemas.openxmlformats.org/officeDocument/2006/relationships/slideMaster" Target="/ppt/slideMasters/slideMaster11.xml" Id="rId1" /></Relationships>
</file>

<file path=ppt/slideLayouts/_rels/slideLayout1421.xml.rels>&#65279;<?xml version="1.0" encoding="utf-8"?><Relationships xmlns="http://schemas.openxmlformats.org/package/2006/relationships"><Relationship Type="http://schemas.openxmlformats.org/officeDocument/2006/relationships/image" Target="/ppt/media/image203.svg" Id="rId3" /><Relationship Type="http://schemas.openxmlformats.org/officeDocument/2006/relationships/image" Target="/ppt/media/image193.png" Id="rId2" /><Relationship Type="http://schemas.openxmlformats.org/officeDocument/2006/relationships/slideMaster" Target="/ppt/slideMasters/slideMaster11.xml" Id="rId1" /></Relationships>
</file>

<file path=ppt/slideLayouts/_rels/slideLayout1516.xml.rels>&#65279;<?xml version="1.0" encoding="utf-8"?><Relationships xmlns="http://schemas.openxmlformats.org/package/2006/relationships"><Relationship Type="http://schemas.openxmlformats.org/officeDocument/2006/relationships/image" Target="/ppt/media/image122.svg" Id="rId3" /><Relationship Type="http://schemas.openxmlformats.org/officeDocument/2006/relationships/image" Target="/ppt/media/image112.png" Id="rId2" /><Relationship Type="http://schemas.openxmlformats.org/officeDocument/2006/relationships/slideMaster" Target="/ppt/slideMasters/slideMaster11.xml" Id="rId1" /></Relationships>
</file>

<file path=ppt/slideLayouts/_rels/slideLayout1610.xml.rels>&#65279;<?xml version="1.0" encoding="utf-8"?><Relationships xmlns="http://schemas.openxmlformats.org/package/2006/relationships"><Relationship Type="http://schemas.openxmlformats.org/officeDocument/2006/relationships/image" Target="/ppt/media/image187.svg" Id="rId3" /><Relationship Type="http://schemas.openxmlformats.org/officeDocument/2006/relationships/image" Target="/ppt/media/image177.png" Id="rId2" /><Relationship Type="http://schemas.openxmlformats.org/officeDocument/2006/relationships/slideMaster" Target="/ppt/slideMasters/slideMaster11.xml" Id="rId1" /></Relationships>
</file>

<file path=ppt/slideLayouts/_rels/slideLayout178.xml.rels>&#65279;<?xml version="1.0" encoding="utf-8"?><Relationships xmlns="http://schemas.openxmlformats.org/package/2006/relationships"><Relationship Type="http://schemas.openxmlformats.org/officeDocument/2006/relationships/image" Target="/ppt/media/image224.svg" Id="rId3" /><Relationship Type="http://schemas.openxmlformats.org/officeDocument/2006/relationships/image" Target="/ppt/media/image214.png" Id="rId2" /><Relationship Type="http://schemas.openxmlformats.org/officeDocument/2006/relationships/slideMaster" Target="/ppt/slideMasters/slideMaster11.xml" Id="rId1" /></Relationships>
</file>

<file path=ppt/slideLayouts/_rels/slideLayout184.xml.rels>&#65279;<?xml version="1.0" encoding="utf-8"?><Relationships xmlns="http://schemas.openxmlformats.org/package/2006/relationships"><Relationship Type="http://schemas.openxmlformats.org/officeDocument/2006/relationships/image" Target="/ppt/media/image224.svg" Id="rId3" /><Relationship Type="http://schemas.openxmlformats.org/officeDocument/2006/relationships/image" Target="/ppt/media/image214.png" Id="rId2" /><Relationship Type="http://schemas.openxmlformats.org/officeDocument/2006/relationships/slideMaster" Target="/ppt/slideMasters/slideMaster11.xml" Id="rId1" /></Relationships>
</file>

<file path=ppt/slideLayouts/_rels/slideLayout1918.xml.rels>&#65279;<?xml version="1.0" encoding="utf-8"?><Relationships xmlns="http://schemas.openxmlformats.org/package/2006/relationships"><Relationship Type="http://schemas.openxmlformats.org/officeDocument/2006/relationships/image" Target="/ppt/media/image122.svg" Id="rId3" /><Relationship Type="http://schemas.openxmlformats.org/officeDocument/2006/relationships/image" Target="/ppt/media/image112.png" Id="rId2" /><Relationship Type="http://schemas.openxmlformats.org/officeDocument/2006/relationships/slideMaster" Target="/ppt/slideMasters/slideMaster11.xml" Id="rId1" /></Relationships>
</file>

<file path=ppt/slideLayouts/_rels/slideLayout2011.xml.rels>&#65279;<?xml version="1.0" encoding="utf-8"?><Relationships xmlns="http://schemas.openxmlformats.org/package/2006/relationships"><Relationship Type="http://schemas.openxmlformats.org/officeDocument/2006/relationships/image" Target="/ppt/media/image249.svg" Id="rId3" /><Relationship Type="http://schemas.openxmlformats.org/officeDocument/2006/relationships/image" Target="/ppt/media/image239.png" Id="rId2" /><Relationship Type="http://schemas.openxmlformats.org/officeDocument/2006/relationships/slideMaster" Target="/ppt/slideMasters/slideMaster11.xml" Id="rId1" /></Relationships>
</file>

<file path=ppt/slideLayouts/_rels/slideLayout216.xml.rels>&#65279;<?xml version="1.0" encoding="utf-8"?><Relationships xmlns="http://schemas.openxmlformats.org/package/2006/relationships"><Relationship Type="http://schemas.openxmlformats.org/officeDocument/2006/relationships/image" Target="/ppt/media/image266.svg" Id="rId3" /><Relationship Type="http://schemas.openxmlformats.org/officeDocument/2006/relationships/image" Target="/ppt/media/image256.png" Id="rId2" /><Relationship Type="http://schemas.openxmlformats.org/officeDocument/2006/relationships/slideMaster" Target="/ppt/slideMasters/slideMaster11.xml" Id="rId1" /></Relationships>
</file>

<file path=ppt/slideLayouts/_rels/slideLayout29.xml.rels>&#65279;<?xml version="1.0" encoding="utf-8"?><Relationships xmlns="http://schemas.openxmlformats.org/package/2006/relationships"><Relationship Type="http://schemas.openxmlformats.org/officeDocument/2006/relationships/image" Target="/ppt/media/image48.svg" Id="rId3" /><Relationship Type="http://schemas.openxmlformats.org/officeDocument/2006/relationships/image" Target="/ppt/media/image38.png" Id="rId2" /><Relationship Type="http://schemas.openxmlformats.org/officeDocument/2006/relationships/slideMaster" Target="/ppt/slideMasters/slideMaster11.xml" Id="rId1" /></Relationships>
</file>

<file path=ppt/slideLayouts/_rels/slideLayout35.xml.rels>&#65279;<?xml version="1.0" encoding="utf-8"?><Relationships xmlns="http://schemas.openxmlformats.org/package/2006/relationships"><Relationship Type="http://schemas.openxmlformats.org/officeDocument/2006/relationships/image" Target="/ppt/media/image65.svg" Id="rId3" /><Relationship Type="http://schemas.openxmlformats.org/officeDocument/2006/relationships/image" Target="/ppt/media/image55.png" Id="rId2" /><Relationship Type="http://schemas.openxmlformats.org/officeDocument/2006/relationships/slideMaster" Target="/ppt/slideMasters/slideMaster11.xml" Id="rId1" /></Relationships>
</file>

<file path=ppt/slideLayouts/_rels/slideLayout419.xml.rels>&#65279;<?xml version="1.0" encoding="utf-8"?><Relationships xmlns="http://schemas.openxmlformats.org/package/2006/relationships"><Relationship Type="http://schemas.openxmlformats.org/officeDocument/2006/relationships/image" Target="/ppt/media/image811.svg" Id="rId3" /><Relationship Type="http://schemas.openxmlformats.org/officeDocument/2006/relationships/image" Target="/ppt/media/image711.png" Id="rId2" /><Relationship Type="http://schemas.openxmlformats.org/officeDocument/2006/relationships/slideMaster" Target="/ppt/slideMasters/slideMaster11.xml" Id="rId1" /></Relationships>
</file>

<file path=ppt/slideLayouts/_rels/slideLayout515.xml.rels>&#65279;<?xml version="1.0" encoding="utf-8"?><Relationships xmlns="http://schemas.openxmlformats.org/package/2006/relationships"><Relationship Type="http://schemas.openxmlformats.org/officeDocument/2006/relationships/image" Target="/ppt/media/image65.svg" Id="rId3" /><Relationship Type="http://schemas.openxmlformats.org/officeDocument/2006/relationships/image" Target="/ppt/media/image55.png" Id="rId2" /><Relationship Type="http://schemas.openxmlformats.org/officeDocument/2006/relationships/slideMaster" Target="/ppt/slideMasters/slideMaster11.xml" Id="rId1" /></Relationships>
</file>

<file path=ppt/slideLayouts/_rels/slideLayout613.xml.rels>&#65279;<?xml version="1.0" encoding="utf-8"?><Relationships xmlns="http://schemas.openxmlformats.org/package/2006/relationships"><Relationship Type="http://schemas.openxmlformats.org/officeDocument/2006/relationships/image" Target="/ppt/media/image811.svg" Id="rId3" /><Relationship Type="http://schemas.openxmlformats.org/officeDocument/2006/relationships/image" Target="/ppt/media/image711.png" Id="rId2" /><Relationship Type="http://schemas.openxmlformats.org/officeDocument/2006/relationships/slideMaster" Target="/ppt/slideMasters/slideMaster11.xml" Id="rId1" /></Relationships>
</file>

<file path=ppt/slideLayouts/_rels/slideLayout71.xml.rels>&#65279;<?xml version="1.0" encoding="utf-8"?><Relationships xmlns="http://schemas.openxmlformats.org/package/2006/relationships"><Relationship Type="http://schemas.openxmlformats.org/officeDocument/2006/relationships/image" Target="/ppt/media/image10.svg" Id="rId3" /><Relationship Type="http://schemas.openxmlformats.org/officeDocument/2006/relationships/image" Target="/ppt/media/image9.png" Id="rId2" /><Relationship Type="http://schemas.openxmlformats.org/officeDocument/2006/relationships/slideMaster" Target="/ppt/slideMasters/slideMaster11.xml" Id="rId1" /></Relationships>
</file>

<file path=ppt/slideLayouts/_rels/slideLayout82.xml.rels>&#65279;<?xml version="1.0" encoding="utf-8"?><Relationships xmlns="http://schemas.openxmlformats.org/package/2006/relationships"><Relationship Type="http://schemas.openxmlformats.org/officeDocument/2006/relationships/image" Target="/ppt/media/image122.svg" Id="rId3" /><Relationship Type="http://schemas.openxmlformats.org/officeDocument/2006/relationships/image" Target="/ppt/media/image112.png" Id="rId2" /><Relationship Type="http://schemas.openxmlformats.org/officeDocument/2006/relationships/slideMaster" Target="/ppt/slideMasters/slideMaster11.xml" Id="rId1" /></Relationships>
</file>

<file path=ppt/slideLayouts/_rels/slideLayout920.xml.rels>&#65279;<?xml version="1.0" encoding="utf-8"?><Relationships xmlns="http://schemas.openxmlformats.org/package/2006/relationships"><Relationship Type="http://schemas.openxmlformats.org/officeDocument/2006/relationships/image" Target="/ppt/media/image1413.svg" Id="rId3" /><Relationship Type="http://schemas.openxmlformats.org/officeDocument/2006/relationships/image" Target="/ppt/media/image1313.png" Id="rId2" /><Relationship Type="http://schemas.openxmlformats.org/officeDocument/2006/relationships/slideMaster" Target="/ppt/slideMasters/slideMaster11.xml" Id="rId1" /></Relationships>
</file>

<file path=ppt/slideLayouts/slideLayout1017.xml><?xml version="1.0" encoding="utf-8"?>
<p:sldLayout xmlns:a="http://schemas.openxmlformats.org/drawingml/2006/main" xmlns:r="http://schemas.openxmlformats.org/officeDocument/2006/relationships" xmlns:p="http://schemas.openxmlformats.org/presentationml/2006/main" preserve="1" userDrawn="1">
  <p:cSld name="Market Opportunity Comparison">
    <p:spTree>
      <p:nvGrpSpPr>
        <p:cNvPr id="1" name=""/>
        <p:cNvGrpSpPr/>
        <p:nvPr/>
      </p:nvGrpSpPr>
      <p:grpSpPr>
        <a:xfrm>
          <a:off x="0" y="0"/>
          <a:ext cx="0" cy="0"/>
          <a:chOff x="0" y="0"/>
          <a:chExt cx="0" cy="0"/>
        </a:xfrm>
      </p:grpSpPr>
      <p:pic>
        <p:nvPicPr>
          <p:cNvPr id="37" name="Graphic 36">
            <a:extLst>
              <a:ext uri="{FF2B5EF4-FFF2-40B4-BE49-F238E27FC236}">
                <a16:creationId xmlns:a16="http://schemas.microsoft.com/office/drawing/2014/main" id="{133E6176-F4F6-41F9-8F2A-BA6586E1658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48AC667-531B-4E40-98C6-B36847DE0684}"/>
              </a:ext>
            </a:extLst>
          </p:cNvPr>
          <p:cNvSpPr>
            <a:spLocks noGrp="1"/>
          </p:cNvSpPr>
          <p:nvPr>
            <p:ph type="title" hasCustomPrompt="1"/>
          </p:nvPr>
        </p:nvSpPr>
        <p:spPr>
          <a:xfrm>
            <a:off x="5029799" y="1377876"/>
            <a:ext cx="5097428" cy="918377"/>
          </a:xfrm>
          <a:prstGeom prst="rect">
            <a:avLst/>
          </a:prstGeom>
        </p:spPr>
        <p:txBody>
          <a:bodyPr/>
          <a:lstStyle>
            <a:lvl1pPr algn="ctr">
              <a:defRPr sz="2800" cap="all" spc="400" baseline="0">
                <a:solidFill>
                  <a:schemeClr val="bg1"/>
                </a:solidFill>
              </a:defRPr>
            </a:lvl1pPr>
          </a:lstStyle>
          <a:p>
            <a:r>
              <a:rPr lang="en-US" dirty="0"/>
              <a:t>Click to add title</a:t>
            </a:r>
          </a:p>
        </p:txBody>
      </p:sp>
      <p:sp>
        <p:nvSpPr>
          <p:cNvPr id="25" name="Text Placeholder 10">
            <a:extLst>
              <a:ext uri="{FF2B5EF4-FFF2-40B4-BE49-F238E27FC236}">
                <a16:creationId xmlns:a16="http://schemas.microsoft.com/office/drawing/2014/main" id="{42930722-7AFE-41FC-8830-E2075CE783EA}"/>
              </a:ext>
            </a:extLst>
          </p:cNvPr>
          <p:cNvSpPr>
            <a:spLocks noGrp="1"/>
          </p:cNvSpPr>
          <p:nvPr>
            <p:ph type="body" sz="quarter" idx="14" hasCustomPrompt="1"/>
          </p:nvPr>
        </p:nvSpPr>
        <p:spPr>
          <a:xfrm>
            <a:off x="2535012" y="2724048"/>
            <a:ext cx="1786461" cy="1072345"/>
          </a:xfrm>
          <a:prstGeom prst="rect">
            <a:avLst/>
          </a:prstGeom>
        </p:spPr>
        <p:txBody>
          <a:bodyPr anchor="ctr"/>
          <a:lstStyle>
            <a:lvl1pPr marL="0" indent="0" algn="l">
              <a:buNone/>
              <a:defRPr sz="5400" cap="all" spc="400" baseline="0">
                <a:solidFill>
                  <a:schemeClr val="accent6"/>
                </a:solidFill>
                <a:latin typeface="+mj-lt"/>
              </a:defRPr>
            </a:lvl1pPr>
          </a:lstStyle>
          <a:p>
            <a:pPr lvl="0"/>
            <a:r>
              <a:rPr lang="en-US" dirty="0"/>
              <a:t>text</a:t>
            </a:r>
          </a:p>
        </p:txBody>
      </p:sp>
      <p:sp>
        <p:nvSpPr>
          <p:cNvPr id="26" name="Text Placeholder 14">
            <a:extLst>
              <a:ext uri="{FF2B5EF4-FFF2-40B4-BE49-F238E27FC236}">
                <a16:creationId xmlns:a16="http://schemas.microsoft.com/office/drawing/2014/main" id="{4FD0E59A-1834-4F86-8ED3-1EBC643224D7}"/>
              </a:ext>
            </a:extLst>
          </p:cNvPr>
          <p:cNvSpPr>
            <a:spLocks noGrp="1"/>
          </p:cNvSpPr>
          <p:nvPr>
            <p:ph type="body" sz="quarter" idx="19" hasCustomPrompt="1"/>
          </p:nvPr>
        </p:nvSpPr>
        <p:spPr>
          <a:xfrm>
            <a:off x="4267209" y="2930881"/>
            <a:ext cx="3639904" cy="387746"/>
          </a:xfrm>
          <a:prstGeom prst="rect">
            <a:avLst/>
          </a:prstGeom>
        </p:spPr>
        <p:txBody>
          <a:bodyPr/>
          <a:lstStyle>
            <a:lvl1pPr marL="0" indent="0" algn="l">
              <a:buNone/>
              <a:defRPr sz="1800" cap="none" spc="200" baseline="0">
                <a:solidFill>
                  <a:schemeClr val="bg1"/>
                </a:solidFill>
                <a:latin typeface="+mn-lt"/>
              </a:defRPr>
            </a:lvl1pPr>
          </a:lstStyle>
          <a:p>
            <a:pPr lvl="0"/>
            <a:r>
              <a:rPr lang="en-US" dirty="0"/>
              <a:t>Add subtitle</a:t>
            </a:r>
          </a:p>
        </p:txBody>
      </p:sp>
      <p:sp>
        <p:nvSpPr>
          <p:cNvPr id="27" name="Text Placeholder 14">
            <a:extLst>
              <a:ext uri="{FF2B5EF4-FFF2-40B4-BE49-F238E27FC236}">
                <a16:creationId xmlns:a16="http://schemas.microsoft.com/office/drawing/2014/main" id="{7084F479-66F8-4110-96A2-F3A27ED1C202}"/>
              </a:ext>
            </a:extLst>
          </p:cNvPr>
          <p:cNvSpPr>
            <a:spLocks noGrp="1"/>
          </p:cNvSpPr>
          <p:nvPr>
            <p:ph type="body" sz="quarter" idx="20" hasCustomPrompt="1"/>
          </p:nvPr>
        </p:nvSpPr>
        <p:spPr>
          <a:xfrm>
            <a:off x="4267209" y="3282057"/>
            <a:ext cx="3639904" cy="481781"/>
          </a:xfrm>
          <a:prstGeom prst="rect">
            <a:avLst/>
          </a:prstGeom>
        </p:spPr>
        <p:txBody>
          <a:bodyPr/>
          <a:lstStyle>
            <a:lvl1pPr marL="0" indent="0" algn="l">
              <a:buNone/>
              <a:defRPr sz="1400" cap="none" spc="200" baseline="0">
                <a:solidFill>
                  <a:schemeClr val="bg1"/>
                </a:solidFill>
                <a:latin typeface="+mn-lt"/>
              </a:defRPr>
            </a:lvl1pPr>
          </a:lstStyle>
          <a:p>
            <a:pPr lvl="0"/>
            <a:r>
              <a:rPr lang="en-US" dirty="0"/>
              <a:t>Add subtitle</a:t>
            </a:r>
          </a:p>
        </p:txBody>
      </p:sp>
      <p:sp>
        <p:nvSpPr>
          <p:cNvPr id="28" name="Text Placeholder 10">
            <a:extLst>
              <a:ext uri="{FF2B5EF4-FFF2-40B4-BE49-F238E27FC236}">
                <a16:creationId xmlns:a16="http://schemas.microsoft.com/office/drawing/2014/main" id="{DD083869-3E3D-40A3-AE1C-3384E7096AED}"/>
              </a:ext>
            </a:extLst>
          </p:cNvPr>
          <p:cNvSpPr>
            <a:spLocks noGrp="1"/>
          </p:cNvSpPr>
          <p:nvPr>
            <p:ph type="body" sz="quarter" idx="21" hasCustomPrompt="1"/>
          </p:nvPr>
        </p:nvSpPr>
        <p:spPr>
          <a:xfrm>
            <a:off x="2535012" y="3882118"/>
            <a:ext cx="1786461" cy="1072345"/>
          </a:xfrm>
          <a:prstGeom prst="rect">
            <a:avLst/>
          </a:prstGeom>
        </p:spPr>
        <p:txBody>
          <a:bodyPr anchor="ctr"/>
          <a:lstStyle>
            <a:lvl1pPr marL="0" indent="0" algn="l">
              <a:buNone/>
              <a:defRPr sz="5400" cap="all" spc="400" baseline="0">
                <a:solidFill>
                  <a:schemeClr val="accent6"/>
                </a:solidFill>
                <a:latin typeface="+mj-lt"/>
              </a:defRPr>
            </a:lvl1pPr>
          </a:lstStyle>
          <a:p>
            <a:pPr lvl="0"/>
            <a:r>
              <a:rPr lang="en-US" dirty="0"/>
              <a:t>text</a:t>
            </a:r>
          </a:p>
        </p:txBody>
      </p:sp>
      <p:sp>
        <p:nvSpPr>
          <p:cNvPr id="29" name="Text Placeholder 14">
            <a:extLst>
              <a:ext uri="{FF2B5EF4-FFF2-40B4-BE49-F238E27FC236}">
                <a16:creationId xmlns:a16="http://schemas.microsoft.com/office/drawing/2014/main" id="{ECD259C4-54A9-4BCA-A693-5A8F91D824AD}"/>
              </a:ext>
            </a:extLst>
          </p:cNvPr>
          <p:cNvSpPr>
            <a:spLocks noGrp="1"/>
          </p:cNvSpPr>
          <p:nvPr>
            <p:ph type="body" sz="quarter" idx="22" hasCustomPrompt="1"/>
          </p:nvPr>
        </p:nvSpPr>
        <p:spPr>
          <a:xfrm>
            <a:off x="4267209" y="4097257"/>
            <a:ext cx="3639905" cy="387746"/>
          </a:xfrm>
          <a:prstGeom prst="rect">
            <a:avLst/>
          </a:prstGeom>
        </p:spPr>
        <p:txBody>
          <a:bodyPr/>
          <a:lstStyle>
            <a:lvl1pPr marL="0" indent="0" algn="l">
              <a:buNone/>
              <a:defRPr sz="1800" cap="none" spc="200" baseline="0">
                <a:solidFill>
                  <a:schemeClr val="bg1"/>
                </a:solidFill>
                <a:latin typeface="+mn-lt"/>
              </a:defRPr>
            </a:lvl1pPr>
          </a:lstStyle>
          <a:p>
            <a:pPr lvl="0"/>
            <a:r>
              <a:rPr lang="en-US" dirty="0"/>
              <a:t>Add subtitle</a:t>
            </a:r>
          </a:p>
        </p:txBody>
      </p:sp>
      <p:sp>
        <p:nvSpPr>
          <p:cNvPr id="30" name="Text Placeholder 14">
            <a:extLst>
              <a:ext uri="{FF2B5EF4-FFF2-40B4-BE49-F238E27FC236}">
                <a16:creationId xmlns:a16="http://schemas.microsoft.com/office/drawing/2014/main" id="{3099E6DD-0A81-4AD6-97AD-DB777418E5D6}"/>
              </a:ext>
            </a:extLst>
          </p:cNvPr>
          <p:cNvSpPr>
            <a:spLocks noGrp="1"/>
          </p:cNvSpPr>
          <p:nvPr>
            <p:ph type="body" sz="quarter" idx="23" hasCustomPrompt="1"/>
          </p:nvPr>
        </p:nvSpPr>
        <p:spPr>
          <a:xfrm>
            <a:off x="4267209" y="4448433"/>
            <a:ext cx="3639905" cy="481781"/>
          </a:xfrm>
          <a:prstGeom prst="rect">
            <a:avLst/>
          </a:prstGeom>
        </p:spPr>
        <p:txBody>
          <a:bodyPr/>
          <a:lstStyle>
            <a:lvl1pPr marL="0" indent="0" algn="l">
              <a:buNone/>
              <a:defRPr sz="1400" cap="none" spc="200" baseline="0">
                <a:solidFill>
                  <a:schemeClr val="bg1"/>
                </a:solidFill>
                <a:latin typeface="+mn-lt"/>
              </a:defRPr>
            </a:lvl1pPr>
          </a:lstStyle>
          <a:p>
            <a:pPr lvl="0"/>
            <a:r>
              <a:rPr lang="en-US" dirty="0"/>
              <a:t>Add subtitle</a:t>
            </a:r>
          </a:p>
        </p:txBody>
      </p:sp>
      <p:sp>
        <p:nvSpPr>
          <p:cNvPr id="31" name="Text Placeholder 10">
            <a:extLst>
              <a:ext uri="{FF2B5EF4-FFF2-40B4-BE49-F238E27FC236}">
                <a16:creationId xmlns:a16="http://schemas.microsoft.com/office/drawing/2014/main" id="{01E19938-3E97-4D01-9075-1BB1AF8DDF0B}"/>
              </a:ext>
            </a:extLst>
          </p:cNvPr>
          <p:cNvSpPr>
            <a:spLocks noGrp="1"/>
          </p:cNvSpPr>
          <p:nvPr>
            <p:ph type="body" sz="quarter" idx="24" hasCustomPrompt="1"/>
          </p:nvPr>
        </p:nvSpPr>
        <p:spPr>
          <a:xfrm>
            <a:off x="2535012" y="5046627"/>
            <a:ext cx="1786461" cy="1072345"/>
          </a:xfrm>
          <a:prstGeom prst="rect">
            <a:avLst/>
          </a:prstGeom>
        </p:spPr>
        <p:txBody>
          <a:bodyPr anchor="ctr"/>
          <a:lstStyle>
            <a:lvl1pPr marL="0" indent="0" algn="l">
              <a:buNone/>
              <a:defRPr sz="5400" cap="all" spc="400" baseline="0">
                <a:solidFill>
                  <a:schemeClr val="accent6"/>
                </a:solidFill>
                <a:latin typeface="+mj-lt"/>
              </a:defRPr>
            </a:lvl1pPr>
          </a:lstStyle>
          <a:p>
            <a:pPr lvl="0"/>
            <a:r>
              <a:rPr lang="en-US" dirty="0"/>
              <a:t>text</a:t>
            </a:r>
          </a:p>
        </p:txBody>
      </p:sp>
      <p:sp>
        <p:nvSpPr>
          <p:cNvPr id="32" name="Text Placeholder 14">
            <a:extLst>
              <a:ext uri="{FF2B5EF4-FFF2-40B4-BE49-F238E27FC236}">
                <a16:creationId xmlns:a16="http://schemas.microsoft.com/office/drawing/2014/main" id="{FA19E736-C7E5-448A-AC90-0EB1D902C0D9}"/>
              </a:ext>
            </a:extLst>
          </p:cNvPr>
          <p:cNvSpPr>
            <a:spLocks noGrp="1"/>
          </p:cNvSpPr>
          <p:nvPr>
            <p:ph type="body" sz="quarter" idx="25" hasCustomPrompt="1"/>
          </p:nvPr>
        </p:nvSpPr>
        <p:spPr>
          <a:xfrm>
            <a:off x="4258730" y="5267189"/>
            <a:ext cx="3639905" cy="387746"/>
          </a:xfrm>
          <a:prstGeom prst="rect">
            <a:avLst/>
          </a:prstGeom>
        </p:spPr>
        <p:txBody>
          <a:bodyPr/>
          <a:lstStyle>
            <a:lvl1pPr marL="0" indent="0" algn="l">
              <a:buNone/>
              <a:defRPr sz="1800" cap="none" spc="200" baseline="0">
                <a:solidFill>
                  <a:schemeClr val="bg1"/>
                </a:solidFill>
                <a:latin typeface="+mn-lt"/>
              </a:defRPr>
            </a:lvl1pPr>
          </a:lstStyle>
          <a:p>
            <a:pPr lvl="0"/>
            <a:r>
              <a:rPr lang="en-US" dirty="0"/>
              <a:t>Add subtitle</a:t>
            </a:r>
          </a:p>
        </p:txBody>
      </p:sp>
      <p:sp>
        <p:nvSpPr>
          <p:cNvPr id="33" name="Text Placeholder 14">
            <a:extLst>
              <a:ext uri="{FF2B5EF4-FFF2-40B4-BE49-F238E27FC236}">
                <a16:creationId xmlns:a16="http://schemas.microsoft.com/office/drawing/2014/main" id="{4C139082-0147-4871-8F86-8D4DFC57E881}"/>
              </a:ext>
            </a:extLst>
          </p:cNvPr>
          <p:cNvSpPr>
            <a:spLocks noGrp="1"/>
          </p:cNvSpPr>
          <p:nvPr>
            <p:ph type="body" sz="quarter" idx="26" hasCustomPrompt="1"/>
          </p:nvPr>
        </p:nvSpPr>
        <p:spPr>
          <a:xfrm>
            <a:off x="4258730" y="5618365"/>
            <a:ext cx="3639905" cy="481781"/>
          </a:xfrm>
          <a:prstGeom prst="rect">
            <a:avLst/>
          </a:prstGeom>
        </p:spPr>
        <p:txBody>
          <a:bodyPr/>
          <a:lstStyle>
            <a:lvl1pPr marL="0" indent="0" algn="l">
              <a:buNone/>
              <a:defRPr sz="1400" cap="none" spc="200" baseline="0">
                <a:solidFill>
                  <a:schemeClr val="bg1"/>
                </a:solidFill>
                <a:latin typeface="+mn-lt"/>
              </a:defRPr>
            </a:lvl1pPr>
          </a:lstStyle>
          <a:p>
            <a:pPr lvl="0"/>
            <a:r>
              <a:rPr lang="en-US" dirty="0"/>
              <a:t>Add subtitle</a:t>
            </a:r>
          </a:p>
        </p:txBody>
      </p:sp>
      <p:sp>
        <p:nvSpPr>
          <p:cNvPr id="21" name="Footer Placeholder 15">
            <a:extLst>
              <a:ext uri="{FF2B5EF4-FFF2-40B4-BE49-F238E27FC236}">
                <a16:creationId xmlns:a16="http://schemas.microsoft.com/office/drawing/2014/main" id="{97BCF052-161B-4AD4-AE2D-DED3FA964C2D}"/>
              </a:ext>
            </a:extLst>
          </p:cNvPr>
          <p:cNvSpPr>
            <a:spLocks noGrp="1"/>
          </p:cNvSpPr>
          <p:nvPr>
            <p:ph type="ftr" sz="quarter" idx="3"/>
          </p:nvPr>
        </p:nvSpPr>
        <p:spPr>
          <a:xfrm rot="5400000">
            <a:off x="10541127" y="1408176"/>
            <a:ext cx="2770499" cy="365125"/>
          </a:xfrm>
          <a:prstGeom prst="rect">
            <a:avLst/>
          </a:prstGeom>
        </p:spPr>
        <p:txBody>
          <a:bodyPr anchor="ctr"/>
          <a:lstStyle>
            <a:lvl1pPr algn="r">
              <a:defRPr sz="900" cap="all" spc="400" baseline="0">
                <a:solidFill>
                  <a:schemeClr val="bg1"/>
                </a:solidFill>
                <a:effectLst>
                  <a:outerShdw blurRad="38100" dist="38100" dir="2700000" algn="tl">
                    <a:srgbClr val="000000">
                      <a:alpha val="43137"/>
                    </a:srgbClr>
                  </a:outerShdw>
                </a:effectLst>
                <a:latin typeface="+mj-lt"/>
              </a:defRPr>
            </a:lvl1pPr>
          </a:lstStyle>
          <a:p>
            <a:r>
              <a:rPr lang="en-US" dirty="0"/>
              <a:t>PRESENTATION TITLE</a:t>
            </a:r>
          </a:p>
        </p:txBody>
      </p:sp>
      <p:sp>
        <p:nvSpPr>
          <p:cNvPr id="22" name="Slide Number Placeholder 16">
            <a:extLst>
              <a:ext uri="{FF2B5EF4-FFF2-40B4-BE49-F238E27FC236}">
                <a16:creationId xmlns:a16="http://schemas.microsoft.com/office/drawing/2014/main" id="{E388F47C-0B7F-4C1B-B356-52A1CB56DD0D}"/>
              </a:ext>
            </a:extLst>
          </p:cNvPr>
          <p:cNvSpPr>
            <a:spLocks noGrp="1"/>
          </p:cNvSpPr>
          <p:nvPr>
            <p:ph type="sldNum" sz="quarter" idx="4"/>
          </p:nvPr>
        </p:nvSpPr>
        <p:spPr>
          <a:xfrm>
            <a:off x="11519019" y="3164804"/>
            <a:ext cx="545911" cy="580029"/>
          </a:xfrm>
          <a:prstGeom prst="rect">
            <a:avLst/>
          </a:prstGeom>
        </p:spPr>
        <p:txBody>
          <a:bodyPr anchor="ctr"/>
          <a:lstStyle>
            <a:lvl1pPr algn="r">
              <a:defRPr sz="1600">
                <a:solidFill>
                  <a:schemeClr val="accent6"/>
                </a:solidFill>
                <a:effectLst>
                  <a:outerShdw blurRad="38100" dist="38100" dir="2700000" algn="tl">
                    <a:srgbClr val="000000">
                      <a:alpha val="43137"/>
                    </a:srgbClr>
                  </a:outerShdw>
                </a:effectLst>
                <a:latin typeface="+mn-lt"/>
              </a:defRPr>
            </a:lvl1pPr>
          </a:lstStyle>
          <a:p>
            <a:pPr>
              <a:defRPr/>
            </a:pPr>
            <a:fld id="{8D1FC6F8-0BCD-47E9-9C64-690771D9C143}" type="slidenum">
              <a:rPr lang="en-US" smtClean="0"/>
              <a:pPr>
                <a:defRPr/>
              </a:pPr>
              <a:t>‹#›</a:t>
            </a:fld>
            <a:endParaRPr lang="en-US" dirty="0"/>
          </a:p>
        </p:txBody>
      </p:sp>
      <p:sp>
        <p:nvSpPr>
          <p:cNvPr id="23" name="Date Placeholder 14">
            <a:extLst>
              <a:ext uri="{FF2B5EF4-FFF2-40B4-BE49-F238E27FC236}">
                <a16:creationId xmlns:a16="http://schemas.microsoft.com/office/drawing/2014/main" id="{4654010E-C1FB-4195-AD8B-03A8DAE012A0}"/>
              </a:ext>
            </a:extLst>
          </p:cNvPr>
          <p:cNvSpPr>
            <a:spLocks noGrp="1"/>
          </p:cNvSpPr>
          <p:nvPr>
            <p:ph type="dt" sz="half" idx="2"/>
          </p:nvPr>
        </p:nvSpPr>
        <p:spPr>
          <a:xfrm rot="5400000">
            <a:off x="10595991" y="5074920"/>
            <a:ext cx="2647667" cy="365125"/>
          </a:xfrm>
          <a:prstGeom prst="rect">
            <a:avLst/>
          </a:prstGeom>
        </p:spPr>
        <p:txBody>
          <a:bodyPr anchor="ctr"/>
          <a:lstStyle>
            <a:lvl1pPr>
              <a:defRPr sz="900" spc="400" baseline="0">
                <a:solidFill>
                  <a:schemeClr val="bg1"/>
                </a:solidFill>
                <a:effectLst>
                  <a:outerShdw blurRad="38100" dist="38100" dir="2700000" algn="tl">
                    <a:srgbClr val="000000">
                      <a:alpha val="43137"/>
                    </a:srgbClr>
                  </a:outerShdw>
                </a:effectLst>
                <a:latin typeface="+mj-lt"/>
              </a:defRPr>
            </a:lvl1pPr>
          </a:lstStyle>
          <a:p>
            <a:pPr>
              <a:defRPr/>
            </a:pPr>
            <a:r>
              <a:rPr lang="en-US" cap="all"/>
              <a:t>May 21, 20xx</a:t>
            </a:r>
            <a:endParaRPr lang="en-US" cap="all" dirty="0"/>
          </a:p>
        </p:txBody>
      </p:sp>
    </p:spTree>
    <p:extLst>
      <p:ext uri="{BB962C8B-B14F-4D97-AF65-F5344CB8AC3E}">
        <p14:creationId xmlns:p14="http://schemas.microsoft.com/office/powerpoint/2010/main" val="2608075937"/>
      </p:ext>
    </p:extLst>
  </p:cSld>
  <p:clrMapOvr>
    <a:masterClrMapping/>
  </p:clrMapOvr>
</p:sldLayout>
</file>

<file path=ppt/slideLayouts/slideLayout1114.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pic>
        <p:nvPicPr>
          <p:cNvPr id="31" name="Graphic 30">
            <a:extLst>
              <a:ext uri="{FF2B5EF4-FFF2-40B4-BE49-F238E27FC236}">
                <a16:creationId xmlns:a16="http://schemas.microsoft.com/office/drawing/2014/main" id="{84044BB2-E43C-47D4-AA71-04F22AA35EA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C0F929B-B0E5-4A66-B6D7-462C68EF7A7F}"/>
              </a:ext>
            </a:extLst>
          </p:cNvPr>
          <p:cNvSpPr>
            <a:spLocks noGrp="1"/>
          </p:cNvSpPr>
          <p:nvPr>
            <p:ph type="title" hasCustomPrompt="1"/>
          </p:nvPr>
        </p:nvSpPr>
        <p:spPr>
          <a:xfrm>
            <a:off x="2434082" y="2232234"/>
            <a:ext cx="7323836" cy="743753"/>
          </a:xfrm>
          <a:prstGeom prst="rect">
            <a:avLst/>
          </a:prstGeom>
        </p:spPr>
        <p:txBody>
          <a:bodyPr/>
          <a:lstStyle>
            <a:lvl1pPr algn="ctr">
              <a:defRPr sz="2800" cap="all" spc="400" baseline="0">
                <a:solidFill>
                  <a:schemeClr val="bg1"/>
                </a:solidFill>
              </a:defRPr>
            </a:lvl1pPr>
          </a:lstStyle>
          <a:p>
            <a:r>
              <a:rPr lang="en-US" dirty="0"/>
              <a:t>Click to add title</a:t>
            </a:r>
          </a:p>
        </p:txBody>
      </p:sp>
      <p:sp>
        <p:nvSpPr>
          <p:cNvPr id="24" name="Text Placeholder 14">
            <a:extLst>
              <a:ext uri="{FF2B5EF4-FFF2-40B4-BE49-F238E27FC236}">
                <a16:creationId xmlns:a16="http://schemas.microsoft.com/office/drawing/2014/main" id="{04A0468C-03A1-433C-BEB5-89CD0787ABA4}"/>
              </a:ext>
            </a:extLst>
          </p:cNvPr>
          <p:cNvSpPr>
            <a:spLocks noGrp="1"/>
          </p:cNvSpPr>
          <p:nvPr>
            <p:ph type="body" sz="quarter" idx="19" hasCustomPrompt="1"/>
          </p:nvPr>
        </p:nvSpPr>
        <p:spPr>
          <a:xfrm>
            <a:off x="1469369" y="3317783"/>
            <a:ext cx="4172533" cy="274650"/>
          </a:xfrm>
          <a:prstGeom prst="rect">
            <a:avLst/>
          </a:prstGeom>
        </p:spPr>
        <p:txBody>
          <a:bodyPr/>
          <a:lstStyle>
            <a:lvl1pPr marL="0" indent="0" algn="l">
              <a:buNone/>
              <a:defRPr sz="1600" cap="all" spc="200" baseline="0">
                <a:solidFill>
                  <a:schemeClr val="accent6"/>
                </a:solidFill>
                <a:latin typeface="+mj-lt"/>
              </a:defRPr>
            </a:lvl1pPr>
          </a:lstStyle>
          <a:p>
            <a:pPr lvl="0"/>
            <a:r>
              <a:rPr lang="en-US" dirty="0"/>
              <a:t>Add subtitle</a:t>
            </a:r>
          </a:p>
        </p:txBody>
      </p:sp>
      <p:sp>
        <p:nvSpPr>
          <p:cNvPr id="25" name="Text Placeholder 14">
            <a:extLst>
              <a:ext uri="{FF2B5EF4-FFF2-40B4-BE49-F238E27FC236}">
                <a16:creationId xmlns:a16="http://schemas.microsoft.com/office/drawing/2014/main" id="{1345DEAC-8D5A-44A0-9EA3-9A2039ADD049}"/>
              </a:ext>
            </a:extLst>
          </p:cNvPr>
          <p:cNvSpPr>
            <a:spLocks noGrp="1"/>
          </p:cNvSpPr>
          <p:nvPr>
            <p:ph type="body" sz="quarter" idx="20" hasCustomPrompt="1"/>
          </p:nvPr>
        </p:nvSpPr>
        <p:spPr>
          <a:xfrm>
            <a:off x="1469369" y="3651424"/>
            <a:ext cx="4172533" cy="2329657"/>
          </a:xfrm>
          <a:prstGeom prst="rect">
            <a:avLst/>
          </a:prstGeom>
        </p:spPr>
        <p:txBody>
          <a:bodyPr/>
          <a:lstStyle>
            <a:lvl1pPr marL="0" indent="0" algn="l">
              <a:lnSpc>
                <a:spcPct val="150000"/>
              </a:lnSpc>
              <a:spcBef>
                <a:spcPts val="0"/>
              </a:spcBef>
              <a:spcAft>
                <a:spcPts val="1200"/>
              </a:spcAft>
              <a:buClr>
                <a:schemeClr val="accent6"/>
              </a:buClr>
              <a:buFont typeface="Courier New" panose="02070309020205020404" pitchFamily="49" charset="0"/>
              <a:buNone/>
              <a:defRPr sz="1400" cap="none" spc="0" baseline="0">
                <a:solidFill>
                  <a:schemeClr val="bg1"/>
                </a:solidFill>
                <a:latin typeface="+mn-lt"/>
              </a:defRPr>
            </a:lvl1pPr>
          </a:lstStyle>
          <a:p>
            <a:pPr lvl="0"/>
            <a:r>
              <a:rPr lang="en-US" dirty="0"/>
              <a:t>Add text here</a:t>
            </a:r>
          </a:p>
        </p:txBody>
      </p:sp>
      <p:sp>
        <p:nvSpPr>
          <p:cNvPr id="26" name="Text Placeholder 14">
            <a:extLst>
              <a:ext uri="{FF2B5EF4-FFF2-40B4-BE49-F238E27FC236}">
                <a16:creationId xmlns:a16="http://schemas.microsoft.com/office/drawing/2014/main" id="{D2839B01-8B79-4655-BADE-8F0A9351936D}"/>
              </a:ext>
            </a:extLst>
          </p:cNvPr>
          <p:cNvSpPr>
            <a:spLocks noGrp="1"/>
          </p:cNvSpPr>
          <p:nvPr>
            <p:ph type="body" sz="quarter" idx="21" hasCustomPrompt="1"/>
          </p:nvPr>
        </p:nvSpPr>
        <p:spPr>
          <a:xfrm>
            <a:off x="6672448" y="3317783"/>
            <a:ext cx="4172533" cy="274650"/>
          </a:xfrm>
          <a:prstGeom prst="rect">
            <a:avLst/>
          </a:prstGeom>
        </p:spPr>
        <p:txBody>
          <a:bodyPr/>
          <a:lstStyle>
            <a:lvl1pPr marL="0" indent="0" algn="l">
              <a:buNone/>
              <a:defRPr sz="1600" cap="all" spc="200" baseline="0">
                <a:solidFill>
                  <a:schemeClr val="accent6"/>
                </a:solidFill>
                <a:latin typeface="+mj-lt"/>
              </a:defRPr>
            </a:lvl1pPr>
          </a:lstStyle>
          <a:p>
            <a:pPr lvl="0"/>
            <a:r>
              <a:rPr lang="en-US" dirty="0"/>
              <a:t>Add subtitle</a:t>
            </a:r>
          </a:p>
        </p:txBody>
      </p:sp>
      <p:sp>
        <p:nvSpPr>
          <p:cNvPr id="27" name="Text Placeholder 14">
            <a:extLst>
              <a:ext uri="{FF2B5EF4-FFF2-40B4-BE49-F238E27FC236}">
                <a16:creationId xmlns:a16="http://schemas.microsoft.com/office/drawing/2014/main" id="{D0AFF7FE-E069-4C57-9F9F-909B7FE43E92}"/>
              </a:ext>
            </a:extLst>
          </p:cNvPr>
          <p:cNvSpPr>
            <a:spLocks noGrp="1"/>
          </p:cNvSpPr>
          <p:nvPr>
            <p:ph type="body" sz="quarter" idx="22" hasCustomPrompt="1"/>
          </p:nvPr>
        </p:nvSpPr>
        <p:spPr>
          <a:xfrm>
            <a:off x="6672448" y="3651424"/>
            <a:ext cx="4172533" cy="2329657"/>
          </a:xfrm>
          <a:prstGeom prst="rect">
            <a:avLst/>
          </a:prstGeom>
        </p:spPr>
        <p:txBody>
          <a:bodyPr/>
          <a:lstStyle>
            <a:lvl1pPr marL="0" indent="0" algn="l">
              <a:lnSpc>
                <a:spcPct val="150000"/>
              </a:lnSpc>
              <a:spcBef>
                <a:spcPts val="0"/>
              </a:spcBef>
              <a:spcAft>
                <a:spcPts val="1200"/>
              </a:spcAft>
              <a:buClr>
                <a:schemeClr val="accent6"/>
              </a:buClr>
              <a:buFont typeface="Courier New" panose="02070309020205020404" pitchFamily="49" charset="0"/>
              <a:buNone/>
              <a:defRPr sz="1400" cap="none" spc="0" baseline="0">
                <a:solidFill>
                  <a:schemeClr val="bg1"/>
                </a:solidFill>
                <a:latin typeface="+mn-lt"/>
              </a:defRPr>
            </a:lvl1pPr>
          </a:lstStyle>
          <a:p>
            <a:pPr lvl="0"/>
            <a:r>
              <a:rPr lang="en-US" dirty="0"/>
              <a:t>Add text here</a:t>
            </a:r>
          </a:p>
        </p:txBody>
      </p:sp>
      <p:sp>
        <p:nvSpPr>
          <p:cNvPr id="21" name="Footer Placeholder 15">
            <a:extLst>
              <a:ext uri="{FF2B5EF4-FFF2-40B4-BE49-F238E27FC236}">
                <a16:creationId xmlns:a16="http://schemas.microsoft.com/office/drawing/2014/main" id="{95A4BAFB-A1C5-4E01-9E16-ED02AADB1FA5}"/>
              </a:ext>
            </a:extLst>
          </p:cNvPr>
          <p:cNvSpPr>
            <a:spLocks noGrp="1"/>
          </p:cNvSpPr>
          <p:nvPr>
            <p:ph type="ftr" sz="quarter" idx="3"/>
          </p:nvPr>
        </p:nvSpPr>
        <p:spPr>
          <a:xfrm rot="5400000">
            <a:off x="10541127" y="1408176"/>
            <a:ext cx="2770499" cy="365125"/>
          </a:xfrm>
          <a:prstGeom prst="rect">
            <a:avLst/>
          </a:prstGeom>
        </p:spPr>
        <p:txBody>
          <a:bodyPr anchor="ctr"/>
          <a:lstStyle>
            <a:lvl1pPr algn="r">
              <a:defRPr sz="900" cap="all" spc="400" baseline="0">
                <a:solidFill>
                  <a:schemeClr val="bg1"/>
                </a:solidFill>
                <a:latin typeface="+mj-lt"/>
              </a:defRPr>
            </a:lvl1pPr>
          </a:lstStyle>
          <a:p>
            <a:r>
              <a:rPr lang="en-US" dirty="0"/>
              <a:t>PRESENTATION TITLE</a:t>
            </a:r>
          </a:p>
        </p:txBody>
      </p:sp>
      <p:sp>
        <p:nvSpPr>
          <p:cNvPr id="22" name="Slide Number Placeholder 16">
            <a:extLst>
              <a:ext uri="{FF2B5EF4-FFF2-40B4-BE49-F238E27FC236}">
                <a16:creationId xmlns:a16="http://schemas.microsoft.com/office/drawing/2014/main" id="{D2409207-E360-4301-9134-4DA109683DDC}"/>
              </a:ext>
            </a:extLst>
          </p:cNvPr>
          <p:cNvSpPr>
            <a:spLocks noGrp="1"/>
          </p:cNvSpPr>
          <p:nvPr>
            <p:ph type="sldNum" sz="quarter" idx="4"/>
          </p:nvPr>
        </p:nvSpPr>
        <p:spPr>
          <a:xfrm>
            <a:off x="11519019" y="3164804"/>
            <a:ext cx="545911" cy="580029"/>
          </a:xfrm>
          <a:prstGeom prst="rect">
            <a:avLst/>
          </a:prstGeom>
        </p:spPr>
        <p:txBody>
          <a:bodyPr anchor="ctr"/>
          <a:lstStyle>
            <a:lvl1pPr algn="r">
              <a:defRPr sz="1600">
                <a:solidFill>
                  <a:schemeClr val="accent6"/>
                </a:solidFill>
                <a:latin typeface="+mn-lt"/>
              </a:defRPr>
            </a:lvl1pPr>
          </a:lstStyle>
          <a:p>
            <a:pPr>
              <a:defRPr/>
            </a:pPr>
            <a:fld id="{8D1FC6F8-0BCD-47E9-9C64-690771D9C143}" type="slidenum">
              <a:rPr lang="en-US" smtClean="0"/>
              <a:pPr>
                <a:defRPr/>
              </a:pPr>
              <a:t>‹#›</a:t>
            </a:fld>
            <a:endParaRPr lang="en-US" dirty="0"/>
          </a:p>
        </p:txBody>
      </p:sp>
      <p:sp>
        <p:nvSpPr>
          <p:cNvPr id="23" name="Date Placeholder 14">
            <a:extLst>
              <a:ext uri="{FF2B5EF4-FFF2-40B4-BE49-F238E27FC236}">
                <a16:creationId xmlns:a16="http://schemas.microsoft.com/office/drawing/2014/main" id="{F78AA50C-2DC6-46C5-B2CE-FB29A305F81D}"/>
              </a:ext>
            </a:extLst>
          </p:cNvPr>
          <p:cNvSpPr>
            <a:spLocks noGrp="1"/>
          </p:cNvSpPr>
          <p:nvPr>
            <p:ph type="dt" sz="half" idx="2"/>
          </p:nvPr>
        </p:nvSpPr>
        <p:spPr>
          <a:xfrm rot="5400000">
            <a:off x="10595991" y="5074920"/>
            <a:ext cx="2647667" cy="365125"/>
          </a:xfrm>
          <a:prstGeom prst="rect">
            <a:avLst/>
          </a:prstGeom>
        </p:spPr>
        <p:txBody>
          <a:bodyPr anchor="ctr"/>
          <a:lstStyle>
            <a:lvl1pPr>
              <a:defRPr sz="900" spc="400" baseline="0">
                <a:solidFill>
                  <a:schemeClr val="bg1"/>
                </a:solidFill>
                <a:latin typeface="+mj-lt"/>
              </a:defRPr>
            </a:lvl1pPr>
          </a:lstStyle>
          <a:p>
            <a:pPr>
              <a:defRPr/>
            </a:pPr>
            <a:r>
              <a:rPr lang="en-US" cap="all"/>
              <a:t>May 21, 20xx</a:t>
            </a:r>
            <a:endParaRPr lang="en-US" cap="all" dirty="0"/>
          </a:p>
        </p:txBody>
      </p:sp>
    </p:spTree>
    <p:extLst>
      <p:ext uri="{BB962C8B-B14F-4D97-AF65-F5344CB8AC3E}">
        <p14:creationId xmlns:p14="http://schemas.microsoft.com/office/powerpoint/2010/main" val="32721426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C7F6B47B-FE57-44F5-B5A8-26DF978ABF2D}"/>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F9444BC-BA6E-47AE-9F54-D7B7A498323F}"/>
              </a:ext>
            </a:extLst>
          </p:cNvPr>
          <p:cNvSpPr>
            <a:spLocks noGrp="1"/>
          </p:cNvSpPr>
          <p:nvPr>
            <p:ph type="title" hasCustomPrompt="1"/>
          </p:nvPr>
        </p:nvSpPr>
        <p:spPr>
          <a:xfrm>
            <a:off x="825674" y="1327759"/>
            <a:ext cx="4989628" cy="1929505"/>
          </a:xfrm>
          <a:prstGeom prst="rect">
            <a:avLst/>
          </a:prstGeom>
        </p:spPr>
        <p:txBody>
          <a:bodyPr anchor="b"/>
          <a:lstStyle>
            <a:lvl1pPr>
              <a:defRPr sz="4800" cap="all" spc="400" baseline="0">
                <a:solidFill>
                  <a:schemeClr val="accent6"/>
                </a:solidFill>
              </a:defRPr>
            </a:lvl1pPr>
          </a:lstStyle>
          <a:p>
            <a:r>
              <a:rPr lang="en-US" dirty="0"/>
              <a:t>Click to add title</a:t>
            </a:r>
          </a:p>
        </p:txBody>
      </p:sp>
      <p:sp>
        <p:nvSpPr>
          <p:cNvPr id="14" name="Text Placeholder 13">
            <a:extLst>
              <a:ext uri="{FF2B5EF4-FFF2-40B4-BE49-F238E27FC236}">
                <a16:creationId xmlns:a16="http://schemas.microsoft.com/office/drawing/2014/main" id="{36ACD8B9-402D-4E40-BE1F-410604448141}"/>
              </a:ext>
            </a:extLst>
          </p:cNvPr>
          <p:cNvSpPr>
            <a:spLocks noGrp="1"/>
          </p:cNvSpPr>
          <p:nvPr>
            <p:ph type="body" sz="quarter" idx="12" hasCustomPrompt="1"/>
          </p:nvPr>
        </p:nvSpPr>
        <p:spPr>
          <a:xfrm>
            <a:off x="838934" y="3257264"/>
            <a:ext cx="4989628" cy="816022"/>
          </a:xfrm>
          <a:prstGeom prst="rect">
            <a:avLst/>
          </a:prstGeom>
        </p:spPr>
        <p:txBody>
          <a:bodyPr>
            <a:normAutofit/>
          </a:bodyPr>
          <a:lstStyle>
            <a:lvl1pPr marL="0" indent="0" algn="l">
              <a:buNone/>
              <a:defRPr sz="1800" i="0">
                <a:solidFill>
                  <a:schemeClr val="bg1"/>
                </a:solidFill>
              </a:defRPr>
            </a:lvl1pPr>
          </a:lstStyle>
          <a:p>
            <a:pPr lvl="0"/>
            <a:r>
              <a:rPr lang="en-US" dirty="0"/>
              <a:t>Click to add subtitle</a:t>
            </a:r>
          </a:p>
        </p:txBody>
      </p:sp>
    </p:spTree>
    <p:extLst>
      <p:ext uri="{BB962C8B-B14F-4D97-AF65-F5344CB8AC3E}">
        <p14:creationId xmlns:p14="http://schemas.microsoft.com/office/powerpoint/2010/main" val="340803289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9172C710-E0AE-4BB2-88CC-99E77C188CA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24C9529-8AA8-4D29-9375-C579768868A4}"/>
              </a:ext>
            </a:extLst>
          </p:cNvPr>
          <p:cNvSpPr>
            <a:spLocks noGrp="1"/>
          </p:cNvSpPr>
          <p:nvPr>
            <p:ph type="title" hasCustomPrompt="1"/>
          </p:nvPr>
        </p:nvSpPr>
        <p:spPr>
          <a:xfrm>
            <a:off x="614107" y="501519"/>
            <a:ext cx="10515600" cy="492025"/>
          </a:xfrm>
          <a:prstGeom prst="rect">
            <a:avLst/>
          </a:prstGeom>
        </p:spPr>
        <p:txBody>
          <a:bodyPr/>
          <a:lstStyle>
            <a:lvl1pPr>
              <a:defRPr sz="2800" cap="all" spc="400" baseline="0">
                <a:solidFill>
                  <a:schemeClr val="bg1"/>
                </a:solidFill>
              </a:defRPr>
            </a:lvl1pPr>
          </a:lstStyle>
          <a:p>
            <a:r>
              <a:rPr lang="en-US" dirty="0"/>
              <a:t>Click to add title</a:t>
            </a:r>
          </a:p>
        </p:txBody>
      </p:sp>
      <p:sp>
        <p:nvSpPr>
          <p:cNvPr id="32" name="Text Placeholder 14">
            <a:extLst>
              <a:ext uri="{FF2B5EF4-FFF2-40B4-BE49-F238E27FC236}">
                <a16:creationId xmlns:a16="http://schemas.microsoft.com/office/drawing/2014/main" id="{68E86424-D329-4314-90E5-3475B98D2DDA}"/>
              </a:ext>
            </a:extLst>
          </p:cNvPr>
          <p:cNvSpPr>
            <a:spLocks noGrp="1"/>
          </p:cNvSpPr>
          <p:nvPr>
            <p:ph type="body" sz="quarter" idx="15" hasCustomPrompt="1"/>
          </p:nvPr>
        </p:nvSpPr>
        <p:spPr>
          <a:xfrm>
            <a:off x="3927206" y="1599947"/>
            <a:ext cx="1706965" cy="492025"/>
          </a:xfrm>
          <a:prstGeom prst="rect">
            <a:avLst/>
          </a:prstGeom>
        </p:spPr>
        <p:txBody>
          <a:bodyPr anchor="ctr"/>
          <a:lstStyle>
            <a:lvl1pPr marL="0" indent="0" algn="ctr">
              <a:lnSpc>
                <a:spcPct val="100000"/>
              </a:lnSpc>
              <a:buNone/>
              <a:defRPr sz="1000" cap="all" spc="200" baseline="0">
                <a:solidFill>
                  <a:schemeClr val="accent6"/>
                </a:solidFill>
                <a:latin typeface="+mj-lt"/>
              </a:defRPr>
            </a:lvl1pPr>
          </a:lstStyle>
          <a:p>
            <a:pPr lvl="0"/>
            <a:r>
              <a:rPr lang="en-US" dirty="0"/>
              <a:t>Click to add name</a:t>
            </a:r>
          </a:p>
        </p:txBody>
      </p:sp>
      <p:sp>
        <p:nvSpPr>
          <p:cNvPr id="40" name="Text Placeholder 14">
            <a:extLst>
              <a:ext uri="{FF2B5EF4-FFF2-40B4-BE49-F238E27FC236}">
                <a16:creationId xmlns:a16="http://schemas.microsoft.com/office/drawing/2014/main" id="{64DB45FF-E618-4122-91A4-A6E4F2B7FCA0}"/>
              </a:ext>
            </a:extLst>
          </p:cNvPr>
          <p:cNvSpPr>
            <a:spLocks noGrp="1"/>
          </p:cNvSpPr>
          <p:nvPr>
            <p:ph type="body" sz="quarter" idx="20" hasCustomPrompt="1"/>
          </p:nvPr>
        </p:nvSpPr>
        <p:spPr>
          <a:xfrm>
            <a:off x="2423421" y="2378452"/>
            <a:ext cx="1183179" cy="492025"/>
          </a:xfrm>
          <a:prstGeom prst="rect">
            <a:avLst/>
          </a:prstGeom>
        </p:spPr>
        <p:txBody>
          <a:bodyPr anchor="ctr"/>
          <a:lstStyle>
            <a:lvl1pPr marL="0" indent="0" algn="ctr">
              <a:lnSpc>
                <a:spcPct val="100000"/>
              </a:lnSpc>
              <a:buNone/>
              <a:defRPr sz="1800" cap="all" spc="200" baseline="0">
                <a:solidFill>
                  <a:schemeClr val="accent3"/>
                </a:solidFill>
                <a:latin typeface="+mj-lt"/>
              </a:defRPr>
            </a:lvl1pPr>
          </a:lstStyle>
          <a:p>
            <a:pPr lvl="0"/>
            <a:r>
              <a:rPr lang="en-US" dirty="0"/>
              <a:t>Click to add name</a:t>
            </a:r>
          </a:p>
        </p:txBody>
      </p:sp>
      <p:sp>
        <p:nvSpPr>
          <p:cNvPr id="54" name="Text Placeholder 14">
            <a:extLst>
              <a:ext uri="{FF2B5EF4-FFF2-40B4-BE49-F238E27FC236}">
                <a16:creationId xmlns:a16="http://schemas.microsoft.com/office/drawing/2014/main" id="{9D03616C-C870-402E-9CD2-D61A8C881CE6}"/>
              </a:ext>
            </a:extLst>
          </p:cNvPr>
          <p:cNvSpPr>
            <a:spLocks noGrp="1"/>
          </p:cNvSpPr>
          <p:nvPr>
            <p:ph type="body" sz="quarter" idx="26" hasCustomPrompt="1"/>
          </p:nvPr>
        </p:nvSpPr>
        <p:spPr>
          <a:xfrm>
            <a:off x="5443586" y="2129182"/>
            <a:ext cx="1706965" cy="1048575"/>
          </a:xfrm>
          <a:prstGeom prst="rect">
            <a:avLst/>
          </a:prstGeom>
        </p:spPr>
        <p:txBody>
          <a:bodyPr anchor="ctr"/>
          <a:lstStyle>
            <a:lvl1pPr marL="0" indent="0" algn="ctr">
              <a:lnSpc>
                <a:spcPct val="100000"/>
              </a:lnSpc>
              <a:buNone/>
              <a:defRPr sz="1600" cap="all" spc="200" baseline="0">
                <a:solidFill>
                  <a:schemeClr val="bg1"/>
                </a:solidFill>
                <a:latin typeface="+mj-lt"/>
              </a:defRPr>
            </a:lvl1pPr>
          </a:lstStyle>
          <a:p>
            <a:pPr lvl="0"/>
            <a:r>
              <a:rPr lang="en-US" dirty="0"/>
              <a:t>Click to add name</a:t>
            </a:r>
          </a:p>
        </p:txBody>
      </p:sp>
      <p:sp>
        <p:nvSpPr>
          <p:cNvPr id="49" name="Text Placeholder 14">
            <a:extLst>
              <a:ext uri="{FF2B5EF4-FFF2-40B4-BE49-F238E27FC236}">
                <a16:creationId xmlns:a16="http://schemas.microsoft.com/office/drawing/2014/main" id="{1EFBBB7D-BA85-47E3-B62F-AA1F2F44FB51}"/>
              </a:ext>
            </a:extLst>
          </p:cNvPr>
          <p:cNvSpPr>
            <a:spLocks noGrp="1"/>
          </p:cNvSpPr>
          <p:nvPr>
            <p:ph type="body" sz="quarter" idx="25" hasCustomPrompt="1"/>
          </p:nvPr>
        </p:nvSpPr>
        <p:spPr>
          <a:xfrm>
            <a:off x="1234399" y="3528829"/>
            <a:ext cx="1209143" cy="492025"/>
          </a:xfrm>
          <a:prstGeom prst="rect">
            <a:avLst/>
          </a:prstGeom>
        </p:spPr>
        <p:txBody>
          <a:bodyPr anchor="ctr"/>
          <a:lstStyle>
            <a:lvl1pPr marL="0" indent="0" algn="ctr">
              <a:lnSpc>
                <a:spcPct val="100000"/>
              </a:lnSpc>
              <a:buNone/>
              <a:defRPr sz="1000" cap="all" spc="200" baseline="0">
                <a:solidFill>
                  <a:schemeClr val="accent6"/>
                </a:solidFill>
                <a:latin typeface="+mj-lt"/>
              </a:defRPr>
            </a:lvl1pPr>
          </a:lstStyle>
          <a:p>
            <a:pPr lvl="0"/>
            <a:r>
              <a:rPr lang="en-US" dirty="0"/>
              <a:t>Click to add name</a:t>
            </a:r>
          </a:p>
        </p:txBody>
      </p:sp>
      <p:sp>
        <p:nvSpPr>
          <p:cNvPr id="38" name="Text Placeholder 14">
            <a:extLst>
              <a:ext uri="{FF2B5EF4-FFF2-40B4-BE49-F238E27FC236}">
                <a16:creationId xmlns:a16="http://schemas.microsoft.com/office/drawing/2014/main" id="{956FCC53-780F-4831-91B6-1F8A24502CB9}"/>
              </a:ext>
            </a:extLst>
          </p:cNvPr>
          <p:cNvSpPr>
            <a:spLocks noGrp="1"/>
          </p:cNvSpPr>
          <p:nvPr>
            <p:ph type="body" sz="quarter" idx="19" hasCustomPrompt="1"/>
          </p:nvPr>
        </p:nvSpPr>
        <p:spPr>
          <a:xfrm>
            <a:off x="7131018" y="3528829"/>
            <a:ext cx="1380681" cy="492025"/>
          </a:xfrm>
          <a:prstGeom prst="rect">
            <a:avLst/>
          </a:prstGeom>
        </p:spPr>
        <p:txBody>
          <a:bodyPr anchor="ctr"/>
          <a:lstStyle>
            <a:lvl1pPr marL="0" indent="0" algn="ctr">
              <a:lnSpc>
                <a:spcPct val="100000"/>
              </a:lnSpc>
              <a:buNone/>
              <a:defRPr sz="1000" cap="all" spc="200" baseline="0">
                <a:solidFill>
                  <a:schemeClr val="accent6"/>
                </a:solidFill>
                <a:latin typeface="+mj-lt"/>
              </a:defRPr>
            </a:lvl1pPr>
          </a:lstStyle>
          <a:p>
            <a:pPr lvl="0"/>
            <a:r>
              <a:rPr lang="en-US" dirty="0"/>
              <a:t>Click to add name</a:t>
            </a:r>
          </a:p>
        </p:txBody>
      </p:sp>
      <p:sp>
        <p:nvSpPr>
          <p:cNvPr id="44" name="Text Placeholder 14">
            <a:extLst>
              <a:ext uri="{FF2B5EF4-FFF2-40B4-BE49-F238E27FC236}">
                <a16:creationId xmlns:a16="http://schemas.microsoft.com/office/drawing/2014/main" id="{5A939BCA-4047-481F-B0C2-85F9AFDDFAFF}"/>
              </a:ext>
            </a:extLst>
          </p:cNvPr>
          <p:cNvSpPr>
            <a:spLocks noGrp="1"/>
          </p:cNvSpPr>
          <p:nvPr>
            <p:ph type="body" sz="quarter" idx="22" hasCustomPrompt="1"/>
          </p:nvPr>
        </p:nvSpPr>
        <p:spPr>
          <a:xfrm>
            <a:off x="1322436" y="4634331"/>
            <a:ext cx="1183179" cy="492025"/>
          </a:xfrm>
          <a:prstGeom prst="rect">
            <a:avLst/>
          </a:prstGeom>
        </p:spPr>
        <p:txBody>
          <a:bodyPr anchor="ctr"/>
          <a:lstStyle>
            <a:lvl1pPr marL="0" indent="0" algn="ctr">
              <a:lnSpc>
                <a:spcPct val="100000"/>
              </a:lnSpc>
              <a:buNone/>
              <a:defRPr sz="1800" cap="all" spc="200" baseline="0">
                <a:solidFill>
                  <a:schemeClr val="accent1">
                    <a:lumMod val="50000"/>
                    <a:lumOff val="50000"/>
                  </a:schemeClr>
                </a:solidFill>
                <a:latin typeface="+mj-lt"/>
              </a:defRPr>
            </a:lvl1pPr>
          </a:lstStyle>
          <a:p>
            <a:pPr lvl="0"/>
            <a:r>
              <a:rPr lang="en-US" dirty="0"/>
              <a:t>Click to add name</a:t>
            </a:r>
          </a:p>
        </p:txBody>
      </p:sp>
      <p:sp>
        <p:nvSpPr>
          <p:cNvPr id="42" name="Text Placeholder 14">
            <a:extLst>
              <a:ext uri="{FF2B5EF4-FFF2-40B4-BE49-F238E27FC236}">
                <a16:creationId xmlns:a16="http://schemas.microsoft.com/office/drawing/2014/main" id="{EEACD572-F95D-4ABE-9CC6-03D3CAF89EBF}"/>
              </a:ext>
            </a:extLst>
          </p:cNvPr>
          <p:cNvSpPr>
            <a:spLocks noGrp="1"/>
          </p:cNvSpPr>
          <p:nvPr>
            <p:ph type="body" sz="quarter" idx="21" hasCustomPrompt="1"/>
          </p:nvPr>
        </p:nvSpPr>
        <p:spPr>
          <a:xfrm>
            <a:off x="2859913" y="4459860"/>
            <a:ext cx="1183179" cy="492025"/>
          </a:xfrm>
          <a:prstGeom prst="rect">
            <a:avLst/>
          </a:prstGeom>
        </p:spPr>
        <p:txBody>
          <a:bodyPr anchor="ctr"/>
          <a:lstStyle>
            <a:lvl1pPr marL="0" indent="0" algn="ctr">
              <a:lnSpc>
                <a:spcPct val="100000"/>
              </a:lnSpc>
              <a:buNone/>
              <a:defRPr sz="1800" cap="all" spc="200" baseline="0">
                <a:solidFill>
                  <a:schemeClr val="accent5"/>
                </a:solidFill>
                <a:latin typeface="+mj-lt"/>
              </a:defRPr>
            </a:lvl1pPr>
          </a:lstStyle>
          <a:p>
            <a:pPr lvl="0"/>
            <a:r>
              <a:rPr lang="en-US" dirty="0"/>
              <a:t>Click to add name</a:t>
            </a:r>
          </a:p>
        </p:txBody>
      </p:sp>
      <p:sp>
        <p:nvSpPr>
          <p:cNvPr id="46" name="Text Placeholder 14">
            <a:extLst>
              <a:ext uri="{FF2B5EF4-FFF2-40B4-BE49-F238E27FC236}">
                <a16:creationId xmlns:a16="http://schemas.microsoft.com/office/drawing/2014/main" id="{F21A51C9-DB80-45BF-8C5D-A0236927289E}"/>
              </a:ext>
            </a:extLst>
          </p:cNvPr>
          <p:cNvSpPr>
            <a:spLocks noGrp="1"/>
          </p:cNvSpPr>
          <p:nvPr>
            <p:ph type="body" sz="quarter" idx="23" hasCustomPrompt="1"/>
          </p:nvPr>
        </p:nvSpPr>
        <p:spPr>
          <a:xfrm>
            <a:off x="5237403" y="4321788"/>
            <a:ext cx="1183179" cy="492025"/>
          </a:xfrm>
          <a:prstGeom prst="rect">
            <a:avLst/>
          </a:prstGeom>
        </p:spPr>
        <p:txBody>
          <a:bodyPr anchor="ctr"/>
          <a:lstStyle>
            <a:lvl1pPr marL="0" indent="0" algn="ctr">
              <a:lnSpc>
                <a:spcPct val="100000"/>
              </a:lnSpc>
              <a:buNone/>
              <a:defRPr sz="1800" cap="all" spc="200" baseline="0">
                <a:solidFill>
                  <a:schemeClr val="accent6">
                    <a:lumMod val="75000"/>
                  </a:schemeClr>
                </a:solidFill>
                <a:latin typeface="+mj-lt"/>
              </a:defRPr>
            </a:lvl1pPr>
          </a:lstStyle>
          <a:p>
            <a:pPr lvl="0"/>
            <a:r>
              <a:rPr lang="en-US" dirty="0"/>
              <a:t>Click to add name</a:t>
            </a:r>
          </a:p>
        </p:txBody>
      </p:sp>
      <p:sp>
        <p:nvSpPr>
          <p:cNvPr id="34" name="Text Placeholder 14">
            <a:extLst>
              <a:ext uri="{FF2B5EF4-FFF2-40B4-BE49-F238E27FC236}">
                <a16:creationId xmlns:a16="http://schemas.microsoft.com/office/drawing/2014/main" id="{AAF01185-D17F-4327-A264-7BA944344077}"/>
              </a:ext>
            </a:extLst>
          </p:cNvPr>
          <p:cNvSpPr>
            <a:spLocks noGrp="1"/>
          </p:cNvSpPr>
          <p:nvPr>
            <p:ph type="body" sz="quarter" idx="17" hasCustomPrompt="1"/>
          </p:nvPr>
        </p:nvSpPr>
        <p:spPr>
          <a:xfrm>
            <a:off x="3927206" y="5468790"/>
            <a:ext cx="1706965" cy="492025"/>
          </a:xfrm>
          <a:prstGeom prst="rect">
            <a:avLst/>
          </a:prstGeom>
        </p:spPr>
        <p:txBody>
          <a:bodyPr anchor="ctr"/>
          <a:lstStyle>
            <a:lvl1pPr marL="0" indent="0" algn="ctr">
              <a:lnSpc>
                <a:spcPct val="100000"/>
              </a:lnSpc>
              <a:buNone/>
              <a:defRPr sz="1000" cap="all" spc="200" baseline="0">
                <a:solidFill>
                  <a:schemeClr val="accent6"/>
                </a:solidFill>
                <a:latin typeface="+mj-lt"/>
              </a:defRPr>
            </a:lvl1pPr>
          </a:lstStyle>
          <a:p>
            <a:pPr lvl="0"/>
            <a:r>
              <a:rPr lang="en-US" dirty="0"/>
              <a:t>Click to add name</a:t>
            </a:r>
          </a:p>
        </p:txBody>
      </p:sp>
      <p:sp>
        <p:nvSpPr>
          <p:cNvPr id="48" name="Text Placeholder 14">
            <a:extLst>
              <a:ext uri="{FF2B5EF4-FFF2-40B4-BE49-F238E27FC236}">
                <a16:creationId xmlns:a16="http://schemas.microsoft.com/office/drawing/2014/main" id="{0F026DA0-6868-4098-AA73-18F8CB275090}"/>
              </a:ext>
            </a:extLst>
          </p:cNvPr>
          <p:cNvSpPr>
            <a:spLocks noGrp="1"/>
          </p:cNvSpPr>
          <p:nvPr>
            <p:ph type="body" sz="quarter" idx="24" hasCustomPrompt="1"/>
          </p:nvPr>
        </p:nvSpPr>
        <p:spPr>
          <a:xfrm>
            <a:off x="6486546" y="5195673"/>
            <a:ext cx="1183179" cy="492025"/>
          </a:xfrm>
          <a:prstGeom prst="rect">
            <a:avLst/>
          </a:prstGeom>
        </p:spPr>
        <p:txBody>
          <a:bodyPr anchor="ctr"/>
          <a:lstStyle>
            <a:lvl1pPr marL="0" indent="0" algn="ctr">
              <a:lnSpc>
                <a:spcPct val="100000"/>
              </a:lnSpc>
              <a:buNone/>
              <a:defRPr sz="1800" cap="all" spc="200" baseline="0">
                <a:solidFill>
                  <a:schemeClr val="bg1">
                    <a:lumMod val="75000"/>
                  </a:schemeClr>
                </a:solidFill>
                <a:latin typeface="+mj-lt"/>
              </a:defRPr>
            </a:lvl1pPr>
          </a:lstStyle>
          <a:p>
            <a:pPr lvl="0"/>
            <a:r>
              <a:rPr lang="en-US" dirty="0"/>
              <a:t>Click to add name</a:t>
            </a:r>
          </a:p>
        </p:txBody>
      </p:sp>
      <p:cxnSp>
        <p:nvCxnSpPr>
          <p:cNvPr id="17" name="Straight Connector 16">
            <a:extLst>
              <a:ext uri="{FF2B5EF4-FFF2-40B4-BE49-F238E27FC236}">
                <a16:creationId xmlns:a16="http://schemas.microsoft.com/office/drawing/2014/main" id="{C6886378-0368-485F-8D6E-3C9CB4C63C1F}"/>
              </a:ext>
              <a:ext uri="{C183D7F6-B498-43B3-948B-1728B52AA6E4}">
                <adec:decorative xmlns:adec="http://schemas.microsoft.com/office/drawing/2017/decorative" val="1"/>
              </a:ext>
            </a:extLst>
          </p:cNvPr>
          <p:cNvCxnSpPr>
            <a:cxnSpLocks/>
          </p:cNvCxnSpPr>
          <p:nvPr userDrawn="1"/>
        </p:nvCxnSpPr>
        <p:spPr>
          <a:xfrm>
            <a:off x="2447369" y="3774842"/>
            <a:ext cx="4683649"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8EB2C4E-9EF3-4CC7-9BDE-ED5598CCBF65}"/>
              </a:ext>
              <a:ext uri="{C183D7F6-B498-43B3-948B-1728B52AA6E4}">
                <adec:decorative xmlns:adec="http://schemas.microsoft.com/office/drawing/2017/decorative" val="1"/>
              </a:ext>
            </a:extLst>
          </p:cNvPr>
          <p:cNvCxnSpPr>
            <a:cxnSpLocks/>
          </p:cNvCxnSpPr>
          <p:nvPr userDrawn="1"/>
        </p:nvCxnSpPr>
        <p:spPr>
          <a:xfrm flipV="1">
            <a:off x="4780689" y="2091972"/>
            <a:ext cx="4678" cy="337681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1" name="Footer Placeholder 15">
            <a:extLst>
              <a:ext uri="{FF2B5EF4-FFF2-40B4-BE49-F238E27FC236}">
                <a16:creationId xmlns:a16="http://schemas.microsoft.com/office/drawing/2014/main" id="{95A4BAFB-A1C5-4E01-9E16-ED02AADB1FA5}"/>
              </a:ext>
            </a:extLst>
          </p:cNvPr>
          <p:cNvSpPr>
            <a:spLocks noGrp="1"/>
          </p:cNvSpPr>
          <p:nvPr>
            <p:ph type="ftr" sz="quarter" idx="3"/>
          </p:nvPr>
        </p:nvSpPr>
        <p:spPr>
          <a:xfrm rot="5400000">
            <a:off x="10541127" y="1408176"/>
            <a:ext cx="2770499" cy="365125"/>
          </a:xfrm>
          <a:prstGeom prst="rect">
            <a:avLst/>
          </a:prstGeom>
        </p:spPr>
        <p:txBody>
          <a:bodyPr anchor="ctr"/>
          <a:lstStyle>
            <a:lvl1pPr algn="r">
              <a:defRPr sz="900" cap="all" spc="400" baseline="0">
                <a:solidFill>
                  <a:schemeClr val="bg1"/>
                </a:solidFill>
                <a:effectLst>
                  <a:outerShdw blurRad="38100" dist="38100" dir="2700000" algn="tl">
                    <a:srgbClr val="000000">
                      <a:alpha val="43137"/>
                    </a:srgbClr>
                  </a:outerShdw>
                </a:effectLst>
                <a:latin typeface="+mj-lt"/>
              </a:defRPr>
            </a:lvl1pPr>
          </a:lstStyle>
          <a:p>
            <a:r>
              <a:rPr lang="en-US" dirty="0"/>
              <a:t>PRESENTATION TITLE</a:t>
            </a:r>
          </a:p>
        </p:txBody>
      </p:sp>
      <p:sp>
        <p:nvSpPr>
          <p:cNvPr id="22" name="Slide Number Placeholder 16">
            <a:extLst>
              <a:ext uri="{FF2B5EF4-FFF2-40B4-BE49-F238E27FC236}">
                <a16:creationId xmlns:a16="http://schemas.microsoft.com/office/drawing/2014/main" id="{D2409207-E360-4301-9134-4DA109683DDC}"/>
              </a:ext>
            </a:extLst>
          </p:cNvPr>
          <p:cNvSpPr>
            <a:spLocks noGrp="1"/>
          </p:cNvSpPr>
          <p:nvPr>
            <p:ph type="sldNum" sz="quarter" idx="4"/>
          </p:nvPr>
        </p:nvSpPr>
        <p:spPr>
          <a:xfrm>
            <a:off x="11519019" y="3164804"/>
            <a:ext cx="545911" cy="580029"/>
          </a:xfrm>
          <a:prstGeom prst="rect">
            <a:avLst/>
          </a:prstGeom>
        </p:spPr>
        <p:txBody>
          <a:bodyPr anchor="ctr"/>
          <a:lstStyle>
            <a:lvl1pPr algn="r">
              <a:defRPr sz="1600">
                <a:solidFill>
                  <a:schemeClr val="accent1"/>
                </a:solidFill>
                <a:effectLst>
                  <a:outerShdw blurRad="38100" dist="38100" dir="2700000" algn="tl">
                    <a:srgbClr val="000000">
                      <a:alpha val="43137"/>
                    </a:srgbClr>
                  </a:outerShdw>
                </a:effectLst>
                <a:latin typeface="+mn-lt"/>
              </a:defRPr>
            </a:lvl1pPr>
          </a:lstStyle>
          <a:p>
            <a:pPr>
              <a:defRPr/>
            </a:pPr>
            <a:fld id="{8D1FC6F8-0BCD-47E9-9C64-690771D9C143}" type="slidenum">
              <a:rPr lang="en-US" smtClean="0"/>
              <a:pPr>
                <a:defRPr/>
              </a:pPr>
              <a:t>‹#›</a:t>
            </a:fld>
            <a:endParaRPr lang="en-US" dirty="0"/>
          </a:p>
        </p:txBody>
      </p:sp>
      <p:sp>
        <p:nvSpPr>
          <p:cNvPr id="23" name="Date Placeholder 14">
            <a:extLst>
              <a:ext uri="{FF2B5EF4-FFF2-40B4-BE49-F238E27FC236}">
                <a16:creationId xmlns:a16="http://schemas.microsoft.com/office/drawing/2014/main" id="{F78AA50C-2DC6-46C5-B2CE-FB29A305F81D}"/>
              </a:ext>
            </a:extLst>
          </p:cNvPr>
          <p:cNvSpPr>
            <a:spLocks noGrp="1"/>
          </p:cNvSpPr>
          <p:nvPr>
            <p:ph type="dt" sz="half" idx="2"/>
          </p:nvPr>
        </p:nvSpPr>
        <p:spPr>
          <a:xfrm rot="5400000">
            <a:off x="10595991" y="5074920"/>
            <a:ext cx="2647667" cy="365125"/>
          </a:xfrm>
          <a:prstGeom prst="rect">
            <a:avLst/>
          </a:prstGeom>
        </p:spPr>
        <p:txBody>
          <a:bodyPr anchor="ctr"/>
          <a:lstStyle>
            <a:lvl1pPr>
              <a:defRPr sz="900" spc="400" baseline="0">
                <a:solidFill>
                  <a:schemeClr val="bg1"/>
                </a:solidFill>
                <a:effectLst>
                  <a:outerShdw blurRad="38100" dist="38100" dir="2700000" algn="tl">
                    <a:srgbClr val="000000">
                      <a:alpha val="43137"/>
                    </a:srgbClr>
                  </a:outerShdw>
                </a:effectLst>
                <a:latin typeface="+mj-lt"/>
              </a:defRPr>
            </a:lvl1pPr>
          </a:lstStyle>
          <a:p>
            <a:pPr>
              <a:defRPr/>
            </a:pPr>
            <a:r>
              <a:rPr lang="en-US" cap="all"/>
              <a:t>May 21, 20xx</a:t>
            </a:r>
            <a:endParaRPr lang="en-US" cap="all" dirty="0"/>
          </a:p>
        </p:txBody>
      </p:sp>
    </p:spTree>
    <p:extLst>
      <p:ext uri="{BB962C8B-B14F-4D97-AF65-F5344CB8AC3E}">
        <p14:creationId xmlns:p14="http://schemas.microsoft.com/office/powerpoint/2010/main" val="279454539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FEDCC43F-6D79-4D9A-A842-74287B40D33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0" y="3371"/>
            <a:ext cx="12192000" cy="6858000"/>
          </a:xfrm>
          <a:prstGeom prst="rect">
            <a:avLst/>
          </a:prstGeom>
        </p:spPr>
      </p:pic>
      <p:sp>
        <p:nvSpPr>
          <p:cNvPr id="3" name="Title 2">
            <a:extLst>
              <a:ext uri="{FF2B5EF4-FFF2-40B4-BE49-F238E27FC236}">
                <a16:creationId xmlns:a16="http://schemas.microsoft.com/office/drawing/2014/main" id="{A8255D77-6260-4F8F-86E3-D0AAF36FA403}"/>
              </a:ext>
            </a:extLst>
          </p:cNvPr>
          <p:cNvSpPr>
            <a:spLocks noGrp="1"/>
          </p:cNvSpPr>
          <p:nvPr>
            <p:ph type="title" hasCustomPrompt="1"/>
          </p:nvPr>
        </p:nvSpPr>
        <p:spPr>
          <a:xfrm>
            <a:off x="3294345" y="1158710"/>
            <a:ext cx="5611660" cy="677782"/>
          </a:xfrm>
          <a:prstGeom prst="rect">
            <a:avLst/>
          </a:prstGeom>
        </p:spPr>
        <p:txBody>
          <a:bodyPr anchor="b"/>
          <a:lstStyle>
            <a:lvl1pPr algn="ctr">
              <a:defRPr sz="2800" cap="all" spc="400" baseline="0">
                <a:solidFill>
                  <a:schemeClr val="bg1"/>
                </a:solidFill>
              </a:defRPr>
            </a:lvl1pPr>
          </a:lstStyle>
          <a:p>
            <a:r>
              <a:rPr lang="en-US" dirty="0"/>
              <a:t>Click to add title</a:t>
            </a:r>
          </a:p>
        </p:txBody>
      </p:sp>
      <p:sp>
        <p:nvSpPr>
          <p:cNvPr id="8" name="Text Placeholder 14">
            <a:extLst>
              <a:ext uri="{FF2B5EF4-FFF2-40B4-BE49-F238E27FC236}">
                <a16:creationId xmlns:a16="http://schemas.microsoft.com/office/drawing/2014/main" id="{5C91A828-665B-4FC2-950E-370DF47348CE}"/>
              </a:ext>
            </a:extLst>
          </p:cNvPr>
          <p:cNvSpPr>
            <a:spLocks noGrp="1"/>
          </p:cNvSpPr>
          <p:nvPr>
            <p:ph type="body" sz="quarter" idx="19" hasCustomPrompt="1"/>
          </p:nvPr>
        </p:nvSpPr>
        <p:spPr>
          <a:xfrm>
            <a:off x="3519730" y="1836492"/>
            <a:ext cx="5152539" cy="718457"/>
          </a:xfrm>
          <a:prstGeom prst="rect">
            <a:avLst/>
          </a:prstGeom>
        </p:spPr>
        <p:txBody>
          <a:bodyPr/>
          <a:lstStyle>
            <a:lvl1pPr marL="0" indent="0" algn="ctr">
              <a:buNone/>
              <a:defRPr sz="1800" cap="none" spc="200" baseline="0">
                <a:solidFill>
                  <a:schemeClr val="bg1"/>
                </a:solidFill>
                <a:latin typeface="+mn-lt"/>
              </a:defRPr>
            </a:lvl1pPr>
          </a:lstStyle>
          <a:p>
            <a:pPr lvl="0"/>
            <a:r>
              <a:rPr lang="en-US" dirty="0"/>
              <a:t>Add subtitle</a:t>
            </a:r>
          </a:p>
        </p:txBody>
      </p:sp>
      <p:sp>
        <p:nvSpPr>
          <p:cNvPr id="10" name="Text Placeholder 14">
            <a:extLst>
              <a:ext uri="{FF2B5EF4-FFF2-40B4-BE49-F238E27FC236}">
                <a16:creationId xmlns:a16="http://schemas.microsoft.com/office/drawing/2014/main" id="{0BE18AA7-27E7-4763-A428-079E43A450DA}"/>
              </a:ext>
            </a:extLst>
          </p:cNvPr>
          <p:cNvSpPr>
            <a:spLocks noGrp="1"/>
          </p:cNvSpPr>
          <p:nvPr>
            <p:ph type="body" sz="quarter" idx="26" hasCustomPrompt="1"/>
          </p:nvPr>
        </p:nvSpPr>
        <p:spPr>
          <a:xfrm>
            <a:off x="1833290" y="3262556"/>
            <a:ext cx="1706965" cy="1048575"/>
          </a:xfrm>
          <a:prstGeom prst="rect">
            <a:avLst/>
          </a:prstGeom>
        </p:spPr>
        <p:txBody>
          <a:bodyPr anchor="ctr"/>
          <a:lstStyle>
            <a:lvl1pPr marL="0" indent="0" algn="ctr">
              <a:lnSpc>
                <a:spcPct val="100000"/>
              </a:lnSpc>
              <a:buNone/>
              <a:defRPr sz="1600" cap="all" spc="200" baseline="0">
                <a:solidFill>
                  <a:schemeClr val="accent6"/>
                </a:solidFill>
                <a:latin typeface="+mj-lt"/>
              </a:defRPr>
            </a:lvl1pPr>
          </a:lstStyle>
          <a:p>
            <a:pPr lvl="0"/>
            <a:r>
              <a:rPr lang="en-US" dirty="0"/>
              <a:t>Click to add name</a:t>
            </a:r>
          </a:p>
        </p:txBody>
      </p:sp>
      <p:sp>
        <p:nvSpPr>
          <p:cNvPr id="17" name="Text Placeholder 14">
            <a:extLst>
              <a:ext uri="{FF2B5EF4-FFF2-40B4-BE49-F238E27FC236}">
                <a16:creationId xmlns:a16="http://schemas.microsoft.com/office/drawing/2014/main" id="{6ED488B3-3B38-4DE8-8789-E9C406DB6525}"/>
              </a:ext>
            </a:extLst>
          </p:cNvPr>
          <p:cNvSpPr>
            <a:spLocks noGrp="1"/>
          </p:cNvSpPr>
          <p:nvPr>
            <p:ph type="body" sz="quarter" idx="27" hasCustomPrompt="1"/>
          </p:nvPr>
        </p:nvSpPr>
        <p:spPr>
          <a:xfrm>
            <a:off x="5053332" y="3262556"/>
            <a:ext cx="1706965" cy="1048575"/>
          </a:xfrm>
          <a:prstGeom prst="rect">
            <a:avLst/>
          </a:prstGeom>
        </p:spPr>
        <p:txBody>
          <a:bodyPr anchor="ctr"/>
          <a:lstStyle>
            <a:lvl1pPr marL="0" indent="0" algn="ctr">
              <a:lnSpc>
                <a:spcPct val="100000"/>
              </a:lnSpc>
              <a:buNone/>
              <a:defRPr sz="1600" cap="all" spc="200" baseline="0">
                <a:solidFill>
                  <a:schemeClr val="accent6"/>
                </a:solidFill>
                <a:latin typeface="+mj-lt"/>
              </a:defRPr>
            </a:lvl1pPr>
          </a:lstStyle>
          <a:p>
            <a:pPr lvl="0"/>
            <a:r>
              <a:rPr lang="en-US" dirty="0"/>
              <a:t>Click to add name</a:t>
            </a:r>
          </a:p>
        </p:txBody>
      </p:sp>
      <p:sp>
        <p:nvSpPr>
          <p:cNvPr id="19" name="Text Placeholder 14">
            <a:extLst>
              <a:ext uri="{FF2B5EF4-FFF2-40B4-BE49-F238E27FC236}">
                <a16:creationId xmlns:a16="http://schemas.microsoft.com/office/drawing/2014/main" id="{5717E8AA-E5DC-43D1-BED9-1A8F554EB61F}"/>
              </a:ext>
            </a:extLst>
          </p:cNvPr>
          <p:cNvSpPr>
            <a:spLocks noGrp="1"/>
          </p:cNvSpPr>
          <p:nvPr>
            <p:ph type="body" sz="quarter" idx="28" hasCustomPrompt="1"/>
          </p:nvPr>
        </p:nvSpPr>
        <p:spPr>
          <a:xfrm>
            <a:off x="8197008" y="3262556"/>
            <a:ext cx="1706965" cy="1048575"/>
          </a:xfrm>
          <a:prstGeom prst="rect">
            <a:avLst/>
          </a:prstGeom>
        </p:spPr>
        <p:txBody>
          <a:bodyPr anchor="ctr"/>
          <a:lstStyle>
            <a:lvl1pPr marL="0" indent="0" algn="ctr">
              <a:lnSpc>
                <a:spcPct val="100000"/>
              </a:lnSpc>
              <a:buNone/>
              <a:defRPr sz="1600" cap="all" spc="200" baseline="0">
                <a:solidFill>
                  <a:schemeClr val="accent6"/>
                </a:solidFill>
                <a:latin typeface="+mj-lt"/>
              </a:defRPr>
            </a:lvl1pPr>
          </a:lstStyle>
          <a:p>
            <a:pPr lvl="0"/>
            <a:r>
              <a:rPr lang="en-US" dirty="0"/>
              <a:t>Click to add name</a:t>
            </a:r>
          </a:p>
        </p:txBody>
      </p:sp>
      <p:sp>
        <p:nvSpPr>
          <p:cNvPr id="20" name="Text Placeholder 14">
            <a:extLst>
              <a:ext uri="{FF2B5EF4-FFF2-40B4-BE49-F238E27FC236}">
                <a16:creationId xmlns:a16="http://schemas.microsoft.com/office/drawing/2014/main" id="{83A9D178-AD0E-4E87-97B3-88B79A533B1B}"/>
              </a:ext>
            </a:extLst>
          </p:cNvPr>
          <p:cNvSpPr>
            <a:spLocks noGrp="1"/>
          </p:cNvSpPr>
          <p:nvPr>
            <p:ph type="body" sz="quarter" idx="13" hasCustomPrompt="1"/>
          </p:nvPr>
        </p:nvSpPr>
        <p:spPr>
          <a:xfrm>
            <a:off x="1462028" y="4704557"/>
            <a:ext cx="2431015" cy="1148945"/>
          </a:xfrm>
          <a:prstGeom prst="rect">
            <a:avLst/>
          </a:prstGeom>
        </p:spPr>
        <p:txBody>
          <a:bodyPr/>
          <a:lstStyle>
            <a:lvl1pPr marL="0" indent="0" algn="ctr">
              <a:lnSpc>
                <a:spcPct val="125000"/>
              </a:lnSpc>
              <a:spcBef>
                <a:spcPts val="0"/>
              </a:spcBef>
              <a:buNone/>
              <a:defRPr sz="1400" cap="none" spc="0" baseline="0">
                <a:solidFill>
                  <a:schemeClr val="bg1"/>
                </a:solidFill>
                <a:latin typeface="+mn-lt"/>
              </a:defRPr>
            </a:lvl1pPr>
          </a:lstStyle>
          <a:p>
            <a:pPr lvl="0"/>
            <a:r>
              <a:rPr lang="en-US" dirty="0"/>
              <a:t>Click to add text</a:t>
            </a:r>
          </a:p>
        </p:txBody>
      </p:sp>
      <p:sp>
        <p:nvSpPr>
          <p:cNvPr id="21" name="Text Placeholder 14">
            <a:extLst>
              <a:ext uri="{FF2B5EF4-FFF2-40B4-BE49-F238E27FC236}">
                <a16:creationId xmlns:a16="http://schemas.microsoft.com/office/drawing/2014/main" id="{BF8B39EE-8EB7-4880-A9FE-9F98D23984F3}"/>
              </a:ext>
            </a:extLst>
          </p:cNvPr>
          <p:cNvSpPr>
            <a:spLocks noGrp="1"/>
          </p:cNvSpPr>
          <p:nvPr>
            <p:ph type="body" sz="quarter" idx="29" hasCustomPrompt="1"/>
          </p:nvPr>
        </p:nvSpPr>
        <p:spPr>
          <a:xfrm>
            <a:off x="4691306" y="4704558"/>
            <a:ext cx="2431015" cy="1148945"/>
          </a:xfrm>
          <a:prstGeom prst="rect">
            <a:avLst/>
          </a:prstGeom>
        </p:spPr>
        <p:txBody>
          <a:bodyPr/>
          <a:lstStyle>
            <a:lvl1pPr marL="0" indent="0" algn="ctr">
              <a:lnSpc>
                <a:spcPct val="125000"/>
              </a:lnSpc>
              <a:spcBef>
                <a:spcPts val="0"/>
              </a:spcBef>
              <a:buNone/>
              <a:defRPr sz="1400" cap="none" spc="0" baseline="0">
                <a:solidFill>
                  <a:schemeClr val="bg1"/>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C74686F1-FD3B-4529-9DBC-C6E34312C5CF}"/>
              </a:ext>
            </a:extLst>
          </p:cNvPr>
          <p:cNvSpPr>
            <a:spLocks noGrp="1"/>
          </p:cNvSpPr>
          <p:nvPr>
            <p:ph type="body" sz="quarter" idx="30" hasCustomPrompt="1"/>
          </p:nvPr>
        </p:nvSpPr>
        <p:spPr>
          <a:xfrm>
            <a:off x="7834982" y="4704557"/>
            <a:ext cx="2431015" cy="1148945"/>
          </a:xfrm>
          <a:prstGeom prst="rect">
            <a:avLst/>
          </a:prstGeom>
        </p:spPr>
        <p:txBody>
          <a:bodyPr/>
          <a:lstStyle>
            <a:lvl1pPr marL="0" indent="0" algn="ctr">
              <a:lnSpc>
                <a:spcPct val="125000"/>
              </a:lnSpc>
              <a:spcBef>
                <a:spcPts val="0"/>
              </a:spcBef>
              <a:buNone/>
              <a:defRPr sz="1400" cap="none" spc="0" baseline="0">
                <a:solidFill>
                  <a:schemeClr val="bg1"/>
                </a:solidFill>
                <a:latin typeface="+mn-lt"/>
              </a:defRPr>
            </a:lvl1pPr>
          </a:lstStyle>
          <a:p>
            <a:pPr lvl="0"/>
            <a:r>
              <a:rPr lang="en-US" dirty="0"/>
              <a:t>Click to add text</a:t>
            </a:r>
          </a:p>
        </p:txBody>
      </p:sp>
      <p:sp>
        <p:nvSpPr>
          <p:cNvPr id="12" name="Footer Placeholder 15">
            <a:extLst>
              <a:ext uri="{FF2B5EF4-FFF2-40B4-BE49-F238E27FC236}">
                <a16:creationId xmlns:a16="http://schemas.microsoft.com/office/drawing/2014/main" id="{0A8B5FF2-6B96-4FE7-A6ED-0C89D74FAD0E}"/>
              </a:ext>
            </a:extLst>
          </p:cNvPr>
          <p:cNvSpPr>
            <a:spLocks noGrp="1"/>
          </p:cNvSpPr>
          <p:nvPr>
            <p:ph type="ftr" sz="quarter" idx="3"/>
          </p:nvPr>
        </p:nvSpPr>
        <p:spPr>
          <a:xfrm rot="5400000">
            <a:off x="10541127" y="1408176"/>
            <a:ext cx="2770499" cy="365125"/>
          </a:xfrm>
          <a:prstGeom prst="rect">
            <a:avLst/>
          </a:prstGeom>
        </p:spPr>
        <p:txBody>
          <a:bodyPr anchor="ctr"/>
          <a:lstStyle>
            <a:lvl1pPr algn="r">
              <a:defRPr sz="900" cap="all" spc="400" baseline="0">
                <a:solidFill>
                  <a:schemeClr val="bg1"/>
                </a:solidFill>
                <a:latin typeface="+mj-lt"/>
              </a:defRPr>
            </a:lvl1pPr>
          </a:lstStyle>
          <a:p>
            <a:r>
              <a:rPr lang="en-US" dirty="0"/>
              <a:t>PRESENTATION TITLE</a:t>
            </a:r>
          </a:p>
        </p:txBody>
      </p:sp>
      <p:sp>
        <p:nvSpPr>
          <p:cNvPr id="13" name="Slide Number Placeholder 16">
            <a:extLst>
              <a:ext uri="{FF2B5EF4-FFF2-40B4-BE49-F238E27FC236}">
                <a16:creationId xmlns:a16="http://schemas.microsoft.com/office/drawing/2014/main" id="{B8BB57A8-7823-42A3-BA84-96690BFFDC36}"/>
              </a:ext>
            </a:extLst>
          </p:cNvPr>
          <p:cNvSpPr>
            <a:spLocks noGrp="1"/>
          </p:cNvSpPr>
          <p:nvPr>
            <p:ph type="sldNum" sz="quarter" idx="4"/>
          </p:nvPr>
        </p:nvSpPr>
        <p:spPr>
          <a:xfrm>
            <a:off x="11519019" y="3164804"/>
            <a:ext cx="545911" cy="580029"/>
          </a:xfrm>
          <a:prstGeom prst="rect">
            <a:avLst/>
          </a:prstGeom>
        </p:spPr>
        <p:txBody>
          <a:bodyPr anchor="ctr"/>
          <a:lstStyle>
            <a:lvl1pPr algn="r">
              <a:defRPr sz="1600">
                <a:solidFill>
                  <a:schemeClr val="accent6"/>
                </a:solidFill>
                <a:latin typeface="+mn-lt"/>
              </a:defRPr>
            </a:lvl1pPr>
          </a:lstStyle>
          <a:p>
            <a:pPr>
              <a:defRPr/>
            </a:pPr>
            <a:fld id="{8D1FC6F8-0BCD-47E9-9C64-690771D9C143}" type="slidenum">
              <a:rPr lang="en-US" smtClean="0"/>
              <a:pPr>
                <a:defRPr/>
              </a:pPr>
              <a:t>‹#›</a:t>
            </a:fld>
            <a:endParaRPr lang="en-US" dirty="0"/>
          </a:p>
        </p:txBody>
      </p:sp>
      <p:sp>
        <p:nvSpPr>
          <p:cNvPr id="14" name="Date Placeholder 14">
            <a:extLst>
              <a:ext uri="{FF2B5EF4-FFF2-40B4-BE49-F238E27FC236}">
                <a16:creationId xmlns:a16="http://schemas.microsoft.com/office/drawing/2014/main" id="{902A41BF-FE61-48B9-A0B1-94AAB15381BA}"/>
              </a:ext>
            </a:extLst>
          </p:cNvPr>
          <p:cNvSpPr>
            <a:spLocks noGrp="1"/>
          </p:cNvSpPr>
          <p:nvPr>
            <p:ph type="dt" sz="half" idx="2"/>
          </p:nvPr>
        </p:nvSpPr>
        <p:spPr>
          <a:xfrm rot="5400000">
            <a:off x="10595991" y="5074920"/>
            <a:ext cx="2647667" cy="365125"/>
          </a:xfrm>
          <a:prstGeom prst="rect">
            <a:avLst/>
          </a:prstGeom>
        </p:spPr>
        <p:txBody>
          <a:bodyPr anchor="ctr"/>
          <a:lstStyle>
            <a:lvl1pPr>
              <a:defRPr sz="900" spc="400" baseline="0">
                <a:solidFill>
                  <a:schemeClr val="bg1"/>
                </a:solidFill>
                <a:latin typeface="+mj-lt"/>
              </a:defRPr>
            </a:lvl1pPr>
          </a:lstStyle>
          <a:p>
            <a:pPr>
              <a:defRPr/>
            </a:pPr>
            <a:r>
              <a:rPr lang="en-US" cap="all"/>
              <a:t>May 21, 20xx</a:t>
            </a:r>
            <a:endParaRPr lang="en-US" cap="all" dirty="0"/>
          </a:p>
        </p:txBody>
      </p:sp>
    </p:spTree>
    <p:extLst>
      <p:ext uri="{BB962C8B-B14F-4D97-AF65-F5344CB8AC3E}">
        <p14:creationId xmlns:p14="http://schemas.microsoft.com/office/powerpoint/2010/main" val="858706782"/>
      </p:ext>
    </p:extLst>
  </p:cSld>
  <p:clrMapOvr>
    <a:masterClrMapping/>
  </p:clrMapOvr>
</p:sldLayout>
</file>

<file path=ppt/slideLayouts/slideLayout1421.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pic>
        <p:nvPicPr>
          <p:cNvPr id="36" name="Graphic 35">
            <a:extLst>
              <a:ext uri="{FF2B5EF4-FFF2-40B4-BE49-F238E27FC236}">
                <a16:creationId xmlns:a16="http://schemas.microsoft.com/office/drawing/2014/main" id="{41C2529C-151F-488B-A358-D60A3D5521D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0" y="3371"/>
            <a:ext cx="12192000" cy="6858000"/>
          </a:xfrm>
          <a:prstGeom prst="rect">
            <a:avLst/>
          </a:prstGeom>
        </p:spPr>
      </p:pic>
      <p:sp>
        <p:nvSpPr>
          <p:cNvPr id="2" name="Title 1">
            <a:extLst>
              <a:ext uri="{FF2B5EF4-FFF2-40B4-BE49-F238E27FC236}">
                <a16:creationId xmlns:a16="http://schemas.microsoft.com/office/drawing/2014/main" id="{53E2EB21-CF4E-4578-820A-EACF488B1712}"/>
              </a:ext>
            </a:extLst>
          </p:cNvPr>
          <p:cNvSpPr>
            <a:spLocks noGrp="1"/>
          </p:cNvSpPr>
          <p:nvPr>
            <p:ph type="title" hasCustomPrompt="1"/>
          </p:nvPr>
        </p:nvSpPr>
        <p:spPr>
          <a:xfrm>
            <a:off x="3356975" y="1144939"/>
            <a:ext cx="5473874" cy="687833"/>
          </a:xfrm>
          <a:prstGeom prst="rect">
            <a:avLst/>
          </a:prstGeom>
        </p:spPr>
        <p:txBody>
          <a:bodyPr anchor="b"/>
          <a:lstStyle>
            <a:lvl1pPr algn="ctr">
              <a:defRPr sz="2800" cap="all" spc="400" baseline="0">
                <a:solidFill>
                  <a:schemeClr val="bg1"/>
                </a:solidFill>
              </a:defRPr>
            </a:lvl1pPr>
          </a:lstStyle>
          <a:p>
            <a:r>
              <a:rPr lang="en-US" dirty="0"/>
              <a:t>Click to add title</a:t>
            </a:r>
          </a:p>
        </p:txBody>
      </p:sp>
      <p:sp>
        <p:nvSpPr>
          <p:cNvPr id="10" name="Text Placeholder 14">
            <a:extLst>
              <a:ext uri="{FF2B5EF4-FFF2-40B4-BE49-F238E27FC236}">
                <a16:creationId xmlns:a16="http://schemas.microsoft.com/office/drawing/2014/main" id="{7F450FCB-3FE4-489F-A4BA-4BF492C226C5}"/>
              </a:ext>
            </a:extLst>
          </p:cNvPr>
          <p:cNvSpPr>
            <a:spLocks noGrp="1"/>
          </p:cNvSpPr>
          <p:nvPr>
            <p:ph type="body" sz="quarter" idx="19" hasCustomPrompt="1"/>
          </p:nvPr>
        </p:nvSpPr>
        <p:spPr>
          <a:xfrm>
            <a:off x="3519730" y="1836492"/>
            <a:ext cx="5152539" cy="718457"/>
          </a:xfrm>
          <a:prstGeom prst="rect">
            <a:avLst/>
          </a:prstGeom>
        </p:spPr>
        <p:txBody>
          <a:bodyPr/>
          <a:lstStyle>
            <a:lvl1pPr marL="0" indent="0" algn="ctr">
              <a:buNone/>
              <a:defRPr sz="1800" cap="none" spc="200" baseline="0">
                <a:solidFill>
                  <a:schemeClr val="bg1"/>
                </a:solidFill>
                <a:latin typeface="+mn-lt"/>
              </a:defRPr>
            </a:lvl1pPr>
          </a:lstStyle>
          <a:p>
            <a:pPr lvl="0"/>
            <a:r>
              <a:rPr lang="en-US" dirty="0"/>
              <a:t>Add subtitle</a:t>
            </a:r>
          </a:p>
        </p:txBody>
      </p:sp>
      <p:sp>
        <p:nvSpPr>
          <p:cNvPr id="39" name="Text Placeholder 10">
            <a:extLst>
              <a:ext uri="{FF2B5EF4-FFF2-40B4-BE49-F238E27FC236}">
                <a16:creationId xmlns:a16="http://schemas.microsoft.com/office/drawing/2014/main" id="{EB6054A1-FB6D-4599-BAA9-5A51A0FA8C5C}"/>
              </a:ext>
            </a:extLst>
          </p:cNvPr>
          <p:cNvSpPr>
            <a:spLocks noGrp="1"/>
          </p:cNvSpPr>
          <p:nvPr>
            <p:ph type="body" sz="quarter" idx="24" hasCustomPrompt="1"/>
          </p:nvPr>
        </p:nvSpPr>
        <p:spPr>
          <a:xfrm>
            <a:off x="963991" y="2822318"/>
            <a:ext cx="3574251" cy="448769"/>
          </a:xfrm>
          <a:prstGeom prst="rect">
            <a:avLst/>
          </a:prstGeom>
        </p:spPr>
        <p:txBody>
          <a:bodyPr/>
          <a:lstStyle>
            <a:lvl1pPr marL="0" indent="0" algn="l">
              <a:buNone/>
              <a:defRPr sz="1600" cap="none" spc="200" baseline="0">
                <a:solidFill>
                  <a:schemeClr val="bg1"/>
                </a:solidFill>
                <a:latin typeface="+mj-lt"/>
              </a:defRPr>
            </a:lvl1pPr>
          </a:lstStyle>
          <a:p>
            <a:pPr lvl="0"/>
            <a:r>
              <a:rPr lang="en-US" dirty="0"/>
              <a:t>Click to add title</a:t>
            </a:r>
          </a:p>
        </p:txBody>
      </p:sp>
      <p:sp>
        <p:nvSpPr>
          <p:cNvPr id="4" name="Content Placeholder 3">
            <a:extLst>
              <a:ext uri="{FF2B5EF4-FFF2-40B4-BE49-F238E27FC236}">
                <a16:creationId xmlns:a16="http://schemas.microsoft.com/office/drawing/2014/main" id="{95054896-ABA6-49DF-9D5D-B2E6224DD442}"/>
              </a:ext>
            </a:extLst>
          </p:cNvPr>
          <p:cNvSpPr>
            <a:spLocks noGrp="1"/>
          </p:cNvSpPr>
          <p:nvPr>
            <p:ph sz="quarter" idx="32"/>
          </p:nvPr>
        </p:nvSpPr>
        <p:spPr>
          <a:xfrm>
            <a:off x="866775" y="3333750"/>
            <a:ext cx="4352925" cy="2636837"/>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6" name="Text Placeholder 14">
            <a:extLst>
              <a:ext uri="{FF2B5EF4-FFF2-40B4-BE49-F238E27FC236}">
                <a16:creationId xmlns:a16="http://schemas.microsoft.com/office/drawing/2014/main" id="{EF233E3C-C99A-4345-9504-B06740BBAB28}"/>
              </a:ext>
            </a:extLst>
          </p:cNvPr>
          <p:cNvSpPr>
            <a:spLocks noGrp="1"/>
          </p:cNvSpPr>
          <p:nvPr>
            <p:ph type="body" sz="quarter" idx="30" hasCustomPrompt="1"/>
          </p:nvPr>
        </p:nvSpPr>
        <p:spPr>
          <a:xfrm>
            <a:off x="5983159" y="3186346"/>
            <a:ext cx="578977" cy="366359"/>
          </a:xfrm>
          <a:prstGeom prst="rect">
            <a:avLst/>
          </a:prstGeom>
          <a:ln>
            <a:noFill/>
          </a:ln>
        </p:spPr>
        <p:txBody>
          <a:bodyPr/>
          <a:lstStyle>
            <a:lvl1pPr marL="0" indent="0" algn="ctr">
              <a:lnSpc>
                <a:spcPct val="125000"/>
              </a:lnSpc>
              <a:spcBef>
                <a:spcPts val="0"/>
              </a:spcBef>
              <a:buNone/>
              <a:defRPr sz="1200" cap="none" spc="0" baseline="0">
                <a:solidFill>
                  <a:schemeClr val="bg1"/>
                </a:solidFill>
                <a:latin typeface="+mn-lt"/>
              </a:defRPr>
            </a:lvl1pPr>
          </a:lstStyle>
          <a:p>
            <a:pPr lvl="0"/>
            <a:r>
              <a:rPr lang="en-US" dirty="0"/>
              <a:t>Text</a:t>
            </a:r>
          </a:p>
        </p:txBody>
      </p:sp>
      <p:sp>
        <p:nvSpPr>
          <p:cNvPr id="55" name="Text Placeholder 14">
            <a:extLst>
              <a:ext uri="{FF2B5EF4-FFF2-40B4-BE49-F238E27FC236}">
                <a16:creationId xmlns:a16="http://schemas.microsoft.com/office/drawing/2014/main" id="{406787F7-1112-4CC9-8FD0-D3583902DE98}"/>
              </a:ext>
            </a:extLst>
          </p:cNvPr>
          <p:cNvSpPr>
            <a:spLocks noGrp="1"/>
          </p:cNvSpPr>
          <p:nvPr>
            <p:ph type="body" sz="quarter" idx="29" hasCustomPrompt="1"/>
          </p:nvPr>
        </p:nvSpPr>
        <p:spPr>
          <a:xfrm>
            <a:off x="5983159" y="3699738"/>
            <a:ext cx="578977" cy="366359"/>
          </a:xfrm>
          <a:prstGeom prst="rect">
            <a:avLst/>
          </a:prstGeom>
          <a:ln>
            <a:noFill/>
          </a:ln>
        </p:spPr>
        <p:txBody>
          <a:bodyPr/>
          <a:lstStyle>
            <a:lvl1pPr marL="0" indent="0" algn="ctr">
              <a:lnSpc>
                <a:spcPct val="125000"/>
              </a:lnSpc>
              <a:spcBef>
                <a:spcPts val="0"/>
              </a:spcBef>
              <a:buNone/>
              <a:defRPr sz="1200" cap="none" spc="0" baseline="0">
                <a:solidFill>
                  <a:schemeClr val="bg1"/>
                </a:solidFill>
                <a:latin typeface="+mn-lt"/>
              </a:defRPr>
            </a:lvl1pPr>
          </a:lstStyle>
          <a:p>
            <a:pPr lvl="0"/>
            <a:r>
              <a:rPr lang="en-US" dirty="0"/>
              <a:t>Text</a:t>
            </a:r>
          </a:p>
        </p:txBody>
      </p:sp>
      <p:sp>
        <p:nvSpPr>
          <p:cNvPr id="54" name="Text Placeholder 14">
            <a:extLst>
              <a:ext uri="{FF2B5EF4-FFF2-40B4-BE49-F238E27FC236}">
                <a16:creationId xmlns:a16="http://schemas.microsoft.com/office/drawing/2014/main" id="{99FA8680-9A76-4984-9EF3-619FF82EF7D4}"/>
              </a:ext>
            </a:extLst>
          </p:cNvPr>
          <p:cNvSpPr>
            <a:spLocks noGrp="1"/>
          </p:cNvSpPr>
          <p:nvPr>
            <p:ph type="body" sz="quarter" idx="28" hasCustomPrompt="1"/>
          </p:nvPr>
        </p:nvSpPr>
        <p:spPr>
          <a:xfrm>
            <a:off x="5983159" y="4213130"/>
            <a:ext cx="578977" cy="366359"/>
          </a:xfrm>
          <a:prstGeom prst="rect">
            <a:avLst/>
          </a:prstGeom>
          <a:ln>
            <a:noFill/>
          </a:ln>
        </p:spPr>
        <p:txBody>
          <a:bodyPr/>
          <a:lstStyle>
            <a:lvl1pPr marL="0" indent="0" algn="ctr">
              <a:lnSpc>
                <a:spcPct val="125000"/>
              </a:lnSpc>
              <a:spcBef>
                <a:spcPts val="0"/>
              </a:spcBef>
              <a:buNone/>
              <a:defRPr sz="1200" cap="none" spc="0" baseline="0">
                <a:solidFill>
                  <a:schemeClr val="bg1"/>
                </a:solidFill>
                <a:latin typeface="+mn-lt"/>
              </a:defRPr>
            </a:lvl1pPr>
          </a:lstStyle>
          <a:p>
            <a:pPr lvl="0"/>
            <a:r>
              <a:rPr lang="en-US" dirty="0"/>
              <a:t>Text</a:t>
            </a:r>
          </a:p>
        </p:txBody>
      </p:sp>
      <p:sp>
        <p:nvSpPr>
          <p:cNvPr id="53" name="Text Placeholder 14">
            <a:extLst>
              <a:ext uri="{FF2B5EF4-FFF2-40B4-BE49-F238E27FC236}">
                <a16:creationId xmlns:a16="http://schemas.microsoft.com/office/drawing/2014/main" id="{CB4D59B1-4953-4B1A-9812-770624E09F4B}"/>
              </a:ext>
            </a:extLst>
          </p:cNvPr>
          <p:cNvSpPr>
            <a:spLocks noGrp="1"/>
          </p:cNvSpPr>
          <p:nvPr>
            <p:ph type="body" sz="quarter" idx="27" hasCustomPrompt="1"/>
          </p:nvPr>
        </p:nvSpPr>
        <p:spPr>
          <a:xfrm>
            <a:off x="5983159" y="4726522"/>
            <a:ext cx="578977" cy="366359"/>
          </a:xfrm>
          <a:prstGeom prst="rect">
            <a:avLst/>
          </a:prstGeom>
          <a:ln>
            <a:noFill/>
          </a:ln>
        </p:spPr>
        <p:txBody>
          <a:bodyPr/>
          <a:lstStyle>
            <a:lvl1pPr marL="0" indent="0" algn="ctr">
              <a:lnSpc>
                <a:spcPct val="125000"/>
              </a:lnSpc>
              <a:spcBef>
                <a:spcPts val="0"/>
              </a:spcBef>
              <a:buNone/>
              <a:defRPr sz="1200" cap="none" spc="0" baseline="0">
                <a:solidFill>
                  <a:schemeClr val="bg1"/>
                </a:solidFill>
                <a:latin typeface="+mn-lt"/>
              </a:defRPr>
            </a:lvl1pPr>
          </a:lstStyle>
          <a:p>
            <a:pPr lvl="0"/>
            <a:r>
              <a:rPr lang="en-US" dirty="0"/>
              <a:t>Text</a:t>
            </a:r>
          </a:p>
        </p:txBody>
      </p:sp>
      <p:sp>
        <p:nvSpPr>
          <p:cNvPr id="52" name="Text Placeholder 14">
            <a:extLst>
              <a:ext uri="{FF2B5EF4-FFF2-40B4-BE49-F238E27FC236}">
                <a16:creationId xmlns:a16="http://schemas.microsoft.com/office/drawing/2014/main" id="{95F87D86-6041-4E3C-BB75-D69D0BE78AE5}"/>
              </a:ext>
            </a:extLst>
          </p:cNvPr>
          <p:cNvSpPr>
            <a:spLocks noGrp="1"/>
          </p:cNvSpPr>
          <p:nvPr>
            <p:ph type="body" sz="quarter" idx="26" hasCustomPrompt="1"/>
          </p:nvPr>
        </p:nvSpPr>
        <p:spPr>
          <a:xfrm>
            <a:off x="5983159" y="5239913"/>
            <a:ext cx="578977" cy="366359"/>
          </a:xfrm>
          <a:prstGeom prst="rect">
            <a:avLst/>
          </a:prstGeom>
          <a:ln>
            <a:noFill/>
          </a:ln>
        </p:spPr>
        <p:txBody>
          <a:bodyPr/>
          <a:lstStyle>
            <a:lvl1pPr marL="0" indent="0" algn="ctr">
              <a:lnSpc>
                <a:spcPct val="125000"/>
              </a:lnSpc>
              <a:spcBef>
                <a:spcPts val="0"/>
              </a:spcBef>
              <a:buNone/>
              <a:defRPr sz="1200" cap="none" spc="0" baseline="0">
                <a:solidFill>
                  <a:schemeClr val="bg1"/>
                </a:solidFill>
                <a:latin typeface="+mn-lt"/>
              </a:defRPr>
            </a:lvl1pPr>
          </a:lstStyle>
          <a:p>
            <a:pPr lvl="0"/>
            <a:r>
              <a:rPr lang="en-US" dirty="0"/>
              <a:t>Text</a:t>
            </a:r>
          </a:p>
        </p:txBody>
      </p:sp>
      <p:sp>
        <p:nvSpPr>
          <p:cNvPr id="82" name="Text Placeholder 14">
            <a:extLst>
              <a:ext uri="{FF2B5EF4-FFF2-40B4-BE49-F238E27FC236}">
                <a16:creationId xmlns:a16="http://schemas.microsoft.com/office/drawing/2014/main" id="{634E901B-B6DE-434D-897D-F1CBD4C850FF}"/>
              </a:ext>
            </a:extLst>
          </p:cNvPr>
          <p:cNvSpPr>
            <a:spLocks noGrp="1"/>
          </p:cNvSpPr>
          <p:nvPr>
            <p:ph type="body" sz="quarter" idx="31" hasCustomPrompt="1"/>
          </p:nvPr>
        </p:nvSpPr>
        <p:spPr>
          <a:xfrm>
            <a:off x="5983158" y="5757105"/>
            <a:ext cx="578977" cy="366359"/>
          </a:xfrm>
          <a:prstGeom prst="rect">
            <a:avLst/>
          </a:prstGeom>
          <a:ln>
            <a:noFill/>
          </a:ln>
        </p:spPr>
        <p:txBody>
          <a:bodyPr/>
          <a:lstStyle>
            <a:lvl1pPr marL="0" indent="0" algn="ctr">
              <a:lnSpc>
                <a:spcPct val="125000"/>
              </a:lnSpc>
              <a:spcBef>
                <a:spcPts val="0"/>
              </a:spcBef>
              <a:buNone/>
              <a:defRPr sz="1200" cap="none" spc="0" baseline="0">
                <a:solidFill>
                  <a:schemeClr val="bg1"/>
                </a:solidFill>
                <a:latin typeface="+mn-lt"/>
              </a:defRPr>
            </a:lvl1pPr>
          </a:lstStyle>
          <a:p>
            <a:pPr lvl="0"/>
            <a:r>
              <a:rPr lang="en-US" dirty="0"/>
              <a:t>Text</a:t>
            </a:r>
          </a:p>
        </p:txBody>
      </p:sp>
      <p:sp>
        <p:nvSpPr>
          <p:cNvPr id="40" name="Text Placeholder 10">
            <a:extLst>
              <a:ext uri="{FF2B5EF4-FFF2-40B4-BE49-F238E27FC236}">
                <a16:creationId xmlns:a16="http://schemas.microsoft.com/office/drawing/2014/main" id="{5E9FFDEA-766B-48BC-B5E5-F06563BF4DE9}"/>
              </a:ext>
            </a:extLst>
          </p:cNvPr>
          <p:cNvSpPr>
            <a:spLocks noGrp="1"/>
          </p:cNvSpPr>
          <p:nvPr>
            <p:ph type="body" sz="quarter" idx="25" hasCustomPrompt="1"/>
          </p:nvPr>
        </p:nvSpPr>
        <p:spPr>
          <a:xfrm>
            <a:off x="6479875" y="2829932"/>
            <a:ext cx="3574251" cy="448769"/>
          </a:xfrm>
          <a:prstGeom prst="rect">
            <a:avLst/>
          </a:prstGeom>
        </p:spPr>
        <p:txBody>
          <a:bodyPr/>
          <a:lstStyle>
            <a:lvl1pPr marL="0" indent="0" algn="l">
              <a:buNone/>
              <a:defRPr sz="1600" cap="none" spc="200" baseline="0">
                <a:solidFill>
                  <a:schemeClr val="bg1"/>
                </a:solidFill>
                <a:latin typeface="+mj-lt"/>
              </a:defRPr>
            </a:lvl1pPr>
          </a:lstStyle>
          <a:p>
            <a:pPr lvl="0"/>
            <a:r>
              <a:rPr lang="en-US" dirty="0"/>
              <a:t>Click to add title</a:t>
            </a:r>
          </a:p>
        </p:txBody>
      </p:sp>
      <p:sp>
        <p:nvSpPr>
          <p:cNvPr id="24" name="Text Placeholder 14">
            <a:extLst>
              <a:ext uri="{FF2B5EF4-FFF2-40B4-BE49-F238E27FC236}">
                <a16:creationId xmlns:a16="http://schemas.microsoft.com/office/drawing/2014/main" id="{1205833E-1296-4429-98BC-86ED5E75B781}"/>
              </a:ext>
            </a:extLst>
          </p:cNvPr>
          <p:cNvSpPr>
            <a:spLocks noGrp="1"/>
          </p:cNvSpPr>
          <p:nvPr>
            <p:ph type="body" sz="quarter" idx="17" hasCustomPrompt="1"/>
          </p:nvPr>
        </p:nvSpPr>
        <p:spPr>
          <a:xfrm>
            <a:off x="6756287" y="5930807"/>
            <a:ext cx="680833" cy="553488"/>
          </a:xfrm>
          <a:prstGeom prst="rect">
            <a:avLst/>
          </a:prstGeom>
        </p:spPr>
        <p:txBody>
          <a:bodyPr/>
          <a:lstStyle>
            <a:lvl1pPr marL="0" indent="0" algn="ctr">
              <a:lnSpc>
                <a:spcPct val="125000"/>
              </a:lnSpc>
              <a:spcBef>
                <a:spcPts val="0"/>
              </a:spcBef>
              <a:buNone/>
              <a:defRPr sz="1200" cap="none" spc="0" baseline="0">
                <a:solidFill>
                  <a:schemeClr val="bg1"/>
                </a:solidFill>
                <a:latin typeface="+mn-lt"/>
              </a:defRPr>
            </a:lvl1pPr>
          </a:lstStyle>
          <a:p>
            <a:pPr lvl="0"/>
            <a:r>
              <a:rPr lang="en-US" dirty="0"/>
              <a:t>Text</a:t>
            </a:r>
          </a:p>
        </p:txBody>
      </p:sp>
      <p:sp>
        <p:nvSpPr>
          <p:cNvPr id="25" name="Text Placeholder 14">
            <a:extLst>
              <a:ext uri="{FF2B5EF4-FFF2-40B4-BE49-F238E27FC236}">
                <a16:creationId xmlns:a16="http://schemas.microsoft.com/office/drawing/2014/main" id="{4ADE2985-788D-4E06-BD6E-2DAB0780CCC3}"/>
              </a:ext>
            </a:extLst>
          </p:cNvPr>
          <p:cNvSpPr>
            <a:spLocks noGrp="1"/>
          </p:cNvSpPr>
          <p:nvPr>
            <p:ph type="body" sz="quarter" idx="20" hasCustomPrompt="1"/>
          </p:nvPr>
        </p:nvSpPr>
        <p:spPr>
          <a:xfrm>
            <a:off x="7583623" y="5930807"/>
            <a:ext cx="717943" cy="553488"/>
          </a:xfrm>
          <a:prstGeom prst="rect">
            <a:avLst/>
          </a:prstGeom>
        </p:spPr>
        <p:txBody>
          <a:bodyPr/>
          <a:lstStyle>
            <a:lvl1pPr marL="0" indent="0" algn="ctr">
              <a:lnSpc>
                <a:spcPct val="125000"/>
              </a:lnSpc>
              <a:spcBef>
                <a:spcPts val="0"/>
              </a:spcBef>
              <a:buNone/>
              <a:defRPr sz="1200" cap="none" spc="0" baseline="0">
                <a:solidFill>
                  <a:schemeClr val="bg1"/>
                </a:solidFill>
                <a:latin typeface="+mn-lt"/>
              </a:defRPr>
            </a:lvl1pPr>
          </a:lstStyle>
          <a:p>
            <a:pPr lvl="0"/>
            <a:r>
              <a:rPr lang="en-US" dirty="0"/>
              <a:t>Text</a:t>
            </a:r>
          </a:p>
        </p:txBody>
      </p:sp>
      <p:sp>
        <p:nvSpPr>
          <p:cNvPr id="26" name="Text Placeholder 14">
            <a:extLst>
              <a:ext uri="{FF2B5EF4-FFF2-40B4-BE49-F238E27FC236}">
                <a16:creationId xmlns:a16="http://schemas.microsoft.com/office/drawing/2014/main" id="{FAA1F6E3-EB96-4B94-BB57-05FD3C6316A7}"/>
              </a:ext>
            </a:extLst>
          </p:cNvPr>
          <p:cNvSpPr>
            <a:spLocks noGrp="1"/>
          </p:cNvSpPr>
          <p:nvPr>
            <p:ph type="body" sz="quarter" idx="21" hasCustomPrompt="1"/>
          </p:nvPr>
        </p:nvSpPr>
        <p:spPr>
          <a:xfrm>
            <a:off x="8418590" y="5929991"/>
            <a:ext cx="688462" cy="553488"/>
          </a:xfrm>
          <a:prstGeom prst="rect">
            <a:avLst/>
          </a:prstGeom>
        </p:spPr>
        <p:txBody>
          <a:bodyPr/>
          <a:lstStyle>
            <a:lvl1pPr marL="0" indent="0" algn="ctr">
              <a:lnSpc>
                <a:spcPct val="125000"/>
              </a:lnSpc>
              <a:spcBef>
                <a:spcPts val="0"/>
              </a:spcBef>
              <a:buNone/>
              <a:defRPr sz="1200" cap="none" spc="0" baseline="0">
                <a:solidFill>
                  <a:schemeClr val="bg1"/>
                </a:solidFill>
                <a:latin typeface="+mn-lt"/>
              </a:defRPr>
            </a:lvl1pPr>
          </a:lstStyle>
          <a:p>
            <a:pPr lvl="0"/>
            <a:r>
              <a:rPr lang="en-US" dirty="0"/>
              <a:t>Text</a:t>
            </a:r>
          </a:p>
        </p:txBody>
      </p:sp>
      <p:sp>
        <p:nvSpPr>
          <p:cNvPr id="27" name="Text Placeholder 14">
            <a:extLst>
              <a:ext uri="{FF2B5EF4-FFF2-40B4-BE49-F238E27FC236}">
                <a16:creationId xmlns:a16="http://schemas.microsoft.com/office/drawing/2014/main" id="{A59FA224-FF57-40F3-9DE2-A9E5663CA40A}"/>
              </a:ext>
            </a:extLst>
          </p:cNvPr>
          <p:cNvSpPr>
            <a:spLocks noGrp="1"/>
          </p:cNvSpPr>
          <p:nvPr>
            <p:ph type="body" sz="quarter" idx="22" hasCustomPrompt="1"/>
          </p:nvPr>
        </p:nvSpPr>
        <p:spPr>
          <a:xfrm>
            <a:off x="9244388" y="5929991"/>
            <a:ext cx="680835" cy="553488"/>
          </a:xfrm>
          <a:prstGeom prst="rect">
            <a:avLst/>
          </a:prstGeom>
        </p:spPr>
        <p:txBody>
          <a:bodyPr/>
          <a:lstStyle>
            <a:lvl1pPr marL="0" indent="0" algn="ctr">
              <a:lnSpc>
                <a:spcPct val="125000"/>
              </a:lnSpc>
              <a:spcBef>
                <a:spcPts val="0"/>
              </a:spcBef>
              <a:buNone/>
              <a:defRPr sz="1200" cap="none" spc="0" baseline="0">
                <a:solidFill>
                  <a:schemeClr val="bg1"/>
                </a:solidFill>
                <a:latin typeface="+mn-lt"/>
              </a:defRPr>
            </a:lvl1pPr>
          </a:lstStyle>
          <a:p>
            <a:pPr lvl="0"/>
            <a:r>
              <a:rPr lang="en-US" dirty="0"/>
              <a:t>Text</a:t>
            </a:r>
          </a:p>
        </p:txBody>
      </p:sp>
      <p:sp>
        <p:nvSpPr>
          <p:cNvPr id="28" name="Text Placeholder 14">
            <a:extLst>
              <a:ext uri="{FF2B5EF4-FFF2-40B4-BE49-F238E27FC236}">
                <a16:creationId xmlns:a16="http://schemas.microsoft.com/office/drawing/2014/main" id="{B54D6B4E-0A06-4D7F-A784-E937A895E840}"/>
              </a:ext>
            </a:extLst>
          </p:cNvPr>
          <p:cNvSpPr>
            <a:spLocks noGrp="1"/>
          </p:cNvSpPr>
          <p:nvPr>
            <p:ph type="body" sz="quarter" idx="23" hasCustomPrompt="1"/>
          </p:nvPr>
        </p:nvSpPr>
        <p:spPr>
          <a:xfrm>
            <a:off x="10072728" y="5929991"/>
            <a:ext cx="717942" cy="553488"/>
          </a:xfrm>
          <a:prstGeom prst="rect">
            <a:avLst/>
          </a:prstGeom>
        </p:spPr>
        <p:txBody>
          <a:bodyPr/>
          <a:lstStyle>
            <a:lvl1pPr marL="0" indent="0" algn="ctr">
              <a:lnSpc>
                <a:spcPct val="125000"/>
              </a:lnSpc>
              <a:spcBef>
                <a:spcPts val="0"/>
              </a:spcBef>
              <a:buNone/>
              <a:defRPr sz="1200" cap="none" spc="0" baseline="0">
                <a:solidFill>
                  <a:schemeClr val="bg1"/>
                </a:solidFill>
                <a:latin typeface="+mn-lt"/>
              </a:defRPr>
            </a:lvl1pPr>
          </a:lstStyle>
          <a:p>
            <a:pPr lvl="0"/>
            <a:r>
              <a:rPr lang="en-US" dirty="0"/>
              <a:t>Text</a:t>
            </a:r>
          </a:p>
        </p:txBody>
      </p:sp>
      <p:grpSp>
        <p:nvGrpSpPr>
          <p:cNvPr id="81" name="Group 80">
            <a:extLst>
              <a:ext uri="{FF2B5EF4-FFF2-40B4-BE49-F238E27FC236}">
                <a16:creationId xmlns:a16="http://schemas.microsoft.com/office/drawing/2014/main" id="{CBAACD0B-92AC-4BB5-B2A1-E707BF046136}"/>
              </a:ext>
              <a:ext uri="{C183D7F6-B498-43B3-948B-1728B52AA6E4}">
                <adec:decorative xmlns:adec="http://schemas.microsoft.com/office/drawing/2017/decorative" val="1"/>
              </a:ext>
            </a:extLst>
          </p:cNvPr>
          <p:cNvGrpSpPr/>
          <p:nvPr userDrawn="1"/>
        </p:nvGrpSpPr>
        <p:grpSpPr>
          <a:xfrm>
            <a:off x="6593151" y="3356785"/>
            <a:ext cx="4296522" cy="2583500"/>
            <a:chOff x="6593151" y="3356785"/>
            <a:chExt cx="4296522" cy="2583500"/>
          </a:xfrm>
        </p:grpSpPr>
        <p:cxnSp>
          <p:nvCxnSpPr>
            <p:cNvPr id="42" name="Straight Connector 41">
              <a:extLst>
                <a:ext uri="{FF2B5EF4-FFF2-40B4-BE49-F238E27FC236}">
                  <a16:creationId xmlns:a16="http://schemas.microsoft.com/office/drawing/2014/main" id="{5621DF36-2E24-4250-8EA9-A4F7384057AD}"/>
                </a:ext>
              </a:extLst>
            </p:cNvPr>
            <p:cNvCxnSpPr>
              <a:cxnSpLocks/>
            </p:cNvCxnSpPr>
            <p:nvPr userDrawn="1"/>
          </p:nvCxnSpPr>
          <p:spPr>
            <a:xfrm>
              <a:off x="6593151" y="3873977"/>
              <a:ext cx="4296522"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19F31A0-FCE5-444A-9B67-BAD40A29F007}"/>
                </a:ext>
              </a:extLst>
            </p:cNvPr>
            <p:cNvCxnSpPr>
              <a:cxnSpLocks/>
            </p:cNvCxnSpPr>
            <p:nvPr userDrawn="1"/>
          </p:nvCxnSpPr>
          <p:spPr>
            <a:xfrm>
              <a:off x="6593151" y="3356785"/>
              <a:ext cx="4296522"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2EB8C64-26D1-49F5-BA35-75904015FB38}"/>
                </a:ext>
              </a:extLst>
            </p:cNvPr>
            <p:cNvCxnSpPr>
              <a:cxnSpLocks/>
            </p:cNvCxnSpPr>
            <p:nvPr userDrawn="1"/>
          </p:nvCxnSpPr>
          <p:spPr>
            <a:xfrm>
              <a:off x="6593151" y="5940285"/>
              <a:ext cx="4296522"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ED0880-E9DE-43CA-BBF7-379FADCCADCC}"/>
                </a:ext>
              </a:extLst>
            </p:cNvPr>
            <p:cNvCxnSpPr>
              <a:cxnSpLocks/>
            </p:cNvCxnSpPr>
            <p:nvPr userDrawn="1"/>
          </p:nvCxnSpPr>
          <p:spPr>
            <a:xfrm>
              <a:off x="6593151" y="5417240"/>
              <a:ext cx="4296522"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ECB90AC-2E9C-4DA6-9DE3-DC040D0710F3}"/>
                </a:ext>
              </a:extLst>
            </p:cNvPr>
            <p:cNvCxnSpPr>
              <a:cxnSpLocks/>
            </p:cNvCxnSpPr>
            <p:nvPr userDrawn="1"/>
          </p:nvCxnSpPr>
          <p:spPr>
            <a:xfrm>
              <a:off x="6593151" y="4908361"/>
              <a:ext cx="4296522"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D64C7F2-BB5D-48DC-9D4E-C23102C15F2E}"/>
                </a:ext>
              </a:extLst>
            </p:cNvPr>
            <p:cNvCxnSpPr>
              <a:cxnSpLocks/>
            </p:cNvCxnSpPr>
            <p:nvPr userDrawn="1"/>
          </p:nvCxnSpPr>
          <p:spPr>
            <a:xfrm>
              <a:off x="6593151" y="4393627"/>
              <a:ext cx="4296522" cy="0"/>
            </a:xfrm>
            <a:prstGeom prst="line">
              <a:avLst/>
            </a:prstGeom>
            <a:ln>
              <a:solidFill>
                <a:schemeClr val="accent3">
                  <a:alpha val="40000"/>
                </a:schemeClr>
              </a:solidFill>
            </a:ln>
          </p:spPr>
          <p:style>
            <a:lnRef idx="1">
              <a:schemeClr val="accent1"/>
            </a:lnRef>
            <a:fillRef idx="0">
              <a:schemeClr val="accent1"/>
            </a:fillRef>
            <a:effectRef idx="0">
              <a:schemeClr val="accent1"/>
            </a:effectRef>
            <a:fontRef idx="minor">
              <a:schemeClr val="tx1"/>
            </a:fontRef>
          </p:style>
        </p:cxnSp>
      </p:grpSp>
      <p:sp>
        <p:nvSpPr>
          <p:cNvPr id="7" name="Rectangle 6">
            <a:extLst>
              <a:ext uri="{FF2B5EF4-FFF2-40B4-BE49-F238E27FC236}">
                <a16:creationId xmlns:a16="http://schemas.microsoft.com/office/drawing/2014/main" id="{7A55D8F5-8A01-4257-9CE6-A1B977F30FF3}"/>
              </a:ext>
              <a:ext uri="{C183D7F6-B498-43B3-948B-1728B52AA6E4}">
                <adec:decorative xmlns:adec="http://schemas.microsoft.com/office/drawing/2017/decorative" val="1"/>
              </a:ext>
            </a:extLst>
          </p:cNvPr>
          <p:cNvSpPr/>
          <p:nvPr userDrawn="1"/>
        </p:nvSpPr>
        <p:spPr>
          <a:xfrm>
            <a:off x="6756287" y="5431011"/>
            <a:ext cx="680833" cy="501361"/>
          </a:xfrm>
          <a:prstGeom prst="rect">
            <a:avLst/>
          </a:prstGeom>
          <a:solidFill>
            <a:schemeClr val="accent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0F2C8F2-9655-45C9-AEF1-0F524E90442A}"/>
              </a:ext>
              <a:ext uri="{C183D7F6-B498-43B3-948B-1728B52AA6E4}">
                <adec:decorative xmlns:adec="http://schemas.microsoft.com/office/drawing/2017/decorative" val="1"/>
              </a:ext>
            </a:extLst>
          </p:cNvPr>
          <p:cNvSpPr/>
          <p:nvPr userDrawn="1"/>
        </p:nvSpPr>
        <p:spPr>
          <a:xfrm>
            <a:off x="7586167" y="4913817"/>
            <a:ext cx="680834" cy="1018553"/>
          </a:xfrm>
          <a:prstGeom prst="rect">
            <a:avLst/>
          </a:prstGeom>
          <a:solidFill>
            <a:schemeClr val="accent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4458165E-0BB4-4621-BC5C-EB2DDE22E4AC}"/>
              </a:ext>
              <a:ext uri="{C183D7F6-B498-43B3-948B-1728B52AA6E4}">
                <adec:decorative xmlns:adec="http://schemas.microsoft.com/office/drawing/2017/decorative" val="1"/>
              </a:ext>
            </a:extLst>
          </p:cNvPr>
          <p:cNvSpPr/>
          <p:nvPr userDrawn="1"/>
        </p:nvSpPr>
        <p:spPr>
          <a:xfrm>
            <a:off x="8416048" y="4396625"/>
            <a:ext cx="680835" cy="1534931"/>
          </a:xfrm>
          <a:prstGeom prst="rect">
            <a:avLst/>
          </a:prstGeom>
          <a:solidFill>
            <a:schemeClr val="accent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F4798AF-A852-4991-B42B-A74C23574580}"/>
              </a:ext>
              <a:ext uri="{C183D7F6-B498-43B3-948B-1728B52AA6E4}">
                <adec:decorative xmlns:adec="http://schemas.microsoft.com/office/drawing/2017/decorative" val="1"/>
              </a:ext>
            </a:extLst>
          </p:cNvPr>
          <p:cNvSpPr/>
          <p:nvPr userDrawn="1"/>
        </p:nvSpPr>
        <p:spPr>
          <a:xfrm>
            <a:off x="9244388" y="3879433"/>
            <a:ext cx="680835" cy="2052123"/>
          </a:xfrm>
          <a:prstGeom prst="rect">
            <a:avLst/>
          </a:prstGeom>
          <a:solidFill>
            <a:schemeClr val="accent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BCA52D7-A558-4733-BD5C-28751C99A1DB}"/>
              </a:ext>
              <a:ext uri="{C183D7F6-B498-43B3-948B-1728B52AA6E4}">
                <adec:decorative xmlns:adec="http://schemas.microsoft.com/office/drawing/2017/decorative" val="1"/>
              </a:ext>
            </a:extLst>
          </p:cNvPr>
          <p:cNvSpPr/>
          <p:nvPr userDrawn="1"/>
        </p:nvSpPr>
        <p:spPr>
          <a:xfrm>
            <a:off x="10075270" y="3362241"/>
            <a:ext cx="680836" cy="2569313"/>
          </a:xfrm>
          <a:prstGeom prst="rect">
            <a:avLst/>
          </a:prstGeom>
          <a:solidFill>
            <a:schemeClr val="accent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15">
            <a:extLst>
              <a:ext uri="{FF2B5EF4-FFF2-40B4-BE49-F238E27FC236}">
                <a16:creationId xmlns:a16="http://schemas.microsoft.com/office/drawing/2014/main" id="{067B5EA1-9C03-415F-A792-0E81289DB3BC}"/>
              </a:ext>
            </a:extLst>
          </p:cNvPr>
          <p:cNvSpPr>
            <a:spLocks noGrp="1"/>
          </p:cNvSpPr>
          <p:nvPr>
            <p:ph type="ftr" sz="quarter" idx="3"/>
          </p:nvPr>
        </p:nvSpPr>
        <p:spPr>
          <a:xfrm rot="5400000">
            <a:off x="10541127" y="1408176"/>
            <a:ext cx="2770499" cy="365125"/>
          </a:xfrm>
          <a:prstGeom prst="rect">
            <a:avLst/>
          </a:prstGeom>
        </p:spPr>
        <p:txBody>
          <a:bodyPr anchor="ctr"/>
          <a:lstStyle>
            <a:lvl1pPr algn="r">
              <a:defRPr sz="900" cap="all" spc="400" baseline="0">
                <a:solidFill>
                  <a:schemeClr val="bg1"/>
                </a:solidFill>
                <a:latin typeface="+mj-lt"/>
              </a:defRPr>
            </a:lvl1pPr>
          </a:lstStyle>
          <a:p>
            <a:r>
              <a:rPr lang="en-US" dirty="0"/>
              <a:t>PRESENTATION TITLE</a:t>
            </a:r>
          </a:p>
        </p:txBody>
      </p:sp>
      <p:sp>
        <p:nvSpPr>
          <p:cNvPr id="13" name="Slide Number Placeholder 16">
            <a:extLst>
              <a:ext uri="{FF2B5EF4-FFF2-40B4-BE49-F238E27FC236}">
                <a16:creationId xmlns:a16="http://schemas.microsoft.com/office/drawing/2014/main" id="{258AB827-653F-449B-8FE9-EC1E4F1C15B3}"/>
              </a:ext>
            </a:extLst>
          </p:cNvPr>
          <p:cNvSpPr>
            <a:spLocks noGrp="1"/>
          </p:cNvSpPr>
          <p:nvPr>
            <p:ph type="sldNum" sz="quarter" idx="4"/>
          </p:nvPr>
        </p:nvSpPr>
        <p:spPr>
          <a:xfrm>
            <a:off x="11519019" y="3164804"/>
            <a:ext cx="545911" cy="580029"/>
          </a:xfrm>
          <a:prstGeom prst="rect">
            <a:avLst/>
          </a:prstGeom>
        </p:spPr>
        <p:txBody>
          <a:bodyPr anchor="ctr"/>
          <a:lstStyle>
            <a:lvl1pPr algn="r">
              <a:defRPr sz="1600">
                <a:solidFill>
                  <a:schemeClr val="accent6"/>
                </a:solidFill>
                <a:latin typeface="+mn-lt"/>
              </a:defRPr>
            </a:lvl1pPr>
          </a:lstStyle>
          <a:p>
            <a:pPr>
              <a:defRPr/>
            </a:pPr>
            <a:fld id="{8D1FC6F8-0BCD-47E9-9C64-690771D9C143}" type="slidenum">
              <a:rPr lang="en-US" smtClean="0"/>
              <a:pPr>
                <a:defRPr/>
              </a:pPr>
              <a:t>‹#›</a:t>
            </a:fld>
            <a:endParaRPr lang="en-US" dirty="0"/>
          </a:p>
        </p:txBody>
      </p:sp>
      <p:sp>
        <p:nvSpPr>
          <p:cNvPr id="14" name="Date Placeholder 14">
            <a:extLst>
              <a:ext uri="{FF2B5EF4-FFF2-40B4-BE49-F238E27FC236}">
                <a16:creationId xmlns:a16="http://schemas.microsoft.com/office/drawing/2014/main" id="{045230A5-30E4-4168-93C9-124C889B63F7}"/>
              </a:ext>
            </a:extLst>
          </p:cNvPr>
          <p:cNvSpPr>
            <a:spLocks noGrp="1"/>
          </p:cNvSpPr>
          <p:nvPr>
            <p:ph type="dt" sz="half" idx="2"/>
          </p:nvPr>
        </p:nvSpPr>
        <p:spPr>
          <a:xfrm rot="5400000">
            <a:off x="10595991" y="5074920"/>
            <a:ext cx="2647667" cy="365125"/>
          </a:xfrm>
          <a:prstGeom prst="rect">
            <a:avLst/>
          </a:prstGeom>
        </p:spPr>
        <p:txBody>
          <a:bodyPr anchor="ctr"/>
          <a:lstStyle>
            <a:lvl1pPr>
              <a:defRPr sz="900" spc="400" baseline="0">
                <a:solidFill>
                  <a:schemeClr val="bg1"/>
                </a:solidFill>
                <a:latin typeface="+mj-lt"/>
              </a:defRPr>
            </a:lvl1pPr>
          </a:lstStyle>
          <a:p>
            <a:pPr>
              <a:defRPr/>
            </a:pPr>
            <a:r>
              <a:rPr lang="en-US" cap="all"/>
              <a:t>May 21, 20xx</a:t>
            </a:r>
            <a:endParaRPr lang="en-US" cap="all" dirty="0"/>
          </a:p>
        </p:txBody>
      </p:sp>
    </p:spTree>
    <p:extLst>
      <p:ext uri="{BB962C8B-B14F-4D97-AF65-F5344CB8AC3E}">
        <p14:creationId xmlns:p14="http://schemas.microsoft.com/office/powerpoint/2010/main" val="2422514228"/>
      </p:ext>
    </p:extLst>
  </p:cSld>
  <p:clrMapOvr>
    <a:masterClrMapping/>
  </p:clrMapOvr>
</p:sldLayout>
</file>

<file path=ppt/slideLayouts/slideLayout1516.xml><?xml version="1.0" encoding="utf-8"?>
<p:sldLayout xmlns:a="http://schemas.openxmlformats.org/drawingml/2006/main" xmlns:r="http://schemas.openxmlformats.org/officeDocument/2006/relationships" xmlns:p="http://schemas.openxmlformats.org/presentationml/2006/main" preserve="1" userDrawn="1">
  <p:cSld name="Two-Year Action Plan">
    <p:spTree>
      <p:nvGrpSpPr>
        <p:cNvPr id="1" name=""/>
        <p:cNvGrpSpPr/>
        <p:nvPr/>
      </p:nvGrpSpPr>
      <p:grpSpPr>
        <a:xfrm>
          <a:off x="0" y="0"/>
          <a:ext cx="0" cy="0"/>
          <a:chOff x="0" y="0"/>
          <a:chExt cx="0" cy="0"/>
        </a:xfrm>
      </p:grpSpPr>
      <p:pic>
        <p:nvPicPr>
          <p:cNvPr id="120" name="Graphic 119">
            <a:extLst>
              <a:ext uri="{FF2B5EF4-FFF2-40B4-BE49-F238E27FC236}">
                <a16:creationId xmlns:a16="http://schemas.microsoft.com/office/drawing/2014/main" id="{0D59F18F-5BD3-4E80-A69E-6D92DA9BB54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0" y="0"/>
            <a:ext cx="12192000" cy="6858000"/>
          </a:xfrm>
          <a:prstGeom prst="rect">
            <a:avLst/>
          </a:prstGeom>
        </p:spPr>
      </p:pic>
      <p:grpSp>
        <p:nvGrpSpPr>
          <p:cNvPr id="100" name="Group 99">
            <a:extLst>
              <a:ext uri="{FF2B5EF4-FFF2-40B4-BE49-F238E27FC236}">
                <a16:creationId xmlns:a16="http://schemas.microsoft.com/office/drawing/2014/main" id="{79CFC79B-A403-4086-AB1A-E4F1F5AC31F2}"/>
              </a:ext>
              <a:ext uri="{C183D7F6-B498-43B3-948B-1728B52AA6E4}">
                <adec:decorative xmlns:adec="http://schemas.microsoft.com/office/drawing/2017/decorative" val="1"/>
              </a:ext>
            </a:extLst>
          </p:cNvPr>
          <p:cNvGrpSpPr/>
          <p:nvPr userDrawn="1"/>
        </p:nvGrpSpPr>
        <p:grpSpPr>
          <a:xfrm>
            <a:off x="2010137" y="2689356"/>
            <a:ext cx="8510121" cy="0"/>
            <a:chOff x="1504814" y="2488864"/>
            <a:chExt cx="8510121" cy="0"/>
          </a:xfrm>
        </p:grpSpPr>
        <p:cxnSp>
          <p:nvCxnSpPr>
            <p:cNvPr id="79" name="Straight Connector 78">
              <a:extLst>
                <a:ext uri="{FF2B5EF4-FFF2-40B4-BE49-F238E27FC236}">
                  <a16:creationId xmlns:a16="http://schemas.microsoft.com/office/drawing/2014/main" id="{3993C126-30E8-42C9-97ED-B7968CE61D87}"/>
                </a:ext>
              </a:extLst>
            </p:cNvPr>
            <p:cNvCxnSpPr>
              <a:cxnSpLocks/>
            </p:cNvCxnSpPr>
            <p:nvPr userDrawn="1"/>
          </p:nvCxnSpPr>
          <p:spPr>
            <a:xfrm>
              <a:off x="1504814" y="2488864"/>
              <a:ext cx="6153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10C08B4-5A67-4383-9733-CF6DCA952D8F}"/>
                </a:ext>
              </a:extLst>
            </p:cNvPr>
            <p:cNvCxnSpPr>
              <a:cxnSpLocks/>
            </p:cNvCxnSpPr>
            <p:nvPr userDrawn="1"/>
          </p:nvCxnSpPr>
          <p:spPr>
            <a:xfrm>
              <a:off x="2301137" y="2488864"/>
              <a:ext cx="6153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736A6D3-72B8-4ADD-83D7-F905F1EB82FE}"/>
                </a:ext>
              </a:extLst>
            </p:cNvPr>
            <p:cNvCxnSpPr>
              <a:cxnSpLocks/>
            </p:cNvCxnSpPr>
            <p:nvPr userDrawn="1"/>
          </p:nvCxnSpPr>
          <p:spPr>
            <a:xfrm>
              <a:off x="3083776" y="2488864"/>
              <a:ext cx="6153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C048AE4-D798-4F1B-874C-F9044ECC8603}"/>
                </a:ext>
              </a:extLst>
            </p:cNvPr>
            <p:cNvCxnSpPr>
              <a:cxnSpLocks/>
            </p:cNvCxnSpPr>
            <p:nvPr userDrawn="1"/>
          </p:nvCxnSpPr>
          <p:spPr>
            <a:xfrm>
              <a:off x="3880099" y="2488864"/>
              <a:ext cx="6153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24A7533-05E8-464C-81E3-83136E632AF6}"/>
                </a:ext>
              </a:extLst>
            </p:cNvPr>
            <p:cNvCxnSpPr>
              <a:cxnSpLocks/>
            </p:cNvCxnSpPr>
            <p:nvPr userDrawn="1"/>
          </p:nvCxnSpPr>
          <p:spPr>
            <a:xfrm>
              <a:off x="4655896" y="2488864"/>
              <a:ext cx="6153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14E820A-336F-43A8-AB0D-875A28FB90F6}"/>
                </a:ext>
              </a:extLst>
            </p:cNvPr>
            <p:cNvCxnSpPr>
              <a:cxnSpLocks/>
            </p:cNvCxnSpPr>
            <p:nvPr userDrawn="1"/>
          </p:nvCxnSpPr>
          <p:spPr>
            <a:xfrm>
              <a:off x="5452219" y="2488864"/>
              <a:ext cx="6153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D557188-FB50-4CF1-85AD-28747D97DC45}"/>
                </a:ext>
              </a:extLst>
            </p:cNvPr>
            <p:cNvCxnSpPr>
              <a:cxnSpLocks/>
            </p:cNvCxnSpPr>
            <p:nvPr userDrawn="1"/>
          </p:nvCxnSpPr>
          <p:spPr>
            <a:xfrm>
              <a:off x="6234858" y="2488864"/>
              <a:ext cx="6153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AF23435-A9FF-4958-AAD2-BC57F32090C1}"/>
                </a:ext>
              </a:extLst>
            </p:cNvPr>
            <p:cNvCxnSpPr>
              <a:cxnSpLocks/>
            </p:cNvCxnSpPr>
            <p:nvPr userDrawn="1"/>
          </p:nvCxnSpPr>
          <p:spPr>
            <a:xfrm>
              <a:off x="7031181" y="2488864"/>
              <a:ext cx="6153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B538E04-AA2E-459F-8D6B-7272BF9117A5}"/>
                </a:ext>
              </a:extLst>
            </p:cNvPr>
            <p:cNvCxnSpPr>
              <a:cxnSpLocks/>
            </p:cNvCxnSpPr>
            <p:nvPr userDrawn="1"/>
          </p:nvCxnSpPr>
          <p:spPr>
            <a:xfrm>
              <a:off x="7813820" y="2488864"/>
              <a:ext cx="6153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79A5921-876C-47AA-BF02-FADD423D79B7}"/>
                </a:ext>
              </a:extLst>
            </p:cNvPr>
            <p:cNvCxnSpPr>
              <a:cxnSpLocks/>
            </p:cNvCxnSpPr>
            <p:nvPr userDrawn="1"/>
          </p:nvCxnSpPr>
          <p:spPr>
            <a:xfrm>
              <a:off x="8610143" y="2488864"/>
              <a:ext cx="6153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B30A0A8-B885-4ACC-A172-7A4408F0C0BC}"/>
                </a:ext>
              </a:extLst>
            </p:cNvPr>
            <p:cNvCxnSpPr>
              <a:cxnSpLocks/>
            </p:cNvCxnSpPr>
            <p:nvPr userDrawn="1"/>
          </p:nvCxnSpPr>
          <p:spPr>
            <a:xfrm>
              <a:off x="9399625" y="2488864"/>
              <a:ext cx="6153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3B7C7B2-16AE-4434-A8AD-0977BCB9459A}"/>
              </a:ext>
            </a:extLst>
          </p:cNvPr>
          <p:cNvSpPr>
            <a:spLocks noGrp="1"/>
          </p:cNvSpPr>
          <p:nvPr>
            <p:ph type="title" hasCustomPrompt="1"/>
          </p:nvPr>
        </p:nvSpPr>
        <p:spPr>
          <a:xfrm>
            <a:off x="681698" y="512299"/>
            <a:ext cx="10515600" cy="727388"/>
          </a:xfrm>
          <a:prstGeom prst="rect">
            <a:avLst/>
          </a:prstGeom>
        </p:spPr>
        <p:txBody>
          <a:bodyPr/>
          <a:lstStyle>
            <a:lvl1pPr>
              <a:defRPr sz="2800" cap="all" spc="400" baseline="0">
                <a:solidFill>
                  <a:schemeClr val="bg1"/>
                </a:solidFill>
              </a:defRPr>
            </a:lvl1pPr>
          </a:lstStyle>
          <a:p>
            <a:r>
              <a:rPr lang="en-US" dirty="0"/>
              <a:t>Click to add title</a:t>
            </a:r>
          </a:p>
        </p:txBody>
      </p:sp>
      <p:sp>
        <p:nvSpPr>
          <p:cNvPr id="121" name="Text Placeholder 14">
            <a:extLst>
              <a:ext uri="{FF2B5EF4-FFF2-40B4-BE49-F238E27FC236}">
                <a16:creationId xmlns:a16="http://schemas.microsoft.com/office/drawing/2014/main" id="{53B0593C-E961-4FCF-8FFD-E10C0FD17BBF}"/>
              </a:ext>
            </a:extLst>
          </p:cNvPr>
          <p:cNvSpPr>
            <a:spLocks noGrp="1"/>
          </p:cNvSpPr>
          <p:nvPr>
            <p:ph type="body" sz="quarter" idx="43" hasCustomPrompt="1"/>
          </p:nvPr>
        </p:nvSpPr>
        <p:spPr>
          <a:xfrm>
            <a:off x="1992423" y="1780403"/>
            <a:ext cx="1440088" cy="586248"/>
          </a:xfrm>
          <a:prstGeom prst="rect">
            <a:avLst/>
          </a:prstGeom>
        </p:spPr>
        <p:txBody>
          <a:bodyPr anchor="ctr"/>
          <a:lstStyle>
            <a:lvl1pPr marL="0" indent="0" algn="ctr">
              <a:lnSpc>
                <a:spcPct val="100000"/>
              </a:lnSpc>
              <a:spcBef>
                <a:spcPts val="0"/>
              </a:spcBef>
              <a:buNone/>
              <a:defRPr sz="1400" cap="none" spc="0" baseline="0">
                <a:solidFill>
                  <a:schemeClr val="bg1"/>
                </a:solidFill>
                <a:latin typeface="+mn-lt"/>
              </a:defRPr>
            </a:lvl1pPr>
          </a:lstStyle>
          <a:p>
            <a:pPr lvl="0"/>
            <a:r>
              <a:rPr lang="en-US" dirty="0"/>
              <a:t>Click to add text</a:t>
            </a:r>
          </a:p>
        </p:txBody>
      </p:sp>
      <p:sp>
        <p:nvSpPr>
          <p:cNvPr id="122" name="Text Placeholder 14">
            <a:extLst>
              <a:ext uri="{FF2B5EF4-FFF2-40B4-BE49-F238E27FC236}">
                <a16:creationId xmlns:a16="http://schemas.microsoft.com/office/drawing/2014/main" id="{82A98F85-0B8A-4F76-813C-C9E7A0AD8804}"/>
              </a:ext>
            </a:extLst>
          </p:cNvPr>
          <p:cNvSpPr>
            <a:spLocks noGrp="1"/>
          </p:cNvSpPr>
          <p:nvPr>
            <p:ph type="body" sz="quarter" idx="44" hasCustomPrompt="1"/>
          </p:nvPr>
        </p:nvSpPr>
        <p:spPr>
          <a:xfrm>
            <a:off x="4360668" y="1780403"/>
            <a:ext cx="1440088" cy="586248"/>
          </a:xfrm>
          <a:prstGeom prst="rect">
            <a:avLst/>
          </a:prstGeom>
        </p:spPr>
        <p:txBody>
          <a:bodyPr anchor="ctr"/>
          <a:lstStyle>
            <a:lvl1pPr marL="0" indent="0" algn="ctr">
              <a:lnSpc>
                <a:spcPct val="100000"/>
              </a:lnSpc>
              <a:spcBef>
                <a:spcPts val="0"/>
              </a:spcBef>
              <a:buNone/>
              <a:defRPr sz="1400" cap="none" spc="0" baseline="0">
                <a:solidFill>
                  <a:schemeClr val="bg1"/>
                </a:solidFill>
                <a:latin typeface="+mn-lt"/>
              </a:defRPr>
            </a:lvl1pPr>
          </a:lstStyle>
          <a:p>
            <a:pPr lvl="0"/>
            <a:r>
              <a:rPr lang="en-US" dirty="0"/>
              <a:t>Click to add text</a:t>
            </a:r>
          </a:p>
        </p:txBody>
      </p:sp>
      <p:sp>
        <p:nvSpPr>
          <p:cNvPr id="123" name="Text Placeholder 14">
            <a:extLst>
              <a:ext uri="{FF2B5EF4-FFF2-40B4-BE49-F238E27FC236}">
                <a16:creationId xmlns:a16="http://schemas.microsoft.com/office/drawing/2014/main" id="{0E645547-1191-4919-804B-D1DC905F3680}"/>
              </a:ext>
            </a:extLst>
          </p:cNvPr>
          <p:cNvSpPr>
            <a:spLocks noGrp="1"/>
          </p:cNvSpPr>
          <p:nvPr>
            <p:ph type="body" sz="quarter" idx="45" hasCustomPrompt="1"/>
          </p:nvPr>
        </p:nvSpPr>
        <p:spPr>
          <a:xfrm>
            <a:off x="8307743" y="1780403"/>
            <a:ext cx="1440088" cy="586248"/>
          </a:xfrm>
          <a:prstGeom prst="rect">
            <a:avLst/>
          </a:prstGeom>
        </p:spPr>
        <p:txBody>
          <a:bodyPr anchor="ctr"/>
          <a:lstStyle>
            <a:lvl1pPr marL="0" indent="0" algn="ctr">
              <a:lnSpc>
                <a:spcPct val="100000"/>
              </a:lnSpc>
              <a:spcBef>
                <a:spcPts val="0"/>
              </a:spcBef>
              <a:buNone/>
              <a:defRPr sz="1400" cap="none" spc="0" baseline="0">
                <a:solidFill>
                  <a:schemeClr val="bg1"/>
                </a:solidFill>
                <a:latin typeface="+mn-lt"/>
              </a:defRPr>
            </a:lvl1pPr>
          </a:lstStyle>
          <a:p>
            <a:pPr lvl="0"/>
            <a:r>
              <a:rPr lang="en-US" dirty="0"/>
              <a:t>Click to add text</a:t>
            </a:r>
          </a:p>
        </p:txBody>
      </p:sp>
      <p:sp>
        <p:nvSpPr>
          <p:cNvPr id="113" name="Text Placeholder 14">
            <a:extLst>
              <a:ext uri="{FF2B5EF4-FFF2-40B4-BE49-F238E27FC236}">
                <a16:creationId xmlns:a16="http://schemas.microsoft.com/office/drawing/2014/main" id="{70437561-3145-4AA5-B5BF-FC2748828C08}"/>
              </a:ext>
            </a:extLst>
          </p:cNvPr>
          <p:cNvSpPr>
            <a:spLocks noGrp="1"/>
          </p:cNvSpPr>
          <p:nvPr>
            <p:ph type="body" sz="quarter" idx="41" hasCustomPrompt="1"/>
          </p:nvPr>
        </p:nvSpPr>
        <p:spPr>
          <a:xfrm>
            <a:off x="505322" y="2436036"/>
            <a:ext cx="1194201" cy="501726"/>
          </a:xfrm>
          <a:prstGeom prst="rect">
            <a:avLst/>
          </a:prstGeom>
        </p:spPr>
        <p:txBody>
          <a:bodyPr anchor="ctr"/>
          <a:lstStyle>
            <a:lvl1pPr marL="0" indent="0" algn="ctr">
              <a:buNone/>
              <a:defRPr sz="1800" cap="none" spc="200" baseline="0">
                <a:solidFill>
                  <a:schemeClr val="accent6"/>
                </a:solidFill>
                <a:latin typeface="+mj-lt"/>
              </a:defRPr>
            </a:lvl1pPr>
          </a:lstStyle>
          <a:p>
            <a:pPr lvl="0"/>
            <a:r>
              <a:rPr lang="en-US" dirty="0"/>
              <a:t>Add year</a:t>
            </a:r>
          </a:p>
        </p:txBody>
      </p:sp>
      <p:sp>
        <p:nvSpPr>
          <p:cNvPr id="42" name="Text Placeholder 14">
            <a:extLst>
              <a:ext uri="{FF2B5EF4-FFF2-40B4-BE49-F238E27FC236}">
                <a16:creationId xmlns:a16="http://schemas.microsoft.com/office/drawing/2014/main" id="{25924F20-2A98-40F8-8A1C-BF4BCDC2E915}"/>
              </a:ext>
            </a:extLst>
          </p:cNvPr>
          <p:cNvSpPr>
            <a:spLocks noGrp="1"/>
          </p:cNvSpPr>
          <p:nvPr>
            <p:ph type="body" sz="quarter" idx="17" hasCustomPrompt="1"/>
          </p:nvPr>
        </p:nvSpPr>
        <p:spPr>
          <a:xfrm>
            <a:off x="1675402" y="2774313"/>
            <a:ext cx="495300" cy="904490"/>
          </a:xfrm>
          <a:prstGeom prst="rect">
            <a:avLst/>
          </a:prstGeom>
        </p:spPr>
        <p:txBody>
          <a:bodyPr/>
          <a:lstStyle>
            <a:lvl1pPr marL="0" indent="0" algn="ctr">
              <a:lnSpc>
                <a:spcPct val="125000"/>
              </a:lnSpc>
              <a:spcBef>
                <a:spcPts val="0"/>
              </a:spcBef>
              <a:buNone/>
              <a:defRPr sz="1200" cap="none" spc="0" baseline="0">
                <a:solidFill>
                  <a:schemeClr val="bg1"/>
                </a:solidFill>
                <a:latin typeface="+mn-lt"/>
              </a:defRPr>
            </a:lvl1pPr>
          </a:lstStyle>
          <a:p>
            <a:pPr lvl="0"/>
            <a:r>
              <a:rPr lang="en-US" dirty="0"/>
              <a:t>Click to add text</a:t>
            </a:r>
          </a:p>
        </p:txBody>
      </p:sp>
      <p:sp>
        <p:nvSpPr>
          <p:cNvPr id="43" name="Text Placeholder 14">
            <a:extLst>
              <a:ext uri="{FF2B5EF4-FFF2-40B4-BE49-F238E27FC236}">
                <a16:creationId xmlns:a16="http://schemas.microsoft.com/office/drawing/2014/main" id="{DFA884F6-1E9E-4CB8-B4C3-3699E85DC2F4}"/>
              </a:ext>
            </a:extLst>
          </p:cNvPr>
          <p:cNvSpPr>
            <a:spLocks noGrp="1"/>
          </p:cNvSpPr>
          <p:nvPr>
            <p:ph type="body" sz="quarter" idx="18" hasCustomPrompt="1"/>
          </p:nvPr>
        </p:nvSpPr>
        <p:spPr>
          <a:xfrm>
            <a:off x="2464817" y="2774313"/>
            <a:ext cx="495300" cy="904490"/>
          </a:xfrm>
          <a:prstGeom prst="rect">
            <a:avLst/>
          </a:prstGeom>
        </p:spPr>
        <p:txBody>
          <a:bodyPr/>
          <a:lstStyle>
            <a:lvl1pPr marL="0" indent="0" algn="ctr">
              <a:lnSpc>
                <a:spcPct val="125000"/>
              </a:lnSpc>
              <a:spcBef>
                <a:spcPts val="0"/>
              </a:spcBef>
              <a:buNone/>
              <a:defRPr sz="1200" cap="none" spc="0" baseline="0">
                <a:solidFill>
                  <a:schemeClr val="bg1"/>
                </a:solidFill>
                <a:latin typeface="+mn-lt"/>
              </a:defRPr>
            </a:lvl1pPr>
          </a:lstStyle>
          <a:p>
            <a:pPr lvl="0"/>
            <a:r>
              <a:rPr lang="en-US" dirty="0"/>
              <a:t>Click to add text</a:t>
            </a:r>
          </a:p>
        </p:txBody>
      </p:sp>
      <p:sp>
        <p:nvSpPr>
          <p:cNvPr id="44" name="Text Placeholder 14">
            <a:extLst>
              <a:ext uri="{FF2B5EF4-FFF2-40B4-BE49-F238E27FC236}">
                <a16:creationId xmlns:a16="http://schemas.microsoft.com/office/drawing/2014/main" id="{7C52539B-C569-4941-87E7-C3EFCFA1B401}"/>
              </a:ext>
            </a:extLst>
          </p:cNvPr>
          <p:cNvSpPr>
            <a:spLocks noGrp="1"/>
          </p:cNvSpPr>
          <p:nvPr>
            <p:ph type="body" sz="quarter" idx="19" hasCustomPrompt="1"/>
          </p:nvPr>
        </p:nvSpPr>
        <p:spPr>
          <a:xfrm>
            <a:off x="3254232" y="2774313"/>
            <a:ext cx="495300" cy="904490"/>
          </a:xfrm>
          <a:prstGeom prst="rect">
            <a:avLst/>
          </a:prstGeom>
        </p:spPr>
        <p:txBody>
          <a:bodyPr/>
          <a:lstStyle>
            <a:lvl1pPr marL="0" indent="0" algn="ctr">
              <a:lnSpc>
                <a:spcPct val="125000"/>
              </a:lnSpc>
              <a:spcBef>
                <a:spcPts val="0"/>
              </a:spcBef>
              <a:buNone/>
              <a:defRPr sz="1200" cap="none" spc="0" baseline="0">
                <a:solidFill>
                  <a:schemeClr val="bg1"/>
                </a:solidFill>
                <a:latin typeface="+mn-lt"/>
              </a:defRPr>
            </a:lvl1pPr>
          </a:lstStyle>
          <a:p>
            <a:pPr lvl="0"/>
            <a:r>
              <a:rPr lang="en-US" dirty="0"/>
              <a:t>Click to add text</a:t>
            </a:r>
          </a:p>
        </p:txBody>
      </p:sp>
      <p:sp>
        <p:nvSpPr>
          <p:cNvPr id="45" name="Text Placeholder 14">
            <a:extLst>
              <a:ext uri="{FF2B5EF4-FFF2-40B4-BE49-F238E27FC236}">
                <a16:creationId xmlns:a16="http://schemas.microsoft.com/office/drawing/2014/main" id="{9B18D372-BEFC-4475-B0A5-A798E6CFD62B}"/>
              </a:ext>
            </a:extLst>
          </p:cNvPr>
          <p:cNvSpPr>
            <a:spLocks noGrp="1"/>
          </p:cNvSpPr>
          <p:nvPr>
            <p:ph type="body" sz="quarter" idx="20" hasCustomPrompt="1"/>
          </p:nvPr>
        </p:nvSpPr>
        <p:spPr>
          <a:xfrm>
            <a:off x="4043647" y="2774313"/>
            <a:ext cx="495300" cy="904490"/>
          </a:xfrm>
          <a:prstGeom prst="rect">
            <a:avLst/>
          </a:prstGeom>
        </p:spPr>
        <p:txBody>
          <a:bodyPr/>
          <a:lstStyle>
            <a:lvl1pPr marL="0" indent="0" algn="ctr">
              <a:lnSpc>
                <a:spcPct val="125000"/>
              </a:lnSpc>
              <a:spcBef>
                <a:spcPts val="0"/>
              </a:spcBef>
              <a:buNone/>
              <a:defRPr sz="1200" cap="none" spc="0" baseline="0">
                <a:solidFill>
                  <a:schemeClr val="bg1"/>
                </a:solidFill>
                <a:latin typeface="+mn-lt"/>
              </a:defRPr>
            </a:lvl1pPr>
          </a:lstStyle>
          <a:p>
            <a:pPr lvl="0"/>
            <a:r>
              <a:rPr lang="en-US" dirty="0"/>
              <a:t>Click to add text</a:t>
            </a:r>
          </a:p>
        </p:txBody>
      </p:sp>
      <p:sp>
        <p:nvSpPr>
          <p:cNvPr id="46" name="Text Placeholder 14">
            <a:extLst>
              <a:ext uri="{FF2B5EF4-FFF2-40B4-BE49-F238E27FC236}">
                <a16:creationId xmlns:a16="http://schemas.microsoft.com/office/drawing/2014/main" id="{19FE16DC-63F2-4A3D-A743-C8480AE391F6}"/>
              </a:ext>
            </a:extLst>
          </p:cNvPr>
          <p:cNvSpPr>
            <a:spLocks noGrp="1"/>
          </p:cNvSpPr>
          <p:nvPr>
            <p:ph type="body" sz="quarter" idx="21" hasCustomPrompt="1"/>
          </p:nvPr>
        </p:nvSpPr>
        <p:spPr>
          <a:xfrm>
            <a:off x="4833062" y="2774313"/>
            <a:ext cx="495300" cy="904490"/>
          </a:xfrm>
          <a:prstGeom prst="rect">
            <a:avLst/>
          </a:prstGeom>
        </p:spPr>
        <p:txBody>
          <a:bodyPr/>
          <a:lstStyle>
            <a:lvl1pPr marL="0" indent="0" algn="ctr">
              <a:lnSpc>
                <a:spcPct val="125000"/>
              </a:lnSpc>
              <a:spcBef>
                <a:spcPts val="0"/>
              </a:spcBef>
              <a:buNone/>
              <a:defRPr sz="1200" cap="none" spc="0" baseline="0">
                <a:solidFill>
                  <a:schemeClr val="bg1"/>
                </a:solidFill>
                <a:latin typeface="+mn-lt"/>
              </a:defRPr>
            </a:lvl1pPr>
          </a:lstStyle>
          <a:p>
            <a:pPr lvl="0"/>
            <a:r>
              <a:rPr lang="en-US" dirty="0"/>
              <a:t>Click to add text</a:t>
            </a:r>
          </a:p>
        </p:txBody>
      </p:sp>
      <p:sp>
        <p:nvSpPr>
          <p:cNvPr id="47" name="Text Placeholder 14">
            <a:extLst>
              <a:ext uri="{FF2B5EF4-FFF2-40B4-BE49-F238E27FC236}">
                <a16:creationId xmlns:a16="http://schemas.microsoft.com/office/drawing/2014/main" id="{23422F26-58EB-43A7-A33C-2ADBC2320CFB}"/>
              </a:ext>
            </a:extLst>
          </p:cNvPr>
          <p:cNvSpPr>
            <a:spLocks noGrp="1"/>
          </p:cNvSpPr>
          <p:nvPr>
            <p:ph type="body" sz="quarter" idx="22" hasCustomPrompt="1"/>
          </p:nvPr>
        </p:nvSpPr>
        <p:spPr>
          <a:xfrm>
            <a:off x="5622477" y="2774313"/>
            <a:ext cx="495300" cy="904490"/>
          </a:xfrm>
          <a:prstGeom prst="rect">
            <a:avLst/>
          </a:prstGeom>
        </p:spPr>
        <p:txBody>
          <a:bodyPr/>
          <a:lstStyle>
            <a:lvl1pPr marL="0" indent="0" algn="ctr">
              <a:lnSpc>
                <a:spcPct val="125000"/>
              </a:lnSpc>
              <a:spcBef>
                <a:spcPts val="0"/>
              </a:spcBef>
              <a:buNone/>
              <a:defRPr sz="1200" cap="none" spc="0" baseline="0">
                <a:solidFill>
                  <a:schemeClr val="bg1"/>
                </a:solidFill>
                <a:latin typeface="+mn-lt"/>
              </a:defRPr>
            </a:lvl1pPr>
          </a:lstStyle>
          <a:p>
            <a:pPr lvl="0"/>
            <a:r>
              <a:rPr lang="en-US" dirty="0"/>
              <a:t>Click to add text</a:t>
            </a:r>
          </a:p>
        </p:txBody>
      </p:sp>
      <p:sp>
        <p:nvSpPr>
          <p:cNvPr id="48" name="Text Placeholder 14">
            <a:extLst>
              <a:ext uri="{FF2B5EF4-FFF2-40B4-BE49-F238E27FC236}">
                <a16:creationId xmlns:a16="http://schemas.microsoft.com/office/drawing/2014/main" id="{D9B50A50-093B-4DCA-929F-AF8AB169A473}"/>
              </a:ext>
            </a:extLst>
          </p:cNvPr>
          <p:cNvSpPr>
            <a:spLocks noGrp="1"/>
          </p:cNvSpPr>
          <p:nvPr>
            <p:ph type="body" sz="quarter" idx="23" hasCustomPrompt="1"/>
          </p:nvPr>
        </p:nvSpPr>
        <p:spPr>
          <a:xfrm>
            <a:off x="6411892" y="2774313"/>
            <a:ext cx="495300" cy="904490"/>
          </a:xfrm>
          <a:prstGeom prst="rect">
            <a:avLst/>
          </a:prstGeom>
        </p:spPr>
        <p:txBody>
          <a:bodyPr/>
          <a:lstStyle>
            <a:lvl1pPr marL="0" indent="0" algn="ctr">
              <a:lnSpc>
                <a:spcPct val="125000"/>
              </a:lnSpc>
              <a:spcBef>
                <a:spcPts val="0"/>
              </a:spcBef>
              <a:buNone/>
              <a:defRPr sz="1200" cap="none" spc="0" baseline="0">
                <a:solidFill>
                  <a:schemeClr val="bg1"/>
                </a:solidFill>
                <a:latin typeface="+mn-lt"/>
              </a:defRPr>
            </a:lvl1pPr>
          </a:lstStyle>
          <a:p>
            <a:pPr lvl="0"/>
            <a:r>
              <a:rPr lang="en-US" dirty="0"/>
              <a:t>Click to add text</a:t>
            </a:r>
          </a:p>
        </p:txBody>
      </p:sp>
      <p:sp>
        <p:nvSpPr>
          <p:cNvPr id="49" name="Text Placeholder 14">
            <a:extLst>
              <a:ext uri="{FF2B5EF4-FFF2-40B4-BE49-F238E27FC236}">
                <a16:creationId xmlns:a16="http://schemas.microsoft.com/office/drawing/2014/main" id="{A60753DF-99A3-4BAF-AA47-4AD0BEAEAEDD}"/>
              </a:ext>
            </a:extLst>
          </p:cNvPr>
          <p:cNvSpPr>
            <a:spLocks noGrp="1"/>
          </p:cNvSpPr>
          <p:nvPr>
            <p:ph type="body" sz="quarter" idx="24" hasCustomPrompt="1"/>
          </p:nvPr>
        </p:nvSpPr>
        <p:spPr>
          <a:xfrm>
            <a:off x="7201307" y="2774313"/>
            <a:ext cx="495300" cy="904490"/>
          </a:xfrm>
          <a:prstGeom prst="rect">
            <a:avLst/>
          </a:prstGeom>
        </p:spPr>
        <p:txBody>
          <a:bodyPr/>
          <a:lstStyle>
            <a:lvl1pPr marL="0" indent="0" algn="ctr">
              <a:lnSpc>
                <a:spcPct val="125000"/>
              </a:lnSpc>
              <a:spcBef>
                <a:spcPts val="0"/>
              </a:spcBef>
              <a:buNone/>
              <a:defRPr sz="1200" cap="none" spc="0" baseline="0">
                <a:solidFill>
                  <a:schemeClr val="bg1"/>
                </a:solidFill>
                <a:latin typeface="+mn-lt"/>
              </a:defRPr>
            </a:lvl1pPr>
          </a:lstStyle>
          <a:p>
            <a:pPr lvl="0"/>
            <a:r>
              <a:rPr lang="en-US" dirty="0"/>
              <a:t>Click to add text</a:t>
            </a:r>
          </a:p>
        </p:txBody>
      </p:sp>
      <p:sp>
        <p:nvSpPr>
          <p:cNvPr id="50" name="Text Placeholder 14">
            <a:extLst>
              <a:ext uri="{FF2B5EF4-FFF2-40B4-BE49-F238E27FC236}">
                <a16:creationId xmlns:a16="http://schemas.microsoft.com/office/drawing/2014/main" id="{470DC77E-070B-46BC-B95C-A323D9EEC9D5}"/>
              </a:ext>
            </a:extLst>
          </p:cNvPr>
          <p:cNvSpPr>
            <a:spLocks noGrp="1"/>
          </p:cNvSpPr>
          <p:nvPr>
            <p:ph type="body" sz="quarter" idx="25" hasCustomPrompt="1"/>
          </p:nvPr>
        </p:nvSpPr>
        <p:spPr>
          <a:xfrm>
            <a:off x="7990722" y="2774313"/>
            <a:ext cx="495300" cy="904490"/>
          </a:xfrm>
          <a:prstGeom prst="rect">
            <a:avLst/>
          </a:prstGeom>
        </p:spPr>
        <p:txBody>
          <a:bodyPr/>
          <a:lstStyle>
            <a:lvl1pPr marL="0" indent="0" algn="ctr">
              <a:lnSpc>
                <a:spcPct val="125000"/>
              </a:lnSpc>
              <a:spcBef>
                <a:spcPts val="0"/>
              </a:spcBef>
              <a:buNone/>
              <a:defRPr sz="1200" cap="none" spc="0" baseline="0">
                <a:solidFill>
                  <a:schemeClr val="bg1"/>
                </a:solidFill>
                <a:latin typeface="+mn-lt"/>
              </a:defRPr>
            </a:lvl1pPr>
          </a:lstStyle>
          <a:p>
            <a:pPr lvl="0"/>
            <a:r>
              <a:rPr lang="en-US" dirty="0"/>
              <a:t>Click to add text</a:t>
            </a:r>
          </a:p>
        </p:txBody>
      </p:sp>
      <p:sp>
        <p:nvSpPr>
          <p:cNvPr id="51" name="Text Placeholder 14">
            <a:extLst>
              <a:ext uri="{FF2B5EF4-FFF2-40B4-BE49-F238E27FC236}">
                <a16:creationId xmlns:a16="http://schemas.microsoft.com/office/drawing/2014/main" id="{E7D1C36D-258C-4B31-95BB-6C0127AEEACB}"/>
              </a:ext>
            </a:extLst>
          </p:cNvPr>
          <p:cNvSpPr>
            <a:spLocks noGrp="1"/>
          </p:cNvSpPr>
          <p:nvPr>
            <p:ph type="body" sz="quarter" idx="26" hasCustomPrompt="1"/>
          </p:nvPr>
        </p:nvSpPr>
        <p:spPr>
          <a:xfrm>
            <a:off x="8780137" y="2774313"/>
            <a:ext cx="495300" cy="904490"/>
          </a:xfrm>
          <a:prstGeom prst="rect">
            <a:avLst/>
          </a:prstGeom>
        </p:spPr>
        <p:txBody>
          <a:bodyPr/>
          <a:lstStyle>
            <a:lvl1pPr marL="0" indent="0" algn="ctr">
              <a:lnSpc>
                <a:spcPct val="125000"/>
              </a:lnSpc>
              <a:spcBef>
                <a:spcPts val="0"/>
              </a:spcBef>
              <a:buNone/>
              <a:defRPr sz="1200" cap="none" spc="0" baseline="0">
                <a:solidFill>
                  <a:schemeClr val="bg1"/>
                </a:solidFill>
                <a:latin typeface="+mn-lt"/>
              </a:defRPr>
            </a:lvl1pPr>
          </a:lstStyle>
          <a:p>
            <a:pPr lvl="0"/>
            <a:r>
              <a:rPr lang="en-US" dirty="0"/>
              <a:t>Click to add text</a:t>
            </a:r>
          </a:p>
        </p:txBody>
      </p:sp>
      <p:sp>
        <p:nvSpPr>
          <p:cNvPr id="52" name="Text Placeholder 14">
            <a:extLst>
              <a:ext uri="{FF2B5EF4-FFF2-40B4-BE49-F238E27FC236}">
                <a16:creationId xmlns:a16="http://schemas.microsoft.com/office/drawing/2014/main" id="{214A7064-793B-4F30-9A33-42069EF60489}"/>
              </a:ext>
            </a:extLst>
          </p:cNvPr>
          <p:cNvSpPr>
            <a:spLocks noGrp="1"/>
          </p:cNvSpPr>
          <p:nvPr>
            <p:ph type="body" sz="quarter" idx="27" hasCustomPrompt="1"/>
          </p:nvPr>
        </p:nvSpPr>
        <p:spPr>
          <a:xfrm>
            <a:off x="9569552" y="2774313"/>
            <a:ext cx="495300" cy="904490"/>
          </a:xfrm>
          <a:prstGeom prst="rect">
            <a:avLst/>
          </a:prstGeom>
        </p:spPr>
        <p:txBody>
          <a:bodyPr/>
          <a:lstStyle>
            <a:lvl1pPr marL="0" indent="0" algn="ctr">
              <a:lnSpc>
                <a:spcPct val="125000"/>
              </a:lnSpc>
              <a:spcBef>
                <a:spcPts val="0"/>
              </a:spcBef>
              <a:buNone/>
              <a:defRPr sz="1200" cap="none" spc="0" baseline="0">
                <a:solidFill>
                  <a:schemeClr val="bg1"/>
                </a:solidFill>
                <a:latin typeface="+mn-lt"/>
              </a:defRPr>
            </a:lvl1pPr>
          </a:lstStyle>
          <a:p>
            <a:pPr lvl="0"/>
            <a:r>
              <a:rPr lang="en-US" dirty="0"/>
              <a:t>Click to add text</a:t>
            </a:r>
          </a:p>
        </p:txBody>
      </p:sp>
      <p:sp>
        <p:nvSpPr>
          <p:cNvPr id="53" name="Text Placeholder 14">
            <a:extLst>
              <a:ext uri="{FF2B5EF4-FFF2-40B4-BE49-F238E27FC236}">
                <a16:creationId xmlns:a16="http://schemas.microsoft.com/office/drawing/2014/main" id="{5868F5A5-3ED0-4C78-A557-F4B94B123D9B}"/>
              </a:ext>
            </a:extLst>
          </p:cNvPr>
          <p:cNvSpPr>
            <a:spLocks noGrp="1"/>
          </p:cNvSpPr>
          <p:nvPr>
            <p:ph type="body" sz="quarter" idx="28" hasCustomPrompt="1"/>
          </p:nvPr>
        </p:nvSpPr>
        <p:spPr>
          <a:xfrm>
            <a:off x="10358963" y="2774313"/>
            <a:ext cx="495300" cy="904490"/>
          </a:xfrm>
          <a:prstGeom prst="rect">
            <a:avLst/>
          </a:prstGeom>
        </p:spPr>
        <p:txBody>
          <a:bodyPr/>
          <a:lstStyle>
            <a:lvl1pPr marL="0" indent="0" algn="ctr">
              <a:lnSpc>
                <a:spcPct val="125000"/>
              </a:lnSpc>
              <a:spcBef>
                <a:spcPts val="0"/>
              </a:spcBef>
              <a:buNone/>
              <a:defRPr sz="1200" cap="none" spc="0" baseline="0">
                <a:solidFill>
                  <a:schemeClr val="bg1"/>
                </a:solidFill>
                <a:latin typeface="+mn-lt"/>
              </a:defRPr>
            </a:lvl1pPr>
          </a:lstStyle>
          <a:p>
            <a:pPr lvl="0"/>
            <a:r>
              <a:rPr lang="en-US" dirty="0"/>
              <a:t>Click to add text</a:t>
            </a:r>
          </a:p>
        </p:txBody>
      </p:sp>
      <p:sp>
        <p:nvSpPr>
          <p:cNvPr id="124" name="Text Placeholder 14">
            <a:extLst>
              <a:ext uri="{FF2B5EF4-FFF2-40B4-BE49-F238E27FC236}">
                <a16:creationId xmlns:a16="http://schemas.microsoft.com/office/drawing/2014/main" id="{A727AB6E-B8DB-4DE5-BF92-3EDCA58B0CD4}"/>
              </a:ext>
            </a:extLst>
          </p:cNvPr>
          <p:cNvSpPr>
            <a:spLocks noGrp="1"/>
          </p:cNvSpPr>
          <p:nvPr>
            <p:ph type="body" sz="quarter" idx="46" hasCustomPrompt="1"/>
          </p:nvPr>
        </p:nvSpPr>
        <p:spPr>
          <a:xfrm>
            <a:off x="1992423" y="3563114"/>
            <a:ext cx="1440088" cy="586248"/>
          </a:xfrm>
          <a:prstGeom prst="rect">
            <a:avLst/>
          </a:prstGeom>
        </p:spPr>
        <p:txBody>
          <a:bodyPr anchor="ctr"/>
          <a:lstStyle>
            <a:lvl1pPr marL="0" indent="0" algn="ctr">
              <a:lnSpc>
                <a:spcPct val="100000"/>
              </a:lnSpc>
              <a:spcBef>
                <a:spcPts val="0"/>
              </a:spcBef>
              <a:buNone/>
              <a:defRPr sz="1400" cap="none" spc="0" baseline="0">
                <a:solidFill>
                  <a:schemeClr val="bg1"/>
                </a:solidFill>
                <a:latin typeface="+mn-lt"/>
              </a:defRPr>
            </a:lvl1pPr>
          </a:lstStyle>
          <a:p>
            <a:pPr lvl="0"/>
            <a:r>
              <a:rPr lang="en-US" dirty="0"/>
              <a:t>Click to add text</a:t>
            </a:r>
          </a:p>
        </p:txBody>
      </p:sp>
      <p:sp>
        <p:nvSpPr>
          <p:cNvPr id="125" name="Text Placeholder 14">
            <a:extLst>
              <a:ext uri="{FF2B5EF4-FFF2-40B4-BE49-F238E27FC236}">
                <a16:creationId xmlns:a16="http://schemas.microsoft.com/office/drawing/2014/main" id="{9E6A60C5-3054-4500-AE04-5766330FED67}"/>
              </a:ext>
            </a:extLst>
          </p:cNvPr>
          <p:cNvSpPr>
            <a:spLocks noGrp="1"/>
          </p:cNvSpPr>
          <p:nvPr>
            <p:ph type="body" sz="quarter" idx="47" hasCustomPrompt="1"/>
          </p:nvPr>
        </p:nvSpPr>
        <p:spPr>
          <a:xfrm>
            <a:off x="5939498" y="3563114"/>
            <a:ext cx="1440088" cy="586248"/>
          </a:xfrm>
          <a:prstGeom prst="rect">
            <a:avLst/>
          </a:prstGeom>
        </p:spPr>
        <p:txBody>
          <a:bodyPr anchor="ctr"/>
          <a:lstStyle>
            <a:lvl1pPr marL="0" indent="0" algn="ctr">
              <a:lnSpc>
                <a:spcPct val="100000"/>
              </a:lnSpc>
              <a:spcBef>
                <a:spcPts val="0"/>
              </a:spcBef>
              <a:buNone/>
              <a:defRPr sz="1400" b="1" cap="none" spc="0" baseline="0">
                <a:solidFill>
                  <a:schemeClr val="accent6"/>
                </a:solidFill>
                <a:latin typeface="+mn-lt"/>
              </a:defRPr>
            </a:lvl1pPr>
          </a:lstStyle>
          <a:p>
            <a:pPr lvl="0"/>
            <a:r>
              <a:rPr lang="en-US" dirty="0"/>
              <a:t>Click to add text</a:t>
            </a:r>
          </a:p>
        </p:txBody>
      </p:sp>
      <p:sp>
        <p:nvSpPr>
          <p:cNvPr id="126" name="Text Placeholder 14">
            <a:extLst>
              <a:ext uri="{FF2B5EF4-FFF2-40B4-BE49-F238E27FC236}">
                <a16:creationId xmlns:a16="http://schemas.microsoft.com/office/drawing/2014/main" id="{3984C0A5-C9AE-4249-8578-A0909B41B459}"/>
              </a:ext>
            </a:extLst>
          </p:cNvPr>
          <p:cNvSpPr>
            <a:spLocks noGrp="1"/>
          </p:cNvSpPr>
          <p:nvPr>
            <p:ph type="body" sz="quarter" idx="48" hasCustomPrompt="1"/>
          </p:nvPr>
        </p:nvSpPr>
        <p:spPr>
          <a:xfrm>
            <a:off x="9886573" y="3563114"/>
            <a:ext cx="1440088" cy="586248"/>
          </a:xfrm>
          <a:prstGeom prst="rect">
            <a:avLst/>
          </a:prstGeom>
        </p:spPr>
        <p:txBody>
          <a:bodyPr anchor="ctr"/>
          <a:lstStyle>
            <a:lvl1pPr marL="0" indent="0" algn="ctr">
              <a:lnSpc>
                <a:spcPct val="100000"/>
              </a:lnSpc>
              <a:spcBef>
                <a:spcPts val="0"/>
              </a:spcBef>
              <a:buNone/>
              <a:defRPr sz="1400" cap="none" spc="0" baseline="0">
                <a:solidFill>
                  <a:schemeClr val="bg1"/>
                </a:solidFill>
                <a:latin typeface="+mn-lt"/>
              </a:defRPr>
            </a:lvl1pPr>
          </a:lstStyle>
          <a:p>
            <a:pPr lvl="0"/>
            <a:r>
              <a:rPr lang="en-US" dirty="0"/>
              <a:t>Click to add text</a:t>
            </a:r>
          </a:p>
        </p:txBody>
      </p:sp>
      <p:sp>
        <p:nvSpPr>
          <p:cNvPr id="114" name="Text Placeholder 14">
            <a:extLst>
              <a:ext uri="{FF2B5EF4-FFF2-40B4-BE49-F238E27FC236}">
                <a16:creationId xmlns:a16="http://schemas.microsoft.com/office/drawing/2014/main" id="{4C9A8467-48EB-4C64-8A54-0526649B91A3}"/>
              </a:ext>
            </a:extLst>
          </p:cNvPr>
          <p:cNvSpPr>
            <a:spLocks noGrp="1"/>
          </p:cNvSpPr>
          <p:nvPr>
            <p:ph type="body" sz="quarter" idx="42" hasCustomPrompt="1"/>
          </p:nvPr>
        </p:nvSpPr>
        <p:spPr>
          <a:xfrm>
            <a:off x="505322" y="4134112"/>
            <a:ext cx="1194201" cy="501726"/>
          </a:xfrm>
          <a:prstGeom prst="rect">
            <a:avLst/>
          </a:prstGeom>
        </p:spPr>
        <p:txBody>
          <a:bodyPr anchor="ctr"/>
          <a:lstStyle>
            <a:lvl1pPr marL="0" indent="0" algn="ctr">
              <a:buNone/>
              <a:defRPr sz="1800" cap="none" spc="200" baseline="0">
                <a:solidFill>
                  <a:schemeClr val="accent6"/>
                </a:solidFill>
                <a:latin typeface="+mj-lt"/>
              </a:defRPr>
            </a:lvl1pPr>
          </a:lstStyle>
          <a:p>
            <a:pPr lvl="0"/>
            <a:r>
              <a:rPr lang="en-US" dirty="0"/>
              <a:t>Add year</a:t>
            </a:r>
          </a:p>
        </p:txBody>
      </p:sp>
      <p:sp>
        <p:nvSpPr>
          <p:cNvPr id="66" name="Text Placeholder 14">
            <a:extLst>
              <a:ext uri="{FF2B5EF4-FFF2-40B4-BE49-F238E27FC236}">
                <a16:creationId xmlns:a16="http://schemas.microsoft.com/office/drawing/2014/main" id="{11C267AB-B4C6-4059-B2A8-DCF715B29ECE}"/>
              </a:ext>
            </a:extLst>
          </p:cNvPr>
          <p:cNvSpPr>
            <a:spLocks noGrp="1"/>
          </p:cNvSpPr>
          <p:nvPr>
            <p:ph type="body" sz="quarter" idx="29" hasCustomPrompt="1"/>
          </p:nvPr>
        </p:nvSpPr>
        <p:spPr>
          <a:xfrm>
            <a:off x="1675402" y="4476140"/>
            <a:ext cx="495300" cy="904490"/>
          </a:xfrm>
          <a:prstGeom prst="rect">
            <a:avLst/>
          </a:prstGeom>
        </p:spPr>
        <p:txBody>
          <a:bodyPr/>
          <a:lstStyle>
            <a:lvl1pPr marL="0" indent="0" algn="ctr">
              <a:lnSpc>
                <a:spcPct val="125000"/>
              </a:lnSpc>
              <a:spcBef>
                <a:spcPts val="0"/>
              </a:spcBef>
              <a:buNone/>
              <a:defRPr sz="1200" cap="none" spc="0" baseline="0">
                <a:solidFill>
                  <a:schemeClr val="bg1"/>
                </a:solidFill>
                <a:latin typeface="+mn-lt"/>
              </a:defRPr>
            </a:lvl1pPr>
          </a:lstStyle>
          <a:p>
            <a:pPr lvl="0"/>
            <a:r>
              <a:rPr lang="en-US" dirty="0"/>
              <a:t>Click to add text</a:t>
            </a:r>
          </a:p>
        </p:txBody>
      </p:sp>
      <p:sp>
        <p:nvSpPr>
          <p:cNvPr id="67" name="Text Placeholder 14">
            <a:extLst>
              <a:ext uri="{FF2B5EF4-FFF2-40B4-BE49-F238E27FC236}">
                <a16:creationId xmlns:a16="http://schemas.microsoft.com/office/drawing/2014/main" id="{3BF85ABF-DD16-49D4-9DD2-C35A92EAFE3A}"/>
              </a:ext>
            </a:extLst>
          </p:cNvPr>
          <p:cNvSpPr>
            <a:spLocks noGrp="1"/>
          </p:cNvSpPr>
          <p:nvPr>
            <p:ph type="body" sz="quarter" idx="30" hasCustomPrompt="1"/>
          </p:nvPr>
        </p:nvSpPr>
        <p:spPr>
          <a:xfrm>
            <a:off x="2464817" y="4476140"/>
            <a:ext cx="495300" cy="904490"/>
          </a:xfrm>
          <a:prstGeom prst="rect">
            <a:avLst/>
          </a:prstGeom>
        </p:spPr>
        <p:txBody>
          <a:bodyPr/>
          <a:lstStyle>
            <a:lvl1pPr marL="0" indent="0" algn="ctr">
              <a:lnSpc>
                <a:spcPct val="125000"/>
              </a:lnSpc>
              <a:spcBef>
                <a:spcPts val="0"/>
              </a:spcBef>
              <a:buNone/>
              <a:defRPr sz="1200" cap="none" spc="0" baseline="0">
                <a:solidFill>
                  <a:schemeClr val="bg1"/>
                </a:solidFill>
                <a:latin typeface="+mn-lt"/>
              </a:defRPr>
            </a:lvl1pPr>
          </a:lstStyle>
          <a:p>
            <a:pPr lvl="0"/>
            <a:r>
              <a:rPr lang="en-US" dirty="0"/>
              <a:t>Click to add text</a:t>
            </a:r>
          </a:p>
        </p:txBody>
      </p:sp>
      <p:sp>
        <p:nvSpPr>
          <p:cNvPr id="68" name="Text Placeholder 14">
            <a:extLst>
              <a:ext uri="{FF2B5EF4-FFF2-40B4-BE49-F238E27FC236}">
                <a16:creationId xmlns:a16="http://schemas.microsoft.com/office/drawing/2014/main" id="{997C6187-BB2F-413C-AC7B-BBAA249AFD0A}"/>
              </a:ext>
            </a:extLst>
          </p:cNvPr>
          <p:cNvSpPr>
            <a:spLocks noGrp="1"/>
          </p:cNvSpPr>
          <p:nvPr>
            <p:ph type="body" sz="quarter" idx="31" hasCustomPrompt="1"/>
          </p:nvPr>
        </p:nvSpPr>
        <p:spPr>
          <a:xfrm>
            <a:off x="3254232" y="4476140"/>
            <a:ext cx="495300" cy="904490"/>
          </a:xfrm>
          <a:prstGeom prst="rect">
            <a:avLst/>
          </a:prstGeom>
        </p:spPr>
        <p:txBody>
          <a:bodyPr/>
          <a:lstStyle>
            <a:lvl1pPr marL="0" indent="0" algn="ctr">
              <a:lnSpc>
                <a:spcPct val="125000"/>
              </a:lnSpc>
              <a:spcBef>
                <a:spcPts val="0"/>
              </a:spcBef>
              <a:buNone/>
              <a:defRPr sz="1200" cap="none" spc="0" baseline="0">
                <a:solidFill>
                  <a:schemeClr val="bg1"/>
                </a:solidFill>
                <a:latin typeface="+mn-lt"/>
              </a:defRPr>
            </a:lvl1pPr>
          </a:lstStyle>
          <a:p>
            <a:pPr lvl="0"/>
            <a:r>
              <a:rPr lang="en-US" dirty="0"/>
              <a:t>Click to add text</a:t>
            </a:r>
          </a:p>
        </p:txBody>
      </p:sp>
      <p:sp>
        <p:nvSpPr>
          <p:cNvPr id="69" name="Text Placeholder 14">
            <a:extLst>
              <a:ext uri="{FF2B5EF4-FFF2-40B4-BE49-F238E27FC236}">
                <a16:creationId xmlns:a16="http://schemas.microsoft.com/office/drawing/2014/main" id="{96C1DC7A-93B1-4894-AD2D-AC636AC3DABF}"/>
              </a:ext>
            </a:extLst>
          </p:cNvPr>
          <p:cNvSpPr>
            <a:spLocks noGrp="1"/>
          </p:cNvSpPr>
          <p:nvPr>
            <p:ph type="body" sz="quarter" idx="32" hasCustomPrompt="1"/>
          </p:nvPr>
        </p:nvSpPr>
        <p:spPr>
          <a:xfrm>
            <a:off x="4043647" y="4476140"/>
            <a:ext cx="495300" cy="904490"/>
          </a:xfrm>
          <a:prstGeom prst="rect">
            <a:avLst/>
          </a:prstGeom>
        </p:spPr>
        <p:txBody>
          <a:bodyPr/>
          <a:lstStyle>
            <a:lvl1pPr marL="0" indent="0" algn="ctr">
              <a:lnSpc>
                <a:spcPct val="125000"/>
              </a:lnSpc>
              <a:spcBef>
                <a:spcPts val="0"/>
              </a:spcBef>
              <a:buNone/>
              <a:defRPr sz="1200" cap="none" spc="0" baseline="0">
                <a:solidFill>
                  <a:schemeClr val="bg1"/>
                </a:solidFill>
                <a:latin typeface="+mn-lt"/>
              </a:defRPr>
            </a:lvl1pPr>
          </a:lstStyle>
          <a:p>
            <a:pPr lvl="0"/>
            <a:r>
              <a:rPr lang="en-US" dirty="0"/>
              <a:t>Click to add text</a:t>
            </a:r>
          </a:p>
        </p:txBody>
      </p:sp>
      <p:sp>
        <p:nvSpPr>
          <p:cNvPr id="70" name="Text Placeholder 14">
            <a:extLst>
              <a:ext uri="{FF2B5EF4-FFF2-40B4-BE49-F238E27FC236}">
                <a16:creationId xmlns:a16="http://schemas.microsoft.com/office/drawing/2014/main" id="{872C35DC-A640-4C27-A87F-380E7440F3F2}"/>
              </a:ext>
            </a:extLst>
          </p:cNvPr>
          <p:cNvSpPr>
            <a:spLocks noGrp="1"/>
          </p:cNvSpPr>
          <p:nvPr>
            <p:ph type="body" sz="quarter" idx="33" hasCustomPrompt="1"/>
          </p:nvPr>
        </p:nvSpPr>
        <p:spPr>
          <a:xfrm>
            <a:off x="4833062" y="4476140"/>
            <a:ext cx="495300" cy="904490"/>
          </a:xfrm>
          <a:prstGeom prst="rect">
            <a:avLst/>
          </a:prstGeom>
        </p:spPr>
        <p:txBody>
          <a:bodyPr/>
          <a:lstStyle>
            <a:lvl1pPr marL="0" indent="0" algn="ctr">
              <a:lnSpc>
                <a:spcPct val="125000"/>
              </a:lnSpc>
              <a:spcBef>
                <a:spcPts val="0"/>
              </a:spcBef>
              <a:buNone/>
              <a:defRPr sz="1200" cap="none" spc="0" baseline="0">
                <a:solidFill>
                  <a:schemeClr val="bg1"/>
                </a:solidFill>
                <a:latin typeface="+mn-lt"/>
              </a:defRPr>
            </a:lvl1pPr>
          </a:lstStyle>
          <a:p>
            <a:pPr lvl="0"/>
            <a:r>
              <a:rPr lang="en-US" dirty="0"/>
              <a:t>Click to add text</a:t>
            </a:r>
          </a:p>
        </p:txBody>
      </p:sp>
      <p:sp>
        <p:nvSpPr>
          <p:cNvPr id="71" name="Text Placeholder 14">
            <a:extLst>
              <a:ext uri="{FF2B5EF4-FFF2-40B4-BE49-F238E27FC236}">
                <a16:creationId xmlns:a16="http://schemas.microsoft.com/office/drawing/2014/main" id="{02969206-EA35-4C29-B0EB-3FF5636A8AB9}"/>
              </a:ext>
            </a:extLst>
          </p:cNvPr>
          <p:cNvSpPr>
            <a:spLocks noGrp="1"/>
          </p:cNvSpPr>
          <p:nvPr>
            <p:ph type="body" sz="quarter" idx="34" hasCustomPrompt="1"/>
          </p:nvPr>
        </p:nvSpPr>
        <p:spPr>
          <a:xfrm>
            <a:off x="5622477" y="4476140"/>
            <a:ext cx="495300" cy="904490"/>
          </a:xfrm>
          <a:prstGeom prst="rect">
            <a:avLst/>
          </a:prstGeom>
        </p:spPr>
        <p:txBody>
          <a:bodyPr/>
          <a:lstStyle>
            <a:lvl1pPr marL="0" indent="0" algn="ctr">
              <a:lnSpc>
                <a:spcPct val="125000"/>
              </a:lnSpc>
              <a:spcBef>
                <a:spcPts val="0"/>
              </a:spcBef>
              <a:buNone/>
              <a:defRPr sz="1200" cap="none" spc="0" baseline="0">
                <a:solidFill>
                  <a:schemeClr val="bg1"/>
                </a:solidFill>
                <a:latin typeface="+mn-lt"/>
              </a:defRPr>
            </a:lvl1pPr>
          </a:lstStyle>
          <a:p>
            <a:pPr lvl="0"/>
            <a:r>
              <a:rPr lang="en-US" dirty="0"/>
              <a:t>Click to add text</a:t>
            </a:r>
          </a:p>
        </p:txBody>
      </p:sp>
      <p:sp>
        <p:nvSpPr>
          <p:cNvPr id="72" name="Text Placeholder 14">
            <a:extLst>
              <a:ext uri="{FF2B5EF4-FFF2-40B4-BE49-F238E27FC236}">
                <a16:creationId xmlns:a16="http://schemas.microsoft.com/office/drawing/2014/main" id="{79B642F3-327B-4AF1-85D8-5BE8BA286A17}"/>
              </a:ext>
            </a:extLst>
          </p:cNvPr>
          <p:cNvSpPr>
            <a:spLocks noGrp="1"/>
          </p:cNvSpPr>
          <p:nvPr>
            <p:ph type="body" sz="quarter" idx="35" hasCustomPrompt="1"/>
          </p:nvPr>
        </p:nvSpPr>
        <p:spPr>
          <a:xfrm>
            <a:off x="6411892" y="4476140"/>
            <a:ext cx="495300" cy="904490"/>
          </a:xfrm>
          <a:prstGeom prst="rect">
            <a:avLst/>
          </a:prstGeom>
        </p:spPr>
        <p:txBody>
          <a:bodyPr/>
          <a:lstStyle>
            <a:lvl1pPr marL="0" indent="0" algn="ctr">
              <a:lnSpc>
                <a:spcPct val="125000"/>
              </a:lnSpc>
              <a:spcBef>
                <a:spcPts val="0"/>
              </a:spcBef>
              <a:buNone/>
              <a:defRPr sz="1200" cap="none" spc="0" baseline="0">
                <a:solidFill>
                  <a:schemeClr val="bg1"/>
                </a:solidFill>
                <a:latin typeface="+mn-lt"/>
              </a:defRPr>
            </a:lvl1pPr>
          </a:lstStyle>
          <a:p>
            <a:pPr lvl="0"/>
            <a:r>
              <a:rPr lang="en-US" dirty="0"/>
              <a:t>Click to add text</a:t>
            </a:r>
          </a:p>
        </p:txBody>
      </p:sp>
      <p:sp>
        <p:nvSpPr>
          <p:cNvPr id="73" name="Text Placeholder 14">
            <a:extLst>
              <a:ext uri="{FF2B5EF4-FFF2-40B4-BE49-F238E27FC236}">
                <a16:creationId xmlns:a16="http://schemas.microsoft.com/office/drawing/2014/main" id="{0D45BD78-6B19-4D6A-A164-2017ABC78369}"/>
              </a:ext>
            </a:extLst>
          </p:cNvPr>
          <p:cNvSpPr>
            <a:spLocks noGrp="1"/>
          </p:cNvSpPr>
          <p:nvPr>
            <p:ph type="body" sz="quarter" idx="36" hasCustomPrompt="1"/>
          </p:nvPr>
        </p:nvSpPr>
        <p:spPr>
          <a:xfrm>
            <a:off x="7201307" y="4476140"/>
            <a:ext cx="495300" cy="904490"/>
          </a:xfrm>
          <a:prstGeom prst="rect">
            <a:avLst/>
          </a:prstGeom>
        </p:spPr>
        <p:txBody>
          <a:bodyPr/>
          <a:lstStyle>
            <a:lvl1pPr marL="0" indent="0" algn="ctr">
              <a:lnSpc>
                <a:spcPct val="125000"/>
              </a:lnSpc>
              <a:spcBef>
                <a:spcPts val="0"/>
              </a:spcBef>
              <a:buNone/>
              <a:defRPr sz="1200" cap="none" spc="0" baseline="0">
                <a:solidFill>
                  <a:schemeClr val="bg1"/>
                </a:solidFill>
                <a:latin typeface="+mn-lt"/>
              </a:defRPr>
            </a:lvl1pPr>
          </a:lstStyle>
          <a:p>
            <a:pPr lvl="0"/>
            <a:r>
              <a:rPr lang="en-US" dirty="0"/>
              <a:t>Click to add text</a:t>
            </a:r>
          </a:p>
        </p:txBody>
      </p:sp>
      <p:sp>
        <p:nvSpPr>
          <p:cNvPr id="74" name="Text Placeholder 14">
            <a:extLst>
              <a:ext uri="{FF2B5EF4-FFF2-40B4-BE49-F238E27FC236}">
                <a16:creationId xmlns:a16="http://schemas.microsoft.com/office/drawing/2014/main" id="{494676D6-C880-49A1-B83E-2D632934D666}"/>
              </a:ext>
            </a:extLst>
          </p:cNvPr>
          <p:cNvSpPr>
            <a:spLocks noGrp="1"/>
          </p:cNvSpPr>
          <p:nvPr>
            <p:ph type="body" sz="quarter" idx="37" hasCustomPrompt="1"/>
          </p:nvPr>
        </p:nvSpPr>
        <p:spPr>
          <a:xfrm>
            <a:off x="7990722" y="4476140"/>
            <a:ext cx="495300" cy="904490"/>
          </a:xfrm>
          <a:prstGeom prst="rect">
            <a:avLst/>
          </a:prstGeom>
        </p:spPr>
        <p:txBody>
          <a:bodyPr/>
          <a:lstStyle>
            <a:lvl1pPr marL="0" indent="0" algn="ctr">
              <a:lnSpc>
                <a:spcPct val="125000"/>
              </a:lnSpc>
              <a:spcBef>
                <a:spcPts val="0"/>
              </a:spcBef>
              <a:buNone/>
              <a:defRPr sz="1200" cap="none" spc="0" baseline="0">
                <a:solidFill>
                  <a:schemeClr val="bg1"/>
                </a:solidFill>
                <a:latin typeface="+mn-lt"/>
              </a:defRPr>
            </a:lvl1pPr>
          </a:lstStyle>
          <a:p>
            <a:pPr lvl="0"/>
            <a:r>
              <a:rPr lang="en-US" dirty="0"/>
              <a:t>Click to add text</a:t>
            </a:r>
          </a:p>
        </p:txBody>
      </p:sp>
      <p:sp>
        <p:nvSpPr>
          <p:cNvPr id="75" name="Text Placeholder 14">
            <a:extLst>
              <a:ext uri="{FF2B5EF4-FFF2-40B4-BE49-F238E27FC236}">
                <a16:creationId xmlns:a16="http://schemas.microsoft.com/office/drawing/2014/main" id="{0C07048D-5DEB-4348-8A16-DB77BE49097C}"/>
              </a:ext>
            </a:extLst>
          </p:cNvPr>
          <p:cNvSpPr>
            <a:spLocks noGrp="1"/>
          </p:cNvSpPr>
          <p:nvPr>
            <p:ph type="body" sz="quarter" idx="38" hasCustomPrompt="1"/>
          </p:nvPr>
        </p:nvSpPr>
        <p:spPr>
          <a:xfrm>
            <a:off x="8780137" y="4476140"/>
            <a:ext cx="495300" cy="904490"/>
          </a:xfrm>
          <a:prstGeom prst="rect">
            <a:avLst/>
          </a:prstGeom>
        </p:spPr>
        <p:txBody>
          <a:bodyPr/>
          <a:lstStyle>
            <a:lvl1pPr marL="0" indent="0" algn="ctr">
              <a:lnSpc>
                <a:spcPct val="125000"/>
              </a:lnSpc>
              <a:spcBef>
                <a:spcPts val="0"/>
              </a:spcBef>
              <a:buNone/>
              <a:defRPr sz="1200" cap="none" spc="0" baseline="0">
                <a:solidFill>
                  <a:schemeClr val="bg1"/>
                </a:solidFill>
                <a:latin typeface="+mn-lt"/>
              </a:defRPr>
            </a:lvl1pPr>
          </a:lstStyle>
          <a:p>
            <a:pPr lvl="0"/>
            <a:r>
              <a:rPr lang="en-US" dirty="0"/>
              <a:t>Click to add text</a:t>
            </a:r>
          </a:p>
        </p:txBody>
      </p:sp>
      <p:sp>
        <p:nvSpPr>
          <p:cNvPr id="76" name="Text Placeholder 14">
            <a:extLst>
              <a:ext uri="{FF2B5EF4-FFF2-40B4-BE49-F238E27FC236}">
                <a16:creationId xmlns:a16="http://schemas.microsoft.com/office/drawing/2014/main" id="{DCED3D6A-EF8C-4F42-B23B-30ED2C33EAB6}"/>
              </a:ext>
            </a:extLst>
          </p:cNvPr>
          <p:cNvSpPr>
            <a:spLocks noGrp="1"/>
          </p:cNvSpPr>
          <p:nvPr>
            <p:ph type="body" sz="quarter" idx="39" hasCustomPrompt="1"/>
          </p:nvPr>
        </p:nvSpPr>
        <p:spPr>
          <a:xfrm>
            <a:off x="9569552" y="4476140"/>
            <a:ext cx="495300" cy="904490"/>
          </a:xfrm>
          <a:prstGeom prst="rect">
            <a:avLst/>
          </a:prstGeom>
        </p:spPr>
        <p:txBody>
          <a:bodyPr/>
          <a:lstStyle>
            <a:lvl1pPr marL="0" indent="0" algn="ctr">
              <a:lnSpc>
                <a:spcPct val="125000"/>
              </a:lnSpc>
              <a:spcBef>
                <a:spcPts val="0"/>
              </a:spcBef>
              <a:buNone/>
              <a:defRPr sz="1200" cap="none" spc="0" baseline="0">
                <a:solidFill>
                  <a:schemeClr val="bg1"/>
                </a:solidFill>
                <a:latin typeface="+mn-lt"/>
              </a:defRPr>
            </a:lvl1pPr>
          </a:lstStyle>
          <a:p>
            <a:pPr lvl="0"/>
            <a:r>
              <a:rPr lang="en-US" dirty="0"/>
              <a:t>Click to add text</a:t>
            </a:r>
          </a:p>
        </p:txBody>
      </p:sp>
      <p:sp>
        <p:nvSpPr>
          <p:cNvPr id="77" name="Text Placeholder 14">
            <a:extLst>
              <a:ext uri="{FF2B5EF4-FFF2-40B4-BE49-F238E27FC236}">
                <a16:creationId xmlns:a16="http://schemas.microsoft.com/office/drawing/2014/main" id="{E966B469-8508-4732-8A0A-58429BD0E7BE}"/>
              </a:ext>
            </a:extLst>
          </p:cNvPr>
          <p:cNvSpPr>
            <a:spLocks noGrp="1"/>
          </p:cNvSpPr>
          <p:nvPr>
            <p:ph type="body" sz="quarter" idx="40" hasCustomPrompt="1"/>
          </p:nvPr>
        </p:nvSpPr>
        <p:spPr>
          <a:xfrm>
            <a:off x="10358963" y="4476140"/>
            <a:ext cx="495300" cy="904490"/>
          </a:xfrm>
          <a:prstGeom prst="rect">
            <a:avLst/>
          </a:prstGeom>
        </p:spPr>
        <p:txBody>
          <a:bodyPr/>
          <a:lstStyle>
            <a:lvl1pPr marL="0" indent="0" algn="ctr">
              <a:lnSpc>
                <a:spcPct val="125000"/>
              </a:lnSpc>
              <a:spcBef>
                <a:spcPts val="0"/>
              </a:spcBef>
              <a:buNone/>
              <a:defRPr sz="1200" cap="none" spc="0" baseline="0">
                <a:solidFill>
                  <a:schemeClr val="bg1"/>
                </a:solidFill>
                <a:latin typeface="+mn-lt"/>
              </a:defRPr>
            </a:lvl1pPr>
          </a:lstStyle>
          <a:p>
            <a:pPr lvl="0"/>
            <a:r>
              <a:rPr lang="en-US" dirty="0"/>
              <a:t>Click to add text</a:t>
            </a:r>
          </a:p>
        </p:txBody>
      </p:sp>
      <p:grpSp>
        <p:nvGrpSpPr>
          <p:cNvPr id="101" name="Group 100">
            <a:extLst>
              <a:ext uri="{FF2B5EF4-FFF2-40B4-BE49-F238E27FC236}">
                <a16:creationId xmlns:a16="http://schemas.microsoft.com/office/drawing/2014/main" id="{97A40874-7B89-4A5D-9562-21D6994C3946}"/>
              </a:ext>
              <a:ext uri="{C183D7F6-B498-43B3-948B-1728B52AA6E4}">
                <adec:decorative xmlns:adec="http://schemas.microsoft.com/office/drawing/2017/decorative" val="1"/>
              </a:ext>
            </a:extLst>
          </p:cNvPr>
          <p:cNvGrpSpPr/>
          <p:nvPr userDrawn="1"/>
        </p:nvGrpSpPr>
        <p:grpSpPr>
          <a:xfrm>
            <a:off x="2010137" y="4391183"/>
            <a:ext cx="8510121" cy="0"/>
            <a:chOff x="1504814" y="2488864"/>
            <a:chExt cx="8510121" cy="0"/>
          </a:xfrm>
        </p:grpSpPr>
        <p:cxnSp>
          <p:nvCxnSpPr>
            <p:cNvPr id="102" name="Straight Connector 101">
              <a:extLst>
                <a:ext uri="{FF2B5EF4-FFF2-40B4-BE49-F238E27FC236}">
                  <a16:creationId xmlns:a16="http://schemas.microsoft.com/office/drawing/2014/main" id="{32860379-5BA3-4D4F-BAC0-C7783F7552D4}"/>
                </a:ext>
              </a:extLst>
            </p:cNvPr>
            <p:cNvCxnSpPr>
              <a:cxnSpLocks/>
            </p:cNvCxnSpPr>
            <p:nvPr userDrawn="1"/>
          </p:nvCxnSpPr>
          <p:spPr>
            <a:xfrm>
              <a:off x="1504814" y="2488864"/>
              <a:ext cx="6153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F221EBE-F43A-48CE-8E3D-D0777E2424C4}"/>
                </a:ext>
              </a:extLst>
            </p:cNvPr>
            <p:cNvCxnSpPr>
              <a:cxnSpLocks/>
            </p:cNvCxnSpPr>
            <p:nvPr userDrawn="1"/>
          </p:nvCxnSpPr>
          <p:spPr>
            <a:xfrm>
              <a:off x="2301137" y="2488864"/>
              <a:ext cx="6153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70DFAA8-4E1B-45F7-B640-2C00AAC65BA3}"/>
                </a:ext>
              </a:extLst>
            </p:cNvPr>
            <p:cNvCxnSpPr>
              <a:cxnSpLocks/>
            </p:cNvCxnSpPr>
            <p:nvPr userDrawn="1"/>
          </p:nvCxnSpPr>
          <p:spPr>
            <a:xfrm>
              <a:off x="3083776" y="2488864"/>
              <a:ext cx="6153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67A42DA-2625-4CA8-AEC6-2FBCF01A9278}"/>
                </a:ext>
              </a:extLst>
            </p:cNvPr>
            <p:cNvCxnSpPr>
              <a:cxnSpLocks/>
            </p:cNvCxnSpPr>
            <p:nvPr userDrawn="1"/>
          </p:nvCxnSpPr>
          <p:spPr>
            <a:xfrm>
              <a:off x="3880099" y="2488864"/>
              <a:ext cx="6153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9B3F7FF-9011-4E3D-9DA2-C144F9B7A5EB}"/>
                </a:ext>
              </a:extLst>
            </p:cNvPr>
            <p:cNvCxnSpPr>
              <a:cxnSpLocks/>
            </p:cNvCxnSpPr>
            <p:nvPr userDrawn="1"/>
          </p:nvCxnSpPr>
          <p:spPr>
            <a:xfrm>
              <a:off x="4655896" y="2488864"/>
              <a:ext cx="6153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0EEA406-B4BE-4A22-9879-A86700556BEA}"/>
                </a:ext>
              </a:extLst>
            </p:cNvPr>
            <p:cNvCxnSpPr>
              <a:cxnSpLocks/>
            </p:cNvCxnSpPr>
            <p:nvPr userDrawn="1"/>
          </p:nvCxnSpPr>
          <p:spPr>
            <a:xfrm>
              <a:off x="5452219" y="2488864"/>
              <a:ext cx="6153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5F5190B-A9FA-4925-81A3-8AF19F70933F}"/>
                </a:ext>
              </a:extLst>
            </p:cNvPr>
            <p:cNvCxnSpPr>
              <a:cxnSpLocks/>
            </p:cNvCxnSpPr>
            <p:nvPr userDrawn="1"/>
          </p:nvCxnSpPr>
          <p:spPr>
            <a:xfrm>
              <a:off x="6234858" y="2488864"/>
              <a:ext cx="6153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3F58E8B-B6D9-46C2-95B1-755AD7B02890}"/>
                </a:ext>
              </a:extLst>
            </p:cNvPr>
            <p:cNvCxnSpPr>
              <a:cxnSpLocks/>
            </p:cNvCxnSpPr>
            <p:nvPr userDrawn="1"/>
          </p:nvCxnSpPr>
          <p:spPr>
            <a:xfrm>
              <a:off x="7031181" y="2488864"/>
              <a:ext cx="6153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46BED819-4195-456A-8507-0CC09BDCFEDE}"/>
                </a:ext>
              </a:extLst>
            </p:cNvPr>
            <p:cNvCxnSpPr>
              <a:cxnSpLocks/>
            </p:cNvCxnSpPr>
            <p:nvPr userDrawn="1"/>
          </p:nvCxnSpPr>
          <p:spPr>
            <a:xfrm>
              <a:off x="7813820" y="2488864"/>
              <a:ext cx="6153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3541D3E-8275-4522-81E7-C83B829D83C1}"/>
                </a:ext>
              </a:extLst>
            </p:cNvPr>
            <p:cNvCxnSpPr>
              <a:cxnSpLocks/>
            </p:cNvCxnSpPr>
            <p:nvPr userDrawn="1"/>
          </p:nvCxnSpPr>
          <p:spPr>
            <a:xfrm>
              <a:off x="8610143" y="2488864"/>
              <a:ext cx="6153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6CD34DF1-D500-4560-A303-92050A81120A}"/>
                </a:ext>
              </a:extLst>
            </p:cNvPr>
            <p:cNvCxnSpPr>
              <a:cxnSpLocks/>
            </p:cNvCxnSpPr>
            <p:nvPr userDrawn="1"/>
          </p:nvCxnSpPr>
          <p:spPr>
            <a:xfrm>
              <a:off x="9399625" y="2488864"/>
              <a:ext cx="6153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 name="Footer Placeholder 15">
            <a:extLst>
              <a:ext uri="{FF2B5EF4-FFF2-40B4-BE49-F238E27FC236}">
                <a16:creationId xmlns:a16="http://schemas.microsoft.com/office/drawing/2014/main" id="{47D7FFC8-D319-4F8D-9F95-39BB21C0EEF6}"/>
              </a:ext>
            </a:extLst>
          </p:cNvPr>
          <p:cNvSpPr>
            <a:spLocks noGrp="1"/>
          </p:cNvSpPr>
          <p:nvPr>
            <p:ph type="ftr" sz="quarter" idx="3"/>
          </p:nvPr>
        </p:nvSpPr>
        <p:spPr>
          <a:xfrm rot="5400000">
            <a:off x="10541127" y="1408176"/>
            <a:ext cx="2770499" cy="365125"/>
          </a:xfrm>
          <a:prstGeom prst="rect">
            <a:avLst/>
          </a:prstGeom>
        </p:spPr>
        <p:txBody>
          <a:bodyPr anchor="ctr"/>
          <a:lstStyle>
            <a:lvl1pPr algn="r">
              <a:defRPr sz="900" cap="all" spc="400" baseline="0">
                <a:solidFill>
                  <a:schemeClr val="bg1"/>
                </a:solidFill>
                <a:latin typeface="+mj-lt"/>
              </a:defRPr>
            </a:lvl1pPr>
          </a:lstStyle>
          <a:p>
            <a:r>
              <a:rPr lang="en-US" dirty="0"/>
              <a:t>PRESENTATION TITLE</a:t>
            </a:r>
          </a:p>
        </p:txBody>
      </p:sp>
      <p:sp>
        <p:nvSpPr>
          <p:cNvPr id="13" name="Slide Number Placeholder 16">
            <a:extLst>
              <a:ext uri="{FF2B5EF4-FFF2-40B4-BE49-F238E27FC236}">
                <a16:creationId xmlns:a16="http://schemas.microsoft.com/office/drawing/2014/main" id="{8DDD48EC-9DE8-4C43-881A-2597A1DDE271}"/>
              </a:ext>
            </a:extLst>
          </p:cNvPr>
          <p:cNvSpPr>
            <a:spLocks noGrp="1"/>
          </p:cNvSpPr>
          <p:nvPr>
            <p:ph type="sldNum" sz="quarter" idx="4"/>
          </p:nvPr>
        </p:nvSpPr>
        <p:spPr>
          <a:xfrm>
            <a:off x="11519019" y="3164804"/>
            <a:ext cx="545911" cy="580029"/>
          </a:xfrm>
          <a:prstGeom prst="rect">
            <a:avLst/>
          </a:prstGeom>
        </p:spPr>
        <p:txBody>
          <a:bodyPr anchor="ctr"/>
          <a:lstStyle>
            <a:lvl1pPr algn="r">
              <a:defRPr sz="1600">
                <a:solidFill>
                  <a:schemeClr val="accent6"/>
                </a:solidFill>
                <a:latin typeface="+mn-lt"/>
              </a:defRPr>
            </a:lvl1pPr>
          </a:lstStyle>
          <a:p>
            <a:pPr>
              <a:defRPr/>
            </a:pPr>
            <a:fld id="{8D1FC6F8-0BCD-47E9-9C64-690771D9C143}" type="slidenum">
              <a:rPr lang="en-US" smtClean="0"/>
              <a:pPr>
                <a:defRPr/>
              </a:pPr>
              <a:t>‹#›</a:t>
            </a:fld>
            <a:endParaRPr lang="en-US" dirty="0"/>
          </a:p>
        </p:txBody>
      </p:sp>
      <p:sp>
        <p:nvSpPr>
          <p:cNvPr id="14" name="Date Placeholder 14">
            <a:extLst>
              <a:ext uri="{FF2B5EF4-FFF2-40B4-BE49-F238E27FC236}">
                <a16:creationId xmlns:a16="http://schemas.microsoft.com/office/drawing/2014/main" id="{650B4D37-2FE8-4F27-8951-CF9D947DBAC5}"/>
              </a:ext>
            </a:extLst>
          </p:cNvPr>
          <p:cNvSpPr>
            <a:spLocks noGrp="1"/>
          </p:cNvSpPr>
          <p:nvPr>
            <p:ph type="dt" sz="half" idx="2"/>
          </p:nvPr>
        </p:nvSpPr>
        <p:spPr>
          <a:xfrm rot="5400000">
            <a:off x="10595991" y="5074920"/>
            <a:ext cx="2647667" cy="365125"/>
          </a:xfrm>
          <a:prstGeom prst="rect">
            <a:avLst/>
          </a:prstGeom>
        </p:spPr>
        <p:txBody>
          <a:bodyPr anchor="ctr"/>
          <a:lstStyle>
            <a:lvl1pPr>
              <a:defRPr sz="900" spc="400" baseline="0">
                <a:solidFill>
                  <a:schemeClr val="bg1"/>
                </a:solidFill>
                <a:latin typeface="+mj-lt"/>
              </a:defRPr>
            </a:lvl1pPr>
          </a:lstStyle>
          <a:p>
            <a:pPr>
              <a:defRPr/>
            </a:pPr>
            <a:r>
              <a:rPr lang="en-US" cap="all"/>
              <a:t>May 21, 20xx</a:t>
            </a:r>
            <a:endParaRPr lang="en-US" cap="all" dirty="0"/>
          </a:p>
        </p:txBody>
      </p:sp>
    </p:spTree>
    <p:extLst>
      <p:ext uri="{BB962C8B-B14F-4D97-AF65-F5344CB8AC3E}">
        <p14:creationId xmlns:p14="http://schemas.microsoft.com/office/powerpoint/2010/main" val="1691548132"/>
      </p:ext>
    </p:extLst>
  </p:cSld>
  <p:clrMapOvr>
    <a:masterClrMapping/>
  </p:clrMapOvr>
</p:sldLayout>
</file>

<file path=ppt/slideLayouts/slideLayout1610.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pic>
        <p:nvPicPr>
          <p:cNvPr id="18" name="Graphic 17">
            <a:extLst>
              <a:ext uri="{FF2B5EF4-FFF2-40B4-BE49-F238E27FC236}">
                <a16:creationId xmlns:a16="http://schemas.microsoft.com/office/drawing/2014/main" id="{0ADA1982-C216-4747-ACCC-39BC3F50B10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FCD2AA7-E8A5-43C8-A284-AB4951189DBB}"/>
              </a:ext>
            </a:extLst>
          </p:cNvPr>
          <p:cNvSpPr>
            <a:spLocks noGrp="1"/>
          </p:cNvSpPr>
          <p:nvPr>
            <p:ph type="title" hasCustomPrompt="1"/>
          </p:nvPr>
        </p:nvSpPr>
        <p:spPr>
          <a:xfrm>
            <a:off x="692949" y="527542"/>
            <a:ext cx="6922876" cy="687834"/>
          </a:xfrm>
          <a:prstGeom prst="rect">
            <a:avLst/>
          </a:prstGeom>
        </p:spPr>
        <p:txBody>
          <a:bodyPr/>
          <a:lstStyle>
            <a:lvl1pPr>
              <a:defRPr sz="2800" cap="all" spc="400" baseline="0">
                <a:solidFill>
                  <a:schemeClr val="bg1"/>
                </a:solidFill>
              </a:defRPr>
            </a:lvl1pPr>
          </a:lstStyle>
          <a:p>
            <a:r>
              <a:rPr lang="en-US" dirty="0"/>
              <a:t>Click to add title</a:t>
            </a:r>
          </a:p>
        </p:txBody>
      </p:sp>
      <p:sp>
        <p:nvSpPr>
          <p:cNvPr id="4" name="Content Placeholder 3">
            <a:extLst>
              <a:ext uri="{FF2B5EF4-FFF2-40B4-BE49-F238E27FC236}">
                <a16:creationId xmlns:a16="http://schemas.microsoft.com/office/drawing/2014/main" id="{D1D681FF-F6BE-41D5-AE6C-B4110384B0F4}"/>
              </a:ext>
            </a:extLst>
          </p:cNvPr>
          <p:cNvSpPr>
            <a:spLocks noGrp="1"/>
          </p:cNvSpPr>
          <p:nvPr>
            <p:ph sz="quarter" idx="10"/>
          </p:nvPr>
        </p:nvSpPr>
        <p:spPr>
          <a:xfrm>
            <a:off x="693738" y="1128713"/>
            <a:ext cx="7654925" cy="5068887"/>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Footer Placeholder 15">
            <a:extLst>
              <a:ext uri="{FF2B5EF4-FFF2-40B4-BE49-F238E27FC236}">
                <a16:creationId xmlns:a16="http://schemas.microsoft.com/office/drawing/2014/main" id="{A60E8AF0-85D7-4035-8301-57B3B4977F94}"/>
              </a:ext>
            </a:extLst>
          </p:cNvPr>
          <p:cNvSpPr>
            <a:spLocks noGrp="1"/>
          </p:cNvSpPr>
          <p:nvPr>
            <p:ph type="ftr" sz="quarter" idx="3"/>
          </p:nvPr>
        </p:nvSpPr>
        <p:spPr>
          <a:xfrm rot="5400000">
            <a:off x="10541127" y="1408176"/>
            <a:ext cx="2770499" cy="365125"/>
          </a:xfrm>
          <a:prstGeom prst="rect">
            <a:avLst/>
          </a:prstGeom>
        </p:spPr>
        <p:txBody>
          <a:bodyPr anchor="ctr"/>
          <a:lstStyle>
            <a:lvl1pPr algn="r">
              <a:defRPr sz="900" cap="all" spc="400" baseline="0">
                <a:solidFill>
                  <a:schemeClr val="bg1"/>
                </a:solidFill>
                <a:effectLst>
                  <a:outerShdw blurRad="38100" dist="38100" dir="2700000" algn="tl">
                    <a:srgbClr val="000000">
                      <a:alpha val="43137"/>
                    </a:srgbClr>
                  </a:outerShdw>
                </a:effectLst>
                <a:latin typeface="+mj-lt"/>
              </a:defRPr>
            </a:lvl1pPr>
          </a:lstStyle>
          <a:p>
            <a:r>
              <a:rPr lang="en-US" dirty="0"/>
              <a:t>PRESENTATION TITLE</a:t>
            </a:r>
          </a:p>
        </p:txBody>
      </p:sp>
      <p:sp>
        <p:nvSpPr>
          <p:cNvPr id="13" name="Slide Number Placeholder 16">
            <a:extLst>
              <a:ext uri="{FF2B5EF4-FFF2-40B4-BE49-F238E27FC236}">
                <a16:creationId xmlns:a16="http://schemas.microsoft.com/office/drawing/2014/main" id="{481785BD-DC42-4BBE-8C62-BCE6F0EA47BD}"/>
              </a:ext>
            </a:extLst>
          </p:cNvPr>
          <p:cNvSpPr>
            <a:spLocks noGrp="1"/>
          </p:cNvSpPr>
          <p:nvPr>
            <p:ph type="sldNum" sz="quarter" idx="4"/>
          </p:nvPr>
        </p:nvSpPr>
        <p:spPr>
          <a:xfrm>
            <a:off x="11519019" y="3164804"/>
            <a:ext cx="545911" cy="580029"/>
          </a:xfrm>
          <a:prstGeom prst="rect">
            <a:avLst/>
          </a:prstGeom>
        </p:spPr>
        <p:txBody>
          <a:bodyPr anchor="ctr"/>
          <a:lstStyle>
            <a:lvl1pPr algn="r">
              <a:defRPr sz="1600">
                <a:solidFill>
                  <a:schemeClr val="accent1"/>
                </a:solidFill>
                <a:effectLst>
                  <a:outerShdw blurRad="38100" dist="38100" dir="2700000" algn="tl">
                    <a:srgbClr val="000000">
                      <a:alpha val="43137"/>
                    </a:srgbClr>
                  </a:outerShdw>
                </a:effectLst>
                <a:latin typeface="+mn-lt"/>
              </a:defRPr>
            </a:lvl1pPr>
          </a:lstStyle>
          <a:p>
            <a:pPr>
              <a:defRPr/>
            </a:pPr>
            <a:fld id="{8D1FC6F8-0BCD-47E9-9C64-690771D9C143}" type="slidenum">
              <a:rPr lang="en-US" smtClean="0"/>
              <a:pPr>
                <a:defRPr/>
              </a:pPr>
              <a:t>‹#›</a:t>
            </a:fld>
            <a:endParaRPr lang="en-US" dirty="0"/>
          </a:p>
        </p:txBody>
      </p:sp>
      <p:sp>
        <p:nvSpPr>
          <p:cNvPr id="14" name="Date Placeholder 14">
            <a:extLst>
              <a:ext uri="{FF2B5EF4-FFF2-40B4-BE49-F238E27FC236}">
                <a16:creationId xmlns:a16="http://schemas.microsoft.com/office/drawing/2014/main" id="{E7886D57-8CCD-43A4-AA49-E96D2EE3EB83}"/>
              </a:ext>
            </a:extLst>
          </p:cNvPr>
          <p:cNvSpPr>
            <a:spLocks noGrp="1"/>
          </p:cNvSpPr>
          <p:nvPr>
            <p:ph type="dt" sz="half" idx="2"/>
          </p:nvPr>
        </p:nvSpPr>
        <p:spPr>
          <a:xfrm rot="5400000">
            <a:off x="10595991" y="5074920"/>
            <a:ext cx="2647667" cy="365125"/>
          </a:xfrm>
          <a:prstGeom prst="rect">
            <a:avLst/>
          </a:prstGeom>
        </p:spPr>
        <p:txBody>
          <a:bodyPr anchor="ctr"/>
          <a:lstStyle>
            <a:lvl1pPr>
              <a:defRPr sz="900" spc="400" baseline="0">
                <a:solidFill>
                  <a:schemeClr val="bg1"/>
                </a:solidFill>
                <a:effectLst>
                  <a:outerShdw blurRad="38100" dist="38100" dir="2700000" algn="tl">
                    <a:srgbClr val="000000">
                      <a:alpha val="43137"/>
                    </a:srgbClr>
                  </a:outerShdw>
                </a:effectLst>
                <a:latin typeface="+mj-lt"/>
              </a:defRPr>
            </a:lvl1pPr>
          </a:lstStyle>
          <a:p>
            <a:pPr>
              <a:defRPr/>
            </a:pPr>
            <a:r>
              <a:rPr lang="en-US" cap="all"/>
              <a:t>May 21, 20xx</a:t>
            </a:r>
            <a:endParaRPr lang="en-US" cap="all" dirty="0"/>
          </a:p>
        </p:txBody>
      </p:sp>
    </p:spTree>
    <p:extLst>
      <p:ext uri="{BB962C8B-B14F-4D97-AF65-F5344CB8AC3E}">
        <p14:creationId xmlns:p14="http://schemas.microsoft.com/office/powerpoint/2010/main" val="1036791039"/>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Meet The Team 4-Up">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6F8B9974-85ED-46AA-8617-AC54C847B6B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
            <a:ext cx="12205220" cy="6858001"/>
          </a:xfrm>
          <a:prstGeom prst="rect">
            <a:avLst/>
          </a:prstGeom>
        </p:spPr>
      </p:pic>
      <p:sp>
        <p:nvSpPr>
          <p:cNvPr id="2" name="Title 1">
            <a:extLst>
              <a:ext uri="{FF2B5EF4-FFF2-40B4-BE49-F238E27FC236}">
                <a16:creationId xmlns:a16="http://schemas.microsoft.com/office/drawing/2014/main" id="{EB6F28C4-DD1C-4E63-87E8-D76D85414CE0}"/>
              </a:ext>
            </a:extLst>
          </p:cNvPr>
          <p:cNvSpPr>
            <a:spLocks noGrp="1"/>
          </p:cNvSpPr>
          <p:nvPr>
            <p:ph type="title" hasCustomPrompt="1"/>
          </p:nvPr>
        </p:nvSpPr>
        <p:spPr>
          <a:xfrm>
            <a:off x="655858" y="2377440"/>
            <a:ext cx="1939480" cy="2115505"/>
          </a:xfrm>
          <a:prstGeom prst="rect">
            <a:avLst/>
          </a:prstGeom>
        </p:spPr>
        <p:txBody>
          <a:bodyPr anchor="ctr"/>
          <a:lstStyle>
            <a:lvl1pPr algn="ctr">
              <a:defRPr sz="2800" cap="all" spc="400" baseline="0">
                <a:solidFill>
                  <a:schemeClr val="bg1"/>
                </a:solidFill>
              </a:defRPr>
            </a:lvl1pPr>
          </a:lstStyle>
          <a:p>
            <a:r>
              <a:rPr lang="en-US" dirty="0"/>
              <a:t>Click to add title</a:t>
            </a:r>
          </a:p>
        </p:txBody>
      </p:sp>
      <p:sp>
        <p:nvSpPr>
          <p:cNvPr id="14" name="Picture Placeholder 9">
            <a:extLst>
              <a:ext uri="{FF2B5EF4-FFF2-40B4-BE49-F238E27FC236}">
                <a16:creationId xmlns:a16="http://schemas.microsoft.com/office/drawing/2014/main" id="{3987B23C-61B9-4A48-AD36-5E284812C449}"/>
              </a:ext>
            </a:extLst>
          </p:cNvPr>
          <p:cNvSpPr>
            <a:spLocks noGrp="1"/>
          </p:cNvSpPr>
          <p:nvPr>
            <p:ph type="pic" sz="quarter" idx="16" hasCustomPrompt="1"/>
          </p:nvPr>
        </p:nvSpPr>
        <p:spPr>
          <a:xfrm>
            <a:off x="3088220" y="2599422"/>
            <a:ext cx="1502806" cy="1502805"/>
          </a:xfrm>
          <a:prstGeom prst="ellipse">
            <a:avLst/>
          </a:prstGeom>
        </p:spPr>
        <p:txBody>
          <a:bodyPr/>
          <a:lstStyle>
            <a:lvl1pPr marL="0" indent="0" algn="ctr">
              <a:buNone/>
              <a:defRPr sz="2400">
                <a:solidFill>
                  <a:schemeClr val="bg1"/>
                </a:solidFill>
              </a:defRPr>
            </a:lvl1pPr>
          </a:lstStyle>
          <a:p>
            <a:r>
              <a:rPr lang="en-US" dirty="0"/>
              <a:t>Click to add photo</a:t>
            </a:r>
          </a:p>
        </p:txBody>
      </p:sp>
      <p:sp>
        <p:nvSpPr>
          <p:cNvPr id="10" name="Picture Placeholder 9">
            <a:extLst>
              <a:ext uri="{FF2B5EF4-FFF2-40B4-BE49-F238E27FC236}">
                <a16:creationId xmlns:a16="http://schemas.microsoft.com/office/drawing/2014/main" id="{CCBD4661-3D71-432B-9308-D2D085BDDDC2}"/>
              </a:ext>
            </a:extLst>
          </p:cNvPr>
          <p:cNvSpPr>
            <a:spLocks noGrp="1"/>
          </p:cNvSpPr>
          <p:nvPr>
            <p:ph type="pic" sz="quarter" idx="15" hasCustomPrompt="1"/>
          </p:nvPr>
        </p:nvSpPr>
        <p:spPr>
          <a:xfrm>
            <a:off x="5190425" y="2599420"/>
            <a:ext cx="1502806" cy="1502805"/>
          </a:xfrm>
          <a:prstGeom prst="ellipse">
            <a:avLst/>
          </a:prstGeom>
        </p:spPr>
        <p:txBody>
          <a:bodyPr/>
          <a:lstStyle>
            <a:lvl1pPr marL="0" indent="0" algn="ctr">
              <a:buNone/>
              <a:defRPr sz="2400">
                <a:solidFill>
                  <a:schemeClr val="bg1"/>
                </a:solidFill>
              </a:defRPr>
            </a:lvl1pPr>
          </a:lstStyle>
          <a:p>
            <a:r>
              <a:rPr lang="en-US" dirty="0"/>
              <a:t>Click to add photo</a:t>
            </a:r>
          </a:p>
        </p:txBody>
      </p:sp>
      <p:sp>
        <p:nvSpPr>
          <p:cNvPr id="17" name="Picture Placeholder 9">
            <a:extLst>
              <a:ext uri="{FF2B5EF4-FFF2-40B4-BE49-F238E27FC236}">
                <a16:creationId xmlns:a16="http://schemas.microsoft.com/office/drawing/2014/main" id="{F89712B5-4C74-4247-B444-43F116D582EB}"/>
              </a:ext>
            </a:extLst>
          </p:cNvPr>
          <p:cNvSpPr>
            <a:spLocks noGrp="1"/>
          </p:cNvSpPr>
          <p:nvPr>
            <p:ph type="pic" sz="quarter" idx="18" hasCustomPrompt="1"/>
          </p:nvPr>
        </p:nvSpPr>
        <p:spPr>
          <a:xfrm>
            <a:off x="7291629" y="2599420"/>
            <a:ext cx="1502806" cy="1502805"/>
          </a:xfrm>
          <a:prstGeom prst="ellipse">
            <a:avLst/>
          </a:prstGeom>
        </p:spPr>
        <p:txBody>
          <a:bodyPr/>
          <a:lstStyle>
            <a:lvl1pPr marL="0" indent="0" algn="ctr">
              <a:buNone/>
              <a:defRPr sz="2400">
                <a:solidFill>
                  <a:schemeClr val="bg1"/>
                </a:solidFill>
              </a:defRPr>
            </a:lvl1pPr>
          </a:lstStyle>
          <a:p>
            <a:r>
              <a:rPr lang="en-US" dirty="0"/>
              <a:t>Click to add photo</a:t>
            </a:r>
          </a:p>
        </p:txBody>
      </p:sp>
      <p:sp>
        <p:nvSpPr>
          <p:cNvPr id="16" name="Picture Placeholder 9">
            <a:extLst>
              <a:ext uri="{FF2B5EF4-FFF2-40B4-BE49-F238E27FC236}">
                <a16:creationId xmlns:a16="http://schemas.microsoft.com/office/drawing/2014/main" id="{33EE5A9D-21AC-4735-98D7-42551FA2C58E}"/>
              </a:ext>
            </a:extLst>
          </p:cNvPr>
          <p:cNvSpPr>
            <a:spLocks noGrp="1"/>
          </p:cNvSpPr>
          <p:nvPr>
            <p:ph type="pic" sz="quarter" idx="17" hasCustomPrompt="1"/>
          </p:nvPr>
        </p:nvSpPr>
        <p:spPr>
          <a:xfrm>
            <a:off x="9387443" y="2599420"/>
            <a:ext cx="1502806" cy="1502805"/>
          </a:xfrm>
          <a:prstGeom prst="ellipse">
            <a:avLst/>
          </a:prstGeom>
        </p:spPr>
        <p:txBody>
          <a:bodyPr/>
          <a:lstStyle>
            <a:lvl1pPr marL="0" indent="0" algn="ctr">
              <a:buNone/>
              <a:defRPr sz="2400">
                <a:solidFill>
                  <a:schemeClr val="bg1"/>
                </a:solidFill>
              </a:defRPr>
            </a:lvl1pPr>
          </a:lstStyle>
          <a:p>
            <a:r>
              <a:rPr lang="en-US" dirty="0"/>
              <a:t>Click to add photo</a:t>
            </a:r>
          </a:p>
        </p:txBody>
      </p:sp>
      <p:sp>
        <p:nvSpPr>
          <p:cNvPr id="18" name="Oval 17">
            <a:extLst>
              <a:ext uri="{FF2B5EF4-FFF2-40B4-BE49-F238E27FC236}">
                <a16:creationId xmlns:a16="http://schemas.microsoft.com/office/drawing/2014/main" id="{5EDBA775-4308-4BDB-B966-8167F3D04FF5}"/>
              </a:ext>
              <a:ext uri="{C183D7F6-B498-43B3-948B-1728B52AA6E4}">
                <adec:decorative xmlns:adec="http://schemas.microsoft.com/office/drawing/2017/decorative" val="1"/>
              </a:ext>
            </a:extLst>
          </p:cNvPr>
          <p:cNvSpPr/>
          <p:nvPr userDrawn="1"/>
        </p:nvSpPr>
        <p:spPr>
          <a:xfrm>
            <a:off x="2975041" y="2486242"/>
            <a:ext cx="1729165" cy="1729165"/>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BDDB0B0-BDCD-459F-AF20-19E1A7217639}"/>
              </a:ext>
              <a:ext uri="{C183D7F6-B498-43B3-948B-1728B52AA6E4}">
                <adec:decorative xmlns:adec="http://schemas.microsoft.com/office/drawing/2017/decorative" val="1"/>
              </a:ext>
            </a:extLst>
          </p:cNvPr>
          <p:cNvSpPr/>
          <p:nvPr userDrawn="1"/>
        </p:nvSpPr>
        <p:spPr>
          <a:xfrm>
            <a:off x="5077246" y="2486240"/>
            <a:ext cx="1729165" cy="1729165"/>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69A8E9D1-9673-42D1-A573-05CDC9EF884A}"/>
              </a:ext>
              <a:ext uri="{C183D7F6-B498-43B3-948B-1728B52AA6E4}">
                <adec:decorative xmlns:adec="http://schemas.microsoft.com/office/drawing/2017/decorative" val="1"/>
              </a:ext>
            </a:extLst>
          </p:cNvPr>
          <p:cNvSpPr/>
          <p:nvPr userDrawn="1"/>
        </p:nvSpPr>
        <p:spPr>
          <a:xfrm>
            <a:off x="7178450" y="2486240"/>
            <a:ext cx="1729165" cy="1729165"/>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52F851C1-89A7-44A6-8617-10C435FCD396}"/>
              </a:ext>
              <a:ext uri="{C183D7F6-B498-43B3-948B-1728B52AA6E4}">
                <adec:decorative xmlns:adec="http://schemas.microsoft.com/office/drawing/2017/decorative" val="1"/>
              </a:ext>
            </a:extLst>
          </p:cNvPr>
          <p:cNvSpPr/>
          <p:nvPr userDrawn="1"/>
        </p:nvSpPr>
        <p:spPr>
          <a:xfrm>
            <a:off x="9274264" y="2486240"/>
            <a:ext cx="1729165" cy="1729165"/>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 Placeholder 14">
            <a:extLst>
              <a:ext uri="{FF2B5EF4-FFF2-40B4-BE49-F238E27FC236}">
                <a16:creationId xmlns:a16="http://schemas.microsoft.com/office/drawing/2014/main" id="{11C9BE46-D000-4DE5-8AD9-6BFAD927A014}"/>
              </a:ext>
            </a:extLst>
          </p:cNvPr>
          <p:cNvSpPr>
            <a:spLocks noGrp="1"/>
          </p:cNvSpPr>
          <p:nvPr>
            <p:ph type="body" sz="quarter" idx="19" hasCustomPrompt="1"/>
          </p:nvPr>
        </p:nvSpPr>
        <p:spPr>
          <a:xfrm>
            <a:off x="2796727" y="4435583"/>
            <a:ext cx="2085792" cy="274650"/>
          </a:xfrm>
          <a:prstGeom prst="rect">
            <a:avLst/>
          </a:prstGeom>
        </p:spPr>
        <p:txBody>
          <a:bodyPr/>
          <a:lstStyle>
            <a:lvl1pPr marL="0" indent="0" algn="ctr">
              <a:buNone/>
              <a:defRPr sz="1200" cap="all" spc="200" baseline="0">
                <a:solidFill>
                  <a:schemeClr val="accent6"/>
                </a:solidFill>
                <a:latin typeface="+mj-lt"/>
              </a:defRPr>
            </a:lvl1pPr>
          </a:lstStyle>
          <a:p>
            <a:pPr lvl="0"/>
            <a:r>
              <a:rPr lang="en-US" dirty="0"/>
              <a:t>Add Name</a:t>
            </a:r>
          </a:p>
        </p:txBody>
      </p:sp>
      <p:sp>
        <p:nvSpPr>
          <p:cNvPr id="26" name="Text Placeholder 14">
            <a:extLst>
              <a:ext uri="{FF2B5EF4-FFF2-40B4-BE49-F238E27FC236}">
                <a16:creationId xmlns:a16="http://schemas.microsoft.com/office/drawing/2014/main" id="{5773EC03-0830-4EAE-A7B0-38902833DC2F}"/>
              </a:ext>
            </a:extLst>
          </p:cNvPr>
          <p:cNvSpPr>
            <a:spLocks noGrp="1"/>
          </p:cNvSpPr>
          <p:nvPr>
            <p:ph type="body" sz="quarter" idx="20" hasCustomPrompt="1"/>
          </p:nvPr>
        </p:nvSpPr>
        <p:spPr>
          <a:xfrm>
            <a:off x="2896865" y="4661551"/>
            <a:ext cx="1885516" cy="365125"/>
          </a:xfrm>
          <a:prstGeom prst="rect">
            <a:avLst/>
          </a:prstGeom>
        </p:spPr>
        <p:txBody>
          <a:bodyPr/>
          <a:lstStyle>
            <a:lvl1pPr marL="0" indent="0" algn="ctr">
              <a:lnSpc>
                <a:spcPct val="90000"/>
              </a:lnSpc>
              <a:spcBef>
                <a:spcPts val="0"/>
              </a:spcBef>
              <a:buNone/>
              <a:defRPr sz="1000" cap="none" spc="0" baseline="0">
                <a:solidFill>
                  <a:schemeClr val="bg1"/>
                </a:solidFill>
                <a:latin typeface="+mn-lt"/>
              </a:defRPr>
            </a:lvl1pPr>
          </a:lstStyle>
          <a:p>
            <a:pPr lvl="0"/>
            <a:r>
              <a:rPr lang="en-US" dirty="0"/>
              <a:t>Add title</a:t>
            </a:r>
          </a:p>
        </p:txBody>
      </p:sp>
      <p:sp>
        <p:nvSpPr>
          <p:cNvPr id="27" name="Text Placeholder 14">
            <a:extLst>
              <a:ext uri="{FF2B5EF4-FFF2-40B4-BE49-F238E27FC236}">
                <a16:creationId xmlns:a16="http://schemas.microsoft.com/office/drawing/2014/main" id="{32E4889E-0745-4713-90D8-432A681AFCE4}"/>
              </a:ext>
            </a:extLst>
          </p:cNvPr>
          <p:cNvSpPr>
            <a:spLocks noGrp="1"/>
          </p:cNvSpPr>
          <p:nvPr>
            <p:ph type="body" sz="quarter" idx="21" hasCustomPrompt="1"/>
          </p:nvPr>
        </p:nvSpPr>
        <p:spPr>
          <a:xfrm>
            <a:off x="4898932" y="4435583"/>
            <a:ext cx="2085792" cy="274650"/>
          </a:xfrm>
          <a:prstGeom prst="rect">
            <a:avLst/>
          </a:prstGeom>
        </p:spPr>
        <p:txBody>
          <a:bodyPr/>
          <a:lstStyle>
            <a:lvl1pPr marL="0" indent="0" algn="ctr">
              <a:buNone/>
              <a:defRPr sz="1200" cap="all" spc="200" baseline="0">
                <a:solidFill>
                  <a:schemeClr val="accent6"/>
                </a:solidFill>
                <a:latin typeface="+mj-lt"/>
              </a:defRPr>
            </a:lvl1pPr>
          </a:lstStyle>
          <a:p>
            <a:pPr lvl="0"/>
            <a:r>
              <a:rPr lang="en-US" dirty="0"/>
              <a:t>Add Name</a:t>
            </a:r>
          </a:p>
        </p:txBody>
      </p:sp>
      <p:sp>
        <p:nvSpPr>
          <p:cNvPr id="28" name="Text Placeholder 14">
            <a:extLst>
              <a:ext uri="{FF2B5EF4-FFF2-40B4-BE49-F238E27FC236}">
                <a16:creationId xmlns:a16="http://schemas.microsoft.com/office/drawing/2014/main" id="{BFD869E7-29DA-4FEB-AB84-1C1FC3ABAE30}"/>
              </a:ext>
            </a:extLst>
          </p:cNvPr>
          <p:cNvSpPr>
            <a:spLocks noGrp="1"/>
          </p:cNvSpPr>
          <p:nvPr>
            <p:ph type="body" sz="quarter" idx="22" hasCustomPrompt="1"/>
          </p:nvPr>
        </p:nvSpPr>
        <p:spPr>
          <a:xfrm>
            <a:off x="4999070" y="4661551"/>
            <a:ext cx="1885516" cy="365125"/>
          </a:xfrm>
          <a:prstGeom prst="rect">
            <a:avLst/>
          </a:prstGeom>
        </p:spPr>
        <p:txBody>
          <a:bodyPr/>
          <a:lstStyle>
            <a:lvl1pPr marL="0" indent="0" algn="ctr">
              <a:lnSpc>
                <a:spcPct val="90000"/>
              </a:lnSpc>
              <a:spcBef>
                <a:spcPts val="0"/>
              </a:spcBef>
              <a:buNone/>
              <a:defRPr sz="1000" cap="none" spc="0" baseline="0">
                <a:solidFill>
                  <a:schemeClr val="bg1"/>
                </a:solidFill>
                <a:latin typeface="+mn-lt"/>
              </a:defRPr>
            </a:lvl1pPr>
          </a:lstStyle>
          <a:p>
            <a:pPr lvl="0"/>
            <a:r>
              <a:rPr lang="en-US" dirty="0"/>
              <a:t>Add title</a:t>
            </a:r>
          </a:p>
        </p:txBody>
      </p:sp>
      <p:sp>
        <p:nvSpPr>
          <p:cNvPr id="30" name="Text Placeholder 14">
            <a:extLst>
              <a:ext uri="{FF2B5EF4-FFF2-40B4-BE49-F238E27FC236}">
                <a16:creationId xmlns:a16="http://schemas.microsoft.com/office/drawing/2014/main" id="{9E68119B-CDCA-4341-8772-2C5BF80B4E40}"/>
              </a:ext>
            </a:extLst>
          </p:cNvPr>
          <p:cNvSpPr>
            <a:spLocks noGrp="1"/>
          </p:cNvSpPr>
          <p:nvPr>
            <p:ph type="body" sz="quarter" idx="23" hasCustomPrompt="1"/>
          </p:nvPr>
        </p:nvSpPr>
        <p:spPr>
          <a:xfrm>
            <a:off x="7000136" y="4435751"/>
            <a:ext cx="2085792" cy="274650"/>
          </a:xfrm>
          <a:prstGeom prst="rect">
            <a:avLst/>
          </a:prstGeom>
        </p:spPr>
        <p:txBody>
          <a:bodyPr/>
          <a:lstStyle>
            <a:lvl1pPr marL="0" indent="0" algn="ctr">
              <a:buNone/>
              <a:defRPr sz="1200" cap="all" spc="200" baseline="0">
                <a:solidFill>
                  <a:schemeClr val="accent6"/>
                </a:solidFill>
                <a:latin typeface="+mj-lt"/>
              </a:defRPr>
            </a:lvl1pPr>
          </a:lstStyle>
          <a:p>
            <a:pPr lvl="0"/>
            <a:r>
              <a:rPr lang="en-US" dirty="0"/>
              <a:t>Add Name</a:t>
            </a:r>
          </a:p>
        </p:txBody>
      </p:sp>
      <p:sp>
        <p:nvSpPr>
          <p:cNvPr id="31" name="Text Placeholder 14">
            <a:extLst>
              <a:ext uri="{FF2B5EF4-FFF2-40B4-BE49-F238E27FC236}">
                <a16:creationId xmlns:a16="http://schemas.microsoft.com/office/drawing/2014/main" id="{303A31BF-223A-44A5-84FD-7281FF2E4CD4}"/>
              </a:ext>
            </a:extLst>
          </p:cNvPr>
          <p:cNvSpPr>
            <a:spLocks noGrp="1"/>
          </p:cNvSpPr>
          <p:nvPr>
            <p:ph type="body" sz="quarter" idx="24" hasCustomPrompt="1"/>
          </p:nvPr>
        </p:nvSpPr>
        <p:spPr>
          <a:xfrm>
            <a:off x="7100274" y="4661551"/>
            <a:ext cx="1885516" cy="365125"/>
          </a:xfrm>
          <a:prstGeom prst="rect">
            <a:avLst/>
          </a:prstGeom>
        </p:spPr>
        <p:txBody>
          <a:bodyPr/>
          <a:lstStyle>
            <a:lvl1pPr marL="0" indent="0" algn="ctr">
              <a:lnSpc>
                <a:spcPct val="90000"/>
              </a:lnSpc>
              <a:spcBef>
                <a:spcPts val="0"/>
              </a:spcBef>
              <a:buNone/>
              <a:defRPr sz="1000" cap="none" spc="0" baseline="0">
                <a:solidFill>
                  <a:schemeClr val="bg1"/>
                </a:solidFill>
                <a:latin typeface="+mn-lt"/>
              </a:defRPr>
            </a:lvl1pPr>
          </a:lstStyle>
          <a:p>
            <a:pPr lvl="0"/>
            <a:r>
              <a:rPr lang="en-US" dirty="0"/>
              <a:t>Add title</a:t>
            </a:r>
          </a:p>
        </p:txBody>
      </p:sp>
      <p:sp>
        <p:nvSpPr>
          <p:cNvPr id="32" name="Text Placeholder 14">
            <a:extLst>
              <a:ext uri="{FF2B5EF4-FFF2-40B4-BE49-F238E27FC236}">
                <a16:creationId xmlns:a16="http://schemas.microsoft.com/office/drawing/2014/main" id="{666E1F4A-0D75-4B8E-A181-DBEB50FB1D60}"/>
              </a:ext>
            </a:extLst>
          </p:cNvPr>
          <p:cNvSpPr>
            <a:spLocks noGrp="1"/>
          </p:cNvSpPr>
          <p:nvPr>
            <p:ph type="body" sz="quarter" idx="25" hasCustomPrompt="1"/>
          </p:nvPr>
        </p:nvSpPr>
        <p:spPr>
          <a:xfrm>
            <a:off x="9095950" y="4435583"/>
            <a:ext cx="2085792" cy="274650"/>
          </a:xfrm>
          <a:prstGeom prst="rect">
            <a:avLst/>
          </a:prstGeom>
        </p:spPr>
        <p:txBody>
          <a:bodyPr/>
          <a:lstStyle>
            <a:lvl1pPr marL="0" indent="0" algn="ctr">
              <a:buNone/>
              <a:defRPr sz="1200" cap="all" spc="200" baseline="0">
                <a:solidFill>
                  <a:schemeClr val="accent6"/>
                </a:solidFill>
                <a:latin typeface="+mj-lt"/>
              </a:defRPr>
            </a:lvl1pPr>
          </a:lstStyle>
          <a:p>
            <a:pPr lvl="0"/>
            <a:r>
              <a:rPr lang="en-US" dirty="0"/>
              <a:t>Add Name</a:t>
            </a:r>
          </a:p>
        </p:txBody>
      </p:sp>
      <p:sp>
        <p:nvSpPr>
          <p:cNvPr id="33" name="Text Placeholder 14">
            <a:extLst>
              <a:ext uri="{FF2B5EF4-FFF2-40B4-BE49-F238E27FC236}">
                <a16:creationId xmlns:a16="http://schemas.microsoft.com/office/drawing/2014/main" id="{5EAE80D5-B799-4807-8F81-22C4218233DF}"/>
              </a:ext>
            </a:extLst>
          </p:cNvPr>
          <p:cNvSpPr>
            <a:spLocks noGrp="1"/>
          </p:cNvSpPr>
          <p:nvPr>
            <p:ph type="body" sz="quarter" idx="26" hasCustomPrompt="1"/>
          </p:nvPr>
        </p:nvSpPr>
        <p:spPr>
          <a:xfrm>
            <a:off x="9196088" y="4661551"/>
            <a:ext cx="1885516" cy="365125"/>
          </a:xfrm>
          <a:prstGeom prst="rect">
            <a:avLst/>
          </a:prstGeom>
        </p:spPr>
        <p:txBody>
          <a:bodyPr/>
          <a:lstStyle>
            <a:lvl1pPr marL="0" indent="0" algn="ctr">
              <a:lnSpc>
                <a:spcPct val="90000"/>
              </a:lnSpc>
              <a:spcBef>
                <a:spcPts val="0"/>
              </a:spcBef>
              <a:buNone/>
              <a:defRPr sz="1000" cap="none" spc="0" baseline="0">
                <a:solidFill>
                  <a:schemeClr val="bg1"/>
                </a:solidFill>
                <a:latin typeface="+mn-lt"/>
              </a:defRPr>
            </a:lvl1pPr>
          </a:lstStyle>
          <a:p>
            <a:pPr lvl="0"/>
            <a:r>
              <a:rPr lang="en-US" dirty="0"/>
              <a:t>Add title</a:t>
            </a:r>
          </a:p>
        </p:txBody>
      </p:sp>
      <p:sp>
        <p:nvSpPr>
          <p:cNvPr id="39" name="Footer Placeholder 15">
            <a:extLst>
              <a:ext uri="{FF2B5EF4-FFF2-40B4-BE49-F238E27FC236}">
                <a16:creationId xmlns:a16="http://schemas.microsoft.com/office/drawing/2014/main" id="{6F4437FE-F08F-4311-B53A-88E2B729B745}"/>
              </a:ext>
            </a:extLst>
          </p:cNvPr>
          <p:cNvSpPr>
            <a:spLocks noGrp="1"/>
          </p:cNvSpPr>
          <p:nvPr>
            <p:ph type="ftr" sz="quarter" idx="3"/>
          </p:nvPr>
        </p:nvSpPr>
        <p:spPr>
          <a:xfrm rot="5400000">
            <a:off x="10541127" y="1408176"/>
            <a:ext cx="2770499" cy="365125"/>
          </a:xfrm>
          <a:prstGeom prst="rect">
            <a:avLst/>
          </a:prstGeom>
        </p:spPr>
        <p:txBody>
          <a:bodyPr anchor="ctr"/>
          <a:lstStyle>
            <a:lvl1pPr algn="r">
              <a:defRPr sz="900" cap="all" spc="400" baseline="0">
                <a:solidFill>
                  <a:schemeClr val="bg1"/>
                </a:solidFill>
                <a:latin typeface="+mj-lt"/>
              </a:defRPr>
            </a:lvl1pPr>
          </a:lstStyle>
          <a:p>
            <a:r>
              <a:rPr lang="en-US" dirty="0"/>
              <a:t>PRESENTATION TITLE</a:t>
            </a:r>
          </a:p>
        </p:txBody>
      </p:sp>
      <p:sp>
        <p:nvSpPr>
          <p:cNvPr id="40" name="Slide Number Placeholder 16">
            <a:extLst>
              <a:ext uri="{FF2B5EF4-FFF2-40B4-BE49-F238E27FC236}">
                <a16:creationId xmlns:a16="http://schemas.microsoft.com/office/drawing/2014/main" id="{D0901035-50AC-4DE0-9A34-AAA61EC10E16}"/>
              </a:ext>
            </a:extLst>
          </p:cNvPr>
          <p:cNvSpPr>
            <a:spLocks noGrp="1"/>
          </p:cNvSpPr>
          <p:nvPr>
            <p:ph type="sldNum" sz="quarter" idx="4"/>
          </p:nvPr>
        </p:nvSpPr>
        <p:spPr>
          <a:xfrm>
            <a:off x="11519019" y="3164804"/>
            <a:ext cx="545911" cy="580029"/>
          </a:xfrm>
          <a:prstGeom prst="rect">
            <a:avLst/>
          </a:prstGeom>
        </p:spPr>
        <p:txBody>
          <a:bodyPr anchor="ctr"/>
          <a:lstStyle>
            <a:lvl1pPr algn="r">
              <a:defRPr sz="1600">
                <a:solidFill>
                  <a:schemeClr val="accent6"/>
                </a:solidFill>
                <a:latin typeface="+mn-lt"/>
              </a:defRPr>
            </a:lvl1pPr>
          </a:lstStyle>
          <a:p>
            <a:pPr>
              <a:defRPr/>
            </a:pPr>
            <a:fld id="{8D1FC6F8-0BCD-47E9-9C64-690771D9C143}" type="slidenum">
              <a:rPr lang="en-US" smtClean="0"/>
              <a:pPr>
                <a:defRPr/>
              </a:pPr>
              <a:t>‹#›</a:t>
            </a:fld>
            <a:endParaRPr lang="en-US" dirty="0"/>
          </a:p>
        </p:txBody>
      </p:sp>
      <p:sp>
        <p:nvSpPr>
          <p:cNvPr id="41" name="Date Placeholder 14">
            <a:extLst>
              <a:ext uri="{FF2B5EF4-FFF2-40B4-BE49-F238E27FC236}">
                <a16:creationId xmlns:a16="http://schemas.microsoft.com/office/drawing/2014/main" id="{5FDD3145-ADE2-4744-AF2E-9C8074C85841}"/>
              </a:ext>
            </a:extLst>
          </p:cNvPr>
          <p:cNvSpPr>
            <a:spLocks noGrp="1"/>
          </p:cNvSpPr>
          <p:nvPr>
            <p:ph type="dt" sz="half" idx="2"/>
          </p:nvPr>
        </p:nvSpPr>
        <p:spPr>
          <a:xfrm rot="5400000">
            <a:off x="10595991" y="5074920"/>
            <a:ext cx="2647667" cy="365125"/>
          </a:xfrm>
          <a:prstGeom prst="rect">
            <a:avLst/>
          </a:prstGeom>
        </p:spPr>
        <p:txBody>
          <a:bodyPr anchor="ctr"/>
          <a:lstStyle>
            <a:lvl1pPr>
              <a:defRPr sz="900" spc="400" baseline="0">
                <a:solidFill>
                  <a:schemeClr val="bg1"/>
                </a:solidFill>
                <a:latin typeface="+mj-lt"/>
              </a:defRPr>
            </a:lvl1pPr>
          </a:lstStyle>
          <a:p>
            <a:pPr>
              <a:defRPr/>
            </a:pPr>
            <a:r>
              <a:rPr lang="en-US" cap="all"/>
              <a:t>May 21, 20xx</a:t>
            </a:r>
            <a:endParaRPr lang="en-US" cap="all" dirty="0"/>
          </a:p>
        </p:txBody>
      </p:sp>
    </p:spTree>
    <p:extLst>
      <p:ext uri="{BB962C8B-B14F-4D97-AF65-F5344CB8AC3E}">
        <p14:creationId xmlns:p14="http://schemas.microsoft.com/office/powerpoint/2010/main" val="419144506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Meet The Team 8-Up">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8A79A51B-CC7A-4B36-B457-AF323638813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
            <a:ext cx="12205220" cy="6858001"/>
          </a:xfrm>
          <a:prstGeom prst="rect">
            <a:avLst/>
          </a:prstGeom>
        </p:spPr>
      </p:pic>
      <p:sp>
        <p:nvSpPr>
          <p:cNvPr id="2" name="Title 1">
            <a:extLst>
              <a:ext uri="{FF2B5EF4-FFF2-40B4-BE49-F238E27FC236}">
                <a16:creationId xmlns:a16="http://schemas.microsoft.com/office/drawing/2014/main" id="{0E019BE9-6149-434A-B185-EE7434112622}"/>
              </a:ext>
            </a:extLst>
          </p:cNvPr>
          <p:cNvSpPr>
            <a:spLocks noGrp="1"/>
          </p:cNvSpPr>
          <p:nvPr>
            <p:ph type="title" hasCustomPrompt="1"/>
          </p:nvPr>
        </p:nvSpPr>
        <p:spPr>
          <a:xfrm>
            <a:off x="661216" y="2375820"/>
            <a:ext cx="1939480" cy="2112264"/>
          </a:xfrm>
          <a:prstGeom prst="rect">
            <a:avLst/>
          </a:prstGeom>
        </p:spPr>
        <p:txBody>
          <a:bodyPr anchor="ctr"/>
          <a:lstStyle>
            <a:lvl1pPr algn="ctr">
              <a:lnSpc>
                <a:spcPct val="90000"/>
              </a:lnSpc>
              <a:spcBef>
                <a:spcPts val="1000"/>
              </a:spcBef>
              <a:defRPr sz="2800" cap="all" spc="400" baseline="0">
                <a:solidFill>
                  <a:schemeClr val="bg1"/>
                </a:solidFill>
              </a:defRPr>
            </a:lvl1pPr>
          </a:lstStyle>
          <a:p>
            <a:r>
              <a:rPr lang="en-US" dirty="0"/>
              <a:t>Click to add title</a:t>
            </a:r>
          </a:p>
        </p:txBody>
      </p:sp>
      <p:sp>
        <p:nvSpPr>
          <p:cNvPr id="34" name="Picture Placeholder 9">
            <a:extLst>
              <a:ext uri="{FF2B5EF4-FFF2-40B4-BE49-F238E27FC236}">
                <a16:creationId xmlns:a16="http://schemas.microsoft.com/office/drawing/2014/main" id="{18B0121B-CD0E-495B-9B36-4E88EA4A9786}"/>
              </a:ext>
              <a:ext uri="{C183D7F6-B498-43B3-948B-1728B52AA6E4}">
                <adec:decorative xmlns:adec="http://schemas.microsoft.com/office/drawing/2017/decorative" val="0"/>
              </a:ext>
            </a:extLst>
          </p:cNvPr>
          <p:cNvSpPr>
            <a:spLocks noGrp="1"/>
          </p:cNvSpPr>
          <p:nvPr>
            <p:ph type="pic" sz="quarter" idx="16" hasCustomPrompt="1"/>
          </p:nvPr>
        </p:nvSpPr>
        <p:spPr>
          <a:xfrm>
            <a:off x="3136339" y="1326925"/>
            <a:ext cx="1391577" cy="1391576"/>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81" name="Picture Placeholder 9">
            <a:extLst>
              <a:ext uri="{FF2B5EF4-FFF2-40B4-BE49-F238E27FC236}">
                <a16:creationId xmlns:a16="http://schemas.microsoft.com/office/drawing/2014/main" id="{4508E76D-2071-4546-8DF2-405B38E2E271}"/>
              </a:ext>
            </a:extLst>
          </p:cNvPr>
          <p:cNvSpPr>
            <a:spLocks noGrp="1"/>
          </p:cNvSpPr>
          <p:nvPr>
            <p:ph type="pic" sz="quarter" idx="39" hasCustomPrompt="1"/>
          </p:nvPr>
        </p:nvSpPr>
        <p:spPr>
          <a:xfrm>
            <a:off x="5209991" y="1326192"/>
            <a:ext cx="1391577" cy="1391576"/>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85" name="Picture Placeholder 9">
            <a:extLst>
              <a:ext uri="{FF2B5EF4-FFF2-40B4-BE49-F238E27FC236}">
                <a16:creationId xmlns:a16="http://schemas.microsoft.com/office/drawing/2014/main" id="{D319C8D5-E3A6-45C8-8A64-1C1B70C90DD1}"/>
              </a:ext>
              <a:ext uri="{C183D7F6-B498-43B3-948B-1728B52AA6E4}">
                <adec:decorative xmlns:adec="http://schemas.microsoft.com/office/drawing/2017/decorative" val="0"/>
              </a:ext>
            </a:extLst>
          </p:cNvPr>
          <p:cNvSpPr>
            <a:spLocks noGrp="1"/>
          </p:cNvSpPr>
          <p:nvPr>
            <p:ph type="pic" sz="quarter" idx="40" hasCustomPrompt="1"/>
          </p:nvPr>
        </p:nvSpPr>
        <p:spPr>
          <a:xfrm>
            <a:off x="7305041" y="1335752"/>
            <a:ext cx="1391577" cy="1391576"/>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87" name="Picture Placeholder 9">
            <a:extLst>
              <a:ext uri="{FF2B5EF4-FFF2-40B4-BE49-F238E27FC236}">
                <a16:creationId xmlns:a16="http://schemas.microsoft.com/office/drawing/2014/main" id="{01486F31-E79E-4E60-8749-B8036B3F096A}"/>
              </a:ext>
              <a:ext uri="{C183D7F6-B498-43B3-948B-1728B52AA6E4}">
                <adec:decorative xmlns:adec="http://schemas.microsoft.com/office/drawing/2017/decorative" val="0"/>
              </a:ext>
            </a:extLst>
          </p:cNvPr>
          <p:cNvSpPr>
            <a:spLocks noGrp="1"/>
          </p:cNvSpPr>
          <p:nvPr>
            <p:ph type="pic" sz="quarter" idx="41" hasCustomPrompt="1"/>
          </p:nvPr>
        </p:nvSpPr>
        <p:spPr>
          <a:xfrm>
            <a:off x="9384248" y="1326192"/>
            <a:ext cx="1391577" cy="1391576"/>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37" name="Oval 36">
            <a:extLst>
              <a:ext uri="{FF2B5EF4-FFF2-40B4-BE49-F238E27FC236}">
                <a16:creationId xmlns:a16="http://schemas.microsoft.com/office/drawing/2014/main" id="{8139AA92-1781-41FF-9168-9F70B1CD9FB7}"/>
              </a:ext>
              <a:ext uri="{C183D7F6-B498-43B3-948B-1728B52AA6E4}">
                <adec:decorative xmlns:adec="http://schemas.microsoft.com/office/drawing/2017/decorative" val="1"/>
              </a:ext>
            </a:extLst>
          </p:cNvPr>
          <p:cNvSpPr/>
          <p:nvPr userDrawn="1"/>
        </p:nvSpPr>
        <p:spPr>
          <a:xfrm>
            <a:off x="3031536" y="1222122"/>
            <a:ext cx="1601183" cy="1601183"/>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 Placeholder 14">
            <a:extLst>
              <a:ext uri="{FF2B5EF4-FFF2-40B4-BE49-F238E27FC236}">
                <a16:creationId xmlns:a16="http://schemas.microsoft.com/office/drawing/2014/main" id="{5FE36F90-735E-43D7-854A-0347B805053D}"/>
              </a:ext>
            </a:extLst>
          </p:cNvPr>
          <p:cNvSpPr>
            <a:spLocks noGrp="1"/>
          </p:cNvSpPr>
          <p:nvPr>
            <p:ph type="body" sz="quarter" idx="19" hasCustomPrompt="1"/>
          </p:nvPr>
        </p:nvSpPr>
        <p:spPr>
          <a:xfrm>
            <a:off x="2796727" y="2972370"/>
            <a:ext cx="2085792" cy="274650"/>
          </a:xfrm>
          <a:prstGeom prst="rect">
            <a:avLst/>
          </a:prstGeom>
        </p:spPr>
        <p:txBody>
          <a:bodyPr/>
          <a:lstStyle>
            <a:lvl1pPr marL="0" indent="0" algn="ctr">
              <a:buNone/>
              <a:defRPr sz="1200" b="0" cap="all" spc="200" baseline="0">
                <a:solidFill>
                  <a:schemeClr val="accent6"/>
                </a:solidFill>
                <a:latin typeface="+mj-lt"/>
              </a:defRPr>
            </a:lvl1pPr>
          </a:lstStyle>
          <a:p>
            <a:pPr lvl="0"/>
            <a:r>
              <a:rPr lang="en-US" dirty="0"/>
              <a:t>Add Name</a:t>
            </a:r>
          </a:p>
        </p:txBody>
      </p:sp>
      <p:sp>
        <p:nvSpPr>
          <p:cNvPr id="42" name="Text Placeholder 14">
            <a:extLst>
              <a:ext uri="{FF2B5EF4-FFF2-40B4-BE49-F238E27FC236}">
                <a16:creationId xmlns:a16="http://schemas.microsoft.com/office/drawing/2014/main" id="{2D0125FE-7543-4B0C-8C50-D4F2949EE8A0}"/>
              </a:ext>
            </a:extLst>
          </p:cNvPr>
          <p:cNvSpPr>
            <a:spLocks noGrp="1"/>
          </p:cNvSpPr>
          <p:nvPr>
            <p:ph type="body" sz="quarter" idx="20" hasCustomPrompt="1"/>
          </p:nvPr>
        </p:nvSpPr>
        <p:spPr>
          <a:xfrm>
            <a:off x="2896865" y="3198338"/>
            <a:ext cx="1885516" cy="365125"/>
          </a:xfrm>
          <a:prstGeom prst="rect">
            <a:avLst/>
          </a:prstGeom>
        </p:spPr>
        <p:txBody>
          <a:bodyPr/>
          <a:lstStyle>
            <a:lvl1pPr marL="0" indent="0" algn="ctr">
              <a:lnSpc>
                <a:spcPct val="90000"/>
              </a:lnSpc>
              <a:spcBef>
                <a:spcPts val="0"/>
              </a:spcBef>
              <a:buNone/>
              <a:defRPr sz="1000" cap="none" spc="0" baseline="0">
                <a:solidFill>
                  <a:schemeClr val="bg1"/>
                </a:solidFill>
                <a:latin typeface="+mn-lt"/>
              </a:defRPr>
            </a:lvl1pPr>
          </a:lstStyle>
          <a:p>
            <a:pPr lvl="0"/>
            <a:r>
              <a:rPr lang="en-US" dirty="0"/>
              <a:t>Add title</a:t>
            </a:r>
          </a:p>
        </p:txBody>
      </p:sp>
      <p:sp>
        <p:nvSpPr>
          <p:cNvPr id="43" name="Text Placeholder 14">
            <a:extLst>
              <a:ext uri="{FF2B5EF4-FFF2-40B4-BE49-F238E27FC236}">
                <a16:creationId xmlns:a16="http://schemas.microsoft.com/office/drawing/2014/main" id="{839FFFF4-4A0D-40BD-B34D-CD03D03FBEC4}"/>
              </a:ext>
            </a:extLst>
          </p:cNvPr>
          <p:cNvSpPr>
            <a:spLocks noGrp="1"/>
          </p:cNvSpPr>
          <p:nvPr>
            <p:ph type="body" sz="quarter" idx="21" hasCustomPrompt="1"/>
          </p:nvPr>
        </p:nvSpPr>
        <p:spPr>
          <a:xfrm>
            <a:off x="4898932" y="2972370"/>
            <a:ext cx="2085792" cy="274650"/>
          </a:xfrm>
          <a:prstGeom prst="rect">
            <a:avLst/>
          </a:prstGeom>
        </p:spPr>
        <p:txBody>
          <a:bodyPr/>
          <a:lstStyle>
            <a:lvl1pPr marL="0" indent="0" algn="ctr">
              <a:buNone/>
              <a:defRPr sz="1200" cap="all" spc="200" baseline="0">
                <a:solidFill>
                  <a:schemeClr val="accent6"/>
                </a:solidFill>
                <a:latin typeface="+mj-lt"/>
              </a:defRPr>
            </a:lvl1pPr>
          </a:lstStyle>
          <a:p>
            <a:pPr lvl="0"/>
            <a:r>
              <a:rPr lang="en-US" dirty="0"/>
              <a:t>Add Name</a:t>
            </a:r>
          </a:p>
        </p:txBody>
      </p:sp>
      <p:sp>
        <p:nvSpPr>
          <p:cNvPr id="44" name="Text Placeholder 14">
            <a:extLst>
              <a:ext uri="{FF2B5EF4-FFF2-40B4-BE49-F238E27FC236}">
                <a16:creationId xmlns:a16="http://schemas.microsoft.com/office/drawing/2014/main" id="{2697A53A-8491-4753-901E-02236DC0D5C4}"/>
              </a:ext>
            </a:extLst>
          </p:cNvPr>
          <p:cNvSpPr>
            <a:spLocks noGrp="1"/>
          </p:cNvSpPr>
          <p:nvPr>
            <p:ph type="body" sz="quarter" idx="22" hasCustomPrompt="1"/>
          </p:nvPr>
        </p:nvSpPr>
        <p:spPr>
          <a:xfrm>
            <a:off x="4999070" y="3198338"/>
            <a:ext cx="1885516" cy="365125"/>
          </a:xfrm>
          <a:prstGeom prst="rect">
            <a:avLst/>
          </a:prstGeom>
        </p:spPr>
        <p:txBody>
          <a:bodyPr/>
          <a:lstStyle>
            <a:lvl1pPr marL="0" indent="0" algn="ctr">
              <a:lnSpc>
                <a:spcPct val="90000"/>
              </a:lnSpc>
              <a:spcBef>
                <a:spcPts val="0"/>
              </a:spcBef>
              <a:buNone/>
              <a:defRPr sz="1000" cap="none" spc="0" baseline="0">
                <a:solidFill>
                  <a:schemeClr val="bg1"/>
                </a:solidFill>
                <a:latin typeface="+mn-lt"/>
              </a:defRPr>
            </a:lvl1pPr>
          </a:lstStyle>
          <a:p>
            <a:pPr lvl="0"/>
            <a:r>
              <a:rPr lang="en-US" dirty="0"/>
              <a:t>Add title</a:t>
            </a:r>
          </a:p>
        </p:txBody>
      </p:sp>
      <p:sp>
        <p:nvSpPr>
          <p:cNvPr id="45" name="Text Placeholder 14">
            <a:extLst>
              <a:ext uri="{FF2B5EF4-FFF2-40B4-BE49-F238E27FC236}">
                <a16:creationId xmlns:a16="http://schemas.microsoft.com/office/drawing/2014/main" id="{A51D26D1-89AE-43E7-8F1B-E28B18019F84}"/>
              </a:ext>
            </a:extLst>
          </p:cNvPr>
          <p:cNvSpPr>
            <a:spLocks noGrp="1"/>
          </p:cNvSpPr>
          <p:nvPr>
            <p:ph type="body" sz="quarter" idx="23" hasCustomPrompt="1"/>
          </p:nvPr>
        </p:nvSpPr>
        <p:spPr>
          <a:xfrm>
            <a:off x="7000136" y="2972538"/>
            <a:ext cx="2085792" cy="274650"/>
          </a:xfrm>
          <a:prstGeom prst="rect">
            <a:avLst/>
          </a:prstGeom>
        </p:spPr>
        <p:txBody>
          <a:bodyPr/>
          <a:lstStyle>
            <a:lvl1pPr marL="0" indent="0" algn="ctr">
              <a:buNone/>
              <a:defRPr sz="1200" cap="all" spc="200" baseline="0">
                <a:solidFill>
                  <a:schemeClr val="accent6"/>
                </a:solidFill>
                <a:latin typeface="+mj-lt"/>
              </a:defRPr>
            </a:lvl1pPr>
          </a:lstStyle>
          <a:p>
            <a:pPr lvl="0"/>
            <a:r>
              <a:rPr lang="en-US" dirty="0"/>
              <a:t>Add Name</a:t>
            </a:r>
          </a:p>
        </p:txBody>
      </p:sp>
      <p:sp>
        <p:nvSpPr>
          <p:cNvPr id="46" name="Text Placeholder 14">
            <a:extLst>
              <a:ext uri="{FF2B5EF4-FFF2-40B4-BE49-F238E27FC236}">
                <a16:creationId xmlns:a16="http://schemas.microsoft.com/office/drawing/2014/main" id="{0191059F-A4F0-4F1C-8237-308B7AD3F97D}"/>
              </a:ext>
            </a:extLst>
          </p:cNvPr>
          <p:cNvSpPr>
            <a:spLocks noGrp="1"/>
          </p:cNvSpPr>
          <p:nvPr>
            <p:ph type="body" sz="quarter" idx="24" hasCustomPrompt="1"/>
          </p:nvPr>
        </p:nvSpPr>
        <p:spPr>
          <a:xfrm>
            <a:off x="7100274" y="3198338"/>
            <a:ext cx="1885516" cy="365125"/>
          </a:xfrm>
          <a:prstGeom prst="rect">
            <a:avLst/>
          </a:prstGeom>
        </p:spPr>
        <p:txBody>
          <a:bodyPr/>
          <a:lstStyle>
            <a:lvl1pPr marL="0" indent="0" algn="ctr">
              <a:lnSpc>
                <a:spcPct val="90000"/>
              </a:lnSpc>
              <a:spcBef>
                <a:spcPts val="0"/>
              </a:spcBef>
              <a:buNone/>
              <a:defRPr sz="1000" cap="none" spc="0" baseline="0">
                <a:solidFill>
                  <a:schemeClr val="bg1"/>
                </a:solidFill>
                <a:latin typeface="+mn-lt"/>
              </a:defRPr>
            </a:lvl1pPr>
          </a:lstStyle>
          <a:p>
            <a:pPr lvl="0"/>
            <a:r>
              <a:rPr lang="en-US" dirty="0"/>
              <a:t>Add title</a:t>
            </a:r>
          </a:p>
        </p:txBody>
      </p:sp>
      <p:sp>
        <p:nvSpPr>
          <p:cNvPr id="47" name="Text Placeholder 14">
            <a:extLst>
              <a:ext uri="{FF2B5EF4-FFF2-40B4-BE49-F238E27FC236}">
                <a16:creationId xmlns:a16="http://schemas.microsoft.com/office/drawing/2014/main" id="{CFCD3D62-2515-40AC-A8A1-F7786244B36F}"/>
              </a:ext>
            </a:extLst>
          </p:cNvPr>
          <p:cNvSpPr>
            <a:spLocks noGrp="1"/>
          </p:cNvSpPr>
          <p:nvPr>
            <p:ph type="body" sz="quarter" idx="25" hasCustomPrompt="1"/>
          </p:nvPr>
        </p:nvSpPr>
        <p:spPr>
          <a:xfrm>
            <a:off x="9095950" y="2972370"/>
            <a:ext cx="2085792" cy="274650"/>
          </a:xfrm>
          <a:prstGeom prst="rect">
            <a:avLst/>
          </a:prstGeom>
        </p:spPr>
        <p:txBody>
          <a:bodyPr/>
          <a:lstStyle>
            <a:lvl1pPr marL="0" indent="0" algn="ctr">
              <a:buNone/>
              <a:defRPr sz="1200" cap="all" spc="200" baseline="0">
                <a:solidFill>
                  <a:schemeClr val="accent6"/>
                </a:solidFill>
                <a:latin typeface="+mj-lt"/>
              </a:defRPr>
            </a:lvl1pPr>
          </a:lstStyle>
          <a:p>
            <a:pPr lvl="0"/>
            <a:r>
              <a:rPr lang="en-US" dirty="0"/>
              <a:t>Add Name</a:t>
            </a:r>
          </a:p>
        </p:txBody>
      </p:sp>
      <p:sp>
        <p:nvSpPr>
          <p:cNvPr id="48" name="Text Placeholder 14">
            <a:extLst>
              <a:ext uri="{FF2B5EF4-FFF2-40B4-BE49-F238E27FC236}">
                <a16:creationId xmlns:a16="http://schemas.microsoft.com/office/drawing/2014/main" id="{96332DF1-A140-4DDE-9D59-EEF6D503A8D7}"/>
              </a:ext>
            </a:extLst>
          </p:cNvPr>
          <p:cNvSpPr>
            <a:spLocks noGrp="1"/>
          </p:cNvSpPr>
          <p:nvPr>
            <p:ph type="body" sz="quarter" idx="26" hasCustomPrompt="1"/>
          </p:nvPr>
        </p:nvSpPr>
        <p:spPr>
          <a:xfrm>
            <a:off x="9196088" y="3198338"/>
            <a:ext cx="1885516" cy="365125"/>
          </a:xfrm>
          <a:prstGeom prst="rect">
            <a:avLst/>
          </a:prstGeom>
        </p:spPr>
        <p:txBody>
          <a:bodyPr/>
          <a:lstStyle>
            <a:lvl1pPr marL="0" indent="0" algn="ctr">
              <a:lnSpc>
                <a:spcPct val="90000"/>
              </a:lnSpc>
              <a:spcBef>
                <a:spcPts val="0"/>
              </a:spcBef>
              <a:buNone/>
              <a:defRPr sz="1000" cap="none" spc="0" baseline="0">
                <a:solidFill>
                  <a:schemeClr val="bg1"/>
                </a:solidFill>
                <a:latin typeface="+mn-lt"/>
              </a:defRPr>
            </a:lvl1pPr>
          </a:lstStyle>
          <a:p>
            <a:pPr lvl="0"/>
            <a:r>
              <a:rPr lang="en-US" dirty="0"/>
              <a:t>Add title</a:t>
            </a:r>
          </a:p>
        </p:txBody>
      </p:sp>
      <p:sp>
        <p:nvSpPr>
          <p:cNvPr id="97" name="Picture Placeholder 9">
            <a:extLst>
              <a:ext uri="{FF2B5EF4-FFF2-40B4-BE49-F238E27FC236}">
                <a16:creationId xmlns:a16="http://schemas.microsoft.com/office/drawing/2014/main" id="{74EEDA10-EB71-4CAE-80C3-9C8B46E6DF07}"/>
              </a:ext>
            </a:extLst>
          </p:cNvPr>
          <p:cNvSpPr>
            <a:spLocks noGrp="1"/>
          </p:cNvSpPr>
          <p:nvPr>
            <p:ph type="pic" sz="quarter" idx="42" hasCustomPrompt="1"/>
          </p:nvPr>
        </p:nvSpPr>
        <p:spPr>
          <a:xfrm>
            <a:off x="3136338" y="3967833"/>
            <a:ext cx="1391577" cy="1391576"/>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99" name="Picture Placeholder 9">
            <a:extLst>
              <a:ext uri="{FF2B5EF4-FFF2-40B4-BE49-F238E27FC236}">
                <a16:creationId xmlns:a16="http://schemas.microsoft.com/office/drawing/2014/main" id="{B9B031BF-4314-4A3C-B53C-3958CC4E6228}"/>
              </a:ext>
            </a:extLst>
          </p:cNvPr>
          <p:cNvSpPr>
            <a:spLocks noGrp="1"/>
          </p:cNvSpPr>
          <p:nvPr>
            <p:ph type="pic" sz="quarter" idx="43" hasCustomPrompt="1"/>
          </p:nvPr>
        </p:nvSpPr>
        <p:spPr>
          <a:xfrm>
            <a:off x="5209990" y="3967100"/>
            <a:ext cx="1391577" cy="1391576"/>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101" name="Picture Placeholder 9">
            <a:extLst>
              <a:ext uri="{FF2B5EF4-FFF2-40B4-BE49-F238E27FC236}">
                <a16:creationId xmlns:a16="http://schemas.microsoft.com/office/drawing/2014/main" id="{BC693B9A-3B30-4605-8EB8-2F155D0A4D7C}"/>
              </a:ext>
            </a:extLst>
          </p:cNvPr>
          <p:cNvSpPr>
            <a:spLocks noGrp="1"/>
          </p:cNvSpPr>
          <p:nvPr>
            <p:ph type="pic" sz="quarter" idx="44" hasCustomPrompt="1"/>
          </p:nvPr>
        </p:nvSpPr>
        <p:spPr>
          <a:xfrm>
            <a:off x="7305040" y="3976660"/>
            <a:ext cx="1391577" cy="1391576"/>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103" name="Picture Placeholder 9">
            <a:extLst>
              <a:ext uri="{FF2B5EF4-FFF2-40B4-BE49-F238E27FC236}">
                <a16:creationId xmlns:a16="http://schemas.microsoft.com/office/drawing/2014/main" id="{B4CC215D-FD31-4423-900D-14FF4F457AFA}"/>
              </a:ext>
            </a:extLst>
          </p:cNvPr>
          <p:cNvSpPr>
            <a:spLocks noGrp="1"/>
          </p:cNvSpPr>
          <p:nvPr>
            <p:ph type="pic" sz="quarter" idx="45" hasCustomPrompt="1"/>
          </p:nvPr>
        </p:nvSpPr>
        <p:spPr>
          <a:xfrm>
            <a:off x="9384247" y="3967100"/>
            <a:ext cx="1391577" cy="1391576"/>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73" name="Text Placeholder 14">
            <a:extLst>
              <a:ext uri="{FF2B5EF4-FFF2-40B4-BE49-F238E27FC236}">
                <a16:creationId xmlns:a16="http://schemas.microsoft.com/office/drawing/2014/main" id="{D4954E76-6CE5-4657-B73B-9875EBBEE003}"/>
              </a:ext>
            </a:extLst>
          </p:cNvPr>
          <p:cNvSpPr>
            <a:spLocks noGrp="1"/>
          </p:cNvSpPr>
          <p:nvPr>
            <p:ph type="body" sz="quarter" idx="31" hasCustomPrompt="1"/>
          </p:nvPr>
        </p:nvSpPr>
        <p:spPr>
          <a:xfrm>
            <a:off x="2796727" y="5587307"/>
            <a:ext cx="2085792" cy="274650"/>
          </a:xfrm>
          <a:prstGeom prst="rect">
            <a:avLst/>
          </a:prstGeom>
        </p:spPr>
        <p:txBody>
          <a:bodyPr/>
          <a:lstStyle>
            <a:lvl1pPr marL="0" indent="0" algn="ctr">
              <a:buNone/>
              <a:defRPr sz="1200" cap="all" spc="200" baseline="0">
                <a:solidFill>
                  <a:schemeClr val="accent6"/>
                </a:solidFill>
                <a:latin typeface="+mj-lt"/>
              </a:defRPr>
            </a:lvl1pPr>
          </a:lstStyle>
          <a:p>
            <a:pPr lvl="0"/>
            <a:r>
              <a:rPr lang="en-US" dirty="0"/>
              <a:t>Add Name</a:t>
            </a:r>
          </a:p>
        </p:txBody>
      </p:sp>
      <p:sp>
        <p:nvSpPr>
          <p:cNvPr id="74" name="Text Placeholder 14">
            <a:extLst>
              <a:ext uri="{FF2B5EF4-FFF2-40B4-BE49-F238E27FC236}">
                <a16:creationId xmlns:a16="http://schemas.microsoft.com/office/drawing/2014/main" id="{E361B92F-F111-450A-A880-C34503792307}"/>
              </a:ext>
            </a:extLst>
          </p:cNvPr>
          <p:cNvSpPr>
            <a:spLocks noGrp="1"/>
          </p:cNvSpPr>
          <p:nvPr>
            <p:ph type="body" sz="quarter" idx="32" hasCustomPrompt="1"/>
          </p:nvPr>
        </p:nvSpPr>
        <p:spPr>
          <a:xfrm>
            <a:off x="2896865" y="5813275"/>
            <a:ext cx="1885516" cy="365125"/>
          </a:xfrm>
          <a:prstGeom prst="rect">
            <a:avLst/>
          </a:prstGeom>
        </p:spPr>
        <p:txBody>
          <a:bodyPr/>
          <a:lstStyle>
            <a:lvl1pPr marL="0" indent="0" algn="ctr">
              <a:lnSpc>
                <a:spcPct val="90000"/>
              </a:lnSpc>
              <a:spcBef>
                <a:spcPts val="0"/>
              </a:spcBef>
              <a:buNone/>
              <a:defRPr sz="1000" cap="none" spc="0" baseline="0">
                <a:solidFill>
                  <a:schemeClr val="bg1"/>
                </a:solidFill>
                <a:latin typeface="+mn-lt"/>
              </a:defRPr>
            </a:lvl1pPr>
          </a:lstStyle>
          <a:p>
            <a:pPr lvl="0"/>
            <a:r>
              <a:rPr lang="en-US" dirty="0"/>
              <a:t>Add title</a:t>
            </a:r>
          </a:p>
        </p:txBody>
      </p:sp>
      <p:sp>
        <p:nvSpPr>
          <p:cNvPr id="75" name="Text Placeholder 14">
            <a:extLst>
              <a:ext uri="{FF2B5EF4-FFF2-40B4-BE49-F238E27FC236}">
                <a16:creationId xmlns:a16="http://schemas.microsoft.com/office/drawing/2014/main" id="{375C0FEC-10E7-43EA-953F-8CB9B43D05D4}"/>
              </a:ext>
            </a:extLst>
          </p:cNvPr>
          <p:cNvSpPr>
            <a:spLocks noGrp="1"/>
          </p:cNvSpPr>
          <p:nvPr>
            <p:ph type="body" sz="quarter" idx="33" hasCustomPrompt="1"/>
          </p:nvPr>
        </p:nvSpPr>
        <p:spPr>
          <a:xfrm>
            <a:off x="4898932" y="5587307"/>
            <a:ext cx="2085792" cy="274650"/>
          </a:xfrm>
          <a:prstGeom prst="rect">
            <a:avLst/>
          </a:prstGeom>
        </p:spPr>
        <p:txBody>
          <a:bodyPr/>
          <a:lstStyle>
            <a:lvl1pPr marL="0" indent="0" algn="ctr">
              <a:buNone/>
              <a:defRPr sz="1200" cap="all" spc="200" baseline="0">
                <a:solidFill>
                  <a:schemeClr val="accent6"/>
                </a:solidFill>
                <a:latin typeface="+mj-lt"/>
              </a:defRPr>
            </a:lvl1pPr>
          </a:lstStyle>
          <a:p>
            <a:pPr lvl="0"/>
            <a:r>
              <a:rPr lang="en-US" dirty="0"/>
              <a:t>Add Name</a:t>
            </a:r>
          </a:p>
        </p:txBody>
      </p:sp>
      <p:sp>
        <p:nvSpPr>
          <p:cNvPr id="76" name="Text Placeholder 14">
            <a:extLst>
              <a:ext uri="{FF2B5EF4-FFF2-40B4-BE49-F238E27FC236}">
                <a16:creationId xmlns:a16="http://schemas.microsoft.com/office/drawing/2014/main" id="{84B1D0A0-DE01-44D1-9B3D-C05DBE9FF754}"/>
              </a:ext>
            </a:extLst>
          </p:cNvPr>
          <p:cNvSpPr>
            <a:spLocks noGrp="1"/>
          </p:cNvSpPr>
          <p:nvPr>
            <p:ph type="body" sz="quarter" idx="34" hasCustomPrompt="1"/>
          </p:nvPr>
        </p:nvSpPr>
        <p:spPr>
          <a:xfrm>
            <a:off x="4999070" y="5813275"/>
            <a:ext cx="1885516" cy="365125"/>
          </a:xfrm>
          <a:prstGeom prst="rect">
            <a:avLst/>
          </a:prstGeom>
        </p:spPr>
        <p:txBody>
          <a:bodyPr/>
          <a:lstStyle>
            <a:lvl1pPr marL="0" indent="0" algn="ctr">
              <a:lnSpc>
                <a:spcPct val="90000"/>
              </a:lnSpc>
              <a:spcBef>
                <a:spcPts val="0"/>
              </a:spcBef>
              <a:buNone/>
              <a:defRPr sz="1000" cap="none" spc="0" baseline="0">
                <a:solidFill>
                  <a:schemeClr val="bg1"/>
                </a:solidFill>
                <a:latin typeface="+mn-lt"/>
              </a:defRPr>
            </a:lvl1pPr>
          </a:lstStyle>
          <a:p>
            <a:pPr lvl="0"/>
            <a:r>
              <a:rPr lang="en-US" dirty="0"/>
              <a:t>Add title</a:t>
            </a:r>
          </a:p>
        </p:txBody>
      </p:sp>
      <p:sp>
        <p:nvSpPr>
          <p:cNvPr id="77" name="Text Placeholder 14">
            <a:extLst>
              <a:ext uri="{FF2B5EF4-FFF2-40B4-BE49-F238E27FC236}">
                <a16:creationId xmlns:a16="http://schemas.microsoft.com/office/drawing/2014/main" id="{DB6914BB-9516-4473-A02F-1A325FA7EF4F}"/>
              </a:ext>
            </a:extLst>
          </p:cNvPr>
          <p:cNvSpPr>
            <a:spLocks noGrp="1"/>
          </p:cNvSpPr>
          <p:nvPr>
            <p:ph type="body" sz="quarter" idx="35" hasCustomPrompt="1"/>
          </p:nvPr>
        </p:nvSpPr>
        <p:spPr>
          <a:xfrm>
            <a:off x="7000136" y="5587475"/>
            <a:ext cx="2085792" cy="274650"/>
          </a:xfrm>
          <a:prstGeom prst="rect">
            <a:avLst/>
          </a:prstGeom>
        </p:spPr>
        <p:txBody>
          <a:bodyPr/>
          <a:lstStyle>
            <a:lvl1pPr marL="0" indent="0" algn="ctr">
              <a:buNone/>
              <a:defRPr sz="1200" cap="all" spc="200" baseline="0">
                <a:solidFill>
                  <a:schemeClr val="accent6"/>
                </a:solidFill>
                <a:latin typeface="+mj-lt"/>
              </a:defRPr>
            </a:lvl1pPr>
          </a:lstStyle>
          <a:p>
            <a:pPr lvl="0"/>
            <a:r>
              <a:rPr lang="en-US" dirty="0"/>
              <a:t>Add Name</a:t>
            </a:r>
          </a:p>
        </p:txBody>
      </p:sp>
      <p:sp>
        <p:nvSpPr>
          <p:cNvPr id="78" name="Text Placeholder 14">
            <a:extLst>
              <a:ext uri="{FF2B5EF4-FFF2-40B4-BE49-F238E27FC236}">
                <a16:creationId xmlns:a16="http://schemas.microsoft.com/office/drawing/2014/main" id="{FEE30418-F1D4-4D16-A984-FAA6CA0C74BF}"/>
              </a:ext>
            </a:extLst>
          </p:cNvPr>
          <p:cNvSpPr>
            <a:spLocks noGrp="1"/>
          </p:cNvSpPr>
          <p:nvPr>
            <p:ph type="body" sz="quarter" idx="36" hasCustomPrompt="1"/>
          </p:nvPr>
        </p:nvSpPr>
        <p:spPr>
          <a:xfrm>
            <a:off x="7100274" y="5813275"/>
            <a:ext cx="1885516" cy="365125"/>
          </a:xfrm>
          <a:prstGeom prst="rect">
            <a:avLst/>
          </a:prstGeom>
        </p:spPr>
        <p:txBody>
          <a:bodyPr/>
          <a:lstStyle>
            <a:lvl1pPr marL="0" indent="0" algn="ctr">
              <a:lnSpc>
                <a:spcPct val="90000"/>
              </a:lnSpc>
              <a:spcBef>
                <a:spcPts val="0"/>
              </a:spcBef>
              <a:buNone/>
              <a:defRPr sz="1000" cap="none" spc="0" baseline="0">
                <a:solidFill>
                  <a:schemeClr val="bg1"/>
                </a:solidFill>
                <a:latin typeface="+mn-lt"/>
              </a:defRPr>
            </a:lvl1pPr>
          </a:lstStyle>
          <a:p>
            <a:pPr lvl="0"/>
            <a:r>
              <a:rPr lang="en-US" dirty="0"/>
              <a:t>Add title</a:t>
            </a:r>
          </a:p>
        </p:txBody>
      </p:sp>
      <p:sp>
        <p:nvSpPr>
          <p:cNvPr id="79" name="Text Placeholder 14">
            <a:extLst>
              <a:ext uri="{FF2B5EF4-FFF2-40B4-BE49-F238E27FC236}">
                <a16:creationId xmlns:a16="http://schemas.microsoft.com/office/drawing/2014/main" id="{6D336D9D-1BA1-44AE-96D0-3ABDA2E02FB5}"/>
              </a:ext>
            </a:extLst>
          </p:cNvPr>
          <p:cNvSpPr>
            <a:spLocks noGrp="1"/>
          </p:cNvSpPr>
          <p:nvPr>
            <p:ph type="body" sz="quarter" idx="37" hasCustomPrompt="1"/>
          </p:nvPr>
        </p:nvSpPr>
        <p:spPr>
          <a:xfrm>
            <a:off x="9095950" y="5587307"/>
            <a:ext cx="2085792" cy="274650"/>
          </a:xfrm>
          <a:prstGeom prst="rect">
            <a:avLst/>
          </a:prstGeom>
        </p:spPr>
        <p:txBody>
          <a:bodyPr/>
          <a:lstStyle>
            <a:lvl1pPr marL="0" indent="0" algn="ctr">
              <a:buNone/>
              <a:defRPr sz="1200" cap="all" spc="200" baseline="0">
                <a:solidFill>
                  <a:schemeClr val="accent6"/>
                </a:solidFill>
                <a:latin typeface="+mj-lt"/>
              </a:defRPr>
            </a:lvl1pPr>
          </a:lstStyle>
          <a:p>
            <a:pPr lvl="0"/>
            <a:r>
              <a:rPr lang="en-US" dirty="0"/>
              <a:t>Add Name</a:t>
            </a:r>
          </a:p>
        </p:txBody>
      </p:sp>
      <p:sp>
        <p:nvSpPr>
          <p:cNvPr id="80" name="Text Placeholder 14">
            <a:extLst>
              <a:ext uri="{FF2B5EF4-FFF2-40B4-BE49-F238E27FC236}">
                <a16:creationId xmlns:a16="http://schemas.microsoft.com/office/drawing/2014/main" id="{6CFC9B87-2AEB-414D-90C4-B7F8F4AA9080}"/>
              </a:ext>
            </a:extLst>
          </p:cNvPr>
          <p:cNvSpPr>
            <a:spLocks noGrp="1"/>
          </p:cNvSpPr>
          <p:nvPr>
            <p:ph type="body" sz="quarter" idx="38" hasCustomPrompt="1"/>
          </p:nvPr>
        </p:nvSpPr>
        <p:spPr>
          <a:xfrm>
            <a:off x="9192018" y="5813275"/>
            <a:ext cx="1885515" cy="365125"/>
          </a:xfrm>
          <a:prstGeom prst="rect">
            <a:avLst/>
          </a:prstGeom>
        </p:spPr>
        <p:txBody>
          <a:bodyPr/>
          <a:lstStyle>
            <a:lvl1pPr marL="0" indent="0" algn="ctr">
              <a:lnSpc>
                <a:spcPct val="90000"/>
              </a:lnSpc>
              <a:spcBef>
                <a:spcPts val="0"/>
              </a:spcBef>
              <a:buNone/>
              <a:defRPr sz="1000" cap="none" spc="0" baseline="0">
                <a:solidFill>
                  <a:schemeClr val="bg1"/>
                </a:solidFill>
                <a:latin typeface="+mn-lt"/>
              </a:defRPr>
            </a:lvl1pPr>
          </a:lstStyle>
          <a:p>
            <a:pPr lvl="0"/>
            <a:r>
              <a:rPr lang="en-US" dirty="0"/>
              <a:t>Add title</a:t>
            </a:r>
          </a:p>
        </p:txBody>
      </p:sp>
      <p:sp>
        <p:nvSpPr>
          <p:cNvPr id="82" name="Oval 81">
            <a:extLst>
              <a:ext uri="{FF2B5EF4-FFF2-40B4-BE49-F238E27FC236}">
                <a16:creationId xmlns:a16="http://schemas.microsoft.com/office/drawing/2014/main" id="{9DC42105-8FBF-4317-8822-399B1F791ABF}"/>
              </a:ext>
              <a:ext uri="{C183D7F6-B498-43B3-948B-1728B52AA6E4}">
                <adec:decorative xmlns:adec="http://schemas.microsoft.com/office/drawing/2017/decorative" val="1"/>
              </a:ext>
            </a:extLst>
          </p:cNvPr>
          <p:cNvSpPr/>
          <p:nvPr userDrawn="1"/>
        </p:nvSpPr>
        <p:spPr>
          <a:xfrm>
            <a:off x="5105188" y="1221389"/>
            <a:ext cx="1601183" cy="1601183"/>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a:extLst>
              <a:ext uri="{FF2B5EF4-FFF2-40B4-BE49-F238E27FC236}">
                <a16:creationId xmlns:a16="http://schemas.microsoft.com/office/drawing/2014/main" id="{644C80F9-E615-4699-A719-131E62011769}"/>
              </a:ext>
              <a:ext uri="{C183D7F6-B498-43B3-948B-1728B52AA6E4}">
                <adec:decorative xmlns:adec="http://schemas.microsoft.com/office/drawing/2017/decorative" val="1"/>
              </a:ext>
            </a:extLst>
          </p:cNvPr>
          <p:cNvSpPr/>
          <p:nvPr userDrawn="1"/>
        </p:nvSpPr>
        <p:spPr>
          <a:xfrm>
            <a:off x="7200238" y="1230949"/>
            <a:ext cx="1601183" cy="1601183"/>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a:extLst>
              <a:ext uri="{FF2B5EF4-FFF2-40B4-BE49-F238E27FC236}">
                <a16:creationId xmlns:a16="http://schemas.microsoft.com/office/drawing/2014/main" id="{191882A0-07C5-40D6-9520-02882775B26A}"/>
              </a:ext>
              <a:ext uri="{C183D7F6-B498-43B3-948B-1728B52AA6E4}">
                <adec:decorative xmlns:adec="http://schemas.microsoft.com/office/drawing/2017/decorative" val="1"/>
              </a:ext>
            </a:extLst>
          </p:cNvPr>
          <p:cNvSpPr/>
          <p:nvPr userDrawn="1"/>
        </p:nvSpPr>
        <p:spPr>
          <a:xfrm>
            <a:off x="9279445" y="1221389"/>
            <a:ext cx="1601183" cy="1601183"/>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a:extLst>
              <a:ext uri="{FF2B5EF4-FFF2-40B4-BE49-F238E27FC236}">
                <a16:creationId xmlns:a16="http://schemas.microsoft.com/office/drawing/2014/main" id="{242E90BB-F1EA-466F-939C-623189DF3ADD}"/>
              </a:ext>
              <a:ext uri="{C183D7F6-B498-43B3-948B-1728B52AA6E4}">
                <adec:decorative xmlns:adec="http://schemas.microsoft.com/office/drawing/2017/decorative" val="1"/>
              </a:ext>
            </a:extLst>
          </p:cNvPr>
          <p:cNvSpPr/>
          <p:nvPr userDrawn="1"/>
        </p:nvSpPr>
        <p:spPr>
          <a:xfrm>
            <a:off x="3031535" y="3863030"/>
            <a:ext cx="1601183" cy="1601183"/>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99">
            <a:extLst>
              <a:ext uri="{FF2B5EF4-FFF2-40B4-BE49-F238E27FC236}">
                <a16:creationId xmlns:a16="http://schemas.microsoft.com/office/drawing/2014/main" id="{CBBFD36F-B307-4513-ABAD-4A02FF737176}"/>
              </a:ext>
              <a:ext uri="{C183D7F6-B498-43B3-948B-1728B52AA6E4}">
                <adec:decorative xmlns:adec="http://schemas.microsoft.com/office/drawing/2017/decorative" val="1"/>
              </a:ext>
            </a:extLst>
          </p:cNvPr>
          <p:cNvSpPr/>
          <p:nvPr userDrawn="1"/>
        </p:nvSpPr>
        <p:spPr>
          <a:xfrm>
            <a:off x="5105187" y="3862297"/>
            <a:ext cx="1601183" cy="1601183"/>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a:extLst>
              <a:ext uri="{FF2B5EF4-FFF2-40B4-BE49-F238E27FC236}">
                <a16:creationId xmlns:a16="http://schemas.microsoft.com/office/drawing/2014/main" id="{2E69D0B1-6D57-4A70-9C3C-F3A072AAA324}"/>
              </a:ext>
              <a:ext uri="{C183D7F6-B498-43B3-948B-1728B52AA6E4}">
                <adec:decorative xmlns:adec="http://schemas.microsoft.com/office/drawing/2017/decorative" val="1"/>
              </a:ext>
            </a:extLst>
          </p:cNvPr>
          <p:cNvSpPr/>
          <p:nvPr userDrawn="1"/>
        </p:nvSpPr>
        <p:spPr>
          <a:xfrm>
            <a:off x="7200237" y="3871857"/>
            <a:ext cx="1601183" cy="1601183"/>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a:extLst>
              <a:ext uri="{FF2B5EF4-FFF2-40B4-BE49-F238E27FC236}">
                <a16:creationId xmlns:a16="http://schemas.microsoft.com/office/drawing/2014/main" id="{95C6593C-7D72-47FB-AACE-F8848EAFA3AB}"/>
              </a:ext>
              <a:ext uri="{C183D7F6-B498-43B3-948B-1728B52AA6E4}">
                <adec:decorative xmlns:adec="http://schemas.microsoft.com/office/drawing/2017/decorative" val="1"/>
              </a:ext>
            </a:extLst>
          </p:cNvPr>
          <p:cNvSpPr/>
          <p:nvPr userDrawn="1"/>
        </p:nvSpPr>
        <p:spPr>
          <a:xfrm>
            <a:off x="9279444" y="3862297"/>
            <a:ext cx="1601183" cy="1601183"/>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Footer Placeholder 15">
            <a:extLst>
              <a:ext uri="{FF2B5EF4-FFF2-40B4-BE49-F238E27FC236}">
                <a16:creationId xmlns:a16="http://schemas.microsoft.com/office/drawing/2014/main" id="{75E80FB1-82CC-4144-A899-130449B1AC1C}"/>
              </a:ext>
            </a:extLst>
          </p:cNvPr>
          <p:cNvSpPr>
            <a:spLocks noGrp="1"/>
          </p:cNvSpPr>
          <p:nvPr>
            <p:ph type="ftr" sz="quarter" idx="3"/>
          </p:nvPr>
        </p:nvSpPr>
        <p:spPr>
          <a:xfrm rot="5400000">
            <a:off x="10541127" y="1408176"/>
            <a:ext cx="2770499" cy="365125"/>
          </a:xfrm>
          <a:prstGeom prst="rect">
            <a:avLst/>
          </a:prstGeom>
        </p:spPr>
        <p:txBody>
          <a:bodyPr anchor="ctr"/>
          <a:lstStyle>
            <a:lvl1pPr algn="r">
              <a:defRPr sz="900" cap="all" spc="400" baseline="0">
                <a:solidFill>
                  <a:schemeClr val="bg1"/>
                </a:solidFill>
                <a:latin typeface="+mj-lt"/>
              </a:defRPr>
            </a:lvl1pPr>
          </a:lstStyle>
          <a:p>
            <a:r>
              <a:rPr lang="en-US" dirty="0"/>
              <a:t>PRESENTATION TITLE</a:t>
            </a:r>
          </a:p>
        </p:txBody>
      </p:sp>
      <p:sp>
        <p:nvSpPr>
          <p:cNvPr id="106" name="Slide Number Placeholder 16">
            <a:extLst>
              <a:ext uri="{FF2B5EF4-FFF2-40B4-BE49-F238E27FC236}">
                <a16:creationId xmlns:a16="http://schemas.microsoft.com/office/drawing/2014/main" id="{10233900-5A86-4114-B6F5-3A0EA053C022}"/>
              </a:ext>
            </a:extLst>
          </p:cNvPr>
          <p:cNvSpPr>
            <a:spLocks noGrp="1"/>
          </p:cNvSpPr>
          <p:nvPr>
            <p:ph type="sldNum" sz="quarter" idx="4"/>
          </p:nvPr>
        </p:nvSpPr>
        <p:spPr>
          <a:xfrm>
            <a:off x="11519019" y="3164804"/>
            <a:ext cx="545911" cy="580029"/>
          </a:xfrm>
          <a:prstGeom prst="rect">
            <a:avLst/>
          </a:prstGeom>
        </p:spPr>
        <p:txBody>
          <a:bodyPr anchor="ctr"/>
          <a:lstStyle>
            <a:lvl1pPr algn="r">
              <a:defRPr sz="1600">
                <a:solidFill>
                  <a:schemeClr val="accent6"/>
                </a:solidFill>
                <a:latin typeface="+mn-lt"/>
              </a:defRPr>
            </a:lvl1pPr>
          </a:lstStyle>
          <a:p>
            <a:pPr>
              <a:defRPr/>
            </a:pPr>
            <a:fld id="{8D1FC6F8-0BCD-47E9-9C64-690771D9C143}" type="slidenum">
              <a:rPr lang="en-US" smtClean="0"/>
              <a:pPr>
                <a:defRPr/>
              </a:pPr>
              <a:t>‹#›</a:t>
            </a:fld>
            <a:endParaRPr lang="en-US" dirty="0"/>
          </a:p>
        </p:txBody>
      </p:sp>
      <p:sp>
        <p:nvSpPr>
          <p:cNvPr id="107" name="Date Placeholder 14">
            <a:extLst>
              <a:ext uri="{FF2B5EF4-FFF2-40B4-BE49-F238E27FC236}">
                <a16:creationId xmlns:a16="http://schemas.microsoft.com/office/drawing/2014/main" id="{FD1BC0B7-CAA7-4673-9A20-4EFEDC54FC46}"/>
              </a:ext>
            </a:extLst>
          </p:cNvPr>
          <p:cNvSpPr>
            <a:spLocks noGrp="1"/>
          </p:cNvSpPr>
          <p:nvPr>
            <p:ph type="dt" sz="half" idx="2"/>
          </p:nvPr>
        </p:nvSpPr>
        <p:spPr>
          <a:xfrm rot="5400000">
            <a:off x="10595991" y="5074920"/>
            <a:ext cx="2647667" cy="365125"/>
          </a:xfrm>
          <a:prstGeom prst="rect">
            <a:avLst/>
          </a:prstGeom>
        </p:spPr>
        <p:txBody>
          <a:bodyPr anchor="ctr"/>
          <a:lstStyle>
            <a:lvl1pPr>
              <a:defRPr sz="900" spc="400" baseline="0">
                <a:solidFill>
                  <a:schemeClr val="bg1"/>
                </a:solidFill>
                <a:latin typeface="+mj-lt"/>
              </a:defRPr>
            </a:lvl1pPr>
          </a:lstStyle>
          <a:p>
            <a:pPr>
              <a:defRPr/>
            </a:pPr>
            <a:r>
              <a:rPr lang="en-US" cap="all"/>
              <a:t>May 21, 20xx</a:t>
            </a:r>
            <a:endParaRPr lang="en-US" cap="all" dirty="0"/>
          </a:p>
        </p:txBody>
      </p:sp>
    </p:spTree>
    <p:extLst>
      <p:ext uri="{BB962C8B-B14F-4D97-AF65-F5344CB8AC3E}">
        <p14:creationId xmlns:p14="http://schemas.microsoft.com/office/powerpoint/2010/main" val="1802333391"/>
      </p:ext>
    </p:extLst>
  </p:cSld>
  <p:clrMapOvr>
    <a:masterClrMapping/>
  </p:clrMapOvr>
</p:sldLayout>
</file>

<file path=ppt/slideLayouts/slideLayout1918.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pic>
        <p:nvPicPr>
          <p:cNvPr id="50" name="Graphic 49">
            <a:extLst>
              <a:ext uri="{FF2B5EF4-FFF2-40B4-BE49-F238E27FC236}">
                <a16:creationId xmlns:a16="http://schemas.microsoft.com/office/drawing/2014/main" id="{17DE9787-F8D7-4BBC-B3C0-144EEF473023}"/>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B7F666A-7AF7-4FC6-99DD-E06ED83C2E88}"/>
              </a:ext>
            </a:extLst>
          </p:cNvPr>
          <p:cNvSpPr>
            <a:spLocks noGrp="1"/>
          </p:cNvSpPr>
          <p:nvPr>
            <p:ph type="title" hasCustomPrompt="1"/>
          </p:nvPr>
        </p:nvSpPr>
        <p:spPr>
          <a:xfrm>
            <a:off x="3131507" y="412356"/>
            <a:ext cx="5561556" cy="567670"/>
          </a:xfrm>
          <a:prstGeom prst="rect">
            <a:avLst/>
          </a:prstGeom>
        </p:spPr>
        <p:txBody>
          <a:bodyPr/>
          <a:lstStyle>
            <a:lvl1pPr algn="ctr">
              <a:defRPr sz="2800" cap="all" spc="400" baseline="0">
                <a:solidFill>
                  <a:schemeClr val="bg1"/>
                </a:solidFill>
              </a:defRPr>
            </a:lvl1pPr>
          </a:lstStyle>
          <a:p>
            <a:r>
              <a:rPr lang="en-US" dirty="0"/>
              <a:t>Click to add title</a:t>
            </a:r>
          </a:p>
        </p:txBody>
      </p:sp>
      <p:sp>
        <p:nvSpPr>
          <p:cNvPr id="45" name="Text Placeholder 10">
            <a:extLst>
              <a:ext uri="{FF2B5EF4-FFF2-40B4-BE49-F238E27FC236}">
                <a16:creationId xmlns:a16="http://schemas.microsoft.com/office/drawing/2014/main" id="{F2A51B67-A536-47ED-9C35-D2A4CF043420}"/>
              </a:ext>
            </a:extLst>
          </p:cNvPr>
          <p:cNvSpPr>
            <a:spLocks noGrp="1"/>
          </p:cNvSpPr>
          <p:nvPr>
            <p:ph type="body" sz="quarter" idx="21" hasCustomPrompt="1"/>
          </p:nvPr>
        </p:nvSpPr>
        <p:spPr>
          <a:xfrm>
            <a:off x="930273" y="2216292"/>
            <a:ext cx="1611892" cy="1151632"/>
          </a:xfrm>
          <a:prstGeom prst="rect">
            <a:avLst/>
          </a:prstGeom>
        </p:spPr>
        <p:txBody>
          <a:bodyPr anchor="ctr"/>
          <a:lstStyle>
            <a:lvl1pPr marL="0" indent="0" algn="ctr">
              <a:lnSpc>
                <a:spcPct val="100000"/>
              </a:lnSpc>
              <a:spcBef>
                <a:spcPts val="0"/>
              </a:spcBef>
              <a:spcAft>
                <a:spcPts val="0"/>
              </a:spcAft>
              <a:buNone/>
              <a:defRPr sz="4000" cap="all" spc="400" baseline="0">
                <a:solidFill>
                  <a:schemeClr val="accent5"/>
                </a:solidFill>
                <a:latin typeface="+mj-lt"/>
              </a:defRPr>
            </a:lvl1pPr>
          </a:lstStyle>
          <a:p>
            <a:pPr lvl="0"/>
            <a:r>
              <a:rPr lang="en-US" dirty="0"/>
              <a:t>Add title</a:t>
            </a:r>
          </a:p>
        </p:txBody>
      </p:sp>
      <p:sp>
        <p:nvSpPr>
          <p:cNvPr id="49" name="Text Placeholder 10">
            <a:extLst>
              <a:ext uri="{FF2B5EF4-FFF2-40B4-BE49-F238E27FC236}">
                <a16:creationId xmlns:a16="http://schemas.microsoft.com/office/drawing/2014/main" id="{22B9C39F-D011-4AC3-A4D5-F61A1CB3650B}"/>
              </a:ext>
            </a:extLst>
          </p:cNvPr>
          <p:cNvSpPr>
            <a:spLocks noGrp="1"/>
          </p:cNvSpPr>
          <p:nvPr>
            <p:ph type="body" sz="quarter" idx="22" hasCustomPrompt="1"/>
          </p:nvPr>
        </p:nvSpPr>
        <p:spPr>
          <a:xfrm>
            <a:off x="3613801" y="2216293"/>
            <a:ext cx="1611892" cy="1151632"/>
          </a:xfrm>
          <a:prstGeom prst="rect">
            <a:avLst/>
          </a:prstGeom>
        </p:spPr>
        <p:txBody>
          <a:bodyPr anchor="ctr"/>
          <a:lstStyle>
            <a:lvl1pPr marL="0" indent="0" algn="ctr">
              <a:lnSpc>
                <a:spcPct val="100000"/>
              </a:lnSpc>
              <a:spcBef>
                <a:spcPts val="0"/>
              </a:spcBef>
              <a:buNone/>
              <a:defRPr sz="4000" cap="all" spc="400" baseline="0">
                <a:solidFill>
                  <a:schemeClr val="accent6">
                    <a:lumMod val="75000"/>
                  </a:schemeClr>
                </a:solidFill>
                <a:latin typeface="+mj-lt"/>
              </a:defRPr>
            </a:lvl1pPr>
          </a:lstStyle>
          <a:p>
            <a:pPr lvl="0"/>
            <a:r>
              <a:rPr lang="en-US" dirty="0"/>
              <a:t>Add title</a:t>
            </a:r>
          </a:p>
        </p:txBody>
      </p:sp>
      <p:sp>
        <p:nvSpPr>
          <p:cNvPr id="47" name="Text Placeholder 10">
            <a:extLst>
              <a:ext uri="{FF2B5EF4-FFF2-40B4-BE49-F238E27FC236}">
                <a16:creationId xmlns:a16="http://schemas.microsoft.com/office/drawing/2014/main" id="{4ACDF114-02BD-4A37-9BE7-AA8094B7CD20}"/>
              </a:ext>
            </a:extLst>
          </p:cNvPr>
          <p:cNvSpPr>
            <a:spLocks noGrp="1"/>
          </p:cNvSpPr>
          <p:nvPr>
            <p:ph type="body" sz="quarter" idx="23" hasCustomPrompt="1"/>
          </p:nvPr>
        </p:nvSpPr>
        <p:spPr>
          <a:xfrm>
            <a:off x="6297329" y="2216293"/>
            <a:ext cx="1611892" cy="1151632"/>
          </a:xfrm>
          <a:prstGeom prst="rect">
            <a:avLst/>
          </a:prstGeom>
        </p:spPr>
        <p:txBody>
          <a:bodyPr anchor="ctr"/>
          <a:lstStyle>
            <a:lvl1pPr marL="0" indent="0" algn="ctr">
              <a:lnSpc>
                <a:spcPct val="100000"/>
              </a:lnSpc>
              <a:spcBef>
                <a:spcPts val="0"/>
              </a:spcBef>
              <a:buNone/>
              <a:defRPr sz="4000" cap="all" spc="400" baseline="0">
                <a:solidFill>
                  <a:schemeClr val="accent1">
                    <a:lumMod val="50000"/>
                    <a:lumOff val="50000"/>
                  </a:schemeClr>
                </a:solidFill>
                <a:latin typeface="+mj-lt"/>
              </a:defRPr>
            </a:lvl1pPr>
          </a:lstStyle>
          <a:p>
            <a:pPr lvl="0"/>
            <a:r>
              <a:rPr lang="en-US" dirty="0"/>
              <a:t>Add title</a:t>
            </a:r>
          </a:p>
        </p:txBody>
      </p:sp>
      <p:sp>
        <p:nvSpPr>
          <p:cNvPr id="48" name="Text Placeholder 10">
            <a:extLst>
              <a:ext uri="{FF2B5EF4-FFF2-40B4-BE49-F238E27FC236}">
                <a16:creationId xmlns:a16="http://schemas.microsoft.com/office/drawing/2014/main" id="{E3852728-C736-414F-BEC0-31AB3A704D1D}"/>
              </a:ext>
            </a:extLst>
          </p:cNvPr>
          <p:cNvSpPr>
            <a:spLocks noGrp="1"/>
          </p:cNvSpPr>
          <p:nvPr>
            <p:ph type="body" sz="quarter" idx="24" hasCustomPrompt="1"/>
          </p:nvPr>
        </p:nvSpPr>
        <p:spPr>
          <a:xfrm>
            <a:off x="8980856" y="2216293"/>
            <a:ext cx="1611892" cy="1151632"/>
          </a:xfrm>
          <a:prstGeom prst="rect">
            <a:avLst/>
          </a:prstGeom>
        </p:spPr>
        <p:txBody>
          <a:bodyPr anchor="ctr"/>
          <a:lstStyle>
            <a:lvl1pPr marL="0" indent="0" algn="ctr">
              <a:lnSpc>
                <a:spcPct val="100000"/>
              </a:lnSpc>
              <a:spcBef>
                <a:spcPts val="0"/>
              </a:spcBef>
              <a:buNone/>
              <a:defRPr sz="4000" cap="all" spc="400" baseline="0">
                <a:solidFill>
                  <a:schemeClr val="accent3"/>
                </a:solidFill>
                <a:latin typeface="+mj-lt"/>
              </a:defRPr>
            </a:lvl1pPr>
          </a:lstStyle>
          <a:p>
            <a:pPr lvl="0"/>
            <a:r>
              <a:rPr lang="en-US" dirty="0"/>
              <a:t>Add title</a:t>
            </a:r>
          </a:p>
        </p:txBody>
      </p:sp>
      <p:sp>
        <p:nvSpPr>
          <p:cNvPr id="37" name="Text Placeholder 14">
            <a:extLst>
              <a:ext uri="{FF2B5EF4-FFF2-40B4-BE49-F238E27FC236}">
                <a16:creationId xmlns:a16="http://schemas.microsoft.com/office/drawing/2014/main" id="{6B731840-A0DA-423D-9AD1-D542C17BA99A}"/>
              </a:ext>
            </a:extLst>
          </p:cNvPr>
          <p:cNvSpPr>
            <a:spLocks noGrp="1"/>
          </p:cNvSpPr>
          <p:nvPr>
            <p:ph type="body" sz="quarter" idx="12" hasCustomPrompt="1"/>
          </p:nvPr>
        </p:nvSpPr>
        <p:spPr>
          <a:xfrm>
            <a:off x="545026" y="3927568"/>
            <a:ext cx="2382386" cy="613702"/>
          </a:xfrm>
          <a:prstGeom prst="rect">
            <a:avLst/>
          </a:prstGeom>
        </p:spPr>
        <p:txBody>
          <a:bodyPr anchor="b"/>
          <a:lstStyle>
            <a:lvl1pPr marL="0" indent="0" algn="ctr">
              <a:lnSpc>
                <a:spcPct val="100000"/>
              </a:lnSpc>
              <a:spcBef>
                <a:spcPts val="0"/>
              </a:spcBef>
              <a:spcAft>
                <a:spcPts val="0"/>
              </a:spcAft>
              <a:buNone/>
              <a:defRPr sz="1600" cap="none" spc="200" baseline="0">
                <a:solidFill>
                  <a:schemeClr val="accent5"/>
                </a:solidFill>
                <a:latin typeface="+mj-lt"/>
              </a:defRPr>
            </a:lvl1pPr>
          </a:lstStyle>
          <a:p>
            <a:pPr lvl="0"/>
            <a:r>
              <a:rPr lang="en-US" dirty="0"/>
              <a:t>Click to add title</a:t>
            </a:r>
          </a:p>
        </p:txBody>
      </p:sp>
      <p:sp>
        <p:nvSpPr>
          <p:cNvPr id="38" name="Text Placeholder 14">
            <a:extLst>
              <a:ext uri="{FF2B5EF4-FFF2-40B4-BE49-F238E27FC236}">
                <a16:creationId xmlns:a16="http://schemas.microsoft.com/office/drawing/2014/main" id="{1E47A2D3-1E75-488B-A7B8-CB951C8CFBF3}"/>
              </a:ext>
            </a:extLst>
          </p:cNvPr>
          <p:cNvSpPr>
            <a:spLocks noGrp="1"/>
          </p:cNvSpPr>
          <p:nvPr>
            <p:ph type="body" sz="quarter" idx="13" hasCustomPrompt="1"/>
          </p:nvPr>
        </p:nvSpPr>
        <p:spPr>
          <a:xfrm>
            <a:off x="545026" y="4519311"/>
            <a:ext cx="2382386" cy="857935"/>
          </a:xfrm>
          <a:prstGeom prst="rect">
            <a:avLst/>
          </a:prstGeom>
        </p:spPr>
        <p:txBody>
          <a:bodyPr/>
          <a:lstStyle>
            <a:lvl1pPr marL="0" indent="0" algn="ctr">
              <a:lnSpc>
                <a:spcPct val="125000"/>
              </a:lnSpc>
              <a:spcBef>
                <a:spcPts val="0"/>
              </a:spcBef>
              <a:buNone/>
              <a:defRPr sz="1200" cap="none" spc="0" baseline="0">
                <a:solidFill>
                  <a:schemeClr val="bg1"/>
                </a:solidFill>
                <a:latin typeface="+mn-lt"/>
              </a:defRPr>
            </a:lvl1pPr>
          </a:lstStyle>
          <a:p>
            <a:pPr lvl="0"/>
            <a:r>
              <a:rPr lang="en-US" dirty="0"/>
              <a:t>Click to add text</a:t>
            </a:r>
          </a:p>
        </p:txBody>
      </p:sp>
      <p:sp>
        <p:nvSpPr>
          <p:cNvPr id="39" name="Text Placeholder 14">
            <a:extLst>
              <a:ext uri="{FF2B5EF4-FFF2-40B4-BE49-F238E27FC236}">
                <a16:creationId xmlns:a16="http://schemas.microsoft.com/office/drawing/2014/main" id="{2D6ADA9B-155A-4D54-8FCB-993ADEDA7934}"/>
              </a:ext>
            </a:extLst>
          </p:cNvPr>
          <p:cNvSpPr>
            <a:spLocks noGrp="1"/>
          </p:cNvSpPr>
          <p:nvPr>
            <p:ph type="body" sz="quarter" idx="15" hasCustomPrompt="1"/>
          </p:nvPr>
        </p:nvSpPr>
        <p:spPr>
          <a:xfrm>
            <a:off x="3228554" y="3927568"/>
            <a:ext cx="2382386" cy="613702"/>
          </a:xfrm>
          <a:prstGeom prst="rect">
            <a:avLst/>
          </a:prstGeom>
        </p:spPr>
        <p:txBody>
          <a:bodyPr anchor="b"/>
          <a:lstStyle>
            <a:lvl1pPr marL="0" indent="0" algn="ctr">
              <a:lnSpc>
                <a:spcPct val="100000"/>
              </a:lnSpc>
              <a:spcBef>
                <a:spcPts val="0"/>
              </a:spcBef>
              <a:spcAft>
                <a:spcPts val="0"/>
              </a:spcAft>
              <a:buNone/>
              <a:defRPr sz="1600" cap="none" spc="200" baseline="0">
                <a:solidFill>
                  <a:schemeClr val="accent6">
                    <a:lumMod val="75000"/>
                  </a:schemeClr>
                </a:solidFill>
                <a:latin typeface="+mj-lt"/>
              </a:defRPr>
            </a:lvl1pPr>
          </a:lstStyle>
          <a:p>
            <a:pPr lvl="0"/>
            <a:r>
              <a:rPr lang="en-US" dirty="0"/>
              <a:t>Click to add title</a:t>
            </a:r>
          </a:p>
        </p:txBody>
      </p:sp>
      <p:sp>
        <p:nvSpPr>
          <p:cNvPr id="40" name="Text Placeholder 14">
            <a:extLst>
              <a:ext uri="{FF2B5EF4-FFF2-40B4-BE49-F238E27FC236}">
                <a16:creationId xmlns:a16="http://schemas.microsoft.com/office/drawing/2014/main" id="{EF3CF6C8-7D4D-4E50-B616-0431BD4830E4}"/>
              </a:ext>
            </a:extLst>
          </p:cNvPr>
          <p:cNvSpPr>
            <a:spLocks noGrp="1"/>
          </p:cNvSpPr>
          <p:nvPr>
            <p:ph type="body" sz="quarter" idx="16" hasCustomPrompt="1"/>
          </p:nvPr>
        </p:nvSpPr>
        <p:spPr>
          <a:xfrm>
            <a:off x="3228554" y="4519311"/>
            <a:ext cx="2382386" cy="857935"/>
          </a:xfrm>
          <a:prstGeom prst="rect">
            <a:avLst/>
          </a:prstGeom>
        </p:spPr>
        <p:txBody>
          <a:bodyPr/>
          <a:lstStyle>
            <a:lvl1pPr marL="0" indent="0" algn="ctr">
              <a:lnSpc>
                <a:spcPct val="125000"/>
              </a:lnSpc>
              <a:spcBef>
                <a:spcPts val="0"/>
              </a:spcBef>
              <a:buNone/>
              <a:defRPr sz="1200" cap="none" spc="0" baseline="0">
                <a:solidFill>
                  <a:schemeClr val="bg1"/>
                </a:solidFill>
                <a:latin typeface="+mn-lt"/>
              </a:defRPr>
            </a:lvl1pPr>
          </a:lstStyle>
          <a:p>
            <a:pPr lvl="0"/>
            <a:r>
              <a:rPr lang="en-US" dirty="0"/>
              <a:t>Click to add text</a:t>
            </a:r>
          </a:p>
        </p:txBody>
      </p:sp>
      <p:sp>
        <p:nvSpPr>
          <p:cNvPr id="41" name="Text Placeholder 14">
            <a:extLst>
              <a:ext uri="{FF2B5EF4-FFF2-40B4-BE49-F238E27FC236}">
                <a16:creationId xmlns:a16="http://schemas.microsoft.com/office/drawing/2014/main" id="{1CDF49FC-54E3-44AE-A97C-193A25AD6CB3}"/>
              </a:ext>
            </a:extLst>
          </p:cNvPr>
          <p:cNvSpPr>
            <a:spLocks noGrp="1"/>
          </p:cNvSpPr>
          <p:nvPr>
            <p:ph type="body" sz="quarter" idx="17" hasCustomPrompt="1"/>
          </p:nvPr>
        </p:nvSpPr>
        <p:spPr>
          <a:xfrm>
            <a:off x="5912082" y="3927568"/>
            <a:ext cx="2382386" cy="613702"/>
          </a:xfrm>
          <a:prstGeom prst="rect">
            <a:avLst/>
          </a:prstGeom>
        </p:spPr>
        <p:txBody>
          <a:bodyPr anchor="b"/>
          <a:lstStyle>
            <a:lvl1pPr marL="0" indent="0" algn="ctr">
              <a:lnSpc>
                <a:spcPct val="100000"/>
              </a:lnSpc>
              <a:spcBef>
                <a:spcPts val="0"/>
              </a:spcBef>
              <a:spcAft>
                <a:spcPts val="0"/>
              </a:spcAft>
              <a:buNone/>
              <a:defRPr sz="1600" cap="none" spc="200" baseline="0">
                <a:solidFill>
                  <a:schemeClr val="accent1">
                    <a:lumMod val="50000"/>
                    <a:lumOff val="50000"/>
                  </a:schemeClr>
                </a:solidFill>
                <a:latin typeface="+mj-lt"/>
              </a:defRPr>
            </a:lvl1pPr>
          </a:lstStyle>
          <a:p>
            <a:pPr lvl="0"/>
            <a:r>
              <a:rPr lang="en-US" dirty="0"/>
              <a:t>Click to add title</a:t>
            </a:r>
          </a:p>
        </p:txBody>
      </p:sp>
      <p:sp>
        <p:nvSpPr>
          <p:cNvPr id="42" name="Text Placeholder 14">
            <a:extLst>
              <a:ext uri="{FF2B5EF4-FFF2-40B4-BE49-F238E27FC236}">
                <a16:creationId xmlns:a16="http://schemas.microsoft.com/office/drawing/2014/main" id="{742DE5D9-5D04-4F7F-9F34-704818185832}"/>
              </a:ext>
            </a:extLst>
          </p:cNvPr>
          <p:cNvSpPr>
            <a:spLocks noGrp="1"/>
          </p:cNvSpPr>
          <p:nvPr>
            <p:ph type="body" sz="quarter" idx="18" hasCustomPrompt="1"/>
          </p:nvPr>
        </p:nvSpPr>
        <p:spPr>
          <a:xfrm>
            <a:off x="5912082" y="4519311"/>
            <a:ext cx="2382386" cy="857935"/>
          </a:xfrm>
          <a:prstGeom prst="rect">
            <a:avLst/>
          </a:prstGeom>
        </p:spPr>
        <p:txBody>
          <a:bodyPr/>
          <a:lstStyle>
            <a:lvl1pPr marL="0" indent="0" algn="ctr">
              <a:lnSpc>
                <a:spcPct val="125000"/>
              </a:lnSpc>
              <a:spcBef>
                <a:spcPts val="0"/>
              </a:spcBef>
              <a:buNone/>
              <a:defRPr sz="1200" cap="none" spc="0" baseline="0">
                <a:solidFill>
                  <a:schemeClr val="bg1"/>
                </a:solidFill>
                <a:latin typeface="+mn-lt"/>
              </a:defRPr>
            </a:lvl1pPr>
          </a:lstStyle>
          <a:p>
            <a:pPr lvl="0"/>
            <a:r>
              <a:rPr lang="en-US" dirty="0"/>
              <a:t>Click to add text</a:t>
            </a:r>
          </a:p>
        </p:txBody>
      </p:sp>
      <p:sp>
        <p:nvSpPr>
          <p:cNvPr id="43" name="Text Placeholder 14">
            <a:extLst>
              <a:ext uri="{FF2B5EF4-FFF2-40B4-BE49-F238E27FC236}">
                <a16:creationId xmlns:a16="http://schemas.microsoft.com/office/drawing/2014/main" id="{5F0B8140-B940-4531-9562-8D79015D9413}"/>
              </a:ext>
            </a:extLst>
          </p:cNvPr>
          <p:cNvSpPr>
            <a:spLocks noGrp="1"/>
          </p:cNvSpPr>
          <p:nvPr>
            <p:ph type="body" sz="quarter" idx="19" hasCustomPrompt="1"/>
          </p:nvPr>
        </p:nvSpPr>
        <p:spPr>
          <a:xfrm>
            <a:off x="8595609" y="3927568"/>
            <a:ext cx="2382386" cy="613702"/>
          </a:xfrm>
          <a:prstGeom prst="rect">
            <a:avLst/>
          </a:prstGeom>
        </p:spPr>
        <p:txBody>
          <a:bodyPr anchor="b"/>
          <a:lstStyle>
            <a:lvl1pPr marL="0" indent="0" algn="ctr">
              <a:lnSpc>
                <a:spcPct val="100000"/>
              </a:lnSpc>
              <a:spcBef>
                <a:spcPts val="0"/>
              </a:spcBef>
              <a:spcAft>
                <a:spcPts val="0"/>
              </a:spcAft>
              <a:buNone/>
              <a:defRPr sz="1600" cap="none" spc="200" baseline="0">
                <a:solidFill>
                  <a:schemeClr val="accent3"/>
                </a:solidFill>
                <a:latin typeface="+mj-lt"/>
              </a:defRPr>
            </a:lvl1pPr>
          </a:lstStyle>
          <a:p>
            <a:pPr lvl="0"/>
            <a:r>
              <a:rPr lang="en-US" dirty="0"/>
              <a:t>Click to add title</a:t>
            </a:r>
          </a:p>
        </p:txBody>
      </p:sp>
      <p:sp>
        <p:nvSpPr>
          <p:cNvPr id="44" name="Text Placeholder 14">
            <a:extLst>
              <a:ext uri="{FF2B5EF4-FFF2-40B4-BE49-F238E27FC236}">
                <a16:creationId xmlns:a16="http://schemas.microsoft.com/office/drawing/2014/main" id="{849CC034-065E-48F0-985D-B80C15200238}"/>
              </a:ext>
            </a:extLst>
          </p:cNvPr>
          <p:cNvSpPr>
            <a:spLocks noGrp="1"/>
          </p:cNvSpPr>
          <p:nvPr>
            <p:ph type="body" sz="quarter" idx="20" hasCustomPrompt="1"/>
          </p:nvPr>
        </p:nvSpPr>
        <p:spPr>
          <a:xfrm>
            <a:off x="8595609" y="4519311"/>
            <a:ext cx="2382386" cy="857935"/>
          </a:xfrm>
          <a:prstGeom prst="rect">
            <a:avLst/>
          </a:prstGeom>
        </p:spPr>
        <p:txBody>
          <a:bodyPr/>
          <a:lstStyle>
            <a:lvl1pPr marL="0" indent="0" algn="ctr">
              <a:lnSpc>
                <a:spcPct val="125000"/>
              </a:lnSpc>
              <a:spcBef>
                <a:spcPts val="0"/>
              </a:spcBef>
              <a:buNone/>
              <a:defRPr sz="1200" cap="none" spc="0" baseline="0">
                <a:solidFill>
                  <a:schemeClr val="bg1"/>
                </a:solidFill>
                <a:latin typeface="+mn-lt"/>
              </a:defRPr>
            </a:lvl1pPr>
          </a:lstStyle>
          <a:p>
            <a:pPr lvl="0"/>
            <a:r>
              <a:rPr lang="en-US" dirty="0"/>
              <a:t>Click to add text</a:t>
            </a:r>
          </a:p>
        </p:txBody>
      </p:sp>
      <p:sp>
        <p:nvSpPr>
          <p:cNvPr id="12" name="Footer Placeholder 15">
            <a:extLst>
              <a:ext uri="{FF2B5EF4-FFF2-40B4-BE49-F238E27FC236}">
                <a16:creationId xmlns:a16="http://schemas.microsoft.com/office/drawing/2014/main" id="{8035ED58-36EB-4147-BCAF-919ADD4DD583}"/>
              </a:ext>
            </a:extLst>
          </p:cNvPr>
          <p:cNvSpPr>
            <a:spLocks noGrp="1"/>
          </p:cNvSpPr>
          <p:nvPr>
            <p:ph type="ftr" sz="quarter" idx="3"/>
          </p:nvPr>
        </p:nvSpPr>
        <p:spPr>
          <a:xfrm rot="5400000">
            <a:off x="10541127" y="1408176"/>
            <a:ext cx="2770499" cy="365125"/>
          </a:xfrm>
          <a:prstGeom prst="rect">
            <a:avLst/>
          </a:prstGeom>
        </p:spPr>
        <p:txBody>
          <a:bodyPr anchor="ctr"/>
          <a:lstStyle>
            <a:lvl1pPr algn="r">
              <a:defRPr sz="900" cap="all" spc="400" baseline="0">
                <a:solidFill>
                  <a:schemeClr val="bg1"/>
                </a:solidFill>
                <a:latin typeface="+mj-lt"/>
              </a:defRPr>
            </a:lvl1pPr>
          </a:lstStyle>
          <a:p>
            <a:r>
              <a:rPr lang="en-US" dirty="0"/>
              <a:t>PRESENTATION TITLE</a:t>
            </a:r>
          </a:p>
        </p:txBody>
      </p:sp>
      <p:sp>
        <p:nvSpPr>
          <p:cNvPr id="13" name="Slide Number Placeholder 16">
            <a:extLst>
              <a:ext uri="{FF2B5EF4-FFF2-40B4-BE49-F238E27FC236}">
                <a16:creationId xmlns:a16="http://schemas.microsoft.com/office/drawing/2014/main" id="{7D46932B-0FD6-4226-B251-4B8154612142}"/>
              </a:ext>
            </a:extLst>
          </p:cNvPr>
          <p:cNvSpPr>
            <a:spLocks noGrp="1"/>
          </p:cNvSpPr>
          <p:nvPr>
            <p:ph type="sldNum" sz="quarter" idx="4"/>
          </p:nvPr>
        </p:nvSpPr>
        <p:spPr>
          <a:xfrm>
            <a:off x="11519019" y="3164804"/>
            <a:ext cx="545911" cy="580029"/>
          </a:xfrm>
          <a:prstGeom prst="rect">
            <a:avLst/>
          </a:prstGeom>
        </p:spPr>
        <p:txBody>
          <a:bodyPr anchor="ctr"/>
          <a:lstStyle>
            <a:lvl1pPr algn="r">
              <a:defRPr sz="1600">
                <a:solidFill>
                  <a:schemeClr val="accent6"/>
                </a:solidFill>
                <a:latin typeface="+mn-lt"/>
              </a:defRPr>
            </a:lvl1pPr>
          </a:lstStyle>
          <a:p>
            <a:pPr>
              <a:defRPr/>
            </a:pPr>
            <a:fld id="{8D1FC6F8-0BCD-47E9-9C64-690771D9C143}" type="slidenum">
              <a:rPr lang="en-US" smtClean="0"/>
              <a:pPr>
                <a:defRPr/>
              </a:pPr>
              <a:t>‹#›</a:t>
            </a:fld>
            <a:endParaRPr lang="en-US" dirty="0"/>
          </a:p>
        </p:txBody>
      </p:sp>
      <p:sp>
        <p:nvSpPr>
          <p:cNvPr id="14" name="Date Placeholder 14">
            <a:extLst>
              <a:ext uri="{FF2B5EF4-FFF2-40B4-BE49-F238E27FC236}">
                <a16:creationId xmlns:a16="http://schemas.microsoft.com/office/drawing/2014/main" id="{56763F7F-D8C0-4AC6-96D0-C445984C5CB1}"/>
              </a:ext>
            </a:extLst>
          </p:cNvPr>
          <p:cNvSpPr>
            <a:spLocks noGrp="1"/>
          </p:cNvSpPr>
          <p:nvPr>
            <p:ph type="dt" sz="half" idx="2"/>
          </p:nvPr>
        </p:nvSpPr>
        <p:spPr>
          <a:xfrm rot="5400000">
            <a:off x="10595991" y="5074920"/>
            <a:ext cx="2647667" cy="365125"/>
          </a:xfrm>
          <a:prstGeom prst="rect">
            <a:avLst/>
          </a:prstGeom>
        </p:spPr>
        <p:txBody>
          <a:bodyPr anchor="ctr"/>
          <a:lstStyle>
            <a:lvl1pPr>
              <a:defRPr sz="900" spc="400" baseline="0">
                <a:solidFill>
                  <a:schemeClr val="bg1"/>
                </a:solidFill>
                <a:latin typeface="+mj-lt"/>
              </a:defRPr>
            </a:lvl1pPr>
          </a:lstStyle>
          <a:p>
            <a:pPr>
              <a:defRPr/>
            </a:pPr>
            <a:r>
              <a:rPr lang="en-US" cap="all"/>
              <a:t>May 21, 20xx</a:t>
            </a:r>
            <a:endParaRPr lang="en-US" cap="all" dirty="0"/>
          </a:p>
        </p:txBody>
      </p:sp>
    </p:spTree>
    <p:extLst>
      <p:ext uri="{BB962C8B-B14F-4D97-AF65-F5344CB8AC3E}">
        <p14:creationId xmlns:p14="http://schemas.microsoft.com/office/powerpoint/2010/main" val="738281532"/>
      </p:ext>
    </p:extLst>
  </p:cSld>
  <p:clrMapOvr>
    <a:masterClrMapping/>
  </p:clrMapOvr>
</p:sldLayout>
</file>

<file path=ppt/slideLayouts/slideLayout20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pic>
        <p:nvPicPr>
          <p:cNvPr id="19" name="Graphic 18">
            <a:extLst>
              <a:ext uri="{FF2B5EF4-FFF2-40B4-BE49-F238E27FC236}">
                <a16:creationId xmlns:a16="http://schemas.microsoft.com/office/drawing/2014/main" id="{03BA4599-9856-44E7-A2B6-2354614AF73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A7B14DA-64F0-4FA7-9A51-F4DB18154D7E}"/>
              </a:ext>
            </a:extLst>
          </p:cNvPr>
          <p:cNvSpPr>
            <a:spLocks noGrp="1"/>
          </p:cNvSpPr>
          <p:nvPr>
            <p:ph type="title" hasCustomPrompt="1"/>
          </p:nvPr>
        </p:nvSpPr>
        <p:spPr>
          <a:xfrm>
            <a:off x="5679441" y="1259911"/>
            <a:ext cx="5124189" cy="492302"/>
          </a:xfrm>
          <a:prstGeom prst="rect">
            <a:avLst/>
          </a:prstGeom>
        </p:spPr>
        <p:txBody>
          <a:bodyPr/>
          <a:lstStyle>
            <a:lvl1pPr>
              <a:defRPr sz="2800" cap="all" spc="400" baseline="0">
                <a:solidFill>
                  <a:schemeClr val="accent6"/>
                </a:solidFill>
              </a:defRPr>
            </a:lvl1pPr>
          </a:lstStyle>
          <a:p>
            <a:r>
              <a:rPr lang="en-US" dirty="0"/>
              <a:t>Click to add title</a:t>
            </a:r>
          </a:p>
        </p:txBody>
      </p:sp>
      <p:sp>
        <p:nvSpPr>
          <p:cNvPr id="17" name="Text Placeholder 14">
            <a:extLst>
              <a:ext uri="{FF2B5EF4-FFF2-40B4-BE49-F238E27FC236}">
                <a16:creationId xmlns:a16="http://schemas.microsoft.com/office/drawing/2014/main" id="{DC4C8188-3DF6-4730-A43A-B789F03449DA}"/>
              </a:ext>
            </a:extLst>
          </p:cNvPr>
          <p:cNvSpPr>
            <a:spLocks noGrp="1"/>
          </p:cNvSpPr>
          <p:nvPr>
            <p:ph type="body" sz="quarter" idx="14" hasCustomPrompt="1"/>
          </p:nvPr>
        </p:nvSpPr>
        <p:spPr>
          <a:xfrm>
            <a:off x="5679441" y="1752212"/>
            <a:ext cx="4856479" cy="2413388"/>
          </a:xfrm>
          <a:prstGeom prst="rect">
            <a:avLst/>
          </a:prstGeom>
        </p:spPr>
        <p:txBody>
          <a:bodyPr/>
          <a:lstStyle>
            <a:lvl1pPr marL="0" indent="0">
              <a:lnSpc>
                <a:spcPct val="150000"/>
              </a:lnSpc>
              <a:spcBef>
                <a:spcPts val="0"/>
              </a:spcBef>
              <a:buNone/>
              <a:defRPr sz="1400" cap="none" spc="0" baseline="0">
                <a:solidFill>
                  <a:schemeClr val="bg1"/>
                </a:solidFill>
                <a:latin typeface="+mn-lt"/>
              </a:defRPr>
            </a:lvl1pPr>
          </a:lstStyle>
          <a:p>
            <a:pPr lvl="0"/>
            <a:r>
              <a:rPr lang="en-US" dirty="0"/>
              <a:t>Click to add text</a:t>
            </a:r>
          </a:p>
        </p:txBody>
      </p:sp>
      <p:sp>
        <p:nvSpPr>
          <p:cNvPr id="13" name="Footer Placeholder 15">
            <a:extLst>
              <a:ext uri="{FF2B5EF4-FFF2-40B4-BE49-F238E27FC236}">
                <a16:creationId xmlns:a16="http://schemas.microsoft.com/office/drawing/2014/main" id="{E06D1BDE-6908-49BA-9900-53DFFF4B1E1B}"/>
              </a:ext>
            </a:extLst>
          </p:cNvPr>
          <p:cNvSpPr>
            <a:spLocks noGrp="1"/>
          </p:cNvSpPr>
          <p:nvPr>
            <p:ph type="ftr" sz="quarter" idx="3"/>
          </p:nvPr>
        </p:nvSpPr>
        <p:spPr>
          <a:xfrm rot="5400000">
            <a:off x="10541127" y="1408176"/>
            <a:ext cx="2770499" cy="365125"/>
          </a:xfrm>
          <a:prstGeom prst="rect">
            <a:avLst/>
          </a:prstGeom>
        </p:spPr>
        <p:txBody>
          <a:bodyPr anchor="ctr"/>
          <a:lstStyle>
            <a:lvl1pPr algn="r">
              <a:defRPr sz="900" cap="all" spc="400" baseline="0">
                <a:solidFill>
                  <a:schemeClr val="bg1"/>
                </a:solidFill>
                <a:latin typeface="+mj-lt"/>
              </a:defRPr>
            </a:lvl1pPr>
          </a:lstStyle>
          <a:p>
            <a:r>
              <a:rPr lang="en-US" dirty="0"/>
              <a:t>PRESENTATION TITLE</a:t>
            </a:r>
          </a:p>
        </p:txBody>
      </p:sp>
      <p:sp>
        <p:nvSpPr>
          <p:cNvPr id="14" name="Slide Number Placeholder 16">
            <a:extLst>
              <a:ext uri="{FF2B5EF4-FFF2-40B4-BE49-F238E27FC236}">
                <a16:creationId xmlns:a16="http://schemas.microsoft.com/office/drawing/2014/main" id="{1C3470F5-DE33-49A4-AE82-D8EA10A4FC5F}"/>
              </a:ext>
            </a:extLst>
          </p:cNvPr>
          <p:cNvSpPr>
            <a:spLocks noGrp="1"/>
          </p:cNvSpPr>
          <p:nvPr>
            <p:ph type="sldNum" sz="quarter" idx="4"/>
          </p:nvPr>
        </p:nvSpPr>
        <p:spPr>
          <a:xfrm>
            <a:off x="11519019" y="3164804"/>
            <a:ext cx="545911" cy="580029"/>
          </a:xfrm>
          <a:prstGeom prst="rect">
            <a:avLst/>
          </a:prstGeom>
        </p:spPr>
        <p:txBody>
          <a:bodyPr anchor="ctr"/>
          <a:lstStyle>
            <a:lvl1pPr algn="r">
              <a:defRPr sz="1600">
                <a:solidFill>
                  <a:schemeClr val="accent6"/>
                </a:solidFill>
                <a:latin typeface="+mn-lt"/>
              </a:defRPr>
            </a:lvl1pPr>
          </a:lstStyle>
          <a:p>
            <a:pPr>
              <a:defRPr/>
            </a:pPr>
            <a:fld id="{8D1FC6F8-0BCD-47E9-9C64-690771D9C143}" type="slidenum">
              <a:rPr lang="en-US" smtClean="0"/>
              <a:pPr>
                <a:defRPr/>
              </a:pPr>
              <a:t>‹#›</a:t>
            </a:fld>
            <a:endParaRPr lang="en-US" dirty="0"/>
          </a:p>
        </p:txBody>
      </p:sp>
      <p:sp>
        <p:nvSpPr>
          <p:cNvPr id="15" name="Date Placeholder 14">
            <a:extLst>
              <a:ext uri="{FF2B5EF4-FFF2-40B4-BE49-F238E27FC236}">
                <a16:creationId xmlns:a16="http://schemas.microsoft.com/office/drawing/2014/main" id="{63DCFC99-67D1-468A-8498-B3C1C90B4CF3}"/>
              </a:ext>
            </a:extLst>
          </p:cNvPr>
          <p:cNvSpPr>
            <a:spLocks noGrp="1"/>
          </p:cNvSpPr>
          <p:nvPr>
            <p:ph type="dt" sz="half" idx="2"/>
          </p:nvPr>
        </p:nvSpPr>
        <p:spPr>
          <a:xfrm rot="5400000">
            <a:off x="10595991" y="5074920"/>
            <a:ext cx="2647667" cy="365125"/>
          </a:xfrm>
          <a:prstGeom prst="rect">
            <a:avLst/>
          </a:prstGeom>
        </p:spPr>
        <p:txBody>
          <a:bodyPr anchor="ctr"/>
          <a:lstStyle>
            <a:lvl1pPr>
              <a:defRPr sz="900" spc="400" baseline="0">
                <a:solidFill>
                  <a:schemeClr val="bg1"/>
                </a:solidFill>
                <a:latin typeface="+mj-lt"/>
              </a:defRPr>
            </a:lvl1pPr>
          </a:lstStyle>
          <a:p>
            <a:pPr>
              <a:defRPr/>
            </a:pPr>
            <a:r>
              <a:rPr lang="en-US" cap="all"/>
              <a:t>May 21, 20xx</a:t>
            </a:r>
            <a:endParaRPr lang="en-US" cap="all" dirty="0"/>
          </a:p>
        </p:txBody>
      </p:sp>
    </p:spTree>
    <p:extLst>
      <p:ext uri="{BB962C8B-B14F-4D97-AF65-F5344CB8AC3E}">
        <p14:creationId xmlns:p14="http://schemas.microsoft.com/office/powerpoint/2010/main" val="1834407786"/>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FE551AED-617A-4A51-AA8F-586F3703B7F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60DB23A-E569-444D-8607-FD404EECF3BA}"/>
              </a:ext>
            </a:extLst>
          </p:cNvPr>
          <p:cNvSpPr>
            <a:spLocks noGrp="1"/>
          </p:cNvSpPr>
          <p:nvPr>
            <p:ph type="title" hasCustomPrompt="1"/>
          </p:nvPr>
        </p:nvSpPr>
        <p:spPr>
          <a:xfrm>
            <a:off x="1026850" y="563671"/>
            <a:ext cx="4989629" cy="2387771"/>
          </a:xfrm>
          <a:prstGeom prst="rect">
            <a:avLst/>
          </a:prstGeom>
        </p:spPr>
        <p:txBody>
          <a:bodyPr anchor="b"/>
          <a:lstStyle>
            <a:lvl1pPr algn="ctr">
              <a:defRPr sz="4800" cap="all" spc="400" baseline="0">
                <a:solidFill>
                  <a:schemeClr val="accent6"/>
                </a:solidFill>
              </a:defRPr>
            </a:lvl1pPr>
          </a:lstStyle>
          <a:p>
            <a:r>
              <a:rPr lang="en-US" dirty="0"/>
              <a:t>Click to add title</a:t>
            </a:r>
          </a:p>
        </p:txBody>
      </p:sp>
      <p:sp>
        <p:nvSpPr>
          <p:cNvPr id="10" name="Text Placeholder 13">
            <a:extLst>
              <a:ext uri="{FF2B5EF4-FFF2-40B4-BE49-F238E27FC236}">
                <a16:creationId xmlns:a16="http://schemas.microsoft.com/office/drawing/2014/main" id="{72B0D3D1-FC7B-43D5-B514-082D63A90ED1}"/>
              </a:ext>
            </a:extLst>
          </p:cNvPr>
          <p:cNvSpPr>
            <a:spLocks noGrp="1"/>
          </p:cNvSpPr>
          <p:nvPr>
            <p:ph type="body" sz="quarter" idx="12" hasCustomPrompt="1"/>
          </p:nvPr>
        </p:nvSpPr>
        <p:spPr>
          <a:xfrm>
            <a:off x="1026852" y="3531676"/>
            <a:ext cx="4989628" cy="1756576"/>
          </a:xfrm>
          <a:prstGeom prst="rect">
            <a:avLst/>
          </a:prstGeom>
        </p:spPr>
        <p:txBody>
          <a:bodyPr>
            <a:normAutofit/>
          </a:bodyPr>
          <a:lstStyle>
            <a:lvl1pPr marL="0" indent="0" algn="ctr">
              <a:lnSpc>
                <a:spcPct val="150000"/>
              </a:lnSpc>
              <a:spcBef>
                <a:spcPts val="0"/>
              </a:spcBef>
              <a:buNone/>
              <a:defRPr sz="1800" i="0">
                <a:solidFill>
                  <a:schemeClr val="bg1"/>
                </a:solidFill>
              </a:defRPr>
            </a:lvl1pPr>
          </a:lstStyle>
          <a:p>
            <a:pPr lvl="0"/>
            <a:r>
              <a:rPr lang="en-US" dirty="0"/>
              <a:t>Click to add subtitle</a:t>
            </a:r>
          </a:p>
        </p:txBody>
      </p:sp>
      <p:sp>
        <p:nvSpPr>
          <p:cNvPr id="12" name="Footer Placeholder 15">
            <a:extLst>
              <a:ext uri="{FF2B5EF4-FFF2-40B4-BE49-F238E27FC236}">
                <a16:creationId xmlns:a16="http://schemas.microsoft.com/office/drawing/2014/main" id="{CC2E4653-FDDE-4AC5-A23D-4269479ADCAE}"/>
              </a:ext>
            </a:extLst>
          </p:cNvPr>
          <p:cNvSpPr>
            <a:spLocks noGrp="1"/>
          </p:cNvSpPr>
          <p:nvPr>
            <p:ph type="ftr" sz="quarter" idx="3"/>
          </p:nvPr>
        </p:nvSpPr>
        <p:spPr>
          <a:xfrm rot="5400000">
            <a:off x="10541127" y="1408176"/>
            <a:ext cx="2770499" cy="365125"/>
          </a:xfrm>
          <a:prstGeom prst="rect">
            <a:avLst/>
          </a:prstGeom>
        </p:spPr>
        <p:txBody>
          <a:bodyPr anchor="ctr"/>
          <a:lstStyle>
            <a:lvl1pPr algn="r">
              <a:defRPr sz="900" cap="all" spc="400" baseline="0">
                <a:solidFill>
                  <a:schemeClr val="bg1"/>
                </a:solidFill>
                <a:effectLst>
                  <a:outerShdw blurRad="38100" dist="38100" dir="2700000" algn="tl">
                    <a:srgbClr val="000000">
                      <a:alpha val="43137"/>
                    </a:srgbClr>
                  </a:outerShdw>
                </a:effectLst>
                <a:latin typeface="+mj-lt"/>
              </a:defRPr>
            </a:lvl1pPr>
          </a:lstStyle>
          <a:p>
            <a:r>
              <a:rPr lang="en-US" dirty="0"/>
              <a:t>PRESENTATION TITLE</a:t>
            </a:r>
          </a:p>
        </p:txBody>
      </p:sp>
      <p:sp>
        <p:nvSpPr>
          <p:cNvPr id="13" name="Slide Number Placeholder 16">
            <a:extLst>
              <a:ext uri="{FF2B5EF4-FFF2-40B4-BE49-F238E27FC236}">
                <a16:creationId xmlns:a16="http://schemas.microsoft.com/office/drawing/2014/main" id="{C3F5CE00-2FB1-4930-8D2C-DB4DFDB2FD40}"/>
              </a:ext>
            </a:extLst>
          </p:cNvPr>
          <p:cNvSpPr>
            <a:spLocks noGrp="1"/>
          </p:cNvSpPr>
          <p:nvPr>
            <p:ph type="sldNum" sz="quarter" idx="4"/>
          </p:nvPr>
        </p:nvSpPr>
        <p:spPr>
          <a:xfrm>
            <a:off x="11519019" y="3164804"/>
            <a:ext cx="545911" cy="580029"/>
          </a:xfrm>
          <a:prstGeom prst="rect">
            <a:avLst/>
          </a:prstGeom>
        </p:spPr>
        <p:txBody>
          <a:bodyPr anchor="ctr"/>
          <a:lstStyle>
            <a:lvl1pPr algn="r">
              <a:defRPr sz="1600">
                <a:solidFill>
                  <a:schemeClr val="accent6"/>
                </a:solidFill>
                <a:effectLst>
                  <a:outerShdw blurRad="38100" dist="38100" dir="2700000" algn="tl">
                    <a:srgbClr val="000000">
                      <a:alpha val="43137"/>
                    </a:srgbClr>
                  </a:outerShdw>
                </a:effectLst>
                <a:latin typeface="+mn-lt"/>
              </a:defRPr>
            </a:lvl1pPr>
          </a:lstStyle>
          <a:p>
            <a:pPr>
              <a:defRPr/>
            </a:pPr>
            <a:fld id="{8D1FC6F8-0BCD-47E9-9C64-690771D9C143}" type="slidenum">
              <a:rPr lang="en-US" smtClean="0"/>
              <a:pPr>
                <a:defRPr/>
              </a:pPr>
              <a:t>‹#›</a:t>
            </a:fld>
            <a:endParaRPr lang="en-US" dirty="0"/>
          </a:p>
        </p:txBody>
      </p:sp>
      <p:sp>
        <p:nvSpPr>
          <p:cNvPr id="14" name="Date Placeholder 14">
            <a:extLst>
              <a:ext uri="{FF2B5EF4-FFF2-40B4-BE49-F238E27FC236}">
                <a16:creationId xmlns:a16="http://schemas.microsoft.com/office/drawing/2014/main" id="{2CEBC169-C2E2-4153-8A08-6B982C0D542B}"/>
              </a:ext>
            </a:extLst>
          </p:cNvPr>
          <p:cNvSpPr>
            <a:spLocks noGrp="1"/>
          </p:cNvSpPr>
          <p:nvPr>
            <p:ph type="dt" sz="half" idx="2"/>
          </p:nvPr>
        </p:nvSpPr>
        <p:spPr>
          <a:xfrm rot="5400000">
            <a:off x="10595991" y="5074920"/>
            <a:ext cx="2647667" cy="365125"/>
          </a:xfrm>
          <a:prstGeom prst="rect">
            <a:avLst/>
          </a:prstGeom>
        </p:spPr>
        <p:txBody>
          <a:bodyPr anchor="ctr"/>
          <a:lstStyle>
            <a:lvl1pPr>
              <a:defRPr sz="900" spc="400" baseline="0">
                <a:solidFill>
                  <a:schemeClr val="bg1"/>
                </a:solidFill>
                <a:effectLst>
                  <a:outerShdw blurRad="38100" dist="38100" dir="2700000" algn="tl">
                    <a:srgbClr val="000000">
                      <a:alpha val="43137"/>
                    </a:srgbClr>
                  </a:outerShdw>
                </a:effectLst>
                <a:latin typeface="+mj-lt"/>
              </a:defRPr>
            </a:lvl1pPr>
          </a:lstStyle>
          <a:p>
            <a:pPr>
              <a:defRPr/>
            </a:pPr>
            <a:r>
              <a:rPr lang="en-US" cap="all"/>
              <a:t>May 21, 20xx</a:t>
            </a:r>
            <a:endParaRPr lang="en-US" cap="all" dirty="0"/>
          </a:p>
        </p:txBody>
      </p:sp>
    </p:spTree>
    <p:extLst>
      <p:ext uri="{BB962C8B-B14F-4D97-AF65-F5344CB8AC3E}">
        <p14:creationId xmlns:p14="http://schemas.microsoft.com/office/powerpoint/2010/main" val="7988802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pic>
        <p:nvPicPr>
          <p:cNvPr id="37" name="Graphic 36">
            <a:extLst>
              <a:ext uri="{FF2B5EF4-FFF2-40B4-BE49-F238E27FC236}">
                <a16:creationId xmlns:a16="http://schemas.microsoft.com/office/drawing/2014/main" id="{65AAE033-7EA4-4A87-A126-29FE4276451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31" name="Oval 30">
            <a:extLst>
              <a:ext uri="{FF2B5EF4-FFF2-40B4-BE49-F238E27FC236}">
                <a16:creationId xmlns:a16="http://schemas.microsoft.com/office/drawing/2014/main" id="{A5F6FE17-A48F-4A3E-8719-1DE83CD6B4C5}"/>
              </a:ext>
              <a:ext uri="{C183D7F6-B498-43B3-948B-1728B52AA6E4}">
                <adec:decorative xmlns:adec="http://schemas.microsoft.com/office/drawing/2017/decorative" val="1"/>
              </a:ext>
            </a:extLst>
          </p:cNvPr>
          <p:cNvSpPr/>
          <p:nvPr userDrawn="1"/>
        </p:nvSpPr>
        <p:spPr>
          <a:xfrm>
            <a:off x="7462048" y="1199853"/>
            <a:ext cx="3929901" cy="3929901"/>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F73882-4B79-419D-89EE-4B7CED18D9E2}"/>
              </a:ext>
            </a:extLst>
          </p:cNvPr>
          <p:cNvSpPr>
            <a:spLocks noGrp="1"/>
          </p:cNvSpPr>
          <p:nvPr>
            <p:ph type="title" hasCustomPrompt="1"/>
          </p:nvPr>
        </p:nvSpPr>
        <p:spPr>
          <a:xfrm>
            <a:off x="1021623" y="2210810"/>
            <a:ext cx="4579970" cy="538038"/>
          </a:xfrm>
          <a:prstGeom prst="rect">
            <a:avLst/>
          </a:prstGeom>
        </p:spPr>
        <p:txBody>
          <a:bodyPr/>
          <a:lstStyle>
            <a:lvl1pPr>
              <a:defRPr sz="2800" cap="all" spc="400" baseline="0">
                <a:solidFill>
                  <a:schemeClr val="accent6"/>
                </a:solidFill>
              </a:defRPr>
            </a:lvl1pPr>
          </a:lstStyle>
          <a:p>
            <a:r>
              <a:rPr lang="en-US" dirty="0"/>
              <a:t>Click to add title</a:t>
            </a:r>
          </a:p>
        </p:txBody>
      </p:sp>
      <p:sp>
        <p:nvSpPr>
          <p:cNvPr id="26" name="Text Placeholder 25">
            <a:extLst>
              <a:ext uri="{FF2B5EF4-FFF2-40B4-BE49-F238E27FC236}">
                <a16:creationId xmlns:a16="http://schemas.microsoft.com/office/drawing/2014/main" id="{EF50E1F4-245D-4104-AFDB-25D35D7C5C07}"/>
              </a:ext>
            </a:extLst>
          </p:cNvPr>
          <p:cNvSpPr>
            <a:spLocks noGrp="1"/>
          </p:cNvSpPr>
          <p:nvPr>
            <p:ph type="body" sz="quarter" idx="12" hasCustomPrompt="1"/>
          </p:nvPr>
        </p:nvSpPr>
        <p:spPr>
          <a:xfrm>
            <a:off x="1034661" y="2747550"/>
            <a:ext cx="5309918" cy="2872039"/>
          </a:xfrm>
          <a:prstGeom prst="rect">
            <a:avLst/>
          </a:prstGeom>
        </p:spPr>
        <p:txBody>
          <a:bodyPr/>
          <a:lstStyle>
            <a:lvl1pPr marL="0" indent="0" algn="l">
              <a:lnSpc>
                <a:spcPct val="150000"/>
              </a:lnSpc>
              <a:spcBef>
                <a:spcPts val="0"/>
              </a:spcBef>
              <a:buNone/>
              <a:defRPr sz="1600">
                <a:solidFill>
                  <a:schemeClr val="bg1"/>
                </a:solidFill>
              </a:defRPr>
            </a:lvl1pPr>
          </a:lstStyle>
          <a:p>
            <a:pPr lvl="0"/>
            <a:r>
              <a:rPr lang="en-US" dirty="0"/>
              <a:t>Click to add text</a:t>
            </a:r>
          </a:p>
        </p:txBody>
      </p:sp>
      <p:sp>
        <p:nvSpPr>
          <p:cNvPr id="30" name="Picture Placeholder 29">
            <a:extLst>
              <a:ext uri="{FF2B5EF4-FFF2-40B4-BE49-F238E27FC236}">
                <a16:creationId xmlns:a16="http://schemas.microsoft.com/office/drawing/2014/main" id="{73A2FF74-415E-49BB-B2ED-E04C7B50BDE2}"/>
              </a:ext>
            </a:extLst>
          </p:cNvPr>
          <p:cNvSpPr>
            <a:spLocks noGrp="1"/>
          </p:cNvSpPr>
          <p:nvPr>
            <p:ph type="pic" sz="quarter" idx="13" hasCustomPrompt="1"/>
          </p:nvPr>
        </p:nvSpPr>
        <p:spPr>
          <a:xfrm>
            <a:off x="7663453" y="1433033"/>
            <a:ext cx="3527091" cy="3463540"/>
          </a:xfrm>
          <a:prstGeom prst="ellipse">
            <a:avLst/>
          </a:prstGeom>
        </p:spPr>
        <p:txBody>
          <a:bodyPr/>
          <a:lstStyle>
            <a:lvl1pPr marL="0" indent="0" algn="ctr">
              <a:buFont typeface="+mj-lt"/>
              <a:buNone/>
              <a:defRPr>
                <a:solidFill>
                  <a:schemeClr val="bg1"/>
                </a:solidFill>
              </a:defRPr>
            </a:lvl1pPr>
          </a:lstStyle>
          <a:p>
            <a:r>
              <a:rPr lang="en-US" dirty="0"/>
              <a:t>Click to add photo</a:t>
            </a:r>
          </a:p>
        </p:txBody>
      </p:sp>
      <p:sp>
        <p:nvSpPr>
          <p:cNvPr id="20" name="Footer Placeholder 15">
            <a:extLst>
              <a:ext uri="{FF2B5EF4-FFF2-40B4-BE49-F238E27FC236}">
                <a16:creationId xmlns:a16="http://schemas.microsoft.com/office/drawing/2014/main" id="{1847553A-14C8-45EB-88C7-05CE63B7E34D}"/>
              </a:ext>
            </a:extLst>
          </p:cNvPr>
          <p:cNvSpPr>
            <a:spLocks noGrp="1"/>
          </p:cNvSpPr>
          <p:nvPr>
            <p:ph type="ftr" sz="quarter" idx="3"/>
          </p:nvPr>
        </p:nvSpPr>
        <p:spPr>
          <a:xfrm rot="5400000">
            <a:off x="10541127" y="1408176"/>
            <a:ext cx="2770499" cy="365125"/>
          </a:xfrm>
          <a:prstGeom prst="rect">
            <a:avLst/>
          </a:prstGeom>
        </p:spPr>
        <p:txBody>
          <a:bodyPr anchor="ctr"/>
          <a:lstStyle>
            <a:lvl1pPr algn="r">
              <a:defRPr sz="900" cap="all" spc="400" baseline="0">
                <a:solidFill>
                  <a:schemeClr val="bg1"/>
                </a:solidFill>
                <a:effectLst>
                  <a:outerShdw blurRad="38100" dist="38100" dir="2700000" algn="tl">
                    <a:srgbClr val="000000">
                      <a:alpha val="43137"/>
                    </a:srgbClr>
                  </a:outerShdw>
                </a:effectLst>
                <a:latin typeface="+mj-lt"/>
              </a:defRPr>
            </a:lvl1pPr>
          </a:lstStyle>
          <a:p>
            <a:r>
              <a:rPr lang="en-US" dirty="0"/>
              <a:t>PRESENTATION TITLE</a:t>
            </a:r>
          </a:p>
        </p:txBody>
      </p:sp>
      <p:sp>
        <p:nvSpPr>
          <p:cNvPr id="21" name="Slide Number Placeholder 16">
            <a:extLst>
              <a:ext uri="{FF2B5EF4-FFF2-40B4-BE49-F238E27FC236}">
                <a16:creationId xmlns:a16="http://schemas.microsoft.com/office/drawing/2014/main" id="{E7FABA93-7D08-4CFE-B3A8-D44B1A0F3656}"/>
              </a:ext>
            </a:extLst>
          </p:cNvPr>
          <p:cNvSpPr>
            <a:spLocks noGrp="1"/>
          </p:cNvSpPr>
          <p:nvPr>
            <p:ph type="sldNum" sz="quarter" idx="4"/>
          </p:nvPr>
        </p:nvSpPr>
        <p:spPr>
          <a:xfrm>
            <a:off x="11519019" y="3164804"/>
            <a:ext cx="545911" cy="580029"/>
          </a:xfrm>
          <a:prstGeom prst="rect">
            <a:avLst/>
          </a:prstGeom>
        </p:spPr>
        <p:txBody>
          <a:bodyPr anchor="ctr"/>
          <a:lstStyle>
            <a:lvl1pPr algn="r">
              <a:defRPr sz="1600">
                <a:solidFill>
                  <a:schemeClr val="accent6"/>
                </a:solidFill>
                <a:effectLst>
                  <a:outerShdw blurRad="38100" dist="38100" dir="2700000" algn="tl">
                    <a:srgbClr val="000000">
                      <a:alpha val="43137"/>
                    </a:srgbClr>
                  </a:outerShdw>
                </a:effectLst>
                <a:latin typeface="+mn-lt"/>
              </a:defRPr>
            </a:lvl1pPr>
          </a:lstStyle>
          <a:p>
            <a:pPr>
              <a:defRPr/>
            </a:pPr>
            <a:fld id="{8D1FC6F8-0BCD-47E9-9C64-690771D9C143}" type="slidenum">
              <a:rPr lang="en-US" smtClean="0"/>
              <a:pPr>
                <a:defRPr/>
              </a:pPr>
              <a:t>‹#›</a:t>
            </a:fld>
            <a:endParaRPr lang="en-US" dirty="0"/>
          </a:p>
        </p:txBody>
      </p:sp>
      <p:sp>
        <p:nvSpPr>
          <p:cNvPr id="22" name="Date Placeholder 14">
            <a:extLst>
              <a:ext uri="{FF2B5EF4-FFF2-40B4-BE49-F238E27FC236}">
                <a16:creationId xmlns:a16="http://schemas.microsoft.com/office/drawing/2014/main" id="{FBD26C03-0B97-464A-A39C-A1F339DBAC8B}"/>
              </a:ext>
            </a:extLst>
          </p:cNvPr>
          <p:cNvSpPr>
            <a:spLocks noGrp="1"/>
          </p:cNvSpPr>
          <p:nvPr>
            <p:ph type="dt" sz="half" idx="2"/>
          </p:nvPr>
        </p:nvSpPr>
        <p:spPr>
          <a:xfrm rot="5400000">
            <a:off x="10595991" y="5074920"/>
            <a:ext cx="2647667" cy="365125"/>
          </a:xfrm>
          <a:prstGeom prst="rect">
            <a:avLst/>
          </a:prstGeom>
        </p:spPr>
        <p:txBody>
          <a:bodyPr anchor="ctr"/>
          <a:lstStyle>
            <a:lvl1pPr>
              <a:defRPr sz="900" spc="400" baseline="0">
                <a:solidFill>
                  <a:schemeClr val="bg1"/>
                </a:solidFill>
                <a:effectLst>
                  <a:outerShdw blurRad="38100" dist="38100" dir="2700000" algn="tl">
                    <a:srgbClr val="000000">
                      <a:alpha val="43137"/>
                    </a:srgbClr>
                  </a:outerShdw>
                </a:effectLst>
                <a:latin typeface="+mj-lt"/>
              </a:defRPr>
            </a:lvl1pPr>
          </a:lstStyle>
          <a:p>
            <a:pPr>
              <a:defRPr/>
            </a:pPr>
            <a:r>
              <a:rPr lang="en-US" cap="all"/>
              <a:t>May 21, 20xx</a:t>
            </a:r>
            <a:endParaRPr lang="en-US" cap="all" dirty="0"/>
          </a:p>
        </p:txBody>
      </p:sp>
    </p:spTree>
    <p:extLst>
      <p:ext uri="{BB962C8B-B14F-4D97-AF65-F5344CB8AC3E}">
        <p14:creationId xmlns:p14="http://schemas.microsoft.com/office/powerpoint/2010/main" val="22609222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EC80EFA4-265B-48D2-AE72-8585EEED648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0" y="0"/>
            <a:ext cx="12192000" cy="6858000"/>
          </a:xfrm>
          <a:prstGeom prst="rect">
            <a:avLst/>
          </a:prstGeom>
        </p:spPr>
      </p:pic>
      <p:sp>
        <p:nvSpPr>
          <p:cNvPr id="3" name="Title 2">
            <a:extLst>
              <a:ext uri="{FF2B5EF4-FFF2-40B4-BE49-F238E27FC236}">
                <a16:creationId xmlns:a16="http://schemas.microsoft.com/office/drawing/2014/main" id="{9C648289-A550-4F4F-96C8-3D82FCE94245}"/>
              </a:ext>
            </a:extLst>
          </p:cNvPr>
          <p:cNvSpPr>
            <a:spLocks noGrp="1"/>
          </p:cNvSpPr>
          <p:nvPr>
            <p:ph type="title" hasCustomPrompt="1"/>
          </p:nvPr>
        </p:nvSpPr>
        <p:spPr>
          <a:xfrm>
            <a:off x="4187069" y="695093"/>
            <a:ext cx="4919354" cy="667498"/>
          </a:xfrm>
          <a:prstGeom prst="rect">
            <a:avLst/>
          </a:prstGeom>
        </p:spPr>
        <p:txBody>
          <a:bodyPr/>
          <a:lstStyle>
            <a:lvl1pPr>
              <a:defRPr sz="2800" cap="all" spc="400" baseline="0">
                <a:solidFill>
                  <a:schemeClr val="bg1"/>
                </a:solidFill>
              </a:defRPr>
            </a:lvl1pPr>
          </a:lstStyle>
          <a:p>
            <a:r>
              <a:rPr lang="en-US" dirty="0"/>
              <a:t>Click to add title</a:t>
            </a:r>
          </a:p>
        </p:txBody>
      </p:sp>
      <p:sp>
        <p:nvSpPr>
          <p:cNvPr id="26" name="Text Placeholder 14">
            <a:extLst>
              <a:ext uri="{FF2B5EF4-FFF2-40B4-BE49-F238E27FC236}">
                <a16:creationId xmlns:a16="http://schemas.microsoft.com/office/drawing/2014/main" id="{33EEFC4F-DE64-450E-9DD5-65D08E123C22}"/>
              </a:ext>
            </a:extLst>
          </p:cNvPr>
          <p:cNvSpPr>
            <a:spLocks noGrp="1"/>
          </p:cNvSpPr>
          <p:nvPr>
            <p:ph type="body" sz="quarter" idx="22" hasCustomPrompt="1"/>
          </p:nvPr>
        </p:nvSpPr>
        <p:spPr>
          <a:xfrm>
            <a:off x="4199594" y="1873815"/>
            <a:ext cx="2556579" cy="365125"/>
          </a:xfrm>
          <a:prstGeom prst="rect">
            <a:avLst/>
          </a:prstGeom>
        </p:spPr>
        <p:txBody>
          <a:bodyPr/>
          <a:lstStyle>
            <a:lvl1pPr marL="0" indent="0">
              <a:buNone/>
              <a:defRPr sz="1600" cap="none" spc="200" baseline="0">
                <a:solidFill>
                  <a:schemeClr val="accent6"/>
                </a:solidFill>
                <a:latin typeface="+mj-lt"/>
              </a:defRPr>
            </a:lvl1pPr>
          </a:lstStyle>
          <a:p>
            <a:pPr lvl="0"/>
            <a:r>
              <a:rPr lang="en-US" dirty="0"/>
              <a:t>Click to add title</a:t>
            </a:r>
          </a:p>
        </p:txBody>
      </p:sp>
      <p:sp>
        <p:nvSpPr>
          <p:cNvPr id="18" name="Text Placeholder 14">
            <a:extLst>
              <a:ext uri="{FF2B5EF4-FFF2-40B4-BE49-F238E27FC236}">
                <a16:creationId xmlns:a16="http://schemas.microsoft.com/office/drawing/2014/main" id="{38C58F5B-7BA2-42E8-B66A-4561678ADDC4}"/>
              </a:ext>
            </a:extLst>
          </p:cNvPr>
          <p:cNvSpPr>
            <a:spLocks noGrp="1"/>
          </p:cNvSpPr>
          <p:nvPr>
            <p:ph type="body" sz="quarter" idx="15" hasCustomPrompt="1"/>
          </p:nvPr>
        </p:nvSpPr>
        <p:spPr>
          <a:xfrm>
            <a:off x="4199595" y="2178444"/>
            <a:ext cx="2556579" cy="1328236"/>
          </a:xfrm>
          <a:prstGeom prst="rect">
            <a:avLst/>
          </a:prstGeom>
        </p:spPr>
        <p:txBody>
          <a:bodyPr/>
          <a:lstStyle>
            <a:lvl1pPr marL="0" indent="0">
              <a:lnSpc>
                <a:spcPct val="150000"/>
              </a:lnSpc>
              <a:spcBef>
                <a:spcPts val="0"/>
              </a:spcBef>
              <a:buNone/>
              <a:defRPr sz="1400" cap="none" spc="0" baseline="0">
                <a:solidFill>
                  <a:schemeClr val="bg1"/>
                </a:solidFill>
                <a:latin typeface="+mn-lt"/>
              </a:defRPr>
            </a:lvl1pPr>
          </a:lstStyle>
          <a:p>
            <a:pPr lvl="0"/>
            <a:r>
              <a:rPr lang="en-US" dirty="0"/>
              <a:t>Click to add text</a:t>
            </a:r>
          </a:p>
        </p:txBody>
      </p:sp>
      <p:sp>
        <p:nvSpPr>
          <p:cNvPr id="15" name="Text Placeholder 14">
            <a:extLst>
              <a:ext uri="{FF2B5EF4-FFF2-40B4-BE49-F238E27FC236}">
                <a16:creationId xmlns:a16="http://schemas.microsoft.com/office/drawing/2014/main" id="{66743AAE-DD8A-4954-B033-100DF6D97554}"/>
              </a:ext>
            </a:extLst>
          </p:cNvPr>
          <p:cNvSpPr>
            <a:spLocks noGrp="1"/>
          </p:cNvSpPr>
          <p:nvPr>
            <p:ph type="body" sz="quarter" idx="12" hasCustomPrompt="1"/>
          </p:nvPr>
        </p:nvSpPr>
        <p:spPr>
          <a:xfrm>
            <a:off x="7538997" y="1873815"/>
            <a:ext cx="2556578" cy="365125"/>
          </a:xfrm>
          <a:prstGeom prst="rect">
            <a:avLst/>
          </a:prstGeom>
        </p:spPr>
        <p:txBody>
          <a:bodyPr/>
          <a:lstStyle>
            <a:lvl1pPr marL="0" indent="0">
              <a:buNone/>
              <a:defRPr sz="1600" cap="none" spc="200" baseline="0">
                <a:solidFill>
                  <a:schemeClr val="accent6"/>
                </a:solidFill>
                <a:latin typeface="+mj-lt"/>
              </a:defRPr>
            </a:lvl1pPr>
          </a:lstStyle>
          <a:p>
            <a:pPr lvl="0"/>
            <a:r>
              <a:rPr lang="en-US" dirty="0"/>
              <a:t>Click to add title</a:t>
            </a:r>
          </a:p>
        </p:txBody>
      </p:sp>
      <p:sp>
        <p:nvSpPr>
          <p:cNvPr id="16" name="Text Placeholder 14">
            <a:extLst>
              <a:ext uri="{FF2B5EF4-FFF2-40B4-BE49-F238E27FC236}">
                <a16:creationId xmlns:a16="http://schemas.microsoft.com/office/drawing/2014/main" id="{B7B5D3C5-66A2-486B-9B1D-A7075D150C27}"/>
              </a:ext>
            </a:extLst>
          </p:cNvPr>
          <p:cNvSpPr>
            <a:spLocks noGrp="1"/>
          </p:cNvSpPr>
          <p:nvPr>
            <p:ph type="body" sz="quarter" idx="13" hasCustomPrompt="1"/>
          </p:nvPr>
        </p:nvSpPr>
        <p:spPr>
          <a:xfrm>
            <a:off x="7538997" y="2178444"/>
            <a:ext cx="2556578" cy="1291081"/>
          </a:xfrm>
          <a:prstGeom prst="rect">
            <a:avLst/>
          </a:prstGeom>
        </p:spPr>
        <p:txBody>
          <a:bodyPr/>
          <a:lstStyle>
            <a:lvl1pPr marL="0" indent="0">
              <a:lnSpc>
                <a:spcPct val="150000"/>
              </a:lnSpc>
              <a:spcBef>
                <a:spcPts val="0"/>
              </a:spcBef>
              <a:buNone/>
              <a:defRPr sz="1400" cap="none" spc="0" baseline="0">
                <a:solidFill>
                  <a:schemeClr val="bg1"/>
                </a:solidFill>
                <a:latin typeface="+mn-lt"/>
              </a:defRPr>
            </a:lvl1pPr>
          </a:lstStyle>
          <a:p>
            <a:pPr lvl="0"/>
            <a:r>
              <a:rPr lang="en-US" dirty="0"/>
              <a:t>Click to add text</a:t>
            </a:r>
          </a:p>
        </p:txBody>
      </p:sp>
      <p:sp>
        <p:nvSpPr>
          <p:cNvPr id="30" name="Text Placeholder 14">
            <a:extLst>
              <a:ext uri="{FF2B5EF4-FFF2-40B4-BE49-F238E27FC236}">
                <a16:creationId xmlns:a16="http://schemas.microsoft.com/office/drawing/2014/main" id="{AD063EDB-47FD-44F8-9344-12CBC2AE0B77}"/>
              </a:ext>
            </a:extLst>
          </p:cNvPr>
          <p:cNvSpPr>
            <a:spLocks noGrp="1"/>
          </p:cNvSpPr>
          <p:nvPr>
            <p:ph type="body" sz="quarter" idx="24" hasCustomPrompt="1"/>
          </p:nvPr>
        </p:nvSpPr>
        <p:spPr>
          <a:xfrm>
            <a:off x="4199595" y="4071261"/>
            <a:ext cx="2556577" cy="365125"/>
          </a:xfrm>
          <a:prstGeom prst="rect">
            <a:avLst/>
          </a:prstGeom>
        </p:spPr>
        <p:txBody>
          <a:bodyPr/>
          <a:lstStyle>
            <a:lvl1pPr marL="0" indent="0">
              <a:buNone/>
              <a:defRPr sz="1600" cap="none" spc="200" baseline="0">
                <a:solidFill>
                  <a:schemeClr val="accent6"/>
                </a:solidFill>
                <a:latin typeface="+mj-lt"/>
              </a:defRPr>
            </a:lvl1pPr>
          </a:lstStyle>
          <a:p>
            <a:pPr lvl="0"/>
            <a:r>
              <a:rPr lang="en-US" dirty="0"/>
              <a:t>Click to add title</a:t>
            </a:r>
          </a:p>
        </p:txBody>
      </p:sp>
      <p:sp>
        <p:nvSpPr>
          <p:cNvPr id="22" name="Text Placeholder 14">
            <a:extLst>
              <a:ext uri="{FF2B5EF4-FFF2-40B4-BE49-F238E27FC236}">
                <a16:creationId xmlns:a16="http://schemas.microsoft.com/office/drawing/2014/main" id="{94586DE3-CDE9-4337-A49D-C1031595E36F}"/>
              </a:ext>
            </a:extLst>
          </p:cNvPr>
          <p:cNvSpPr>
            <a:spLocks noGrp="1"/>
          </p:cNvSpPr>
          <p:nvPr>
            <p:ph type="body" sz="quarter" idx="19" hasCustomPrompt="1"/>
          </p:nvPr>
        </p:nvSpPr>
        <p:spPr>
          <a:xfrm>
            <a:off x="4199596" y="4383943"/>
            <a:ext cx="2556577" cy="1328236"/>
          </a:xfrm>
          <a:prstGeom prst="rect">
            <a:avLst/>
          </a:prstGeom>
        </p:spPr>
        <p:txBody>
          <a:bodyPr/>
          <a:lstStyle>
            <a:lvl1pPr marL="0" indent="0">
              <a:lnSpc>
                <a:spcPct val="150000"/>
              </a:lnSpc>
              <a:spcBef>
                <a:spcPts val="0"/>
              </a:spcBef>
              <a:buNone/>
              <a:defRPr sz="1400" cap="none" spc="0" baseline="0">
                <a:solidFill>
                  <a:schemeClr val="bg1"/>
                </a:solidFill>
                <a:latin typeface="+mn-lt"/>
              </a:defRPr>
            </a:lvl1pPr>
          </a:lstStyle>
          <a:p>
            <a:pPr lvl="0"/>
            <a:r>
              <a:rPr lang="en-US" dirty="0"/>
              <a:t>Click to add text</a:t>
            </a:r>
          </a:p>
        </p:txBody>
      </p:sp>
      <p:sp>
        <p:nvSpPr>
          <p:cNvPr id="29" name="Text Placeholder 14">
            <a:extLst>
              <a:ext uri="{FF2B5EF4-FFF2-40B4-BE49-F238E27FC236}">
                <a16:creationId xmlns:a16="http://schemas.microsoft.com/office/drawing/2014/main" id="{64F0745D-06FC-4840-B9DF-3176DEDA6F67}"/>
              </a:ext>
            </a:extLst>
          </p:cNvPr>
          <p:cNvSpPr>
            <a:spLocks noGrp="1"/>
          </p:cNvSpPr>
          <p:nvPr>
            <p:ph type="body" sz="quarter" idx="23" hasCustomPrompt="1"/>
          </p:nvPr>
        </p:nvSpPr>
        <p:spPr>
          <a:xfrm>
            <a:off x="7538997" y="4071261"/>
            <a:ext cx="2556578" cy="365125"/>
          </a:xfrm>
          <a:prstGeom prst="rect">
            <a:avLst/>
          </a:prstGeom>
        </p:spPr>
        <p:txBody>
          <a:bodyPr/>
          <a:lstStyle>
            <a:lvl1pPr marL="0" indent="0">
              <a:buNone/>
              <a:defRPr sz="1600" cap="none" spc="200" baseline="0">
                <a:solidFill>
                  <a:schemeClr val="accent6"/>
                </a:solidFill>
                <a:latin typeface="+mj-lt"/>
              </a:defRPr>
            </a:lvl1pPr>
          </a:lstStyle>
          <a:p>
            <a:pPr lvl="0"/>
            <a:r>
              <a:rPr lang="en-US" dirty="0"/>
              <a:t>Click to add title</a:t>
            </a:r>
          </a:p>
        </p:txBody>
      </p:sp>
      <p:sp>
        <p:nvSpPr>
          <p:cNvPr id="20" name="Text Placeholder 14">
            <a:extLst>
              <a:ext uri="{FF2B5EF4-FFF2-40B4-BE49-F238E27FC236}">
                <a16:creationId xmlns:a16="http://schemas.microsoft.com/office/drawing/2014/main" id="{F29A1EC1-1F01-46ED-BF67-15FE9E12068C}"/>
              </a:ext>
            </a:extLst>
          </p:cNvPr>
          <p:cNvSpPr>
            <a:spLocks noGrp="1"/>
          </p:cNvSpPr>
          <p:nvPr>
            <p:ph type="body" sz="quarter" idx="17" hasCustomPrompt="1"/>
          </p:nvPr>
        </p:nvSpPr>
        <p:spPr>
          <a:xfrm>
            <a:off x="7538997" y="4375890"/>
            <a:ext cx="2556578" cy="1291081"/>
          </a:xfrm>
          <a:prstGeom prst="rect">
            <a:avLst/>
          </a:prstGeom>
        </p:spPr>
        <p:txBody>
          <a:bodyPr/>
          <a:lstStyle>
            <a:lvl1pPr marL="0" indent="0">
              <a:lnSpc>
                <a:spcPct val="150000"/>
              </a:lnSpc>
              <a:spcBef>
                <a:spcPts val="0"/>
              </a:spcBef>
              <a:buNone/>
              <a:defRPr sz="1400" cap="none" spc="0" baseline="0">
                <a:solidFill>
                  <a:schemeClr val="bg1"/>
                </a:solidFill>
                <a:latin typeface="+mn-lt"/>
              </a:defRPr>
            </a:lvl1pPr>
          </a:lstStyle>
          <a:p>
            <a:pPr lvl="0"/>
            <a:r>
              <a:rPr lang="en-US" dirty="0"/>
              <a:t>Click to add text</a:t>
            </a:r>
          </a:p>
        </p:txBody>
      </p:sp>
      <p:sp>
        <p:nvSpPr>
          <p:cNvPr id="41" name="Footer Placeholder 15">
            <a:extLst>
              <a:ext uri="{FF2B5EF4-FFF2-40B4-BE49-F238E27FC236}">
                <a16:creationId xmlns:a16="http://schemas.microsoft.com/office/drawing/2014/main" id="{B2A74AF7-DFFE-4795-8CF0-8C90F6C3E5D7}"/>
              </a:ext>
            </a:extLst>
          </p:cNvPr>
          <p:cNvSpPr>
            <a:spLocks noGrp="1"/>
          </p:cNvSpPr>
          <p:nvPr>
            <p:ph type="ftr" sz="quarter" idx="3"/>
          </p:nvPr>
        </p:nvSpPr>
        <p:spPr>
          <a:xfrm rot="5400000">
            <a:off x="10541127" y="1408176"/>
            <a:ext cx="2770499" cy="365125"/>
          </a:xfrm>
          <a:prstGeom prst="rect">
            <a:avLst/>
          </a:prstGeom>
        </p:spPr>
        <p:txBody>
          <a:bodyPr anchor="ctr"/>
          <a:lstStyle>
            <a:lvl1pPr algn="r">
              <a:defRPr sz="900" cap="all" spc="400" baseline="0">
                <a:solidFill>
                  <a:schemeClr val="bg1"/>
                </a:solidFill>
                <a:latin typeface="+mj-lt"/>
              </a:defRPr>
            </a:lvl1pPr>
          </a:lstStyle>
          <a:p>
            <a:r>
              <a:rPr lang="en-US" dirty="0"/>
              <a:t>PRESENTATION TITLE</a:t>
            </a:r>
          </a:p>
        </p:txBody>
      </p:sp>
      <p:sp>
        <p:nvSpPr>
          <p:cNvPr id="42" name="Slide Number Placeholder 16">
            <a:extLst>
              <a:ext uri="{FF2B5EF4-FFF2-40B4-BE49-F238E27FC236}">
                <a16:creationId xmlns:a16="http://schemas.microsoft.com/office/drawing/2014/main" id="{13F4D90B-645E-4CFF-8AA0-91C269845FBC}"/>
              </a:ext>
            </a:extLst>
          </p:cNvPr>
          <p:cNvSpPr>
            <a:spLocks noGrp="1"/>
          </p:cNvSpPr>
          <p:nvPr>
            <p:ph type="sldNum" sz="quarter" idx="4"/>
          </p:nvPr>
        </p:nvSpPr>
        <p:spPr>
          <a:xfrm>
            <a:off x="11519019" y="3164804"/>
            <a:ext cx="545911" cy="580029"/>
          </a:xfrm>
          <a:prstGeom prst="rect">
            <a:avLst/>
          </a:prstGeom>
        </p:spPr>
        <p:txBody>
          <a:bodyPr anchor="ctr"/>
          <a:lstStyle>
            <a:lvl1pPr algn="r">
              <a:defRPr sz="1600">
                <a:solidFill>
                  <a:schemeClr val="accent6"/>
                </a:solidFill>
                <a:latin typeface="+mn-lt"/>
              </a:defRPr>
            </a:lvl1pPr>
          </a:lstStyle>
          <a:p>
            <a:pPr>
              <a:defRPr/>
            </a:pPr>
            <a:fld id="{8D1FC6F8-0BCD-47E9-9C64-690771D9C143}" type="slidenum">
              <a:rPr lang="en-US" smtClean="0"/>
              <a:pPr>
                <a:defRPr/>
              </a:pPr>
              <a:t>‹#›</a:t>
            </a:fld>
            <a:endParaRPr lang="en-US" dirty="0"/>
          </a:p>
        </p:txBody>
      </p:sp>
      <p:sp>
        <p:nvSpPr>
          <p:cNvPr id="43" name="Date Placeholder 14">
            <a:extLst>
              <a:ext uri="{FF2B5EF4-FFF2-40B4-BE49-F238E27FC236}">
                <a16:creationId xmlns:a16="http://schemas.microsoft.com/office/drawing/2014/main" id="{21EA3114-5B31-47ED-9AB6-EE59E580379D}"/>
              </a:ext>
            </a:extLst>
          </p:cNvPr>
          <p:cNvSpPr>
            <a:spLocks noGrp="1"/>
          </p:cNvSpPr>
          <p:nvPr>
            <p:ph type="dt" sz="half" idx="2"/>
          </p:nvPr>
        </p:nvSpPr>
        <p:spPr>
          <a:xfrm rot="5400000">
            <a:off x="10595991" y="5074920"/>
            <a:ext cx="2647667" cy="365125"/>
          </a:xfrm>
          <a:prstGeom prst="rect">
            <a:avLst/>
          </a:prstGeom>
        </p:spPr>
        <p:txBody>
          <a:bodyPr anchor="ctr"/>
          <a:lstStyle>
            <a:lvl1pPr>
              <a:defRPr sz="900" spc="400" baseline="0">
                <a:solidFill>
                  <a:schemeClr val="bg1"/>
                </a:solidFill>
                <a:latin typeface="+mj-lt"/>
              </a:defRPr>
            </a:lvl1pPr>
          </a:lstStyle>
          <a:p>
            <a:pPr>
              <a:defRPr/>
            </a:pPr>
            <a:r>
              <a:rPr lang="en-US" cap="all"/>
              <a:t>May 21, 20xx</a:t>
            </a:r>
            <a:endParaRPr lang="en-US" cap="all" dirty="0"/>
          </a:p>
        </p:txBody>
      </p:sp>
    </p:spTree>
    <p:extLst>
      <p:ext uri="{BB962C8B-B14F-4D97-AF65-F5344CB8AC3E}">
        <p14:creationId xmlns:p14="http://schemas.microsoft.com/office/powerpoint/2010/main" val="2074144488"/>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86D81B66-9FC1-4E48-808B-98B1726D470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0" y="0"/>
            <a:ext cx="12192000" cy="6858000"/>
          </a:xfrm>
          <a:prstGeom prst="rect">
            <a:avLst/>
          </a:prstGeom>
        </p:spPr>
      </p:pic>
      <p:sp>
        <p:nvSpPr>
          <p:cNvPr id="11" name="Title 10">
            <a:extLst>
              <a:ext uri="{FF2B5EF4-FFF2-40B4-BE49-F238E27FC236}">
                <a16:creationId xmlns:a16="http://schemas.microsoft.com/office/drawing/2014/main" id="{747F51C0-908A-420C-B5BC-5685D0E95231}"/>
              </a:ext>
            </a:extLst>
          </p:cNvPr>
          <p:cNvSpPr>
            <a:spLocks noGrp="1"/>
          </p:cNvSpPr>
          <p:nvPr>
            <p:ph type="title" hasCustomPrompt="1"/>
          </p:nvPr>
        </p:nvSpPr>
        <p:spPr>
          <a:xfrm>
            <a:off x="3509716" y="1823625"/>
            <a:ext cx="4719884" cy="580030"/>
          </a:xfrm>
          <a:prstGeom prst="rect">
            <a:avLst/>
          </a:prstGeom>
        </p:spPr>
        <p:txBody>
          <a:bodyPr/>
          <a:lstStyle>
            <a:lvl1pPr algn="ctr">
              <a:defRPr sz="2800" cap="all" spc="400" baseline="0">
                <a:solidFill>
                  <a:schemeClr val="bg1"/>
                </a:solidFill>
              </a:defRPr>
            </a:lvl1pPr>
          </a:lstStyle>
          <a:p>
            <a:r>
              <a:rPr lang="en-US" dirty="0"/>
              <a:t>Click to add title</a:t>
            </a:r>
          </a:p>
        </p:txBody>
      </p:sp>
      <p:sp>
        <p:nvSpPr>
          <p:cNvPr id="26" name="Text Placeholder 14">
            <a:extLst>
              <a:ext uri="{FF2B5EF4-FFF2-40B4-BE49-F238E27FC236}">
                <a16:creationId xmlns:a16="http://schemas.microsoft.com/office/drawing/2014/main" id="{4F835D01-B0D4-49D8-B947-C2062305C5C5}"/>
              </a:ext>
            </a:extLst>
          </p:cNvPr>
          <p:cNvSpPr>
            <a:spLocks noGrp="1"/>
          </p:cNvSpPr>
          <p:nvPr>
            <p:ph type="body" sz="quarter" idx="12" hasCustomPrompt="1"/>
          </p:nvPr>
        </p:nvSpPr>
        <p:spPr>
          <a:xfrm>
            <a:off x="379005" y="4230943"/>
            <a:ext cx="2640803" cy="365125"/>
          </a:xfrm>
          <a:prstGeom prst="rect">
            <a:avLst/>
          </a:prstGeom>
        </p:spPr>
        <p:txBody>
          <a:bodyPr/>
          <a:lstStyle>
            <a:lvl1pPr marL="0" indent="0" algn="ctr">
              <a:buNone/>
              <a:defRPr sz="1600" cap="none" spc="200" baseline="0">
                <a:solidFill>
                  <a:schemeClr val="accent6"/>
                </a:solidFill>
                <a:latin typeface="+mj-lt"/>
              </a:defRPr>
            </a:lvl1pPr>
          </a:lstStyle>
          <a:p>
            <a:pPr lvl="0"/>
            <a:r>
              <a:rPr lang="en-US" dirty="0"/>
              <a:t>Click to add title</a:t>
            </a:r>
          </a:p>
        </p:txBody>
      </p:sp>
      <p:sp>
        <p:nvSpPr>
          <p:cNvPr id="27" name="Text Placeholder 14">
            <a:extLst>
              <a:ext uri="{FF2B5EF4-FFF2-40B4-BE49-F238E27FC236}">
                <a16:creationId xmlns:a16="http://schemas.microsoft.com/office/drawing/2014/main" id="{0B4ACDBA-7606-44B8-B1E1-C4750F89525F}"/>
              </a:ext>
            </a:extLst>
          </p:cNvPr>
          <p:cNvSpPr>
            <a:spLocks noGrp="1"/>
          </p:cNvSpPr>
          <p:nvPr>
            <p:ph type="body" sz="quarter" idx="13" hasCustomPrompt="1"/>
          </p:nvPr>
        </p:nvSpPr>
        <p:spPr>
          <a:xfrm>
            <a:off x="379005" y="4546458"/>
            <a:ext cx="2640803" cy="1616414"/>
          </a:xfrm>
          <a:prstGeom prst="rect">
            <a:avLst/>
          </a:prstGeom>
        </p:spPr>
        <p:txBody>
          <a:bodyPr/>
          <a:lstStyle>
            <a:lvl1pPr marL="0" indent="0" algn="ctr">
              <a:lnSpc>
                <a:spcPct val="150000"/>
              </a:lnSpc>
              <a:spcBef>
                <a:spcPts val="0"/>
              </a:spcBef>
              <a:buNone/>
              <a:defRPr sz="1400" cap="none" spc="0" baseline="0">
                <a:solidFill>
                  <a:schemeClr val="bg1"/>
                </a:solidFill>
                <a:latin typeface="+mn-lt"/>
              </a:defRPr>
            </a:lvl1pPr>
          </a:lstStyle>
          <a:p>
            <a:pPr lvl="0"/>
            <a:r>
              <a:rPr lang="en-US" dirty="0"/>
              <a:t>Click to add text</a:t>
            </a:r>
          </a:p>
        </p:txBody>
      </p:sp>
      <p:sp>
        <p:nvSpPr>
          <p:cNvPr id="32" name="Text Placeholder 14">
            <a:extLst>
              <a:ext uri="{FF2B5EF4-FFF2-40B4-BE49-F238E27FC236}">
                <a16:creationId xmlns:a16="http://schemas.microsoft.com/office/drawing/2014/main" id="{D24600D7-8A94-406B-9274-351140BE27DC}"/>
              </a:ext>
            </a:extLst>
          </p:cNvPr>
          <p:cNvSpPr>
            <a:spLocks noGrp="1"/>
          </p:cNvSpPr>
          <p:nvPr>
            <p:ph type="body" sz="quarter" idx="22" hasCustomPrompt="1"/>
          </p:nvPr>
        </p:nvSpPr>
        <p:spPr>
          <a:xfrm>
            <a:off x="3237502" y="4234631"/>
            <a:ext cx="2640803" cy="365125"/>
          </a:xfrm>
          <a:prstGeom prst="rect">
            <a:avLst/>
          </a:prstGeom>
        </p:spPr>
        <p:txBody>
          <a:bodyPr/>
          <a:lstStyle>
            <a:lvl1pPr marL="0" indent="0" algn="ctr">
              <a:buNone/>
              <a:defRPr sz="1600" cap="none" spc="200" baseline="0">
                <a:solidFill>
                  <a:schemeClr val="accent6"/>
                </a:solidFill>
                <a:latin typeface="+mj-lt"/>
              </a:defRPr>
            </a:lvl1pPr>
          </a:lstStyle>
          <a:p>
            <a:pPr lvl="0"/>
            <a:r>
              <a:rPr lang="en-US" dirty="0"/>
              <a:t>Click to add title</a:t>
            </a:r>
          </a:p>
        </p:txBody>
      </p:sp>
      <p:sp>
        <p:nvSpPr>
          <p:cNvPr id="28" name="Text Placeholder 14">
            <a:extLst>
              <a:ext uri="{FF2B5EF4-FFF2-40B4-BE49-F238E27FC236}">
                <a16:creationId xmlns:a16="http://schemas.microsoft.com/office/drawing/2014/main" id="{5FE6844F-9BC3-4E56-82B1-0B53BE292BA0}"/>
              </a:ext>
            </a:extLst>
          </p:cNvPr>
          <p:cNvSpPr>
            <a:spLocks noGrp="1"/>
          </p:cNvSpPr>
          <p:nvPr>
            <p:ph type="body" sz="quarter" idx="15" hasCustomPrompt="1"/>
          </p:nvPr>
        </p:nvSpPr>
        <p:spPr>
          <a:xfrm>
            <a:off x="3237503" y="4550146"/>
            <a:ext cx="2640803" cy="1616414"/>
          </a:xfrm>
          <a:prstGeom prst="rect">
            <a:avLst/>
          </a:prstGeom>
        </p:spPr>
        <p:txBody>
          <a:bodyPr/>
          <a:lstStyle>
            <a:lvl1pPr marL="0" indent="0" algn="ctr">
              <a:lnSpc>
                <a:spcPct val="150000"/>
              </a:lnSpc>
              <a:spcBef>
                <a:spcPts val="0"/>
              </a:spcBef>
              <a:buNone/>
              <a:defRPr sz="1400" cap="none" spc="0" baseline="0">
                <a:solidFill>
                  <a:schemeClr val="bg1"/>
                </a:solidFill>
                <a:latin typeface="+mn-lt"/>
              </a:defRPr>
            </a:lvl1pPr>
          </a:lstStyle>
          <a:p>
            <a:pPr lvl="0"/>
            <a:r>
              <a:rPr lang="en-US" dirty="0"/>
              <a:t>Click to add text</a:t>
            </a:r>
          </a:p>
        </p:txBody>
      </p:sp>
      <p:sp>
        <p:nvSpPr>
          <p:cNvPr id="33" name="Text Placeholder 14">
            <a:extLst>
              <a:ext uri="{FF2B5EF4-FFF2-40B4-BE49-F238E27FC236}">
                <a16:creationId xmlns:a16="http://schemas.microsoft.com/office/drawing/2014/main" id="{105C7AE2-E0F2-4EA9-B804-774B125FB0DF}"/>
              </a:ext>
            </a:extLst>
          </p:cNvPr>
          <p:cNvSpPr>
            <a:spLocks noGrp="1"/>
          </p:cNvSpPr>
          <p:nvPr>
            <p:ph type="body" sz="quarter" idx="23" hasCustomPrompt="1"/>
          </p:nvPr>
        </p:nvSpPr>
        <p:spPr>
          <a:xfrm>
            <a:off x="6096000" y="4218499"/>
            <a:ext cx="2640803" cy="365125"/>
          </a:xfrm>
          <a:prstGeom prst="rect">
            <a:avLst/>
          </a:prstGeom>
        </p:spPr>
        <p:txBody>
          <a:bodyPr/>
          <a:lstStyle>
            <a:lvl1pPr marL="0" indent="0" algn="ctr">
              <a:buNone/>
              <a:defRPr sz="1600" cap="none" spc="200" baseline="0">
                <a:solidFill>
                  <a:schemeClr val="accent6"/>
                </a:solidFill>
                <a:latin typeface="+mj-lt"/>
              </a:defRPr>
            </a:lvl1pPr>
          </a:lstStyle>
          <a:p>
            <a:pPr lvl="0"/>
            <a:r>
              <a:rPr lang="en-US" dirty="0"/>
              <a:t>Click to add title</a:t>
            </a:r>
          </a:p>
        </p:txBody>
      </p:sp>
      <p:sp>
        <p:nvSpPr>
          <p:cNvPr id="29" name="Text Placeholder 14">
            <a:extLst>
              <a:ext uri="{FF2B5EF4-FFF2-40B4-BE49-F238E27FC236}">
                <a16:creationId xmlns:a16="http://schemas.microsoft.com/office/drawing/2014/main" id="{4B70930A-D98B-43B3-BC32-B48D9D7F06B3}"/>
              </a:ext>
            </a:extLst>
          </p:cNvPr>
          <p:cNvSpPr>
            <a:spLocks noGrp="1"/>
          </p:cNvSpPr>
          <p:nvPr>
            <p:ph type="body" sz="quarter" idx="17" hasCustomPrompt="1"/>
          </p:nvPr>
        </p:nvSpPr>
        <p:spPr>
          <a:xfrm>
            <a:off x="6096000" y="4534014"/>
            <a:ext cx="2640803" cy="1616414"/>
          </a:xfrm>
          <a:prstGeom prst="rect">
            <a:avLst/>
          </a:prstGeom>
        </p:spPr>
        <p:txBody>
          <a:bodyPr/>
          <a:lstStyle>
            <a:lvl1pPr marL="0" indent="0" algn="ctr">
              <a:lnSpc>
                <a:spcPct val="150000"/>
              </a:lnSpc>
              <a:spcBef>
                <a:spcPts val="0"/>
              </a:spcBef>
              <a:buNone/>
              <a:defRPr sz="1400" cap="none" spc="0" baseline="0">
                <a:solidFill>
                  <a:schemeClr val="bg1"/>
                </a:solidFill>
                <a:latin typeface="+mn-lt"/>
              </a:defRPr>
            </a:lvl1pPr>
          </a:lstStyle>
          <a:p>
            <a:pPr lvl="0"/>
            <a:r>
              <a:rPr lang="en-US" dirty="0"/>
              <a:t>Click to add text</a:t>
            </a:r>
          </a:p>
        </p:txBody>
      </p:sp>
      <p:sp>
        <p:nvSpPr>
          <p:cNvPr id="34" name="Text Placeholder 14">
            <a:extLst>
              <a:ext uri="{FF2B5EF4-FFF2-40B4-BE49-F238E27FC236}">
                <a16:creationId xmlns:a16="http://schemas.microsoft.com/office/drawing/2014/main" id="{500DE4BC-2A21-4C62-8F5C-AFE1D0AEDFBE}"/>
              </a:ext>
            </a:extLst>
          </p:cNvPr>
          <p:cNvSpPr>
            <a:spLocks noGrp="1"/>
          </p:cNvSpPr>
          <p:nvPr>
            <p:ph type="body" sz="quarter" idx="24" hasCustomPrompt="1"/>
          </p:nvPr>
        </p:nvSpPr>
        <p:spPr>
          <a:xfrm>
            <a:off x="8946967" y="4218499"/>
            <a:ext cx="2640803" cy="365125"/>
          </a:xfrm>
          <a:prstGeom prst="rect">
            <a:avLst/>
          </a:prstGeom>
        </p:spPr>
        <p:txBody>
          <a:bodyPr/>
          <a:lstStyle>
            <a:lvl1pPr marL="0" indent="0" algn="ctr">
              <a:buNone/>
              <a:defRPr sz="1600" cap="none" spc="200" baseline="0">
                <a:solidFill>
                  <a:schemeClr val="accent6"/>
                </a:solidFill>
                <a:latin typeface="+mj-lt"/>
              </a:defRPr>
            </a:lvl1pPr>
          </a:lstStyle>
          <a:p>
            <a:pPr lvl="0"/>
            <a:r>
              <a:rPr lang="en-US" dirty="0"/>
              <a:t>Click to add title</a:t>
            </a:r>
          </a:p>
        </p:txBody>
      </p:sp>
      <p:sp>
        <p:nvSpPr>
          <p:cNvPr id="30" name="Text Placeholder 14">
            <a:extLst>
              <a:ext uri="{FF2B5EF4-FFF2-40B4-BE49-F238E27FC236}">
                <a16:creationId xmlns:a16="http://schemas.microsoft.com/office/drawing/2014/main" id="{0EEFD44C-4B64-4246-BC04-76812ED5E09E}"/>
              </a:ext>
            </a:extLst>
          </p:cNvPr>
          <p:cNvSpPr>
            <a:spLocks noGrp="1"/>
          </p:cNvSpPr>
          <p:nvPr>
            <p:ph type="body" sz="quarter" idx="19" hasCustomPrompt="1"/>
          </p:nvPr>
        </p:nvSpPr>
        <p:spPr>
          <a:xfrm>
            <a:off x="8946967" y="4534014"/>
            <a:ext cx="2640803" cy="1616414"/>
          </a:xfrm>
          <a:prstGeom prst="rect">
            <a:avLst/>
          </a:prstGeom>
        </p:spPr>
        <p:txBody>
          <a:bodyPr/>
          <a:lstStyle>
            <a:lvl1pPr marL="0" indent="0" algn="ctr">
              <a:lnSpc>
                <a:spcPct val="150000"/>
              </a:lnSpc>
              <a:spcBef>
                <a:spcPts val="0"/>
              </a:spcBef>
              <a:buNone/>
              <a:defRPr sz="1400" cap="none" spc="0" baseline="0">
                <a:solidFill>
                  <a:schemeClr val="bg1"/>
                </a:solidFill>
                <a:latin typeface="+mn-lt"/>
              </a:defRPr>
            </a:lvl1pPr>
          </a:lstStyle>
          <a:p>
            <a:pPr lvl="0"/>
            <a:r>
              <a:rPr lang="en-US" dirty="0"/>
              <a:t>Click to add text</a:t>
            </a:r>
          </a:p>
        </p:txBody>
      </p:sp>
      <p:sp>
        <p:nvSpPr>
          <p:cNvPr id="20" name="Footer Placeholder 15">
            <a:extLst>
              <a:ext uri="{FF2B5EF4-FFF2-40B4-BE49-F238E27FC236}">
                <a16:creationId xmlns:a16="http://schemas.microsoft.com/office/drawing/2014/main" id="{AB492A3E-766F-42FE-A5F7-88807B595947}"/>
              </a:ext>
            </a:extLst>
          </p:cNvPr>
          <p:cNvSpPr>
            <a:spLocks noGrp="1"/>
          </p:cNvSpPr>
          <p:nvPr>
            <p:ph type="ftr" sz="quarter" idx="3"/>
          </p:nvPr>
        </p:nvSpPr>
        <p:spPr>
          <a:xfrm rot="5400000">
            <a:off x="10541127" y="1408176"/>
            <a:ext cx="2770499" cy="365125"/>
          </a:xfrm>
          <a:prstGeom prst="rect">
            <a:avLst/>
          </a:prstGeom>
        </p:spPr>
        <p:txBody>
          <a:bodyPr anchor="ctr"/>
          <a:lstStyle>
            <a:lvl1pPr algn="r">
              <a:defRPr sz="900" cap="all" spc="400" baseline="0">
                <a:solidFill>
                  <a:schemeClr val="bg1"/>
                </a:solidFill>
                <a:latin typeface="+mj-lt"/>
              </a:defRPr>
            </a:lvl1pPr>
          </a:lstStyle>
          <a:p>
            <a:r>
              <a:rPr lang="en-US" dirty="0"/>
              <a:t>PRESENTATION TITLE</a:t>
            </a:r>
          </a:p>
        </p:txBody>
      </p:sp>
      <p:sp>
        <p:nvSpPr>
          <p:cNvPr id="21" name="Slide Number Placeholder 16">
            <a:extLst>
              <a:ext uri="{FF2B5EF4-FFF2-40B4-BE49-F238E27FC236}">
                <a16:creationId xmlns:a16="http://schemas.microsoft.com/office/drawing/2014/main" id="{784AE79C-95F2-4A84-B62A-95B076FB0218}"/>
              </a:ext>
            </a:extLst>
          </p:cNvPr>
          <p:cNvSpPr>
            <a:spLocks noGrp="1"/>
          </p:cNvSpPr>
          <p:nvPr>
            <p:ph type="sldNum" sz="quarter" idx="4"/>
          </p:nvPr>
        </p:nvSpPr>
        <p:spPr>
          <a:xfrm>
            <a:off x="11519019" y="3164804"/>
            <a:ext cx="545911" cy="580029"/>
          </a:xfrm>
          <a:prstGeom prst="rect">
            <a:avLst/>
          </a:prstGeom>
        </p:spPr>
        <p:txBody>
          <a:bodyPr anchor="ctr"/>
          <a:lstStyle>
            <a:lvl1pPr algn="r">
              <a:defRPr sz="1600">
                <a:solidFill>
                  <a:schemeClr val="accent6"/>
                </a:solidFill>
                <a:latin typeface="+mn-lt"/>
              </a:defRPr>
            </a:lvl1pPr>
          </a:lstStyle>
          <a:p>
            <a:pPr>
              <a:defRPr/>
            </a:pPr>
            <a:fld id="{8D1FC6F8-0BCD-47E9-9C64-690771D9C143}" type="slidenum">
              <a:rPr lang="en-US" smtClean="0"/>
              <a:pPr>
                <a:defRPr/>
              </a:pPr>
              <a:t>‹#›</a:t>
            </a:fld>
            <a:endParaRPr lang="en-US" dirty="0"/>
          </a:p>
        </p:txBody>
      </p:sp>
      <p:sp>
        <p:nvSpPr>
          <p:cNvPr id="22" name="Date Placeholder 14">
            <a:extLst>
              <a:ext uri="{FF2B5EF4-FFF2-40B4-BE49-F238E27FC236}">
                <a16:creationId xmlns:a16="http://schemas.microsoft.com/office/drawing/2014/main" id="{1C2E5CE3-E252-4255-BF5E-8B4F1F3A1635}"/>
              </a:ext>
            </a:extLst>
          </p:cNvPr>
          <p:cNvSpPr>
            <a:spLocks noGrp="1"/>
          </p:cNvSpPr>
          <p:nvPr>
            <p:ph type="dt" sz="half" idx="2"/>
          </p:nvPr>
        </p:nvSpPr>
        <p:spPr>
          <a:xfrm rot="5400000">
            <a:off x="10595991" y="5074920"/>
            <a:ext cx="2647667" cy="365125"/>
          </a:xfrm>
          <a:prstGeom prst="rect">
            <a:avLst/>
          </a:prstGeom>
        </p:spPr>
        <p:txBody>
          <a:bodyPr anchor="ctr"/>
          <a:lstStyle>
            <a:lvl1pPr>
              <a:defRPr sz="900" spc="400" baseline="0">
                <a:solidFill>
                  <a:schemeClr val="bg1"/>
                </a:solidFill>
                <a:latin typeface="+mj-lt"/>
              </a:defRPr>
            </a:lvl1pPr>
          </a:lstStyle>
          <a:p>
            <a:pPr>
              <a:defRPr/>
            </a:pPr>
            <a:r>
              <a:rPr lang="en-US" cap="all"/>
              <a:t>May 21, 20xx</a:t>
            </a:r>
            <a:endParaRPr lang="en-US" cap="all" dirty="0"/>
          </a:p>
        </p:txBody>
      </p:sp>
      <p:sp>
        <p:nvSpPr>
          <p:cNvPr id="14" name="Picture Placeholder 13">
            <a:extLst>
              <a:ext uri="{FF2B5EF4-FFF2-40B4-BE49-F238E27FC236}">
                <a16:creationId xmlns:a16="http://schemas.microsoft.com/office/drawing/2014/main" id="{45E5C588-A831-4EB3-BFDF-78002F7D5507}"/>
              </a:ext>
            </a:extLst>
          </p:cNvPr>
          <p:cNvSpPr>
            <a:spLocks noGrp="1"/>
          </p:cNvSpPr>
          <p:nvPr>
            <p:ph type="pic" sz="quarter" idx="25"/>
          </p:nvPr>
        </p:nvSpPr>
        <p:spPr>
          <a:xfrm>
            <a:off x="1408479" y="3330145"/>
            <a:ext cx="603504" cy="603504"/>
          </a:xfrm>
          <a:prstGeom prst="rect">
            <a:avLst/>
          </a:prstGeom>
        </p:spPr>
        <p:txBody>
          <a:bodyPr/>
          <a:lstStyle>
            <a:lvl1pPr marL="0" indent="0">
              <a:buNone/>
              <a:defRPr sz="1000">
                <a:solidFill>
                  <a:schemeClr val="bg1"/>
                </a:solidFill>
              </a:defRPr>
            </a:lvl1pPr>
          </a:lstStyle>
          <a:p>
            <a:endParaRPr lang="en-US" dirty="0"/>
          </a:p>
        </p:txBody>
      </p:sp>
      <p:sp>
        <p:nvSpPr>
          <p:cNvPr id="36" name="Picture Placeholder 13">
            <a:extLst>
              <a:ext uri="{FF2B5EF4-FFF2-40B4-BE49-F238E27FC236}">
                <a16:creationId xmlns:a16="http://schemas.microsoft.com/office/drawing/2014/main" id="{AD31BE3F-B09E-4BCC-947F-3D4DB153E354}"/>
              </a:ext>
            </a:extLst>
          </p:cNvPr>
          <p:cNvSpPr>
            <a:spLocks noGrp="1"/>
          </p:cNvSpPr>
          <p:nvPr>
            <p:ph type="pic" sz="quarter" idx="26"/>
          </p:nvPr>
        </p:nvSpPr>
        <p:spPr>
          <a:xfrm>
            <a:off x="4266976" y="3330145"/>
            <a:ext cx="603504" cy="603504"/>
          </a:xfrm>
          <a:prstGeom prst="rect">
            <a:avLst/>
          </a:prstGeom>
        </p:spPr>
        <p:txBody>
          <a:bodyPr/>
          <a:lstStyle>
            <a:lvl1pPr marL="0" indent="0">
              <a:buNone/>
              <a:defRPr sz="1000">
                <a:solidFill>
                  <a:schemeClr val="bg1"/>
                </a:solidFill>
              </a:defRPr>
            </a:lvl1pPr>
          </a:lstStyle>
          <a:p>
            <a:endParaRPr lang="en-US" dirty="0"/>
          </a:p>
        </p:txBody>
      </p:sp>
      <p:sp>
        <p:nvSpPr>
          <p:cNvPr id="37" name="Picture Placeholder 13">
            <a:extLst>
              <a:ext uri="{FF2B5EF4-FFF2-40B4-BE49-F238E27FC236}">
                <a16:creationId xmlns:a16="http://schemas.microsoft.com/office/drawing/2014/main" id="{0BF7BBBD-C42C-408E-8F10-7B1BF3C53EF0}"/>
              </a:ext>
            </a:extLst>
          </p:cNvPr>
          <p:cNvSpPr>
            <a:spLocks noGrp="1"/>
          </p:cNvSpPr>
          <p:nvPr>
            <p:ph type="pic" sz="quarter" idx="27"/>
          </p:nvPr>
        </p:nvSpPr>
        <p:spPr>
          <a:xfrm>
            <a:off x="9972085" y="3330145"/>
            <a:ext cx="603504" cy="603504"/>
          </a:xfrm>
          <a:prstGeom prst="rect">
            <a:avLst/>
          </a:prstGeom>
        </p:spPr>
        <p:txBody>
          <a:bodyPr/>
          <a:lstStyle>
            <a:lvl1pPr marL="0" indent="0">
              <a:buNone/>
              <a:defRPr sz="1000">
                <a:solidFill>
                  <a:schemeClr val="bg1"/>
                </a:solidFill>
              </a:defRPr>
            </a:lvl1pPr>
          </a:lstStyle>
          <a:p>
            <a:endParaRPr lang="en-US" dirty="0"/>
          </a:p>
        </p:txBody>
      </p:sp>
      <p:sp>
        <p:nvSpPr>
          <p:cNvPr id="38" name="Picture Placeholder 13">
            <a:extLst>
              <a:ext uri="{FF2B5EF4-FFF2-40B4-BE49-F238E27FC236}">
                <a16:creationId xmlns:a16="http://schemas.microsoft.com/office/drawing/2014/main" id="{74FF5159-7129-4F52-B5B7-13F2D04EAD34}"/>
              </a:ext>
            </a:extLst>
          </p:cNvPr>
          <p:cNvSpPr>
            <a:spLocks noGrp="1"/>
          </p:cNvSpPr>
          <p:nvPr>
            <p:ph type="pic" sz="quarter" idx="28"/>
          </p:nvPr>
        </p:nvSpPr>
        <p:spPr>
          <a:xfrm>
            <a:off x="7109232" y="3330145"/>
            <a:ext cx="603504" cy="603504"/>
          </a:xfrm>
          <a:prstGeom prst="rect">
            <a:avLst/>
          </a:prstGeom>
        </p:spPr>
        <p:txBody>
          <a:bodyPr/>
          <a:lstStyle>
            <a:lvl1pPr marL="0" indent="0">
              <a:buNone/>
              <a:defRPr sz="1000">
                <a:solidFill>
                  <a:schemeClr val="bg1"/>
                </a:solidFill>
              </a:defRPr>
            </a:lvl1pPr>
          </a:lstStyle>
          <a:p>
            <a:endParaRPr lang="en-US" dirty="0"/>
          </a:p>
        </p:txBody>
      </p:sp>
    </p:spTree>
    <p:extLst>
      <p:ext uri="{BB962C8B-B14F-4D97-AF65-F5344CB8AC3E}">
        <p14:creationId xmlns:p14="http://schemas.microsoft.com/office/powerpoint/2010/main" val="3391310452"/>
      </p:ext>
    </p:extLst>
  </p:cSld>
  <p:clrMapOvr>
    <a:masterClrMapping/>
  </p:clrMapOvr>
</p:sldLayout>
</file>

<file path=ppt/slideLayouts/slideLayout51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4076C2D-3CFB-4EFB-8012-9F6E6533367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0" y="0"/>
            <a:ext cx="12192000" cy="6858000"/>
          </a:xfrm>
          <a:prstGeom prst="rect">
            <a:avLst/>
          </a:prstGeom>
        </p:spPr>
      </p:pic>
      <p:sp>
        <p:nvSpPr>
          <p:cNvPr id="3" name="Title 2">
            <a:extLst>
              <a:ext uri="{FF2B5EF4-FFF2-40B4-BE49-F238E27FC236}">
                <a16:creationId xmlns:a16="http://schemas.microsoft.com/office/drawing/2014/main" id="{D1D3A9EE-57EE-476A-A657-3A4019818918}"/>
              </a:ext>
            </a:extLst>
          </p:cNvPr>
          <p:cNvSpPr>
            <a:spLocks noGrp="1"/>
          </p:cNvSpPr>
          <p:nvPr>
            <p:ph type="title" hasCustomPrompt="1"/>
          </p:nvPr>
        </p:nvSpPr>
        <p:spPr>
          <a:xfrm>
            <a:off x="4196218" y="690802"/>
            <a:ext cx="4936277" cy="575890"/>
          </a:xfrm>
          <a:prstGeom prst="rect">
            <a:avLst/>
          </a:prstGeom>
        </p:spPr>
        <p:txBody>
          <a:bodyPr/>
          <a:lstStyle>
            <a:lvl1pPr algn="l">
              <a:defRPr sz="2800" cap="all" spc="400" baseline="0">
                <a:solidFill>
                  <a:schemeClr val="bg1"/>
                </a:solidFill>
              </a:defRPr>
            </a:lvl1pPr>
          </a:lstStyle>
          <a:p>
            <a:r>
              <a:rPr lang="en-US" dirty="0"/>
              <a:t>Click to add title</a:t>
            </a:r>
          </a:p>
        </p:txBody>
      </p:sp>
      <p:sp>
        <p:nvSpPr>
          <p:cNvPr id="33" name="Text Placeholder 14">
            <a:extLst>
              <a:ext uri="{FF2B5EF4-FFF2-40B4-BE49-F238E27FC236}">
                <a16:creationId xmlns:a16="http://schemas.microsoft.com/office/drawing/2014/main" id="{2A0CB777-EF14-4BA6-A19D-697B165B1D34}"/>
              </a:ext>
            </a:extLst>
          </p:cNvPr>
          <p:cNvSpPr>
            <a:spLocks noGrp="1"/>
          </p:cNvSpPr>
          <p:nvPr>
            <p:ph type="body" sz="quarter" idx="12" hasCustomPrompt="1"/>
          </p:nvPr>
        </p:nvSpPr>
        <p:spPr>
          <a:xfrm>
            <a:off x="4190069" y="2568679"/>
            <a:ext cx="3008631" cy="348162"/>
          </a:xfrm>
          <a:prstGeom prst="rect">
            <a:avLst/>
          </a:prstGeom>
        </p:spPr>
        <p:txBody>
          <a:bodyPr/>
          <a:lstStyle>
            <a:lvl1pPr marL="0" indent="0" algn="l">
              <a:buNone/>
              <a:defRPr sz="1600" cap="none" spc="200" baseline="0">
                <a:solidFill>
                  <a:schemeClr val="accent6"/>
                </a:solidFill>
                <a:latin typeface="+mj-lt"/>
              </a:defRPr>
            </a:lvl1pPr>
          </a:lstStyle>
          <a:p>
            <a:pPr lvl="0"/>
            <a:r>
              <a:rPr lang="en-US" dirty="0"/>
              <a:t>Click to add title</a:t>
            </a:r>
          </a:p>
        </p:txBody>
      </p:sp>
      <p:sp>
        <p:nvSpPr>
          <p:cNvPr id="32" name="Text Placeholder 14">
            <a:extLst>
              <a:ext uri="{FF2B5EF4-FFF2-40B4-BE49-F238E27FC236}">
                <a16:creationId xmlns:a16="http://schemas.microsoft.com/office/drawing/2014/main" id="{0053894D-FD48-4BB5-84D8-2EE54EC8D700}"/>
              </a:ext>
            </a:extLst>
          </p:cNvPr>
          <p:cNvSpPr>
            <a:spLocks noGrp="1"/>
          </p:cNvSpPr>
          <p:nvPr>
            <p:ph type="body" sz="quarter" idx="13" hasCustomPrompt="1"/>
          </p:nvPr>
        </p:nvSpPr>
        <p:spPr>
          <a:xfrm>
            <a:off x="4190069" y="2861988"/>
            <a:ext cx="3008630" cy="636682"/>
          </a:xfrm>
          <a:prstGeom prst="rect">
            <a:avLst/>
          </a:prstGeom>
        </p:spPr>
        <p:txBody>
          <a:bodyPr/>
          <a:lstStyle>
            <a:lvl1pPr marL="0" indent="0" algn="l">
              <a:lnSpc>
                <a:spcPct val="150000"/>
              </a:lnSpc>
              <a:spcBef>
                <a:spcPts val="0"/>
              </a:spcBef>
              <a:buNone/>
              <a:defRPr sz="1400" cap="none" spc="0" baseline="0">
                <a:solidFill>
                  <a:schemeClr val="bg1"/>
                </a:solidFill>
                <a:latin typeface="+mn-lt"/>
              </a:defRPr>
            </a:lvl1pPr>
          </a:lstStyle>
          <a:p>
            <a:pPr lvl="0"/>
            <a:r>
              <a:rPr lang="en-US" dirty="0"/>
              <a:t>Click to add text</a:t>
            </a:r>
          </a:p>
        </p:txBody>
      </p:sp>
      <p:sp>
        <p:nvSpPr>
          <p:cNvPr id="58" name="Text Placeholder 14">
            <a:extLst>
              <a:ext uri="{FF2B5EF4-FFF2-40B4-BE49-F238E27FC236}">
                <a16:creationId xmlns:a16="http://schemas.microsoft.com/office/drawing/2014/main" id="{32A7FBEC-71F7-4A1F-82A1-C7FBFE05185C}"/>
              </a:ext>
            </a:extLst>
          </p:cNvPr>
          <p:cNvSpPr>
            <a:spLocks noGrp="1"/>
          </p:cNvSpPr>
          <p:nvPr>
            <p:ph type="body" sz="quarter" idx="21" hasCustomPrompt="1"/>
          </p:nvPr>
        </p:nvSpPr>
        <p:spPr>
          <a:xfrm>
            <a:off x="7913979" y="2568679"/>
            <a:ext cx="3008631" cy="348162"/>
          </a:xfrm>
          <a:prstGeom prst="rect">
            <a:avLst/>
          </a:prstGeom>
        </p:spPr>
        <p:txBody>
          <a:bodyPr/>
          <a:lstStyle>
            <a:lvl1pPr marL="0" indent="0" algn="l">
              <a:buNone/>
              <a:defRPr sz="1600" cap="none" spc="200" baseline="0">
                <a:solidFill>
                  <a:schemeClr val="accent6"/>
                </a:solidFill>
                <a:latin typeface="+mj-lt"/>
              </a:defRPr>
            </a:lvl1pPr>
          </a:lstStyle>
          <a:p>
            <a:pPr lvl="0"/>
            <a:r>
              <a:rPr lang="en-US" dirty="0"/>
              <a:t>Click to add title</a:t>
            </a:r>
          </a:p>
        </p:txBody>
      </p:sp>
      <p:sp>
        <p:nvSpPr>
          <p:cNvPr id="57" name="Text Placeholder 14">
            <a:extLst>
              <a:ext uri="{FF2B5EF4-FFF2-40B4-BE49-F238E27FC236}">
                <a16:creationId xmlns:a16="http://schemas.microsoft.com/office/drawing/2014/main" id="{00EDBC93-E454-47AD-B9C9-E7CCE8DE6B59}"/>
              </a:ext>
            </a:extLst>
          </p:cNvPr>
          <p:cNvSpPr>
            <a:spLocks noGrp="1"/>
          </p:cNvSpPr>
          <p:nvPr>
            <p:ph type="body" sz="quarter" idx="20" hasCustomPrompt="1"/>
          </p:nvPr>
        </p:nvSpPr>
        <p:spPr>
          <a:xfrm>
            <a:off x="7913979" y="2861988"/>
            <a:ext cx="3008630" cy="636682"/>
          </a:xfrm>
          <a:prstGeom prst="rect">
            <a:avLst/>
          </a:prstGeom>
        </p:spPr>
        <p:txBody>
          <a:bodyPr/>
          <a:lstStyle>
            <a:lvl1pPr marL="0" indent="0" algn="l">
              <a:lnSpc>
                <a:spcPct val="150000"/>
              </a:lnSpc>
              <a:spcBef>
                <a:spcPts val="0"/>
              </a:spcBef>
              <a:buNone/>
              <a:defRPr sz="1400" cap="none" spc="0" baseline="0">
                <a:solidFill>
                  <a:schemeClr val="bg1"/>
                </a:solidFill>
                <a:latin typeface="+mn-lt"/>
              </a:defRPr>
            </a:lvl1pPr>
          </a:lstStyle>
          <a:p>
            <a:pPr lvl="0"/>
            <a:r>
              <a:rPr lang="en-US" dirty="0"/>
              <a:t>Click to add text</a:t>
            </a:r>
          </a:p>
        </p:txBody>
      </p:sp>
      <p:sp>
        <p:nvSpPr>
          <p:cNvPr id="64" name="Text Placeholder 14">
            <a:extLst>
              <a:ext uri="{FF2B5EF4-FFF2-40B4-BE49-F238E27FC236}">
                <a16:creationId xmlns:a16="http://schemas.microsoft.com/office/drawing/2014/main" id="{E792D94E-72D4-43F1-8063-14A3F6270A35}"/>
              </a:ext>
            </a:extLst>
          </p:cNvPr>
          <p:cNvSpPr>
            <a:spLocks noGrp="1"/>
          </p:cNvSpPr>
          <p:nvPr>
            <p:ph type="body" sz="quarter" idx="23" hasCustomPrompt="1"/>
          </p:nvPr>
        </p:nvSpPr>
        <p:spPr>
          <a:xfrm>
            <a:off x="4190069" y="5044309"/>
            <a:ext cx="3008631" cy="348162"/>
          </a:xfrm>
          <a:prstGeom prst="rect">
            <a:avLst/>
          </a:prstGeom>
        </p:spPr>
        <p:txBody>
          <a:bodyPr/>
          <a:lstStyle>
            <a:lvl1pPr marL="0" indent="0" algn="l">
              <a:buNone/>
              <a:defRPr sz="1600" cap="none" spc="200" baseline="0">
                <a:solidFill>
                  <a:schemeClr val="accent6"/>
                </a:solidFill>
                <a:latin typeface="+mj-lt"/>
              </a:defRPr>
            </a:lvl1pPr>
          </a:lstStyle>
          <a:p>
            <a:pPr lvl="0"/>
            <a:r>
              <a:rPr lang="en-US" dirty="0"/>
              <a:t>Click to add title</a:t>
            </a:r>
          </a:p>
        </p:txBody>
      </p:sp>
      <p:sp>
        <p:nvSpPr>
          <p:cNvPr id="63" name="Text Placeholder 14">
            <a:extLst>
              <a:ext uri="{FF2B5EF4-FFF2-40B4-BE49-F238E27FC236}">
                <a16:creationId xmlns:a16="http://schemas.microsoft.com/office/drawing/2014/main" id="{C18EBA8F-5A95-4501-A602-A9889F0CE3A0}"/>
              </a:ext>
            </a:extLst>
          </p:cNvPr>
          <p:cNvSpPr>
            <a:spLocks noGrp="1"/>
          </p:cNvSpPr>
          <p:nvPr>
            <p:ph type="body" sz="quarter" idx="22" hasCustomPrompt="1"/>
          </p:nvPr>
        </p:nvSpPr>
        <p:spPr>
          <a:xfrm>
            <a:off x="4190069" y="5337618"/>
            <a:ext cx="3008630" cy="636682"/>
          </a:xfrm>
          <a:prstGeom prst="rect">
            <a:avLst/>
          </a:prstGeom>
        </p:spPr>
        <p:txBody>
          <a:bodyPr/>
          <a:lstStyle>
            <a:lvl1pPr marL="0" indent="0" algn="l">
              <a:lnSpc>
                <a:spcPct val="150000"/>
              </a:lnSpc>
              <a:spcBef>
                <a:spcPts val="0"/>
              </a:spcBef>
              <a:buNone/>
              <a:defRPr sz="1400" cap="none" spc="0" baseline="0">
                <a:solidFill>
                  <a:schemeClr val="bg1"/>
                </a:solidFill>
                <a:latin typeface="+mn-lt"/>
              </a:defRPr>
            </a:lvl1pPr>
          </a:lstStyle>
          <a:p>
            <a:pPr lvl="0"/>
            <a:r>
              <a:rPr lang="en-US" dirty="0"/>
              <a:t>Click to add text</a:t>
            </a:r>
          </a:p>
        </p:txBody>
      </p:sp>
      <p:sp>
        <p:nvSpPr>
          <p:cNvPr id="67" name="Text Placeholder 14">
            <a:extLst>
              <a:ext uri="{FF2B5EF4-FFF2-40B4-BE49-F238E27FC236}">
                <a16:creationId xmlns:a16="http://schemas.microsoft.com/office/drawing/2014/main" id="{AF03D6DF-70BB-4EC0-B7BF-94BB780FDF01}"/>
              </a:ext>
            </a:extLst>
          </p:cNvPr>
          <p:cNvSpPr>
            <a:spLocks noGrp="1"/>
          </p:cNvSpPr>
          <p:nvPr>
            <p:ph type="body" sz="quarter" idx="25" hasCustomPrompt="1"/>
          </p:nvPr>
        </p:nvSpPr>
        <p:spPr>
          <a:xfrm>
            <a:off x="7913980" y="5047681"/>
            <a:ext cx="3008631" cy="348162"/>
          </a:xfrm>
          <a:prstGeom prst="rect">
            <a:avLst/>
          </a:prstGeom>
        </p:spPr>
        <p:txBody>
          <a:bodyPr/>
          <a:lstStyle>
            <a:lvl1pPr marL="0" indent="0" algn="l">
              <a:buNone/>
              <a:defRPr sz="1600" cap="none" spc="200" baseline="0">
                <a:solidFill>
                  <a:schemeClr val="accent6"/>
                </a:solidFill>
                <a:latin typeface="+mj-lt"/>
              </a:defRPr>
            </a:lvl1pPr>
          </a:lstStyle>
          <a:p>
            <a:pPr lvl="0"/>
            <a:r>
              <a:rPr lang="en-US" dirty="0"/>
              <a:t>Click to add title</a:t>
            </a:r>
          </a:p>
        </p:txBody>
      </p:sp>
      <p:sp>
        <p:nvSpPr>
          <p:cNvPr id="66" name="Text Placeholder 14">
            <a:extLst>
              <a:ext uri="{FF2B5EF4-FFF2-40B4-BE49-F238E27FC236}">
                <a16:creationId xmlns:a16="http://schemas.microsoft.com/office/drawing/2014/main" id="{A21FAF3A-556C-4A61-B1C4-E6FB98BE40B2}"/>
              </a:ext>
            </a:extLst>
          </p:cNvPr>
          <p:cNvSpPr>
            <a:spLocks noGrp="1"/>
          </p:cNvSpPr>
          <p:nvPr>
            <p:ph type="body" sz="quarter" idx="24" hasCustomPrompt="1"/>
          </p:nvPr>
        </p:nvSpPr>
        <p:spPr>
          <a:xfrm>
            <a:off x="7913980" y="5340990"/>
            <a:ext cx="3008630" cy="636682"/>
          </a:xfrm>
          <a:prstGeom prst="rect">
            <a:avLst/>
          </a:prstGeom>
        </p:spPr>
        <p:txBody>
          <a:bodyPr/>
          <a:lstStyle>
            <a:lvl1pPr marL="0" indent="0" algn="l">
              <a:lnSpc>
                <a:spcPct val="150000"/>
              </a:lnSpc>
              <a:spcBef>
                <a:spcPts val="0"/>
              </a:spcBef>
              <a:buNone/>
              <a:defRPr sz="1400" cap="none" spc="0" baseline="0">
                <a:solidFill>
                  <a:schemeClr val="bg1"/>
                </a:solidFill>
                <a:latin typeface="+mn-lt"/>
              </a:defRPr>
            </a:lvl1pPr>
          </a:lstStyle>
          <a:p>
            <a:pPr lvl="0"/>
            <a:r>
              <a:rPr lang="en-US" dirty="0"/>
              <a:t>Click to add text</a:t>
            </a:r>
          </a:p>
        </p:txBody>
      </p:sp>
      <p:sp>
        <p:nvSpPr>
          <p:cNvPr id="22" name="Footer Placeholder 15">
            <a:extLst>
              <a:ext uri="{FF2B5EF4-FFF2-40B4-BE49-F238E27FC236}">
                <a16:creationId xmlns:a16="http://schemas.microsoft.com/office/drawing/2014/main" id="{54442D89-5EE7-4BC5-A35D-B0F93DD36269}"/>
              </a:ext>
            </a:extLst>
          </p:cNvPr>
          <p:cNvSpPr>
            <a:spLocks noGrp="1"/>
          </p:cNvSpPr>
          <p:nvPr>
            <p:ph type="ftr" sz="quarter" idx="3"/>
          </p:nvPr>
        </p:nvSpPr>
        <p:spPr>
          <a:xfrm rot="5400000">
            <a:off x="10541127" y="1408176"/>
            <a:ext cx="2770499" cy="365125"/>
          </a:xfrm>
          <a:prstGeom prst="rect">
            <a:avLst/>
          </a:prstGeom>
        </p:spPr>
        <p:txBody>
          <a:bodyPr anchor="ctr"/>
          <a:lstStyle>
            <a:lvl1pPr algn="r">
              <a:defRPr sz="900" cap="all" spc="400" baseline="0">
                <a:solidFill>
                  <a:schemeClr val="bg1"/>
                </a:solidFill>
                <a:latin typeface="+mj-lt"/>
              </a:defRPr>
            </a:lvl1pPr>
          </a:lstStyle>
          <a:p>
            <a:r>
              <a:rPr lang="en-US" dirty="0"/>
              <a:t>PRESENTATION TITLE</a:t>
            </a:r>
          </a:p>
        </p:txBody>
      </p:sp>
      <p:sp>
        <p:nvSpPr>
          <p:cNvPr id="23" name="Slide Number Placeholder 16">
            <a:extLst>
              <a:ext uri="{FF2B5EF4-FFF2-40B4-BE49-F238E27FC236}">
                <a16:creationId xmlns:a16="http://schemas.microsoft.com/office/drawing/2014/main" id="{DC13E404-DE29-4300-A8D5-25F34585A492}"/>
              </a:ext>
            </a:extLst>
          </p:cNvPr>
          <p:cNvSpPr>
            <a:spLocks noGrp="1"/>
          </p:cNvSpPr>
          <p:nvPr>
            <p:ph type="sldNum" sz="quarter" idx="4"/>
          </p:nvPr>
        </p:nvSpPr>
        <p:spPr>
          <a:xfrm>
            <a:off x="11519019" y="3164804"/>
            <a:ext cx="545911" cy="580029"/>
          </a:xfrm>
          <a:prstGeom prst="rect">
            <a:avLst/>
          </a:prstGeom>
        </p:spPr>
        <p:txBody>
          <a:bodyPr anchor="ctr"/>
          <a:lstStyle>
            <a:lvl1pPr algn="r">
              <a:defRPr sz="1600">
                <a:solidFill>
                  <a:schemeClr val="accent6"/>
                </a:solidFill>
                <a:latin typeface="+mn-lt"/>
              </a:defRPr>
            </a:lvl1pPr>
          </a:lstStyle>
          <a:p>
            <a:pPr>
              <a:defRPr/>
            </a:pPr>
            <a:fld id="{8D1FC6F8-0BCD-47E9-9C64-690771D9C143}" type="slidenum">
              <a:rPr lang="en-US" smtClean="0"/>
              <a:pPr>
                <a:defRPr/>
              </a:pPr>
              <a:t>‹#›</a:t>
            </a:fld>
            <a:endParaRPr lang="en-US" dirty="0"/>
          </a:p>
        </p:txBody>
      </p:sp>
      <p:sp>
        <p:nvSpPr>
          <p:cNvPr id="24" name="Date Placeholder 14">
            <a:extLst>
              <a:ext uri="{FF2B5EF4-FFF2-40B4-BE49-F238E27FC236}">
                <a16:creationId xmlns:a16="http://schemas.microsoft.com/office/drawing/2014/main" id="{1EAC24B5-8E72-46CA-9A6A-4A6D6EA2C064}"/>
              </a:ext>
            </a:extLst>
          </p:cNvPr>
          <p:cNvSpPr>
            <a:spLocks noGrp="1"/>
          </p:cNvSpPr>
          <p:nvPr>
            <p:ph type="dt" sz="half" idx="2"/>
          </p:nvPr>
        </p:nvSpPr>
        <p:spPr>
          <a:xfrm rot="5400000">
            <a:off x="10595991" y="5074920"/>
            <a:ext cx="2647667" cy="365125"/>
          </a:xfrm>
          <a:prstGeom prst="rect">
            <a:avLst/>
          </a:prstGeom>
        </p:spPr>
        <p:txBody>
          <a:bodyPr anchor="ctr"/>
          <a:lstStyle>
            <a:lvl1pPr>
              <a:defRPr sz="900" spc="400" baseline="0">
                <a:solidFill>
                  <a:schemeClr val="bg1"/>
                </a:solidFill>
                <a:latin typeface="+mj-lt"/>
              </a:defRPr>
            </a:lvl1pPr>
          </a:lstStyle>
          <a:p>
            <a:pPr>
              <a:defRPr/>
            </a:pPr>
            <a:r>
              <a:rPr lang="en-US" cap="all"/>
              <a:t>May 21, 20xx</a:t>
            </a:r>
            <a:endParaRPr lang="en-US" cap="all" dirty="0"/>
          </a:p>
        </p:txBody>
      </p:sp>
      <p:sp>
        <p:nvSpPr>
          <p:cNvPr id="5" name="Picture Placeholder 4">
            <a:extLst>
              <a:ext uri="{FF2B5EF4-FFF2-40B4-BE49-F238E27FC236}">
                <a16:creationId xmlns:a16="http://schemas.microsoft.com/office/drawing/2014/main" id="{C1F11D19-3D38-460E-A8AF-F6A30642EC0D}"/>
              </a:ext>
            </a:extLst>
          </p:cNvPr>
          <p:cNvSpPr>
            <a:spLocks noGrp="1"/>
          </p:cNvSpPr>
          <p:nvPr>
            <p:ph type="pic" sz="quarter" idx="26"/>
          </p:nvPr>
        </p:nvSpPr>
        <p:spPr>
          <a:xfrm>
            <a:off x="4190069" y="1818852"/>
            <a:ext cx="603504" cy="603504"/>
          </a:xfrm>
          <a:prstGeom prst="rect">
            <a:avLst/>
          </a:prstGeom>
        </p:spPr>
        <p:txBody>
          <a:bodyPr/>
          <a:lstStyle>
            <a:lvl1pPr marL="0" indent="0">
              <a:buNone/>
              <a:defRPr sz="1050">
                <a:solidFill>
                  <a:schemeClr val="bg1"/>
                </a:solidFill>
              </a:defRPr>
            </a:lvl1pPr>
          </a:lstStyle>
          <a:p>
            <a:endParaRPr lang="en-US" dirty="0"/>
          </a:p>
        </p:txBody>
      </p:sp>
      <p:sp>
        <p:nvSpPr>
          <p:cNvPr id="21" name="Picture Placeholder 4">
            <a:extLst>
              <a:ext uri="{FF2B5EF4-FFF2-40B4-BE49-F238E27FC236}">
                <a16:creationId xmlns:a16="http://schemas.microsoft.com/office/drawing/2014/main" id="{F915DDB2-3A13-4240-8ECB-677499946C14}"/>
              </a:ext>
            </a:extLst>
          </p:cNvPr>
          <p:cNvSpPr>
            <a:spLocks noGrp="1"/>
          </p:cNvSpPr>
          <p:nvPr>
            <p:ph type="pic" sz="quarter" idx="27"/>
          </p:nvPr>
        </p:nvSpPr>
        <p:spPr>
          <a:xfrm>
            <a:off x="7913979" y="1818852"/>
            <a:ext cx="603504" cy="603504"/>
          </a:xfrm>
          <a:prstGeom prst="rect">
            <a:avLst/>
          </a:prstGeom>
        </p:spPr>
        <p:txBody>
          <a:bodyPr/>
          <a:lstStyle>
            <a:lvl1pPr marL="0" indent="0">
              <a:buNone/>
              <a:defRPr sz="1050">
                <a:solidFill>
                  <a:schemeClr val="bg1"/>
                </a:solidFill>
              </a:defRPr>
            </a:lvl1pPr>
          </a:lstStyle>
          <a:p>
            <a:endParaRPr lang="en-US" dirty="0"/>
          </a:p>
        </p:txBody>
      </p:sp>
      <p:sp>
        <p:nvSpPr>
          <p:cNvPr id="25" name="Picture Placeholder 4">
            <a:extLst>
              <a:ext uri="{FF2B5EF4-FFF2-40B4-BE49-F238E27FC236}">
                <a16:creationId xmlns:a16="http://schemas.microsoft.com/office/drawing/2014/main" id="{E9059CA0-144F-4780-BA0D-005B827AAECE}"/>
              </a:ext>
            </a:extLst>
          </p:cNvPr>
          <p:cNvSpPr>
            <a:spLocks noGrp="1"/>
          </p:cNvSpPr>
          <p:nvPr>
            <p:ph type="pic" sz="quarter" idx="28"/>
          </p:nvPr>
        </p:nvSpPr>
        <p:spPr>
          <a:xfrm>
            <a:off x="4190069" y="4281832"/>
            <a:ext cx="603504" cy="603504"/>
          </a:xfrm>
          <a:prstGeom prst="rect">
            <a:avLst/>
          </a:prstGeom>
        </p:spPr>
        <p:txBody>
          <a:bodyPr/>
          <a:lstStyle>
            <a:lvl1pPr marL="0" indent="0">
              <a:buNone/>
              <a:defRPr sz="1050">
                <a:solidFill>
                  <a:schemeClr val="bg1"/>
                </a:solidFill>
              </a:defRPr>
            </a:lvl1pPr>
          </a:lstStyle>
          <a:p>
            <a:endParaRPr lang="en-US" dirty="0"/>
          </a:p>
        </p:txBody>
      </p:sp>
      <p:sp>
        <p:nvSpPr>
          <p:cNvPr id="26" name="Picture Placeholder 4">
            <a:extLst>
              <a:ext uri="{FF2B5EF4-FFF2-40B4-BE49-F238E27FC236}">
                <a16:creationId xmlns:a16="http://schemas.microsoft.com/office/drawing/2014/main" id="{B770164C-988C-4217-B0E9-7D0DC17C8BC6}"/>
              </a:ext>
            </a:extLst>
          </p:cNvPr>
          <p:cNvSpPr>
            <a:spLocks noGrp="1"/>
          </p:cNvSpPr>
          <p:nvPr>
            <p:ph type="pic" sz="quarter" idx="29"/>
          </p:nvPr>
        </p:nvSpPr>
        <p:spPr>
          <a:xfrm>
            <a:off x="7908115" y="4294030"/>
            <a:ext cx="603504" cy="603504"/>
          </a:xfrm>
          <a:prstGeom prst="rect">
            <a:avLst/>
          </a:prstGeom>
        </p:spPr>
        <p:txBody>
          <a:bodyPr/>
          <a:lstStyle>
            <a:lvl1pPr marL="0" indent="0">
              <a:buNone/>
              <a:defRPr sz="1050">
                <a:solidFill>
                  <a:schemeClr val="bg1"/>
                </a:solidFill>
              </a:defRPr>
            </a:lvl1pPr>
          </a:lstStyle>
          <a:p>
            <a:endParaRPr lang="en-US" dirty="0"/>
          </a:p>
        </p:txBody>
      </p:sp>
    </p:spTree>
    <p:extLst>
      <p:ext uri="{BB962C8B-B14F-4D97-AF65-F5344CB8AC3E}">
        <p14:creationId xmlns:p14="http://schemas.microsoft.com/office/powerpoint/2010/main" val="3641324145"/>
      </p:ext>
    </p:extLst>
  </p:cSld>
  <p:clrMapOvr>
    <a:masterClrMapping/>
  </p:clrMapOvr>
</p:sldLayout>
</file>

<file path=ppt/slideLayouts/slideLayout613.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ED540A63-9BB9-478A-BE65-7A901018323F}"/>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0" y="0"/>
            <a:ext cx="12192000" cy="6858000"/>
          </a:xfrm>
          <a:prstGeom prst="rect">
            <a:avLst/>
          </a:prstGeom>
        </p:spPr>
      </p:pic>
      <p:sp>
        <p:nvSpPr>
          <p:cNvPr id="3" name="Title 2">
            <a:extLst>
              <a:ext uri="{FF2B5EF4-FFF2-40B4-BE49-F238E27FC236}">
                <a16:creationId xmlns:a16="http://schemas.microsoft.com/office/drawing/2014/main" id="{767FB1D5-16C4-4AAC-9E31-560F596F8D5E}"/>
              </a:ext>
            </a:extLst>
          </p:cNvPr>
          <p:cNvSpPr>
            <a:spLocks noGrp="1"/>
          </p:cNvSpPr>
          <p:nvPr>
            <p:ph type="title" hasCustomPrompt="1"/>
          </p:nvPr>
        </p:nvSpPr>
        <p:spPr>
          <a:xfrm>
            <a:off x="3672555" y="1823626"/>
            <a:ext cx="4569572" cy="580029"/>
          </a:xfrm>
          <a:prstGeom prst="rect">
            <a:avLst/>
          </a:prstGeom>
        </p:spPr>
        <p:txBody>
          <a:bodyPr/>
          <a:lstStyle>
            <a:lvl1pPr>
              <a:defRPr sz="2800" cap="all" spc="400" baseline="0">
                <a:solidFill>
                  <a:schemeClr val="bg1"/>
                </a:solidFill>
              </a:defRPr>
            </a:lvl1pPr>
          </a:lstStyle>
          <a:p>
            <a:r>
              <a:rPr lang="en-US" dirty="0"/>
              <a:t>Click to add title</a:t>
            </a:r>
          </a:p>
        </p:txBody>
      </p:sp>
      <p:sp>
        <p:nvSpPr>
          <p:cNvPr id="27" name="Text Placeholder 14">
            <a:extLst>
              <a:ext uri="{FF2B5EF4-FFF2-40B4-BE49-F238E27FC236}">
                <a16:creationId xmlns:a16="http://schemas.microsoft.com/office/drawing/2014/main" id="{C269BEF2-E65B-4046-B8D1-1E5DC6D58296}"/>
              </a:ext>
            </a:extLst>
          </p:cNvPr>
          <p:cNvSpPr>
            <a:spLocks noGrp="1"/>
          </p:cNvSpPr>
          <p:nvPr>
            <p:ph type="body" sz="quarter" idx="22" hasCustomPrompt="1"/>
          </p:nvPr>
        </p:nvSpPr>
        <p:spPr>
          <a:xfrm>
            <a:off x="2956595" y="2807310"/>
            <a:ext cx="5824073" cy="1940149"/>
          </a:xfrm>
          <a:prstGeom prst="rect">
            <a:avLst/>
          </a:prstGeom>
        </p:spPr>
        <p:txBody>
          <a:bodyPr anchor="t"/>
          <a:lstStyle>
            <a:lvl1pPr marL="0" indent="0" algn="ctr">
              <a:lnSpc>
                <a:spcPct val="200000"/>
              </a:lnSpc>
              <a:spcBef>
                <a:spcPts val="0"/>
              </a:spcBef>
              <a:buNone/>
              <a:defRPr sz="1800" cap="none" spc="200" baseline="0">
                <a:solidFill>
                  <a:schemeClr val="bg1"/>
                </a:solidFill>
                <a:latin typeface="+mn-lt"/>
              </a:defRPr>
            </a:lvl1pPr>
          </a:lstStyle>
          <a:p>
            <a:pPr lvl="0"/>
            <a:r>
              <a:rPr lang="en-US" dirty="0"/>
              <a:t>Click to add title</a:t>
            </a:r>
          </a:p>
        </p:txBody>
      </p:sp>
      <p:sp>
        <p:nvSpPr>
          <p:cNvPr id="18" name="Footer Placeholder 15">
            <a:extLst>
              <a:ext uri="{FF2B5EF4-FFF2-40B4-BE49-F238E27FC236}">
                <a16:creationId xmlns:a16="http://schemas.microsoft.com/office/drawing/2014/main" id="{D89CE923-C669-4E0E-8161-BB328133EE8B}"/>
              </a:ext>
            </a:extLst>
          </p:cNvPr>
          <p:cNvSpPr>
            <a:spLocks noGrp="1"/>
          </p:cNvSpPr>
          <p:nvPr>
            <p:ph type="ftr" sz="quarter" idx="3"/>
          </p:nvPr>
        </p:nvSpPr>
        <p:spPr>
          <a:xfrm rot="5400000">
            <a:off x="10541127" y="1408176"/>
            <a:ext cx="2770499" cy="365125"/>
          </a:xfrm>
          <a:prstGeom prst="rect">
            <a:avLst/>
          </a:prstGeom>
        </p:spPr>
        <p:txBody>
          <a:bodyPr anchor="ctr"/>
          <a:lstStyle>
            <a:lvl1pPr algn="r">
              <a:defRPr sz="900" cap="all" spc="400" baseline="0">
                <a:solidFill>
                  <a:schemeClr val="bg1"/>
                </a:solidFill>
                <a:latin typeface="+mj-lt"/>
              </a:defRPr>
            </a:lvl1pPr>
          </a:lstStyle>
          <a:p>
            <a:r>
              <a:rPr lang="en-US" dirty="0"/>
              <a:t>PRESENTATION TITLE</a:t>
            </a:r>
          </a:p>
        </p:txBody>
      </p:sp>
      <p:sp>
        <p:nvSpPr>
          <p:cNvPr id="19" name="Slide Number Placeholder 16">
            <a:extLst>
              <a:ext uri="{FF2B5EF4-FFF2-40B4-BE49-F238E27FC236}">
                <a16:creationId xmlns:a16="http://schemas.microsoft.com/office/drawing/2014/main" id="{C820EE41-4997-4CD3-B951-56ECA884252E}"/>
              </a:ext>
            </a:extLst>
          </p:cNvPr>
          <p:cNvSpPr>
            <a:spLocks noGrp="1"/>
          </p:cNvSpPr>
          <p:nvPr>
            <p:ph type="sldNum" sz="quarter" idx="4"/>
          </p:nvPr>
        </p:nvSpPr>
        <p:spPr>
          <a:xfrm>
            <a:off x="11519019" y="3164804"/>
            <a:ext cx="545911" cy="580029"/>
          </a:xfrm>
          <a:prstGeom prst="rect">
            <a:avLst/>
          </a:prstGeom>
        </p:spPr>
        <p:txBody>
          <a:bodyPr anchor="ctr"/>
          <a:lstStyle>
            <a:lvl1pPr algn="r">
              <a:defRPr sz="1600">
                <a:solidFill>
                  <a:schemeClr val="accent6"/>
                </a:solidFill>
                <a:latin typeface="+mn-lt"/>
              </a:defRPr>
            </a:lvl1pPr>
          </a:lstStyle>
          <a:p>
            <a:pPr>
              <a:defRPr/>
            </a:pPr>
            <a:fld id="{8D1FC6F8-0BCD-47E9-9C64-690771D9C143}" type="slidenum">
              <a:rPr lang="en-US" smtClean="0"/>
              <a:pPr>
                <a:defRPr/>
              </a:pPr>
              <a:t>‹#›</a:t>
            </a:fld>
            <a:endParaRPr lang="en-US" dirty="0"/>
          </a:p>
        </p:txBody>
      </p:sp>
      <p:sp>
        <p:nvSpPr>
          <p:cNvPr id="20" name="Date Placeholder 14">
            <a:extLst>
              <a:ext uri="{FF2B5EF4-FFF2-40B4-BE49-F238E27FC236}">
                <a16:creationId xmlns:a16="http://schemas.microsoft.com/office/drawing/2014/main" id="{A2A3BC0C-B522-4DA2-BBC0-AC180D8B2C9A}"/>
              </a:ext>
            </a:extLst>
          </p:cNvPr>
          <p:cNvSpPr>
            <a:spLocks noGrp="1"/>
          </p:cNvSpPr>
          <p:nvPr>
            <p:ph type="dt" sz="half" idx="2"/>
          </p:nvPr>
        </p:nvSpPr>
        <p:spPr>
          <a:xfrm rot="5400000">
            <a:off x="10595991" y="5074920"/>
            <a:ext cx="2647667" cy="365125"/>
          </a:xfrm>
          <a:prstGeom prst="rect">
            <a:avLst/>
          </a:prstGeom>
        </p:spPr>
        <p:txBody>
          <a:bodyPr anchor="ctr"/>
          <a:lstStyle>
            <a:lvl1pPr>
              <a:defRPr sz="900" spc="400" baseline="0">
                <a:solidFill>
                  <a:schemeClr val="bg1"/>
                </a:solidFill>
                <a:latin typeface="+mj-lt"/>
              </a:defRPr>
            </a:lvl1pPr>
          </a:lstStyle>
          <a:p>
            <a:pPr>
              <a:defRPr/>
            </a:pPr>
            <a:r>
              <a:rPr lang="en-US" cap="all"/>
              <a:t>May 21, 20xx</a:t>
            </a:r>
            <a:endParaRPr lang="en-US" cap="all" dirty="0"/>
          </a:p>
        </p:txBody>
      </p:sp>
    </p:spTree>
    <p:extLst>
      <p:ext uri="{BB962C8B-B14F-4D97-AF65-F5344CB8AC3E}">
        <p14:creationId xmlns:p14="http://schemas.microsoft.com/office/powerpoint/2010/main" val="231913791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5F31BC2D-187A-4ED3-8D67-C55187E532E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947F2F5-8E72-425B-A8C2-2B3262F73021}"/>
              </a:ext>
            </a:extLst>
          </p:cNvPr>
          <p:cNvSpPr>
            <a:spLocks noGrp="1"/>
          </p:cNvSpPr>
          <p:nvPr>
            <p:ph type="title" hasCustomPrompt="1"/>
          </p:nvPr>
        </p:nvSpPr>
        <p:spPr>
          <a:xfrm>
            <a:off x="5425440" y="2741026"/>
            <a:ext cx="5002478" cy="2357066"/>
          </a:xfrm>
          <a:prstGeom prst="rect">
            <a:avLst/>
          </a:prstGeom>
        </p:spPr>
        <p:txBody>
          <a:bodyPr/>
          <a:lstStyle>
            <a:lvl1pPr algn="ctr">
              <a:defRPr sz="4800" cap="all" spc="400" baseline="0">
                <a:solidFill>
                  <a:schemeClr val="accent6"/>
                </a:solidFill>
              </a:defRPr>
            </a:lvl1pPr>
          </a:lstStyle>
          <a:p>
            <a:r>
              <a:rPr lang="en-US" dirty="0"/>
              <a:t>Click to add title</a:t>
            </a:r>
          </a:p>
        </p:txBody>
      </p:sp>
    </p:spTree>
    <p:extLst>
      <p:ext uri="{BB962C8B-B14F-4D97-AF65-F5344CB8AC3E}">
        <p14:creationId xmlns:p14="http://schemas.microsoft.com/office/powerpoint/2010/main" val="425054727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5490FC0B-50EB-42D6-A2A5-E02EE642E2E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0" y="0"/>
            <a:ext cx="12192000" cy="6858000"/>
          </a:xfrm>
          <a:prstGeom prst="rect">
            <a:avLst/>
          </a:prstGeom>
        </p:spPr>
      </p:pic>
      <p:sp>
        <p:nvSpPr>
          <p:cNvPr id="16" name="Title 15">
            <a:extLst>
              <a:ext uri="{FF2B5EF4-FFF2-40B4-BE49-F238E27FC236}">
                <a16:creationId xmlns:a16="http://schemas.microsoft.com/office/drawing/2014/main" id="{04AFCE56-D794-4638-A3EC-63DCFB4B6F0D}"/>
              </a:ext>
            </a:extLst>
          </p:cNvPr>
          <p:cNvSpPr>
            <a:spLocks noGrp="1"/>
          </p:cNvSpPr>
          <p:nvPr>
            <p:ph type="title" hasCustomPrompt="1"/>
          </p:nvPr>
        </p:nvSpPr>
        <p:spPr>
          <a:xfrm>
            <a:off x="965511" y="760406"/>
            <a:ext cx="5424988" cy="579245"/>
          </a:xfrm>
          <a:prstGeom prst="rect">
            <a:avLst/>
          </a:prstGeom>
        </p:spPr>
        <p:txBody>
          <a:bodyPr/>
          <a:lstStyle>
            <a:lvl1pPr>
              <a:defRPr sz="2800" cap="all" spc="400" baseline="0">
                <a:solidFill>
                  <a:schemeClr val="bg1"/>
                </a:solidFill>
              </a:defRPr>
            </a:lvl1pPr>
          </a:lstStyle>
          <a:p>
            <a:r>
              <a:rPr lang="en-US" dirty="0"/>
              <a:t>Click to add title</a:t>
            </a:r>
          </a:p>
        </p:txBody>
      </p:sp>
      <p:sp>
        <p:nvSpPr>
          <p:cNvPr id="10" name="Text Placeholder 14">
            <a:extLst>
              <a:ext uri="{FF2B5EF4-FFF2-40B4-BE49-F238E27FC236}">
                <a16:creationId xmlns:a16="http://schemas.microsoft.com/office/drawing/2014/main" id="{318D6597-136D-4434-B628-D387BBEEC3C5}"/>
              </a:ext>
            </a:extLst>
          </p:cNvPr>
          <p:cNvSpPr>
            <a:spLocks noGrp="1"/>
          </p:cNvSpPr>
          <p:nvPr>
            <p:ph type="body" sz="quarter" idx="12" hasCustomPrompt="1"/>
          </p:nvPr>
        </p:nvSpPr>
        <p:spPr>
          <a:xfrm>
            <a:off x="965511" y="3417877"/>
            <a:ext cx="2806280" cy="365125"/>
          </a:xfrm>
          <a:prstGeom prst="rect">
            <a:avLst/>
          </a:prstGeom>
        </p:spPr>
        <p:txBody>
          <a:bodyPr/>
          <a:lstStyle>
            <a:lvl1pPr marL="0" indent="0" algn="ctr">
              <a:buNone/>
              <a:defRPr sz="1600" cap="none" spc="200" baseline="0">
                <a:solidFill>
                  <a:schemeClr val="accent6"/>
                </a:solidFill>
                <a:latin typeface="+mj-lt"/>
              </a:defRPr>
            </a:lvl1pPr>
          </a:lstStyle>
          <a:p>
            <a:pPr lvl="0"/>
            <a:r>
              <a:rPr lang="en-US" dirty="0"/>
              <a:t>Click to add title</a:t>
            </a:r>
          </a:p>
        </p:txBody>
      </p:sp>
      <p:sp>
        <p:nvSpPr>
          <p:cNvPr id="11" name="Text Placeholder 14">
            <a:extLst>
              <a:ext uri="{FF2B5EF4-FFF2-40B4-BE49-F238E27FC236}">
                <a16:creationId xmlns:a16="http://schemas.microsoft.com/office/drawing/2014/main" id="{0691DF94-6587-4325-9C04-970034F1A85C}"/>
              </a:ext>
            </a:extLst>
          </p:cNvPr>
          <p:cNvSpPr>
            <a:spLocks noGrp="1"/>
          </p:cNvSpPr>
          <p:nvPr>
            <p:ph type="body" sz="quarter" idx="13" hasCustomPrompt="1"/>
          </p:nvPr>
        </p:nvSpPr>
        <p:spPr>
          <a:xfrm>
            <a:off x="965511" y="3766050"/>
            <a:ext cx="2806280" cy="1148945"/>
          </a:xfrm>
          <a:prstGeom prst="rect">
            <a:avLst/>
          </a:prstGeom>
        </p:spPr>
        <p:txBody>
          <a:bodyPr/>
          <a:lstStyle>
            <a:lvl1pPr marL="0" indent="0" algn="ctr">
              <a:lnSpc>
                <a:spcPct val="150000"/>
              </a:lnSpc>
              <a:spcBef>
                <a:spcPts val="0"/>
              </a:spcBef>
              <a:buNone/>
              <a:defRPr sz="1400" cap="none" spc="0" baseline="0">
                <a:solidFill>
                  <a:schemeClr val="bg1"/>
                </a:solidFill>
                <a:latin typeface="+mn-lt"/>
              </a:defRPr>
            </a:lvl1pPr>
          </a:lstStyle>
          <a:p>
            <a:pPr lvl="0"/>
            <a:r>
              <a:rPr lang="en-US" dirty="0"/>
              <a:t>Click to add text</a:t>
            </a:r>
          </a:p>
        </p:txBody>
      </p:sp>
      <p:sp>
        <p:nvSpPr>
          <p:cNvPr id="12" name="Text Placeholder 14">
            <a:extLst>
              <a:ext uri="{FF2B5EF4-FFF2-40B4-BE49-F238E27FC236}">
                <a16:creationId xmlns:a16="http://schemas.microsoft.com/office/drawing/2014/main" id="{A3CE4E75-7868-44AD-9AF2-753E07BE78A3}"/>
              </a:ext>
            </a:extLst>
          </p:cNvPr>
          <p:cNvSpPr>
            <a:spLocks noGrp="1"/>
          </p:cNvSpPr>
          <p:nvPr>
            <p:ph type="body" sz="quarter" idx="14" hasCustomPrompt="1"/>
          </p:nvPr>
        </p:nvSpPr>
        <p:spPr>
          <a:xfrm>
            <a:off x="4514520" y="3400925"/>
            <a:ext cx="2806280" cy="365125"/>
          </a:xfrm>
          <a:prstGeom prst="rect">
            <a:avLst/>
          </a:prstGeom>
        </p:spPr>
        <p:txBody>
          <a:bodyPr/>
          <a:lstStyle>
            <a:lvl1pPr marL="0" indent="0" algn="ctr">
              <a:buNone/>
              <a:defRPr sz="1600" cap="none" spc="200" baseline="0">
                <a:solidFill>
                  <a:schemeClr val="accent6"/>
                </a:solidFill>
                <a:latin typeface="+mj-lt"/>
              </a:defRPr>
            </a:lvl1pPr>
          </a:lstStyle>
          <a:p>
            <a:pPr lvl="0"/>
            <a:r>
              <a:rPr lang="en-US" dirty="0"/>
              <a:t>Click to add title</a:t>
            </a:r>
          </a:p>
        </p:txBody>
      </p:sp>
      <p:sp>
        <p:nvSpPr>
          <p:cNvPr id="13" name="Text Placeholder 14">
            <a:extLst>
              <a:ext uri="{FF2B5EF4-FFF2-40B4-BE49-F238E27FC236}">
                <a16:creationId xmlns:a16="http://schemas.microsoft.com/office/drawing/2014/main" id="{8A9FE9C2-0801-4D41-A54B-E00BC7AB7C16}"/>
              </a:ext>
            </a:extLst>
          </p:cNvPr>
          <p:cNvSpPr>
            <a:spLocks noGrp="1"/>
          </p:cNvSpPr>
          <p:nvPr>
            <p:ph type="body" sz="quarter" idx="15" hasCustomPrompt="1"/>
          </p:nvPr>
        </p:nvSpPr>
        <p:spPr>
          <a:xfrm>
            <a:off x="4514520" y="3749098"/>
            <a:ext cx="2806280" cy="1148945"/>
          </a:xfrm>
          <a:prstGeom prst="rect">
            <a:avLst/>
          </a:prstGeom>
        </p:spPr>
        <p:txBody>
          <a:bodyPr/>
          <a:lstStyle>
            <a:lvl1pPr marL="0" indent="0" algn="ctr">
              <a:lnSpc>
                <a:spcPct val="150000"/>
              </a:lnSpc>
              <a:spcBef>
                <a:spcPts val="0"/>
              </a:spcBef>
              <a:buNone/>
              <a:defRPr sz="1400" cap="none" spc="0" baseline="0">
                <a:solidFill>
                  <a:schemeClr val="bg1"/>
                </a:solidFill>
                <a:latin typeface="+mn-lt"/>
              </a:defRPr>
            </a:lvl1pPr>
          </a:lstStyle>
          <a:p>
            <a:pPr lvl="0"/>
            <a:r>
              <a:rPr lang="en-US" dirty="0"/>
              <a:t>Click to add text</a:t>
            </a:r>
          </a:p>
        </p:txBody>
      </p:sp>
      <p:sp>
        <p:nvSpPr>
          <p:cNvPr id="14" name="Text Placeholder 14">
            <a:extLst>
              <a:ext uri="{FF2B5EF4-FFF2-40B4-BE49-F238E27FC236}">
                <a16:creationId xmlns:a16="http://schemas.microsoft.com/office/drawing/2014/main" id="{632FBCC2-2CDB-448A-AA61-8D99495226AF}"/>
              </a:ext>
            </a:extLst>
          </p:cNvPr>
          <p:cNvSpPr>
            <a:spLocks noGrp="1"/>
          </p:cNvSpPr>
          <p:nvPr>
            <p:ph type="body" sz="quarter" idx="16" hasCustomPrompt="1"/>
          </p:nvPr>
        </p:nvSpPr>
        <p:spPr>
          <a:xfrm>
            <a:off x="8063529" y="3400925"/>
            <a:ext cx="2692240" cy="365125"/>
          </a:xfrm>
          <a:prstGeom prst="rect">
            <a:avLst/>
          </a:prstGeom>
        </p:spPr>
        <p:txBody>
          <a:bodyPr/>
          <a:lstStyle>
            <a:lvl1pPr marL="0" indent="0" algn="ctr">
              <a:buNone/>
              <a:defRPr sz="1600" cap="none" spc="200" baseline="0">
                <a:solidFill>
                  <a:schemeClr val="accent6"/>
                </a:solidFill>
                <a:latin typeface="+mj-lt"/>
              </a:defRPr>
            </a:lvl1pPr>
          </a:lstStyle>
          <a:p>
            <a:pPr lvl="0"/>
            <a:r>
              <a:rPr lang="en-US" dirty="0"/>
              <a:t>Click to add title</a:t>
            </a:r>
          </a:p>
        </p:txBody>
      </p:sp>
      <p:sp>
        <p:nvSpPr>
          <p:cNvPr id="15" name="Text Placeholder 14">
            <a:extLst>
              <a:ext uri="{FF2B5EF4-FFF2-40B4-BE49-F238E27FC236}">
                <a16:creationId xmlns:a16="http://schemas.microsoft.com/office/drawing/2014/main" id="{7F6A4D9D-1690-4C0A-9F62-1FE93C0145FC}"/>
              </a:ext>
            </a:extLst>
          </p:cNvPr>
          <p:cNvSpPr>
            <a:spLocks noGrp="1"/>
          </p:cNvSpPr>
          <p:nvPr>
            <p:ph type="body" sz="quarter" idx="17" hasCustomPrompt="1"/>
          </p:nvPr>
        </p:nvSpPr>
        <p:spPr>
          <a:xfrm>
            <a:off x="8063529" y="3749098"/>
            <a:ext cx="2692240" cy="1148945"/>
          </a:xfrm>
          <a:prstGeom prst="rect">
            <a:avLst/>
          </a:prstGeom>
        </p:spPr>
        <p:txBody>
          <a:bodyPr/>
          <a:lstStyle>
            <a:lvl1pPr marL="0" indent="0" algn="ctr">
              <a:lnSpc>
                <a:spcPct val="150000"/>
              </a:lnSpc>
              <a:spcBef>
                <a:spcPts val="0"/>
              </a:spcBef>
              <a:buNone/>
              <a:defRPr sz="1400" cap="none" spc="0" baseline="0">
                <a:solidFill>
                  <a:schemeClr val="bg1"/>
                </a:solidFill>
                <a:latin typeface="+mn-lt"/>
              </a:defRPr>
            </a:lvl1pPr>
          </a:lstStyle>
          <a:p>
            <a:pPr lvl="0"/>
            <a:r>
              <a:rPr lang="en-US" dirty="0"/>
              <a:t>Click to add text</a:t>
            </a:r>
          </a:p>
        </p:txBody>
      </p:sp>
      <p:sp>
        <p:nvSpPr>
          <p:cNvPr id="20" name="Footer Placeholder 15">
            <a:extLst>
              <a:ext uri="{FF2B5EF4-FFF2-40B4-BE49-F238E27FC236}">
                <a16:creationId xmlns:a16="http://schemas.microsoft.com/office/drawing/2014/main" id="{48863DDD-C3CC-439D-B738-34F6E8960AFF}"/>
              </a:ext>
            </a:extLst>
          </p:cNvPr>
          <p:cNvSpPr>
            <a:spLocks noGrp="1"/>
          </p:cNvSpPr>
          <p:nvPr>
            <p:ph type="ftr" sz="quarter" idx="3"/>
          </p:nvPr>
        </p:nvSpPr>
        <p:spPr>
          <a:xfrm rot="5400000">
            <a:off x="10541127" y="1408176"/>
            <a:ext cx="2770499" cy="365125"/>
          </a:xfrm>
          <a:prstGeom prst="rect">
            <a:avLst/>
          </a:prstGeom>
        </p:spPr>
        <p:txBody>
          <a:bodyPr anchor="ctr"/>
          <a:lstStyle>
            <a:lvl1pPr algn="r">
              <a:defRPr sz="900" cap="all" spc="400" baseline="0">
                <a:solidFill>
                  <a:schemeClr val="bg1"/>
                </a:solidFill>
                <a:latin typeface="+mj-lt"/>
              </a:defRPr>
            </a:lvl1pPr>
          </a:lstStyle>
          <a:p>
            <a:r>
              <a:rPr lang="en-US" dirty="0"/>
              <a:t>PRESENTATION TITLE</a:t>
            </a:r>
          </a:p>
        </p:txBody>
      </p:sp>
      <p:sp>
        <p:nvSpPr>
          <p:cNvPr id="21" name="Slide Number Placeholder 16">
            <a:extLst>
              <a:ext uri="{FF2B5EF4-FFF2-40B4-BE49-F238E27FC236}">
                <a16:creationId xmlns:a16="http://schemas.microsoft.com/office/drawing/2014/main" id="{A4788388-29C8-4E9F-BF82-A1648088A8B0}"/>
              </a:ext>
            </a:extLst>
          </p:cNvPr>
          <p:cNvSpPr>
            <a:spLocks noGrp="1"/>
          </p:cNvSpPr>
          <p:nvPr>
            <p:ph type="sldNum" sz="quarter" idx="4"/>
          </p:nvPr>
        </p:nvSpPr>
        <p:spPr>
          <a:xfrm>
            <a:off x="11519019" y="3164804"/>
            <a:ext cx="545911" cy="580029"/>
          </a:xfrm>
          <a:prstGeom prst="rect">
            <a:avLst/>
          </a:prstGeom>
        </p:spPr>
        <p:txBody>
          <a:bodyPr anchor="ctr"/>
          <a:lstStyle>
            <a:lvl1pPr algn="r">
              <a:defRPr sz="1600">
                <a:solidFill>
                  <a:schemeClr val="accent6"/>
                </a:solidFill>
                <a:latin typeface="+mn-lt"/>
              </a:defRPr>
            </a:lvl1pPr>
          </a:lstStyle>
          <a:p>
            <a:pPr>
              <a:defRPr/>
            </a:pPr>
            <a:fld id="{8D1FC6F8-0BCD-47E9-9C64-690771D9C143}" type="slidenum">
              <a:rPr lang="en-US" smtClean="0"/>
              <a:pPr>
                <a:defRPr/>
              </a:pPr>
              <a:t>‹#›</a:t>
            </a:fld>
            <a:endParaRPr lang="en-US" dirty="0"/>
          </a:p>
        </p:txBody>
      </p:sp>
      <p:sp>
        <p:nvSpPr>
          <p:cNvPr id="22" name="Date Placeholder 14">
            <a:extLst>
              <a:ext uri="{FF2B5EF4-FFF2-40B4-BE49-F238E27FC236}">
                <a16:creationId xmlns:a16="http://schemas.microsoft.com/office/drawing/2014/main" id="{5E6E1CB5-0E5F-4B44-8044-4010565FCF6D}"/>
              </a:ext>
            </a:extLst>
          </p:cNvPr>
          <p:cNvSpPr>
            <a:spLocks noGrp="1"/>
          </p:cNvSpPr>
          <p:nvPr>
            <p:ph type="dt" sz="half" idx="2"/>
          </p:nvPr>
        </p:nvSpPr>
        <p:spPr>
          <a:xfrm rot="5400000">
            <a:off x="10595991" y="5074920"/>
            <a:ext cx="2647667" cy="365125"/>
          </a:xfrm>
          <a:prstGeom prst="rect">
            <a:avLst/>
          </a:prstGeom>
        </p:spPr>
        <p:txBody>
          <a:bodyPr anchor="ctr"/>
          <a:lstStyle>
            <a:lvl1pPr>
              <a:defRPr sz="900" spc="400" baseline="0">
                <a:solidFill>
                  <a:schemeClr val="bg1"/>
                </a:solidFill>
                <a:latin typeface="+mj-lt"/>
              </a:defRPr>
            </a:lvl1pPr>
          </a:lstStyle>
          <a:p>
            <a:pPr>
              <a:defRPr/>
            </a:pPr>
            <a:r>
              <a:rPr lang="en-US" cap="all"/>
              <a:t>May 21, 20xx</a:t>
            </a:r>
            <a:endParaRPr lang="en-US" cap="all" dirty="0"/>
          </a:p>
        </p:txBody>
      </p:sp>
    </p:spTree>
    <p:extLst>
      <p:ext uri="{BB962C8B-B14F-4D97-AF65-F5344CB8AC3E}">
        <p14:creationId xmlns:p14="http://schemas.microsoft.com/office/powerpoint/2010/main" val="2385285123"/>
      </p:ext>
    </p:extLst>
  </p:cSld>
  <p:clrMapOvr>
    <a:masterClrMapping/>
  </p:clrMapOvr>
</p:sldLayout>
</file>

<file path=ppt/slideLayouts/slideLayout920.xml><?xml version="1.0" encoding="utf-8"?>
<p:sldLayout xmlns:a="http://schemas.openxmlformats.org/drawingml/2006/main" xmlns:r="http://schemas.openxmlformats.org/officeDocument/2006/relationships" xmlns:p="http://schemas.openxmlformats.org/presentationml/2006/main" preserve="1" userDrawn="1">
  <p:cSld name="Market Opportunity Overview">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E96CB8F-A88F-40C3-A65B-8C33A16A0C2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1086E70-8E77-436D-93CE-4BCD3EC94BEA}"/>
              </a:ext>
            </a:extLst>
          </p:cNvPr>
          <p:cNvSpPr>
            <a:spLocks noGrp="1"/>
          </p:cNvSpPr>
          <p:nvPr>
            <p:ph type="title" hasCustomPrompt="1"/>
          </p:nvPr>
        </p:nvSpPr>
        <p:spPr>
          <a:xfrm>
            <a:off x="5029799" y="1380501"/>
            <a:ext cx="5097428" cy="991689"/>
          </a:xfrm>
          <a:prstGeom prst="rect">
            <a:avLst/>
          </a:prstGeom>
        </p:spPr>
        <p:txBody>
          <a:bodyPr/>
          <a:lstStyle>
            <a:lvl1pPr algn="ctr">
              <a:defRPr sz="2800" cap="all" spc="400" baseline="0">
                <a:solidFill>
                  <a:schemeClr val="bg1"/>
                </a:solidFill>
              </a:defRPr>
            </a:lvl1pPr>
          </a:lstStyle>
          <a:p>
            <a:r>
              <a:rPr lang="en-US" dirty="0"/>
              <a:t>Click to add title</a:t>
            </a:r>
          </a:p>
        </p:txBody>
      </p:sp>
      <p:sp>
        <p:nvSpPr>
          <p:cNvPr id="10" name="Text Placeholder 10">
            <a:extLst>
              <a:ext uri="{FF2B5EF4-FFF2-40B4-BE49-F238E27FC236}">
                <a16:creationId xmlns:a16="http://schemas.microsoft.com/office/drawing/2014/main" id="{C95B0D27-123C-4F09-AEDC-7874964B77BC}"/>
              </a:ext>
            </a:extLst>
          </p:cNvPr>
          <p:cNvSpPr>
            <a:spLocks noGrp="1"/>
          </p:cNvSpPr>
          <p:nvPr>
            <p:ph type="body" sz="quarter" idx="14" hasCustomPrompt="1"/>
          </p:nvPr>
        </p:nvSpPr>
        <p:spPr>
          <a:xfrm>
            <a:off x="692337" y="3400981"/>
            <a:ext cx="2693128" cy="991689"/>
          </a:xfrm>
          <a:prstGeom prst="rect">
            <a:avLst/>
          </a:prstGeom>
        </p:spPr>
        <p:txBody>
          <a:bodyPr anchor="b"/>
          <a:lstStyle>
            <a:lvl1pPr marL="0" indent="0" algn="l">
              <a:buNone/>
              <a:defRPr sz="5400" kern="0" cap="all" spc="400" baseline="0">
                <a:solidFill>
                  <a:schemeClr val="accent6"/>
                </a:solidFill>
                <a:latin typeface="+mj-lt"/>
              </a:defRPr>
            </a:lvl1pPr>
          </a:lstStyle>
          <a:p>
            <a:pPr lvl="0"/>
            <a:r>
              <a:rPr lang="en-US" dirty="0"/>
              <a:t>Add title</a:t>
            </a:r>
          </a:p>
        </p:txBody>
      </p:sp>
      <p:sp>
        <p:nvSpPr>
          <p:cNvPr id="13" name="Text Placeholder 14">
            <a:extLst>
              <a:ext uri="{FF2B5EF4-FFF2-40B4-BE49-F238E27FC236}">
                <a16:creationId xmlns:a16="http://schemas.microsoft.com/office/drawing/2014/main" id="{F3772143-8573-4FED-977E-651FC59C168F}"/>
              </a:ext>
            </a:extLst>
          </p:cNvPr>
          <p:cNvSpPr>
            <a:spLocks noGrp="1"/>
          </p:cNvSpPr>
          <p:nvPr>
            <p:ph type="body" sz="quarter" idx="20" hasCustomPrompt="1"/>
          </p:nvPr>
        </p:nvSpPr>
        <p:spPr>
          <a:xfrm>
            <a:off x="692336" y="4670980"/>
            <a:ext cx="2693129" cy="1151633"/>
          </a:xfrm>
          <a:prstGeom prst="rect">
            <a:avLst/>
          </a:prstGeom>
        </p:spPr>
        <p:txBody>
          <a:bodyPr anchor="t"/>
          <a:lstStyle>
            <a:lvl1pPr marL="0" indent="0" algn="l">
              <a:lnSpc>
                <a:spcPct val="150000"/>
              </a:lnSpc>
              <a:spcBef>
                <a:spcPts val="0"/>
              </a:spcBef>
              <a:buClr>
                <a:schemeClr val="accent6"/>
              </a:buClr>
              <a:buFont typeface="Courier New" panose="02070309020205020404" pitchFamily="49" charset="0"/>
              <a:buNone/>
              <a:defRPr sz="1400" cap="none" spc="0" baseline="0">
                <a:solidFill>
                  <a:schemeClr val="bg1"/>
                </a:solidFill>
                <a:latin typeface="+mn-lt"/>
              </a:defRPr>
            </a:lvl1pPr>
          </a:lstStyle>
          <a:p>
            <a:pPr lvl="0"/>
            <a:r>
              <a:rPr lang="en-US" dirty="0"/>
              <a:t>Add text here</a:t>
            </a:r>
          </a:p>
        </p:txBody>
      </p:sp>
      <p:sp>
        <p:nvSpPr>
          <p:cNvPr id="25" name="Text Placeholder 10">
            <a:extLst>
              <a:ext uri="{FF2B5EF4-FFF2-40B4-BE49-F238E27FC236}">
                <a16:creationId xmlns:a16="http://schemas.microsoft.com/office/drawing/2014/main" id="{4FD80858-A8CA-496F-8CC0-5ACDBE65112A}"/>
              </a:ext>
            </a:extLst>
          </p:cNvPr>
          <p:cNvSpPr>
            <a:spLocks noGrp="1"/>
          </p:cNvSpPr>
          <p:nvPr>
            <p:ph type="body" sz="quarter" idx="24" hasCustomPrompt="1"/>
          </p:nvPr>
        </p:nvSpPr>
        <p:spPr>
          <a:xfrm>
            <a:off x="3587933" y="3400981"/>
            <a:ext cx="2693128" cy="991689"/>
          </a:xfrm>
          <a:prstGeom prst="rect">
            <a:avLst/>
          </a:prstGeom>
        </p:spPr>
        <p:txBody>
          <a:bodyPr anchor="b"/>
          <a:lstStyle>
            <a:lvl1pPr marL="0" indent="0" algn="l">
              <a:buNone/>
              <a:defRPr sz="5400" kern="0" cap="all" spc="400" baseline="0">
                <a:solidFill>
                  <a:schemeClr val="accent6"/>
                </a:solidFill>
                <a:latin typeface="+mj-lt"/>
              </a:defRPr>
            </a:lvl1pPr>
          </a:lstStyle>
          <a:p>
            <a:pPr lvl="0"/>
            <a:r>
              <a:rPr lang="en-US" dirty="0"/>
              <a:t>Add title</a:t>
            </a:r>
          </a:p>
        </p:txBody>
      </p:sp>
      <p:sp>
        <p:nvSpPr>
          <p:cNvPr id="33" name="Text Placeholder 14">
            <a:extLst>
              <a:ext uri="{FF2B5EF4-FFF2-40B4-BE49-F238E27FC236}">
                <a16:creationId xmlns:a16="http://schemas.microsoft.com/office/drawing/2014/main" id="{2B840B1F-9319-4653-84C5-FF1FDC5E9D9A}"/>
              </a:ext>
            </a:extLst>
          </p:cNvPr>
          <p:cNvSpPr>
            <a:spLocks noGrp="1"/>
          </p:cNvSpPr>
          <p:nvPr>
            <p:ph type="body" sz="quarter" idx="21" hasCustomPrompt="1"/>
          </p:nvPr>
        </p:nvSpPr>
        <p:spPr>
          <a:xfrm>
            <a:off x="3587931" y="4670980"/>
            <a:ext cx="2693129" cy="1151633"/>
          </a:xfrm>
          <a:prstGeom prst="rect">
            <a:avLst/>
          </a:prstGeom>
        </p:spPr>
        <p:txBody>
          <a:bodyPr anchor="t"/>
          <a:lstStyle>
            <a:lvl1pPr marL="0" indent="0" algn="l">
              <a:lnSpc>
                <a:spcPct val="150000"/>
              </a:lnSpc>
              <a:spcBef>
                <a:spcPts val="0"/>
              </a:spcBef>
              <a:buClr>
                <a:schemeClr val="accent6"/>
              </a:buClr>
              <a:buFont typeface="Courier New" panose="02070309020205020404" pitchFamily="49" charset="0"/>
              <a:buNone/>
              <a:defRPr sz="1400" cap="none" spc="0" baseline="0">
                <a:solidFill>
                  <a:schemeClr val="bg1"/>
                </a:solidFill>
                <a:latin typeface="+mn-lt"/>
              </a:defRPr>
            </a:lvl1pPr>
          </a:lstStyle>
          <a:p>
            <a:pPr lvl="0"/>
            <a:r>
              <a:rPr lang="en-US" dirty="0"/>
              <a:t>Add text here</a:t>
            </a:r>
          </a:p>
        </p:txBody>
      </p:sp>
      <p:sp>
        <p:nvSpPr>
          <p:cNvPr id="27" name="Text Placeholder 10">
            <a:extLst>
              <a:ext uri="{FF2B5EF4-FFF2-40B4-BE49-F238E27FC236}">
                <a16:creationId xmlns:a16="http://schemas.microsoft.com/office/drawing/2014/main" id="{0882E4D8-D2AA-4EA0-BBCE-50334E8D160C}"/>
              </a:ext>
            </a:extLst>
          </p:cNvPr>
          <p:cNvSpPr>
            <a:spLocks noGrp="1"/>
          </p:cNvSpPr>
          <p:nvPr>
            <p:ph type="body" sz="quarter" idx="25" hasCustomPrompt="1"/>
          </p:nvPr>
        </p:nvSpPr>
        <p:spPr>
          <a:xfrm>
            <a:off x="6483530" y="3400981"/>
            <a:ext cx="2693128" cy="991689"/>
          </a:xfrm>
          <a:prstGeom prst="rect">
            <a:avLst/>
          </a:prstGeom>
        </p:spPr>
        <p:txBody>
          <a:bodyPr anchor="b"/>
          <a:lstStyle>
            <a:lvl1pPr marL="0" indent="0" algn="l">
              <a:buNone/>
              <a:defRPr sz="5400" kern="0" cap="all" spc="400" baseline="0">
                <a:solidFill>
                  <a:schemeClr val="accent6"/>
                </a:solidFill>
                <a:latin typeface="+mj-lt"/>
              </a:defRPr>
            </a:lvl1pPr>
          </a:lstStyle>
          <a:p>
            <a:pPr lvl="0"/>
            <a:r>
              <a:rPr lang="en-US" dirty="0"/>
              <a:t>Add title</a:t>
            </a:r>
          </a:p>
        </p:txBody>
      </p:sp>
      <p:sp>
        <p:nvSpPr>
          <p:cNvPr id="36" name="Text Placeholder 14">
            <a:extLst>
              <a:ext uri="{FF2B5EF4-FFF2-40B4-BE49-F238E27FC236}">
                <a16:creationId xmlns:a16="http://schemas.microsoft.com/office/drawing/2014/main" id="{97EFBCD4-F812-493F-895A-3449020A0651}"/>
              </a:ext>
            </a:extLst>
          </p:cNvPr>
          <p:cNvSpPr>
            <a:spLocks noGrp="1"/>
          </p:cNvSpPr>
          <p:nvPr>
            <p:ph type="body" sz="quarter" idx="23" hasCustomPrompt="1"/>
          </p:nvPr>
        </p:nvSpPr>
        <p:spPr>
          <a:xfrm>
            <a:off x="6483528" y="4670980"/>
            <a:ext cx="2693129" cy="1151633"/>
          </a:xfrm>
          <a:prstGeom prst="rect">
            <a:avLst/>
          </a:prstGeom>
        </p:spPr>
        <p:txBody>
          <a:bodyPr anchor="t"/>
          <a:lstStyle>
            <a:lvl1pPr marL="0" indent="0" algn="l">
              <a:lnSpc>
                <a:spcPct val="150000"/>
              </a:lnSpc>
              <a:spcBef>
                <a:spcPts val="0"/>
              </a:spcBef>
              <a:buClr>
                <a:schemeClr val="accent6"/>
              </a:buClr>
              <a:buFont typeface="Courier New" panose="02070309020205020404" pitchFamily="49" charset="0"/>
              <a:buNone/>
              <a:defRPr sz="1400" cap="none" spc="0" baseline="0">
                <a:solidFill>
                  <a:schemeClr val="bg1"/>
                </a:solidFill>
                <a:latin typeface="+mn-lt"/>
              </a:defRPr>
            </a:lvl1pPr>
          </a:lstStyle>
          <a:p>
            <a:pPr lvl="0"/>
            <a:r>
              <a:rPr lang="en-US" dirty="0"/>
              <a:t>Add text here</a:t>
            </a:r>
          </a:p>
        </p:txBody>
      </p:sp>
      <p:sp>
        <p:nvSpPr>
          <p:cNvPr id="20" name="Footer Placeholder 15">
            <a:extLst>
              <a:ext uri="{FF2B5EF4-FFF2-40B4-BE49-F238E27FC236}">
                <a16:creationId xmlns:a16="http://schemas.microsoft.com/office/drawing/2014/main" id="{698D43C2-06AB-4549-BCD0-CBDCA0653292}"/>
              </a:ext>
            </a:extLst>
          </p:cNvPr>
          <p:cNvSpPr>
            <a:spLocks noGrp="1"/>
          </p:cNvSpPr>
          <p:nvPr>
            <p:ph type="ftr" sz="quarter" idx="3"/>
          </p:nvPr>
        </p:nvSpPr>
        <p:spPr>
          <a:xfrm rot="5400000">
            <a:off x="10541127" y="1408176"/>
            <a:ext cx="2770499" cy="365125"/>
          </a:xfrm>
          <a:prstGeom prst="rect">
            <a:avLst/>
          </a:prstGeom>
        </p:spPr>
        <p:txBody>
          <a:bodyPr anchor="ctr"/>
          <a:lstStyle>
            <a:lvl1pPr algn="r">
              <a:defRPr sz="900" cap="all" spc="400" baseline="0">
                <a:solidFill>
                  <a:schemeClr val="bg1"/>
                </a:solidFill>
                <a:effectLst>
                  <a:outerShdw blurRad="38100" dist="38100" dir="2700000" algn="tl">
                    <a:srgbClr val="000000">
                      <a:alpha val="43137"/>
                    </a:srgbClr>
                  </a:outerShdw>
                </a:effectLst>
                <a:latin typeface="+mj-lt"/>
              </a:defRPr>
            </a:lvl1pPr>
          </a:lstStyle>
          <a:p>
            <a:r>
              <a:rPr lang="en-US" dirty="0"/>
              <a:t>PRESENTATION TITLE</a:t>
            </a:r>
          </a:p>
        </p:txBody>
      </p:sp>
      <p:sp>
        <p:nvSpPr>
          <p:cNvPr id="21" name="Slide Number Placeholder 16">
            <a:extLst>
              <a:ext uri="{FF2B5EF4-FFF2-40B4-BE49-F238E27FC236}">
                <a16:creationId xmlns:a16="http://schemas.microsoft.com/office/drawing/2014/main" id="{7B2AB1D3-DFF0-43A8-BDE0-52FB314E03A1}"/>
              </a:ext>
            </a:extLst>
          </p:cNvPr>
          <p:cNvSpPr>
            <a:spLocks noGrp="1"/>
          </p:cNvSpPr>
          <p:nvPr>
            <p:ph type="sldNum" sz="quarter" idx="4"/>
          </p:nvPr>
        </p:nvSpPr>
        <p:spPr>
          <a:xfrm>
            <a:off x="11519019" y="3164804"/>
            <a:ext cx="545911" cy="580029"/>
          </a:xfrm>
          <a:prstGeom prst="rect">
            <a:avLst/>
          </a:prstGeom>
        </p:spPr>
        <p:txBody>
          <a:bodyPr anchor="ctr"/>
          <a:lstStyle>
            <a:lvl1pPr algn="r">
              <a:defRPr sz="1600">
                <a:solidFill>
                  <a:schemeClr val="accent6"/>
                </a:solidFill>
                <a:effectLst>
                  <a:outerShdw blurRad="38100" dist="38100" dir="2700000" algn="tl">
                    <a:srgbClr val="000000">
                      <a:alpha val="43137"/>
                    </a:srgbClr>
                  </a:outerShdw>
                </a:effectLst>
                <a:latin typeface="+mn-lt"/>
              </a:defRPr>
            </a:lvl1pPr>
          </a:lstStyle>
          <a:p>
            <a:pPr>
              <a:defRPr/>
            </a:pPr>
            <a:fld id="{8D1FC6F8-0BCD-47E9-9C64-690771D9C143}" type="slidenum">
              <a:rPr lang="en-US" smtClean="0"/>
              <a:pPr>
                <a:defRPr/>
              </a:pPr>
              <a:t>‹#›</a:t>
            </a:fld>
            <a:endParaRPr lang="en-US" dirty="0"/>
          </a:p>
        </p:txBody>
      </p:sp>
      <p:sp>
        <p:nvSpPr>
          <p:cNvPr id="22" name="Date Placeholder 14">
            <a:extLst>
              <a:ext uri="{FF2B5EF4-FFF2-40B4-BE49-F238E27FC236}">
                <a16:creationId xmlns:a16="http://schemas.microsoft.com/office/drawing/2014/main" id="{28A81ABF-135E-483F-9992-6F79C2F559E9}"/>
              </a:ext>
            </a:extLst>
          </p:cNvPr>
          <p:cNvSpPr>
            <a:spLocks noGrp="1"/>
          </p:cNvSpPr>
          <p:nvPr>
            <p:ph type="dt" sz="half" idx="2"/>
          </p:nvPr>
        </p:nvSpPr>
        <p:spPr>
          <a:xfrm rot="5400000">
            <a:off x="10595991" y="5074920"/>
            <a:ext cx="2647667" cy="365125"/>
          </a:xfrm>
          <a:prstGeom prst="rect">
            <a:avLst/>
          </a:prstGeom>
        </p:spPr>
        <p:txBody>
          <a:bodyPr anchor="ctr"/>
          <a:lstStyle>
            <a:lvl1pPr>
              <a:defRPr sz="900" spc="400" baseline="0">
                <a:solidFill>
                  <a:schemeClr val="bg1"/>
                </a:solidFill>
                <a:effectLst>
                  <a:outerShdw blurRad="38100" dist="38100" dir="2700000" algn="tl">
                    <a:srgbClr val="000000">
                      <a:alpha val="43137"/>
                    </a:srgbClr>
                  </a:outerShdw>
                </a:effectLst>
                <a:latin typeface="+mj-lt"/>
              </a:defRPr>
            </a:lvl1pPr>
          </a:lstStyle>
          <a:p>
            <a:pPr>
              <a:defRPr/>
            </a:pPr>
            <a:r>
              <a:rPr lang="en-US" cap="all"/>
              <a:t>May 21, 20xx</a:t>
            </a:r>
            <a:endParaRPr lang="en-US" cap="all" dirty="0"/>
          </a:p>
        </p:txBody>
      </p:sp>
    </p:spTree>
    <p:extLst>
      <p:ext uri="{BB962C8B-B14F-4D97-AF65-F5344CB8AC3E}">
        <p14:creationId xmlns:p14="http://schemas.microsoft.com/office/powerpoint/2010/main" val="3078761954"/>
      </p:ext>
    </p:extLst>
  </p:cSld>
  <p:clrMapOvr>
    <a:masterClrMapping/>
  </p:clrMapOvr>
</p:sldLayout>
</file>

<file path=ppt/slideMasters/_rels/slideMaster11.xml.rels>&#65279;<?xml version="1.0" encoding="utf-8"?><Relationships xmlns="http://schemas.openxmlformats.org/package/2006/relationships"><Relationship Type="http://schemas.openxmlformats.org/officeDocument/2006/relationships/slideLayout" Target="/ppt/slideLayouts/slideLayout82.xml" Id="rId8" /><Relationship Type="http://schemas.openxmlformats.org/officeDocument/2006/relationships/slideLayout" Target="/ppt/slideLayouts/slideLayout133.xml" Id="rId13" /><Relationship Type="http://schemas.openxmlformats.org/officeDocument/2006/relationships/slideLayout" Target="/ppt/slideLayouts/slideLayout184.xml" Id="rId18" /><Relationship Type="http://schemas.openxmlformats.org/officeDocument/2006/relationships/slideLayout" Target="/ppt/slideLayouts/slideLayout35.xml" Id="rId3" /><Relationship Type="http://schemas.openxmlformats.org/officeDocument/2006/relationships/slideLayout" Target="/ppt/slideLayouts/slideLayout216.xml" Id="rId21" /><Relationship Type="http://schemas.openxmlformats.org/officeDocument/2006/relationships/slideLayout" Target="/ppt/slideLayouts/slideLayout71.xml" Id="rId7" /><Relationship Type="http://schemas.openxmlformats.org/officeDocument/2006/relationships/slideLayout" Target="/ppt/slideLayouts/slideLayout127.xml" Id="rId12" /><Relationship Type="http://schemas.openxmlformats.org/officeDocument/2006/relationships/slideLayout" Target="/ppt/slideLayouts/slideLayout178.xml" Id="rId17" /><Relationship Type="http://schemas.openxmlformats.org/officeDocument/2006/relationships/slideLayout" Target="/ppt/slideLayouts/slideLayout29.xml" Id="rId2" /><Relationship Type="http://schemas.openxmlformats.org/officeDocument/2006/relationships/slideLayout" Target="/ppt/slideLayouts/slideLayout1610.xml" Id="rId16" /><Relationship Type="http://schemas.openxmlformats.org/officeDocument/2006/relationships/slideLayout" Target="/ppt/slideLayouts/slideLayout2011.xml" Id="rId20" /><Relationship Type="http://schemas.openxmlformats.org/officeDocument/2006/relationships/slideLayout" Target="/ppt/slideLayouts/slideLayout112.xml" Id="rId1" /><Relationship Type="http://schemas.openxmlformats.org/officeDocument/2006/relationships/slideLayout" Target="/ppt/slideLayouts/slideLayout613.xml" Id="rId6" /><Relationship Type="http://schemas.openxmlformats.org/officeDocument/2006/relationships/slideLayout" Target="/ppt/slideLayouts/slideLayout1114.xml" Id="rId11" /><Relationship Type="http://schemas.openxmlformats.org/officeDocument/2006/relationships/slideLayout" Target="/ppt/slideLayouts/slideLayout515.xml" Id="rId5" /><Relationship Type="http://schemas.openxmlformats.org/officeDocument/2006/relationships/slideLayout" Target="/ppt/slideLayouts/slideLayout1516.xml" Id="rId15" /><Relationship Type="http://schemas.openxmlformats.org/officeDocument/2006/relationships/slideLayout" Target="/ppt/slideLayouts/slideLayout1017.xml" Id="rId10" /><Relationship Type="http://schemas.openxmlformats.org/officeDocument/2006/relationships/slideLayout" Target="/ppt/slideLayouts/slideLayout1918.xml" Id="rId19" /><Relationship Type="http://schemas.openxmlformats.org/officeDocument/2006/relationships/slideLayout" Target="/ppt/slideLayouts/slideLayout419.xml" Id="rId4" /><Relationship Type="http://schemas.openxmlformats.org/officeDocument/2006/relationships/slideLayout" Target="/ppt/slideLayouts/slideLayout920.xml" Id="rId9" /><Relationship Type="http://schemas.openxmlformats.org/officeDocument/2006/relationships/slideLayout" Target="/ppt/slideLayouts/slideLayout1421.xml" Id="rId14" /><Relationship Type="http://schemas.openxmlformats.org/officeDocument/2006/relationships/theme" Target="/ppt/theme/theme11.xml" Id="rId22" /></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 name="Footer Placeholder 15">
            <a:extLst>
              <a:ext uri="{FF2B5EF4-FFF2-40B4-BE49-F238E27FC236}">
                <a16:creationId xmlns:a16="http://schemas.microsoft.com/office/drawing/2014/main" id="{710F293A-37AC-4A72-A56D-2A65F8EA2CEE}"/>
              </a:ext>
            </a:extLst>
          </p:cNvPr>
          <p:cNvSpPr>
            <a:spLocks noGrp="1"/>
          </p:cNvSpPr>
          <p:nvPr>
            <p:ph type="ftr" sz="quarter" idx="3"/>
          </p:nvPr>
        </p:nvSpPr>
        <p:spPr>
          <a:xfrm rot="5400000">
            <a:off x="10541127" y="1408176"/>
            <a:ext cx="2770499" cy="365125"/>
          </a:xfrm>
          <a:prstGeom prst="rect">
            <a:avLst/>
          </a:prstGeom>
        </p:spPr>
        <p:txBody>
          <a:bodyPr anchor="ctr"/>
          <a:lstStyle>
            <a:lvl1pPr algn="r">
              <a:defRPr sz="900" cap="all" spc="400" baseline="0">
                <a:solidFill>
                  <a:schemeClr val="bg1"/>
                </a:solidFill>
                <a:latin typeface="+mj-lt"/>
              </a:defRPr>
            </a:lvl1pPr>
          </a:lstStyle>
          <a:p>
            <a:r>
              <a:rPr lang="en-US" dirty="0"/>
              <a:t>PRESENTATION TITLE</a:t>
            </a:r>
          </a:p>
        </p:txBody>
      </p:sp>
      <p:sp>
        <p:nvSpPr>
          <p:cNvPr id="14" name="Slide Number Placeholder 16">
            <a:extLst>
              <a:ext uri="{FF2B5EF4-FFF2-40B4-BE49-F238E27FC236}">
                <a16:creationId xmlns:a16="http://schemas.microsoft.com/office/drawing/2014/main" id="{EE0BB053-ED5B-47E1-ABB2-815094654C14}"/>
              </a:ext>
            </a:extLst>
          </p:cNvPr>
          <p:cNvSpPr>
            <a:spLocks noGrp="1"/>
          </p:cNvSpPr>
          <p:nvPr>
            <p:ph type="sldNum" sz="quarter" idx="4"/>
          </p:nvPr>
        </p:nvSpPr>
        <p:spPr>
          <a:xfrm>
            <a:off x="11519019" y="3164804"/>
            <a:ext cx="545911" cy="580029"/>
          </a:xfrm>
          <a:prstGeom prst="rect">
            <a:avLst/>
          </a:prstGeom>
        </p:spPr>
        <p:txBody>
          <a:bodyPr anchor="ctr"/>
          <a:lstStyle>
            <a:lvl1pPr algn="r">
              <a:defRPr sz="1600">
                <a:solidFill>
                  <a:schemeClr val="accent6"/>
                </a:solidFill>
                <a:latin typeface="+mn-lt"/>
              </a:defRPr>
            </a:lvl1pPr>
          </a:lstStyle>
          <a:p>
            <a:pPr>
              <a:defRPr/>
            </a:pPr>
            <a:fld id="{8D1FC6F8-0BCD-47E9-9C64-690771D9C143}" type="slidenum">
              <a:rPr lang="en-US" smtClean="0"/>
              <a:pPr>
                <a:defRPr/>
              </a:pPr>
              <a:t>‹#›</a:t>
            </a:fld>
            <a:endParaRPr lang="en-US" dirty="0"/>
          </a:p>
        </p:txBody>
      </p:sp>
      <p:sp>
        <p:nvSpPr>
          <p:cNvPr id="15" name="Date Placeholder 14">
            <a:extLst>
              <a:ext uri="{FF2B5EF4-FFF2-40B4-BE49-F238E27FC236}">
                <a16:creationId xmlns:a16="http://schemas.microsoft.com/office/drawing/2014/main" id="{790B7F12-A295-4495-AE4A-7640863C8828}"/>
              </a:ext>
            </a:extLst>
          </p:cNvPr>
          <p:cNvSpPr>
            <a:spLocks noGrp="1"/>
          </p:cNvSpPr>
          <p:nvPr>
            <p:ph type="dt" sz="half" idx="2"/>
          </p:nvPr>
        </p:nvSpPr>
        <p:spPr>
          <a:xfrm rot="5400000">
            <a:off x="10595991" y="5074920"/>
            <a:ext cx="2647667" cy="365125"/>
          </a:xfrm>
          <a:prstGeom prst="rect">
            <a:avLst/>
          </a:prstGeom>
        </p:spPr>
        <p:txBody>
          <a:bodyPr anchor="ctr"/>
          <a:lstStyle>
            <a:lvl1pPr>
              <a:defRPr sz="900" spc="400" baseline="0">
                <a:solidFill>
                  <a:schemeClr val="bg1"/>
                </a:solidFill>
                <a:latin typeface="+mj-lt"/>
              </a:defRPr>
            </a:lvl1pPr>
          </a:lstStyle>
          <a:p>
            <a:pPr>
              <a:defRPr/>
            </a:pPr>
            <a:r>
              <a:rPr lang="en-US" cap="all"/>
              <a:t>May 21, 20xx</a:t>
            </a:r>
            <a:endParaRPr lang="en-US" cap="all" dirty="0"/>
          </a:p>
        </p:txBody>
      </p:sp>
    </p:spTree>
    <p:extLst>
      <p:ext uri="{BB962C8B-B14F-4D97-AF65-F5344CB8AC3E}">
        <p14:creationId xmlns:p14="http://schemas.microsoft.com/office/powerpoint/2010/main" val="1322357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013.xml.rels>&#65279;<?xml version="1.0" encoding="utf-8"?><Relationships xmlns="http://schemas.openxmlformats.org/package/2006/relationships"><Relationship Type="http://schemas.openxmlformats.org/officeDocument/2006/relationships/notesSlide" Target="/ppt/notesSlides/notesSlide21.xml" Id="rId2" /><Relationship Type="http://schemas.openxmlformats.org/officeDocument/2006/relationships/slideLayout" Target="/ppt/slideLayouts/slideLayout1017.xml" Id="rId1" /></Relationships>
</file>

<file path=ppt/slides/_rels/slide117.xml.rels>&#65279;<?xml version="1.0" encoding="utf-8"?><Relationships xmlns="http://schemas.openxmlformats.org/package/2006/relationships"><Relationship Type="http://schemas.openxmlformats.org/officeDocument/2006/relationships/slideLayout" Target="/ppt/slideLayouts/slideLayout1114.xml" Id="rId1" /></Relationships>
</file>

<file path=ppt/slides/_rels/slide122.xml.rels>&#65279;<?xml version="1.0" encoding="utf-8"?><Relationships xmlns="http://schemas.openxmlformats.org/package/2006/relationships"><Relationship Type="http://schemas.openxmlformats.org/officeDocument/2006/relationships/slideLayout" Target="/ppt/slideLayouts/slideLayout127.xml" Id="rId1" /></Relationships>
</file>

<file path=ppt/slides/_rels/slide1320.xml.rels>&#65279;<?xml version="1.0" encoding="utf-8"?><Relationships xmlns="http://schemas.openxmlformats.org/package/2006/relationships"><Relationship Type="http://schemas.openxmlformats.org/officeDocument/2006/relationships/slideLayout" Target="/ppt/slideLayouts/slideLayout133.xml" Id="rId1" /></Relationships>
</file>

<file path=ppt/slides/_rels/slide1415.xml.rels>&#65279;<?xml version="1.0" encoding="utf-8"?><Relationships xmlns="http://schemas.openxmlformats.org/package/2006/relationships"><Relationship Type="http://schemas.openxmlformats.org/officeDocument/2006/relationships/slideLayout" Target="/ppt/slideLayouts/slideLayout1516.xml" Id="rId1" /></Relationships>
</file>

<file path=ppt/slides/_rels/slide1510.xml.rels>&#65279;<?xml version="1.0" encoding="utf-8"?><Relationships xmlns="http://schemas.openxmlformats.org/package/2006/relationships"><Relationship Type="http://schemas.openxmlformats.org/officeDocument/2006/relationships/slideLayout" Target="/ppt/slideLayouts/slideLayout1610.xml" Id="rId1" /></Relationships>
</file>

<file path=ppt/slides/_rels/slide168.xml.rels>&#65279;<?xml version="1.0" encoding="utf-8"?><Relationships xmlns="http://schemas.openxmlformats.org/package/2006/relationships"><Relationship Type="http://schemas.openxmlformats.org/officeDocument/2006/relationships/image" Target="/ppt/media/image4210.jpeg" Id="rId3" /><Relationship Type="http://schemas.openxmlformats.org/officeDocument/2006/relationships/image" Target="/ppt/media/image4111.jpg" Id="rId2" /><Relationship Type="http://schemas.openxmlformats.org/officeDocument/2006/relationships/slideLayout" Target="/ppt/slideLayouts/slideLayout178.xml" Id="rId1" /><Relationship Type="http://schemas.openxmlformats.org/officeDocument/2006/relationships/image" Target="/ppt/media/image4412.jpeg" Id="rId5" /><Relationship Type="http://schemas.openxmlformats.org/officeDocument/2006/relationships/image" Target="/ppt/media/image4313.jpg" Id="rId4" /></Relationships>
</file>

<file path=ppt/slides/_rels/slide173.xml.rels>&#65279;<?xml version="1.0" encoding="utf-8"?><Relationships xmlns="http://schemas.openxmlformats.org/package/2006/relationships"><Relationship Type="http://schemas.openxmlformats.org/officeDocument/2006/relationships/image" Target="/ppt/media/image51.jpeg" Id="rId8" /><Relationship Type="http://schemas.openxmlformats.org/officeDocument/2006/relationships/image" Target="/ppt/media/image462.jpeg" Id="rId3" /><Relationship Type="http://schemas.openxmlformats.org/officeDocument/2006/relationships/image" Target="/ppt/media/image503.jpeg" Id="rId7" /><Relationship Type="http://schemas.openxmlformats.org/officeDocument/2006/relationships/image" Target="/ppt/media/image454.jpg" Id="rId2" /><Relationship Type="http://schemas.openxmlformats.org/officeDocument/2006/relationships/slideLayout" Target="/ppt/slideLayouts/slideLayout184.xml" Id="rId1" /><Relationship Type="http://schemas.openxmlformats.org/officeDocument/2006/relationships/image" Target="/ppt/media/image495.jpeg" Id="rId6" /><Relationship Type="http://schemas.openxmlformats.org/officeDocument/2006/relationships/image" Target="/ppt/media/image486.jpg" Id="rId5" /><Relationship Type="http://schemas.openxmlformats.org/officeDocument/2006/relationships/image" Target="/ppt/media/image477.jpeg" Id="rId4" /><Relationship Type="http://schemas.openxmlformats.org/officeDocument/2006/relationships/image" Target="/ppt/media/image528.jpeg" Id="rId9" /></Relationships>
</file>

<file path=ppt/slides/_rels/slide1817.xml.rels>&#65279;<?xml version="1.0" encoding="utf-8"?><Relationships xmlns="http://schemas.openxmlformats.org/package/2006/relationships"><Relationship Type="http://schemas.openxmlformats.org/officeDocument/2006/relationships/slideLayout" Target="/ppt/slideLayouts/slideLayout1918.xml" Id="rId1" /></Relationships>
</file>

<file path=ppt/slides/_rels/slide19.xml.rels>&#65279;<?xml version="1.0" encoding="utf-8"?><Relationships xmlns="http://schemas.openxmlformats.org/package/2006/relationships"><Relationship Type="http://schemas.openxmlformats.org/officeDocument/2006/relationships/slideLayout" Target="/ppt/slideLayouts/slideLayout112.xml" Id="rId1" /></Relationships>
</file>

<file path=ppt/slides/_rels/slide1911.xml.rels>&#65279;<?xml version="1.0" encoding="utf-8"?><Relationships xmlns="http://schemas.openxmlformats.org/package/2006/relationships"><Relationship Type="http://schemas.openxmlformats.org/officeDocument/2006/relationships/slideLayout" Target="/ppt/slideLayouts/slideLayout2011.xml" Id="rId1" /></Relationships>
</file>

<file path=ppt/slides/_rels/slide205.xml.rels>&#65279;<?xml version="1.0" encoding="utf-8"?><Relationships xmlns="http://schemas.openxmlformats.org/package/2006/relationships"><Relationship Type="http://schemas.openxmlformats.org/officeDocument/2006/relationships/slideLayout" Target="/ppt/slideLayouts/slideLayout216.xml" Id="rId1" /></Relationships>
</file>

<file path=ppt/slides/_rels/slide24.xml.rels>&#65279;<?xml version="1.0" encoding="utf-8"?><Relationships xmlns="http://schemas.openxmlformats.org/package/2006/relationships"><Relationship Type="http://schemas.openxmlformats.org/officeDocument/2006/relationships/image" Target="/ppt/media/image279.jpeg" Id="rId2" /><Relationship Type="http://schemas.openxmlformats.org/officeDocument/2006/relationships/slideLayout" Target="/ppt/slideLayouts/slideLayout29.xml" Id="rId1" /></Relationships>
</file>

<file path=ppt/slides/_rels/slide318.xml.rels>&#65279;<?xml version="1.0" encoding="utf-8"?><Relationships xmlns="http://schemas.openxmlformats.org/package/2006/relationships"><Relationship Type="http://schemas.openxmlformats.org/officeDocument/2006/relationships/notesSlide" Target="/ppt/notesSlides/notesSlide12.xml" Id="rId2" /><Relationship Type="http://schemas.openxmlformats.org/officeDocument/2006/relationships/slideLayout" Target="/ppt/slideLayouts/slideLayout35.xml" Id="rId1" /></Relationships>
</file>

<file path=ppt/slides/_rels/slide414.xml.rels>&#65279;<?xml version="1.0" encoding="utf-8"?><Relationships xmlns="http://schemas.openxmlformats.org/package/2006/relationships"><Relationship Type="http://schemas.openxmlformats.org/officeDocument/2006/relationships/image" Target="/ppt/media/image2918.png" Id="rId3" /><Relationship Type="http://schemas.openxmlformats.org/officeDocument/2006/relationships/image" Target="/ppt/media/image2814.png" Id="rId2" /><Relationship Type="http://schemas.openxmlformats.org/officeDocument/2006/relationships/slideLayout" Target="/ppt/slideLayouts/slideLayout419.xml" Id="rId1" /><Relationship Type="http://schemas.openxmlformats.org/officeDocument/2006/relationships/image" Target="/ppt/media/image3119.png" Id="rId5" /><Relationship Type="http://schemas.openxmlformats.org/officeDocument/2006/relationships/image" Target="/ppt/media/image3020.png" Id="rId4" /></Relationships>
</file>

<file path=ppt/slides/_rels/slide512.xml.rels>&#65279;<?xml version="1.0" encoding="utf-8"?><Relationships xmlns="http://schemas.openxmlformats.org/package/2006/relationships"><Relationship Type="http://schemas.openxmlformats.org/officeDocument/2006/relationships/image" Target="/ppt/media/image2814.png" Id="rId3" /><Relationship Type="http://schemas.openxmlformats.org/officeDocument/2006/relationships/image" Target="/ppt/media/image3215.png" Id="rId2" /><Relationship Type="http://schemas.openxmlformats.org/officeDocument/2006/relationships/slideLayout" Target="/ppt/slideLayouts/slideLayout515.xml" Id="rId1" /><Relationship Type="http://schemas.openxmlformats.org/officeDocument/2006/relationships/image" Target="/ppt/media/image3416.png" Id="rId5" /><Relationship Type="http://schemas.openxmlformats.org/officeDocument/2006/relationships/image" Target="/ppt/media/image3317.png" Id="rId4" /></Relationships>
</file>

<file path=ppt/slides/_rels/slide66.xml.rels>&#65279;<?xml version="1.0" encoding="utf-8"?><Relationships xmlns="http://schemas.openxmlformats.org/package/2006/relationships"><Relationship Type="http://schemas.openxmlformats.org/officeDocument/2006/relationships/slideLayout" Target="/ppt/slideLayouts/slideLayout613.xml" Id="rId1" /></Relationships>
</file>

<file path=ppt/slides/_rels/slide71.xml.rels>&#65279;<?xml version="1.0" encoding="utf-8"?><Relationships xmlns="http://schemas.openxmlformats.org/package/2006/relationships"><Relationship Type="http://schemas.openxmlformats.org/officeDocument/2006/relationships/slideLayout" Target="/ppt/slideLayouts/slideLayout71.xml" Id="rId1" /></Relationships>
</file>

<file path=ppt/slides/_rels/slide819.xml.rels>&#65279;<?xml version="1.0" encoding="utf-8"?><Relationships xmlns="http://schemas.openxmlformats.org/package/2006/relationships"><Relationship Type="http://schemas.openxmlformats.org/officeDocument/2006/relationships/image" Target="/ppt/media/image3614.svg" Id="rId3" /><Relationship Type="http://schemas.openxmlformats.org/officeDocument/2006/relationships/image" Target="/ppt/media/image4015.svg" Id="rId7" /><Relationship Type="http://schemas.openxmlformats.org/officeDocument/2006/relationships/image" Target="/ppt/media/image3521.png" Id="rId2" /><Relationship Type="http://schemas.openxmlformats.org/officeDocument/2006/relationships/slideLayout" Target="/ppt/slideLayouts/slideLayout82.xml" Id="rId1" /><Relationship Type="http://schemas.openxmlformats.org/officeDocument/2006/relationships/image" Target="/ppt/media/image3922.png" Id="rId6" /><Relationship Type="http://schemas.openxmlformats.org/officeDocument/2006/relationships/image" Target="/ppt/media/image3816.svg" Id="rId5" /><Relationship Type="http://schemas.openxmlformats.org/officeDocument/2006/relationships/image" Target="/ppt/media/image3723.png" Id="rId4" /></Relationships>
</file>

<file path=ppt/slides/_rels/slide916.xml.rels>&#65279;<?xml version="1.0" encoding="utf-8"?><Relationships xmlns="http://schemas.openxmlformats.org/package/2006/relationships"><Relationship Type="http://schemas.openxmlformats.org/officeDocument/2006/relationships/slideLayout" Target="/ppt/slideLayouts/slideLayout920.xml" Id="rId1" /></Relationships>
</file>

<file path=ppt/slides/slide10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58">
            <a:extLst>
              <a:ext uri="{FF2B5EF4-FFF2-40B4-BE49-F238E27FC236}">
                <a16:creationId xmlns:a16="http://schemas.microsoft.com/office/drawing/2014/main" id="{8FA1AC37-B920-4C0A-855F-E5667B422755}"/>
              </a:ext>
            </a:extLst>
          </p:cNvPr>
          <p:cNvSpPr>
            <a:spLocks noGrp="1"/>
          </p:cNvSpPr>
          <p:nvPr>
            <p:ph type="title"/>
          </p:nvPr>
        </p:nvSpPr>
        <p:spPr>
          <a:xfrm>
            <a:off x="5029799" y="1377876"/>
            <a:ext cx="5097428" cy="918377"/>
          </a:xfrm>
        </p:spPr>
        <p:txBody>
          <a:bodyPr/>
          <a:lstStyle/>
          <a:p>
            <a:r>
              <a:rPr lang="en-US" noProof="0" dirty="0"/>
              <a:t>Market opportunity comparison</a:t>
            </a:r>
            <a:br>
              <a:rPr lang="en-US" dirty="0"/>
            </a:br>
            <a:endParaRPr lang="en-US" dirty="0"/>
          </a:p>
        </p:txBody>
      </p:sp>
      <p:sp>
        <p:nvSpPr>
          <p:cNvPr id="26" name="Text Placeholder 25">
            <a:extLst>
              <a:ext uri="{FF2B5EF4-FFF2-40B4-BE49-F238E27FC236}">
                <a16:creationId xmlns:a16="http://schemas.microsoft.com/office/drawing/2014/main" id="{1CA48589-52FD-4824-BF19-224A2E273FB8}"/>
              </a:ext>
            </a:extLst>
          </p:cNvPr>
          <p:cNvSpPr>
            <a:spLocks noGrp="1"/>
          </p:cNvSpPr>
          <p:nvPr>
            <p:ph type="body" sz="quarter" idx="14"/>
          </p:nvPr>
        </p:nvSpPr>
        <p:spPr>
          <a:xfrm>
            <a:off x="2535012" y="2724048"/>
            <a:ext cx="1786461" cy="1072345"/>
          </a:xfrm>
        </p:spPr>
        <p:txBody>
          <a:bodyPr/>
          <a:lstStyle/>
          <a:p>
            <a:r>
              <a:rPr lang="en-US" dirty="0"/>
              <a:t>$3B</a:t>
            </a:r>
          </a:p>
        </p:txBody>
      </p:sp>
      <p:sp>
        <p:nvSpPr>
          <p:cNvPr id="35" name="Text Placeholder 34">
            <a:extLst>
              <a:ext uri="{FF2B5EF4-FFF2-40B4-BE49-F238E27FC236}">
                <a16:creationId xmlns:a16="http://schemas.microsoft.com/office/drawing/2014/main" id="{9D042FA2-80BA-4099-BC0A-A1C43A3BC8DC}"/>
              </a:ext>
            </a:extLst>
          </p:cNvPr>
          <p:cNvSpPr>
            <a:spLocks noGrp="1"/>
          </p:cNvSpPr>
          <p:nvPr>
            <p:ph type="body" sz="quarter" idx="19"/>
          </p:nvPr>
        </p:nvSpPr>
        <p:spPr>
          <a:xfrm>
            <a:off x="4267209" y="2930881"/>
            <a:ext cx="3639904" cy="387746"/>
          </a:xfrm>
        </p:spPr>
        <p:txBody>
          <a:bodyPr/>
          <a:lstStyle/>
          <a:p>
            <a:r>
              <a:rPr lang="en-US" dirty="0"/>
              <a:t>Opportunity to Build</a:t>
            </a:r>
          </a:p>
        </p:txBody>
      </p:sp>
      <p:sp>
        <p:nvSpPr>
          <p:cNvPr id="36" name="Text Placeholder 35">
            <a:extLst>
              <a:ext uri="{FF2B5EF4-FFF2-40B4-BE49-F238E27FC236}">
                <a16:creationId xmlns:a16="http://schemas.microsoft.com/office/drawing/2014/main" id="{89ED8224-AD26-4331-B8E0-5E0DB516408B}"/>
              </a:ext>
            </a:extLst>
          </p:cNvPr>
          <p:cNvSpPr>
            <a:spLocks noGrp="1"/>
          </p:cNvSpPr>
          <p:nvPr>
            <p:ph type="body" sz="quarter" idx="20"/>
          </p:nvPr>
        </p:nvSpPr>
        <p:spPr>
          <a:xfrm>
            <a:off x="4267209" y="3282057"/>
            <a:ext cx="3639904" cy="481781"/>
          </a:xfrm>
        </p:spPr>
        <p:txBody>
          <a:bodyPr/>
          <a:lstStyle/>
          <a:p>
            <a:r>
              <a:rPr lang="en-ZA" dirty="0"/>
              <a:t>Revenue over 12 months</a:t>
            </a:r>
            <a:r>
              <a:rPr lang="en-US" dirty="0"/>
              <a:t>​</a:t>
            </a:r>
          </a:p>
        </p:txBody>
      </p:sp>
      <p:sp>
        <p:nvSpPr>
          <p:cNvPr id="125" name="Text Placeholder 124">
            <a:extLst>
              <a:ext uri="{FF2B5EF4-FFF2-40B4-BE49-F238E27FC236}">
                <a16:creationId xmlns:a16="http://schemas.microsoft.com/office/drawing/2014/main" id="{28DAD8FC-A8D5-47E3-A7B9-0D4AC6B91985}"/>
              </a:ext>
            </a:extLst>
          </p:cNvPr>
          <p:cNvSpPr>
            <a:spLocks noGrp="1"/>
          </p:cNvSpPr>
          <p:nvPr>
            <p:ph type="body" sz="quarter" idx="21"/>
          </p:nvPr>
        </p:nvSpPr>
        <p:spPr>
          <a:xfrm>
            <a:off x="2535012" y="3882118"/>
            <a:ext cx="1786461" cy="1072345"/>
          </a:xfrm>
        </p:spPr>
        <p:txBody>
          <a:bodyPr/>
          <a:lstStyle/>
          <a:p>
            <a:r>
              <a:rPr lang="en-US" dirty="0"/>
              <a:t>$2B</a:t>
            </a:r>
          </a:p>
        </p:txBody>
      </p:sp>
      <p:sp>
        <p:nvSpPr>
          <p:cNvPr id="159" name="Text Placeholder 158">
            <a:extLst>
              <a:ext uri="{FF2B5EF4-FFF2-40B4-BE49-F238E27FC236}">
                <a16:creationId xmlns:a16="http://schemas.microsoft.com/office/drawing/2014/main" id="{9BE337EA-F500-4A54-BFED-61886EF9F791}"/>
              </a:ext>
            </a:extLst>
          </p:cNvPr>
          <p:cNvSpPr>
            <a:spLocks noGrp="1"/>
          </p:cNvSpPr>
          <p:nvPr>
            <p:ph type="body" sz="quarter" idx="22"/>
          </p:nvPr>
        </p:nvSpPr>
        <p:spPr>
          <a:xfrm>
            <a:off x="4267209" y="4097257"/>
            <a:ext cx="3639905" cy="387746"/>
          </a:xfrm>
        </p:spPr>
        <p:txBody>
          <a:bodyPr/>
          <a:lstStyle/>
          <a:p>
            <a:r>
              <a:rPr lang="en-US" dirty="0"/>
              <a:t>Freedom to Invent</a:t>
            </a:r>
          </a:p>
        </p:txBody>
      </p:sp>
      <p:sp>
        <p:nvSpPr>
          <p:cNvPr id="160" name="Text Placeholder 159">
            <a:extLst>
              <a:ext uri="{FF2B5EF4-FFF2-40B4-BE49-F238E27FC236}">
                <a16:creationId xmlns:a16="http://schemas.microsoft.com/office/drawing/2014/main" id="{55622651-7802-488B-BD31-0AB8ED0CD3E4}"/>
              </a:ext>
            </a:extLst>
          </p:cNvPr>
          <p:cNvSpPr>
            <a:spLocks noGrp="1"/>
          </p:cNvSpPr>
          <p:nvPr>
            <p:ph type="body" sz="quarter" idx="23"/>
          </p:nvPr>
        </p:nvSpPr>
        <p:spPr>
          <a:xfrm>
            <a:off x="4267209" y="4448433"/>
            <a:ext cx="3639905" cy="481781"/>
          </a:xfrm>
        </p:spPr>
        <p:txBody>
          <a:bodyPr/>
          <a:lstStyle/>
          <a:p>
            <a:r>
              <a:rPr lang="en-US" dirty="0"/>
              <a:t>Market share​</a:t>
            </a:r>
          </a:p>
        </p:txBody>
      </p:sp>
      <p:sp>
        <p:nvSpPr>
          <p:cNvPr id="194" name="Text Placeholder 193">
            <a:extLst>
              <a:ext uri="{FF2B5EF4-FFF2-40B4-BE49-F238E27FC236}">
                <a16:creationId xmlns:a16="http://schemas.microsoft.com/office/drawing/2014/main" id="{D1A056C5-B103-4338-9B8D-9EED354280F9}"/>
              </a:ext>
            </a:extLst>
          </p:cNvPr>
          <p:cNvSpPr>
            <a:spLocks noGrp="1"/>
          </p:cNvSpPr>
          <p:nvPr>
            <p:ph type="body" sz="quarter" idx="24"/>
          </p:nvPr>
        </p:nvSpPr>
        <p:spPr>
          <a:xfrm>
            <a:off x="2535012" y="5046627"/>
            <a:ext cx="1786461" cy="1072345"/>
          </a:xfrm>
        </p:spPr>
        <p:txBody>
          <a:bodyPr/>
          <a:lstStyle/>
          <a:p>
            <a:r>
              <a:rPr lang="en-US" dirty="0"/>
              <a:t>$1B</a:t>
            </a:r>
          </a:p>
        </p:txBody>
      </p:sp>
      <p:sp>
        <p:nvSpPr>
          <p:cNvPr id="209" name="Text Placeholder 208">
            <a:extLst>
              <a:ext uri="{FF2B5EF4-FFF2-40B4-BE49-F238E27FC236}">
                <a16:creationId xmlns:a16="http://schemas.microsoft.com/office/drawing/2014/main" id="{A4FFE943-298E-4CF4-BA89-7378291F7124}"/>
              </a:ext>
            </a:extLst>
          </p:cNvPr>
          <p:cNvSpPr>
            <a:spLocks noGrp="1"/>
          </p:cNvSpPr>
          <p:nvPr>
            <p:ph type="body" sz="quarter" idx="25"/>
          </p:nvPr>
        </p:nvSpPr>
        <p:spPr>
          <a:xfrm>
            <a:off x="4258730" y="5267189"/>
            <a:ext cx="3639905" cy="387746"/>
          </a:xfrm>
        </p:spPr>
        <p:txBody>
          <a:bodyPr/>
          <a:lstStyle/>
          <a:p>
            <a:r>
              <a:rPr lang="en-US" dirty="0"/>
              <a:t>Few Competitors</a:t>
            </a:r>
          </a:p>
        </p:txBody>
      </p:sp>
      <p:sp>
        <p:nvSpPr>
          <p:cNvPr id="210" name="Text Placeholder 209">
            <a:extLst>
              <a:ext uri="{FF2B5EF4-FFF2-40B4-BE49-F238E27FC236}">
                <a16:creationId xmlns:a16="http://schemas.microsoft.com/office/drawing/2014/main" id="{8EC4802F-F2B0-43C0-A6C4-7B8C3D2EC6EC}"/>
              </a:ext>
            </a:extLst>
          </p:cNvPr>
          <p:cNvSpPr>
            <a:spLocks noGrp="1"/>
          </p:cNvSpPr>
          <p:nvPr>
            <p:ph type="body" sz="quarter" idx="26"/>
          </p:nvPr>
        </p:nvSpPr>
        <p:spPr>
          <a:xfrm>
            <a:off x="4258730" y="5618365"/>
            <a:ext cx="3639905" cy="481781"/>
          </a:xfrm>
        </p:spPr>
        <p:txBody>
          <a:bodyPr/>
          <a:lstStyle/>
          <a:p>
            <a:r>
              <a:rPr lang="en-ZA" dirty="0"/>
              <a:t>Obtainable market</a:t>
            </a:r>
            <a:r>
              <a:rPr lang="en-US" dirty="0"/>
              <a:t>​</a:t>
            </a:r>
          </a:p>
        </p:txBody>
      </p:sp>
      <p:sp>
        <p:nvSpPr>
          <p:cNvPr id="9" name="Footer Placeholder 8">
            <a:extLst>
              <a:ext uri="{FF2B5EF4-FFF2-40B4-BE49-F238E27FC236}">
                <a16:creationId xmlns:a16="http://schemas.microsoft.com/office/drawing/2014/main" id="{1D619512-A1D4-44AD-8188-F1687FC50870}"/>
              </a:ext>
            </a:extLst>
          </p:cNvPr>
          <p:cNvSpPr>
            <a:spLocks noGrp="1"/>
          </p:cNvSpPr>
          <p:nvPr>
            <p:ph type="ftr" sz="quarter" idx="3"/>
          </p:nvPr>
        </p:nvSpPr>
        <p:spPr>
          <a:xfrm rot="5400000">
            <a:off x="10541127" y="1408176"/>
            <a:ext cx="2770499" cy="365125"/>
          </a:xfrm>
        </p:spPr>
        <p:txBody>
          <a:bodyPr/>
          <a:lstStyle/>
          <a:p>
            <a:r>
              <a:rPr lang="en-US" dirty="0"/>
              <a:t>PRESENTATION TITLE</a:t>
            </a:r>
          </a:p>
        </p:txBody>
      </p:sp>
      <p:sp>
        <p:nvSpPr>
          <p:cNvPr id="10" name="Slide Number Placeholder 9">
            <a:extLst>
              <a:ext uri="{FF2B5EF4-FFF2-40B4-BE49-F238E27FC236}">
                <a16:creationId xmlns:a16="http://schemas.microsoft.com/office/drawing/2014/main" id="{A73ED8FD-6B33-4E5E-8834-826A2D148473}"/>
              </a:ext>
            </a:extLst>
          </p:cNvPr>
          <p:cNvSpPr>
            <a:spLocks noGrp="1"/>
          </p:cNvSpPr>
          <p:nvPr>
            <p:ph type="sldNum" sz="quarter" idx="4"/>
          </p:nvPr>
        </p:nvSpPr>
        <p:spPr>
          <a:xfrm>
            <a:off x="11519019" y="3164804"/>
            <a:ext cx="545911" cy="580029"/>
          </a:xfrm>
        </p:spPr>
        <p:txBody>
          <a:bodyPr/>
          <a:lstStyle/>
          <a:p>
            <a:fld id="{FEA145A6-660C-42A7-85AF-AF42E3C0A892}" type="slidenum">
              <a:rPr lang="en-US" smtClean="0"/>
              <a:pPr/>
              <a:t>10</a:t>
            </a:fld>
            <a:endParaRPr lang="en-US" dirty="0"/>
          </a:p>
        </p:txBody>
      </p:sp>
      <p:cxnSp>
        <p:nvCxnSpPr>
          <p:cNvPr id="15" name="Straight Connector 14">
            <a:extLst>
              <a:ext uri="{FF2B5EF4-FFF2-40B4-BE49-F238E27FC236}">
                <a16:creationId xmlns:a16="http://schemas.microsoft.com/office/drawing/2014/main" id="{F1A28D05-5C71-4FBA-9474-A7CAFC47F440}"/>
              </a:ext>
              <a:ext uri="{C183D7F6-B498-43B3-948B-1728B52AA6E4}">
                <adec:decorative xmlns:adec="http://schemas.microsoft.com/office/drawing/2017/decorative" val="1"/>
              </a:ext>
            </a:extLst>
          </p:cNvPr>
          <p:cNvCxnSpPr>
            <a:cxnSpLocks/>
          </p:cNvCxnSpPr>
          <p:nvPr/>
        </p:nvCxnSpPr>
        <p:spPr>
          <a:xfrm>
            <a:off x="4093041" y="2866217"/>
            <a:ext cx="0" cy="788007"/>
          </a:xfrm>
          <a:prstGeom prst="line">
            <a:avLst/>
          </a:prstGeom>
        </p:spPr>
        <p:style>
          <a:lnRef idx="1">
            <a:schemeClr val="accent6"/>
          </a:lnRef>
          <a:fillRef idx="0">
            <a:schemeClr val="accent6"/>
          </a:fillRef>
          <a:effectRef idx="0">
            <a:schemeClr val="accent6"/>
          </a:effectRef>
          <a:fontRef idx="minor">
            <a:schemeClr val="tx1"/>
          </a:fontRef>
        </p:style>
      </p:cxnSp>
      <p:cxnSp>
        <p:nvCxnSpPr>
          <p:cNvPr id="16" name="Straight Connector 15">
            <a:extLst>
              <a:ext uri="{FF2B5EF4-FFF2-40B4-BE49-F238E27FC236}">
                <a16:creationId xmlns:a16="http://schemas.microsoft.com/office/drawing/2014/main" id="{4B9F7893-7745-4F9F-B234-06EB10A6B1DB}"/>
              </a:ext>
              <a:ext uri="{C183D7F6-B498-43B3-948B-1728B52AA6E4}">
                <adec:decorative xmlns:adec="http://schemas.microsoft.com/office/drawing/2017/decorative" val="1"/>
              </a:ext>
            </a:extLst>
          </p:cNvPr>
          <p:cNvCxnSpPr>
            <a:cxnSpLocks/>
          </p:cNvCxnSpPr>
          <p:nvPr/>
        </p:nvCxnSpPr>
        <p:spPr>
          <a:xfrm>
            <a:off x="4093041" y="4024379"/>
            <a:ext cx="0" cy="788007"/>
          </a:xfrm>
          <a:prstGeom prst="line">
            <a:avLst/>
          </a:prstGeom>
        </p:spPr>
        <p:style>
          <a:lnRef idx="1">
            <a:schemeClr val="accent6"/>
          </a:lnRef>
          <a:fillRef idx="0">
            <a:schemeClr val="accent6"/>
          </a:fillRef>
          <a:effectRef idx="0">
            <a:schemeClr val="accent6"/>
          </a:effectRef>
          <a:fontRef idx="minor">
            <a:schemeClr val="tx1"/>
          </a:fontRef>
        </p:style>
      </p:cxnSp>
      <p:cxnSp>
        <p:nvCxnSpPr>
          <p:cNvPr id="17" name="Straight Connector 16">
            <a:extLst>
              <a:ext uri="{FF2B5EF4-FFF2-40B4-BE49-F238E27FC236}">
                <a16:creationId xmlns:a16="http://schemas.microsoft.com/office/drawing/2014/main" id="{CF12FC67-38A7-4EBE-AC1E-0DC78A1420A3}"/>
              </a:ext>
              <a:ext uri="{C183D7F6-B498-43B3-948B-1728B52AA6E4}">
                <adec:decorative xmlns:adec="http://schemas.microsoft.com/office/drawing/2017/decorative" val="1"/>
              </a:ext>
            </a:extLst>
          </p:cNvPr>
          <p:cNvCxnSpPr>
            <a:cxnSpLocks/>
          </p:cNvCxnSpPr>
          <p:nvPr/>
        </p:nvCxnSpPr>
        <p:spPr>
          <a:xfrm>
            <a:off x="4093041" y="5182542"/>
            <a:ext cx="0" cy="788007"/>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60288878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a:extLst>
              <a:ext uri="{FF2B5EF4-FFF2-40B4-BE49-F238E27FC236}">
                <a16:creationId xmlns:a16="http://schemas.microsoft.com/office/drawing/2014/main" id="{8ABCBBC9-D2F7-48B4-9184-C97F038376BF}"/>
              </a:ext>
            </a:extLst>
          </p:cNvPr>
          <p:cNvSpPr>
            <a:spLocks noGrp="1"/>
          </p:cNvSpPr>
          <p:nvPr>
            <p:ph type="title"/>
          </p:nvPr>
        </p:nvSpPr>
        <p:spPr>
          <a:xfrm>
            <a:off x="2434082" y="2232234"/>
            <a:ext cx="7323836" cy="743753"/>
          </a:xfrm>
        </p:spPr>
        <p:txBody>
          <a:bodyPr/>
          <a:lstStyle/>
          <a:p>
            <a:r>
              <a:rPr lang="en-US" dirty="0"/>
              <a:t>Our competition</a:t>
            </a:r>
          </a:p>
        </p:txBody>
      </p:sp>
      <p:sp>
        <p:nvSpPr>
          <p:cNvPr id="48" name="Text Placeholder 47">
            <a:extLst>
              <a:ext uri="{FF2B5EF4-FFF2-40B4-BE49-F238E27FC236}">
                <a16:creationId xmlns:a16="http://schemas.microsoft.com/office/drawing/2014/main" id="{341596F3-38C6-448D-A0C5-24A7126792CA}"/>
              </a:ext>
            </a:extLst>
          </p:cNvPr>
          <p:cNvSpPr>
            <a:spLocks noGrp="1"/>
          </p:cNvSpPr>
          <p:nvPr>
            <p:ph type="body" sz="quarter" idx="19"/>
          </p:nvPr>
        </p:nvSpPr>
        <p:spPr>
          <a:xfrm>
            <a:off x="1469369" y="3317783"/>
            <a:ext cx="4172533" cy="274650"/>
          </a:xfrm>
        </p:spPr>
        <p:txBody>
          <a:bodyPr/>
          <a:lstStyle/>
          <a:p>
            <a:r>
              <a:rPr lang="en-US" dirty="0"/>
              <a:t>CoNTOSO</a:t>
            </a:r>
          </a:p>
        </p:txBody>
      </p:sp>
      <p:sp>
        <p:nvSpPr>
          <p:cNvPr id="39" name="Text Placeholder 38">
            <a:extLst>
              <a:ext uri="{FF2B5EF4-FFF2-40B4-BE49-F238E27FC236}">
                <a16:creationId xmlns:a16="http://schemas.microsoft.com/office/drawing/2014/main" id="{17B27968-7017-4680-8585-A31AFCFC0A6B}"/>
              </a:ext>
            </a:extLst>
          </p:cNvPr>
          <p:cNvSpPr>
            <a:spLocks noGrp="1"/>
          </p:cNvSpPr>
          <p:nvPr>
            <p:ph type="body" sz="quarter" idx="20"/>
          </p:nvPr>
        </p:nvSpPr>
        <p:spPr>
          <a:xfrm>
            <a:off x="1469369" y="3651424"/>
            <a:ext cx="4172533" cy="2329657"/>
          </a:xfrm>
        </p:spPr>
        <p:txBody>
          <a:bodyPr/>
          <a:lstStyle/>
          <a:p>
            <a:r>
              <a:rPr lang="en-ZA" dirty="0"/>
              <a:t>Our product is priced below that of other companies on the market</a:t>
            </a:r>
            <a:r>
              <a:rPr lang="en-US" dirty="0"/>
              <a:t>​</a:t>
            </a:r>
          </a:p>
          <a:p>
            <a:r>
              <a:rPr lang="en-ZA" dirty="0"/>
              <a:t>Design is simple and easy to use, compared to the complex designs of the competitors</a:t>
            </a:r>
            <a:r>
              <a:rPr lang="en-US" dirty="0"/>
              <a:t>​</a:t>
            </a:r>
          </a:p>
          <a:p>
            <a:r>
              <a:rPr lang="en-ZA" dirty="0"/>
              <a:t>Affordability is the main draw for our consumers to our product</a:t>
            </a:r>
            <a:r>
              <a:rPr lang="en-US" dirty="0"/>
              <a:t>​</a:t>
            </a:r>
          </a:p>
          <a:p>
            <a:endParaRPr lang="en-US" dirty="0"/>
          </a:p>
        </p:txBody>
      </p:sp>
      <p:sp>
        <p:nvSpPr>
          <p:cNvPr id="59" name="Text Placeholder 58">
            <a:extLst>
              <a:ext uri="{FF2B5EF4-FFF2-40B4-BE49-F238E27FC236}">
                <a16:creationId xmlns:a16="http://schemas.microsoft.com/office/drawing/2014/main" id="{4CF89924-6561-4076-8640-DB03DB6B7D2B}"/>
              </a:ext>
            </a:extLst>
          </p:cNvPr>
          <p:cNvSpPr>
            <a:spLocks noGrp="1"/>
          </p:cNvSpPr>
          <p:nvPr>
            <p:ph type="body" sz="quarter" idx="21"/>
          </p:nvPr>
        </p:nvSpPr>
        <p:spPr>
          <a:xfrm>
            <a:off x="6672448" y="3317783"/>
            <a:ext cx="4172533" cy="274650"/>
          </a:xfrm>
        </p:spPr>
        <p:txBody>
          <a:bodyPr/>
          <a:lstStyle/>
          <a:p>
            <a:r>
              <a:rPr lang="en-US" dirty="0"/>
              <a:t>competitors</a:t>
            </a:r>
          </a:p>
        </p:txBody>
      </p:sp>
      <p:sp>
        <p:nvSpPr>
          <p:cNvPr id="50" name="Text Placeholder 49">
            <a:extLst>
              <a:ext uri="{FF2B5EF4-FFF2-40B4-BE49-F238E27FC236}">
                <a16:creationId xmlns:a16="http://schemas.microsoft.com/office/drawing/2014/main" id="{20CCA77E-34EA-4061-ABAB-6C8BBBAD5E9E}"/>
              </a:ext>
            </a:extLst>
          </p:cNvPr>
          <p:cNvSpPr>
            <a:spLocks noGrp="1"/>
          </p:cNvSpPr>
          <p:nvPr>
            <p:ph type="body" sz="quarter" idx="22"/>
          </p:nvPr>
        </p:nvSpPr>
        <p:spPr>
          <a:xfrm>
            <a:off x="6672448" y="3651424"/>
            <a:ext cx="4172533" cy="2329657"/>
          </a:xfrm>
        </p:spPr>
        <p:txBody>
          <a:bodyPr/>
          <a:lstStyle/>
          <a:p>
            <a:r>
              <a:rPr lang="en-ZA" dirty="0"/>
              <a:t>Company A</a:t>
            </a:r>
            <a:r>
              <a:rPr lang="en-US" dirty="0"/>
              <a:t>​</a:t>
            </a:r>
            <a:br>
              <a:rPr lang="en-US" dirty="0"/>
            </a:br>
            <a:r>
              <a:rPr lang="en-ZA" dirty="0"/>
              <a:t>Product is more expensive</a:t>
            </a:r>
            <a:r>
              <a:rPr lang="en-US" dirty="0"/>
              <a:t>​</a:t>
            </a:r>
          </a:p>
          <a:p>
            <a:r>
              <a:rPr lang="en-ZA" dirty="0"/>
              <a:t>Companies B &amp; C </a:t>
            </a:r>
            <a:r>
              <a:rPr lang="en-US" dirty="0"/>
              <a:t>​</a:t>
            </a:r>
            <a:br>
              <a:rPr lang="en-US" dirty="0"/>
            </a:br>
            <a:r>
              <a:rPr lang="en-ZA" dirty="0"/>
              <a:t>Product is expensive and inconvenient to use</a:t>
            </a:r>
            <a:r>
              <a:rPr lang="en-US" dirty="0"/>
              <a:t>​</a:t>
            </a:r>
          </a:p>
          <a:p>
            <a:r>
              <a:rPr lang="en-ZA" dirty="0"/>
              <a:t>Companies D &amp; E</a:t>
            </a:r>
            <a:r>
              <a:rPr lang="en-US" dirty="0"/>
              <a:t>​</a:t>
            </a:r>
            <a:br>
              <a:rPr lang="en-US" dirty="0"/>
            </a:br>
            <a:r>
              <a:rPr lang="en-ZA" dirty="0"/>
              <a:t>Product is affordable, but inconvenient to use</a:t>
            </a:r>
            <a:endParaRPr lang="en-US" dirty="0"/>
          </a:p>
        </p:txBody>
      </p:sp>
      <p:sp>
        <p:nvSpPr>
          <p:cNvPr id="43" name="Footer Placeholder 42">
            <a:extLst>
              <a:ext uri="{FF2B5EF4-FFF2-40B4-BE49-F238E27FC236}">
                <a16:creationId xmlns:a16="http://schemas.microsoft.com/office/drawing/2014/main" id="{202891BF-DCB2-480A-BAB9-0C3CDD92BCF0}"/>
              </a:ext>
            </a:extLst>
          </p:cNvPr>
          <p:cNvSpPr>
            <a:spLocks noGrp="1"/>
          </p:cNvSpPr>
          <p:nvPr>
            <p:ph type="ftr" sz="quarter" idx="3"/>
          </p:nvPr>
        </p:nvSpPr>
        <p:spPr>
          <a:xfrm rot="5400000">
            <a:off x="10541127" y="1408176"/>
            <a:ext cx="2770499" cy="365125"/>
          </a:xfrm>
        </p:spPr>
        <p:txBody>
          <a:bodyPr/>
          <a:lstStyle/>
          <a:p>
            <a:r>
              <a:rPr lang="en-US" dirty="0"/>
              <a:t>PRESENTATION TITLE</a:t>
            </a:r>
          </a:p>
        </p:txBody>
      </p:sp>
      <p:sp>
        <p:nvSpPr>
          <p:cNvPr id="44" name="Slide Number Placeholder 43">
            <a:extLst>
              <a:ext uri="{FF2B5EF4-FFF2-40B4-BE49-F238E27FC236}">
                <a16:creationId xmlns:a16="http://schemas.microsoft.com/office/drawing/2014/main" id="{99A1ED1C-790E-44E3-B2F4-DE91FE038861}"/>
              </a:ext>
            </a:extLst>
          </p:cNvPr>
          <p:cNvSpPr>
            <a:spLocks noGrp="1"/>
          </p:cNvSpPr>
          <p:nvPr>
            <p:ph type="sldNum" sz="quarter" idx="4"/>
          </p:nvPr>
        </p:nvSpPr>
        <p:spPr>
          <a:xfrm>
            <a:off x="11519019" y="3164804"/>
            <a:ext cx="545911" cy="580029"/>
          </a:xfrm>
        </p:spPr>
        <p:txBody>
          <a:bodyPr/>
          <a:lstStyle/>
          <a:p>
            <a:fld id="{8D1FC6F8-0BCD-47E9-9C64-690771D9C143}" type="slidenum">
              <a:rPr lang="en-US" smtClean="0"/>
              <a:pPr/>
              <a:t>11</a:t>
            </a:fld>
            <a:endParaRPr lang="en-US" dirty="0"/>
          </a:p>
        </p:txBody>
      </p:sp>
    </p:spTree>
    <p:extLst>
      <p:ext uri="{BB962C8B-B14F-4D97-AF65-F5344CB8AC3E}">
        <p14:creationId xmlns:p14="http://schemas.microsoft.com/office/powerpoint/2010/main" val="408633425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319B9FFB-0977-4525-8A44-982CB03E8F34}"/>
              </a:ext>
              <a:ext uri="{C183D7F6-B498-43B3-948B-1728B52AA6E4}">
                <adec:decorative xmlns:adec="http://schemas.microsoft.com/office/drawing/2017/decorative" val="1"/>
              </a:ext>
            </a:extLst>
          </p:cNvPr>
          <p:cNvSpPr/>
          <p:nvPr/>
        </p:nvSpPr>
        <p:spPr>
          <a:xfrm>
            <a:off x="2513820" y="2123274"/>
            <a:ext cx="1002380" cy="1002380"/>
          </a:xfrm>
          <a:prstGeom prst="ellipse">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B82F7667-6964-4684-A3BD-F37CCB6F57B7}"/>
              </a:ext>
              <a:ext uri="{C183D7F6-B498-43B3-948B-1728B52AA6E4}">
                <adec:decorative xmlns:adec="http://schemas.microsoft.com/office/drawing/2017/decorative" val="1"/>
              </a:ext>
            </a:extLst>
          </p:cNvPr>
          <p:cNvSpPr/>
          <p:nvPr/>
        </p:nvSpPr>
        <p:spPr>
          <a:xfrm>
            <a:off x="2950312" y="4204682"/>
            <a:ext cx="1002380" cy="1002380"/>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139BF04E-4802-4FB1-8AD8-B559526E3871}"/>
              </a:ext>
              <a:ext uri="{C183D7F6-B498-43B3-948B-1728B52AA6E4}">
                <adec:decorative xmlns:adec="http://schemas.microsoft.com/office/drawing/2017/decorative" val="1"/>
              </a:ext>
            </a:extLst>
          </p:cNvPr>
          <p:cNvSpPr/>
          <p:nvPr/>
        </p:nvSpPr>
        <p:spPr>
          <a:xfrm>
            <a:off x="1412835" y="4379153"/>
            <a:ext cx="1002380" cy="1002380"/>
          </a:xfrm>
          <a:prstGeom prst="ellipse">
            <a:avLst/>
          </a:prstGeom>
          <a:noFill/>
          <a:ln w="19050">
            <a:solidFill>
              <a:schemeClr val="accent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A285C500-FA8C-47EB-A9D6-D73CEC78321B}"/>
              </a:ext>
              <a:ext uri="{C183D7F6-B498-43B3-948B-1728B52AA6E4}">
                <adec:decorative xmlns:adec="http://schemas.microsoft.com/office/drawing/2017/decorative" val="1"/>
              </a:ext>
            </a:extLst>
          </p:cNvPr>
          <p:cNvSpPr/>
          <p:nvPr/>
        </p:nvSpPr>
        <p:spPr>
          <a:xfrm>
            <a:off x="5327802" y="4066610"/>
            <a:ext cx="1002380" cy="1002380"/>
          </a:xfrm>
          <a:prstGeom prst="ellipse">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65C8F4A0-5A3F-4793-948C-37C7F63BAA21}"/>
              </a:ext>
              <a:ext uri="{C183D7F6-B498-43B3-948B-1728B52AA6E4}">
                <adec:decorative xmlns:adec="http://schemas.microsoft.com/office/drawing/2017/decorative" val="1"/>
              </a:ext>
            </a:extLst>
          </p:cNvPr>
          <p:cNvSpPr/>
          <p:nvPr/>
        </p:nvSpPr>
        <p:spPr>
          <a:xfrm>
            <a:off x="6576945" y="4940495"/>
            <a:ext cx="1002380" cy="1002380"/>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CEFDAC96-A13C-45C8-85D9-E76C3F073DCF}"/>
              </a:ext>
              <a:ext uri="{C183D7F6-B498-43B3-948B-1728B52AA6E4}">
                <adec:decorative xmlns:adec="http://schemas.microsoft.com/office/drawing/2017/decorative" val="1"/>
              </a:ext>
            </a:extLst>
          </p:cNvPr>
          <p:cNvSpPr/>
          <p:nvPr/>
        </p:nvSpPr>
        <p:spPr>
          <a:xfrm>
            <a:off x="5504833" y="1861234"/>
            <a:ext cx="1584471" cy="1584471"/>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itle 65">
            <a:extLst>
              <a:ext uri="{FF2B5EF4-FFF2-40B4-BE49-F238E27FC236}">
                <a16:creationId xmlns:a16="http://schemas.microsoft.com/office/drawing/2014/main" id="{2064AD79-FC3F-4ACB-9FCC-5DB4E1A365AA}"/>
              </a:ext>
            </a:extLst>
          </p:cNvPr>
          <p:cNvSpPr>
            <a:spLocks noGrp="1"/>
          </p:cNvSpPr>
          <p:nvPr>
            <p:ph type="title"/>
          </p:nvPr>
        </p:nvSpPr>
        <p:spPr>
          <a:xfrm>
            <a:off x="614107" y="501519"/>
            <a:ext cx="10515600" cy="492025"/>
          </a:xfrm>
        </p:spPr>
        <p:txBody>
          <a:bodyPr/>
          <a:lstStyle/>
          <a:p>
            <a:r>
              <a:rPr lang="en-US" noProof="0" dirty="0"/>
              <a:t>Our competition graphic</a:t>
            </a:r>
            <a:br>
              <a:rPr lang="en-US" dirty="0"/>
            </a:br>
            <a:endParaRPr lang="en-US" dirty="0"/>
          </a:p>
        </p:txBody>
      </p:sp>
      <p:sp>
        <p:nvSpPr>
          <p:cNvPr id="33" name="Text Placeholder 32">
            <a:extLst>
              <a:ext uri="{FF2B5EF4-FFF2-40B4-BE49-F238E27FC236}">
                <a16:creationId xmlns:a16="http://schemas.microsoft.com/office/drawing/2014/main" id="{778AC672-B3A8-4818-A2DD-4AC4E09C211F}"/>
              </a:ext>
            </a:extLst>
          </p:cNvPr>
          <p:cNvSpPr>
            <a:spLocks noGrp="1"/>
          </p:cNvSpPr>
          <p:nvPr>
            <p:ph type="body" sz="quarter" idx="15"/>
          </p:nvPr>
        </p:nvSpPr>
        <p:spPr>
          <a:xfrm>
            <a:off x="3927206" y="1599947"/>
            <a:ext cx="1706965" cy="492025"/>
          </a:xfrm>
        </p:spPr>
        <p:txBody>
          <a:bodyPr/>
          <a:lstStyle/>
          <a:p>
            <a:r>
              <a:rPr lang="en-US" dirty="0"/>
              <a:t>convenient</a:t>
            </a:r>
          </a:p>
        </p:txBody>
      </p:sp>
      <p:sp>
        <p:nvSpPr>
          <p:cNvPr id="107" name="Text Placeholder 106">
            <a:extLst>
              <a:ext uri="{FF2B5EF4-FFF2-40B4-BE49-F238E27FC236}">
                <a16:creationId xmlns:a16="http://schemas.microsoft.com/office/drawing/2014/main" id="{D03D5EA3-71CF-48D3-9275-FD6D80F02186}"/>
              </a:ext>
            </a:extLst>
          </p:cNvPr>
          <p:cNvSpPr>
            <a:spLocks noGrp="1"/>
          </p:cNvSpPr>
          <p:nvPr>
            <p:ph type="body" sz="quarter" idx="20"/>
          </p:nvPr>
        </p:nvSpPr>
        <p:spPr>
          <a:xfrm>
            <a:off x="2423421" y="2378452"/>
            <a:ext cx="1183179" cy="492025"/>
          </a:xfrm>
        </p:spPr>
        <p:txBody>
          <a:bodyPr/>
          <a:lstStyle/>
          <a:p>
            <a:r>
              <a:rPr lang="en-US" dirty="0"/>
              <a:t>A</a:t>
            </a:r>
          </a:p>
        </p:txBody>
      </p:sp>
      <p:sp>
        <p:nvSpPr>
          <p:cNvPr id="23" name="Text Placeholder 22">
            <a:extLst>
              <a:ext uri="{FF2B5EF4-FFF2-40B4-BE49-F238E27FC236}">
                <a16:creationId xmlns:a16="http://schemas.microsoft.com/office/drawing/2014/main" id="{F4EE2917-789E-49D4-B116-1CFBDB471D7A}"/>
              </a:ext>
            </a:extLst>
          </p:cNvPr>
          <p:cNvSpPr>
            <a:spLocks noGrp="1"/>
          </p:cNvSpPr>
          <p:nvPr>
            <p:ph type="body" sz="quarter" idx="26"/>
          </p:nvPr>
        </p:nvSpPr>
        <p:spPr>
          <a:xfrm>
            <a:off x="5443586" y="2129182"/>
            <a:ext cx="1706965" cy="1048575"/>
          </a:xfrm>
        </p:spPr>
        <p:txBody>
          <a:bodyPr/>
          <a:lstStyle/>
          <a:p>
            <a:r>
              <a:rPr lang="en-US" dirty="0"/>
              <a:t>Contoso</a:t>
            </a:r>
          </a:p>
        </p:txBody>
      </p:sp>
      <p:sp>
        <p:nvSpPr>
          <p:cNvPr id="31" name="Text Placeholder 30">
            <a:extLst>
              <a:ext uri="{FF2B5EF4-FFF2-40B4-BE49-F238E27FC236}">
                <a16:creationId xmlns:a16="http://schemas.microsoft.com/office/drawing/2014/main" id="{926BA2DA-C2D4-4602-A901-B6642B650019}"/>
              </a:ext>
            </a:extLst>
          </p:cNvPr>
          <p:cNvSpPr>
            <a:spLocks noGrp="1"/>
          </p:cNvSpPr>
          <p:nvPr>
            <p:ph type="body" sz="quarter" idx="25"/>
          </p:nvPr>
        </p:nvSpPr>
        <p:spPr>
          <a:xfrm>
            <a:off x="1234399" y="3528829"/>
            <a:ext cx="1209143" cy="492025"/>
          </a:xfrm>
        </p:spPr>
        <p:txBody>
          <a:bodyPr/>
          <a:lstStyle/>
          <a:p>
            <a:r>
              <a:rPr lang="en-US" dirty="0"/>
              <a:t>expensive</a:t>
            </a:r>
          </a:p>
        </p:txBody>
      </p:sp>
      <p:sp>
        <p:nvSpPr>
          <p:cNvPr id="32" name="Text Placeholder 31">
            <a:extLst>
              <a:ext uri="{FF2B5EF4-FFF2-40B4-BE49-F238E27FC236}">
                <a16:creationId xmlns:a16="http://schemas.microsoft.com/office/drawing/2014/main" id="{09D3632F-CFE2-4072-8A8C-DF1D84B0A599}"/>
              </a:ext>
            </a:extLst>
          </p:cNvPr>
          <p:cNvSpPr>
            <a:spLocks noGrp="1"/>
          </p:cNvSpPr>
          <p:nvPr>
            <p:ph type="body" sz="quarter" idx="19"/>
          </p:nvPr>
        </p:nvSpPr>
        <p:spPr>
          <a:xfrm>
            <a:off x="7131018" y="3528829"/>
            <a:ext cx="1380681" cy="492025"/>
          </a:xfrm>
        </p:spPr>
        <p:txBody>
          <a:bodyPr/>
          <a:lstStyle/>
          <a:p>
            <a:r>
              <a:rPr lang="en-US" dirty="0"/>
              <a:t>affordable</a:t>
            </a:r>
          </a:p>
        </p:txBody>
      </p:sp>
      <p:sp>
        <p:nvSpPr>
          <p:cNvPr id="119" name="Text Placeholder 118">
            <a:extLst>
              <a:ext uri="{FF2B5EF4-FFF2-40B4-BE49-F238E27FC236}">
                <a16:creationId xmlns:a16="http://schemas.microsoft.com/office/drawing/2014/main" id="{0F7C41D5-D65D-452F-93E8-B49828DD8507}"/>
              </a:ext>
            </a:extLst>
          </p:cNvPr>
          <p:cNvSpPr>
            <a:spLocks noGrp="1"/>
          </p:cNvSpPr>
          <p:nvPr>
            <p:ph type="body" sz="quarter" idx="22"/>
          </p:nvPr>
        </p:nvSpPr>
        <p:spPr>
          <a:xfrm>
            <a:off x="1322436" y="4634331"/>
            <a:ext cx="1183179" cy="492025"/>
          </a:xfrm>
        </p:spPr>
        <p:txBody>
          <a:bodyPr/>
          <a:lstStyle/>
          <a:p>
            <a:r>
              <a:rPr lang="en-US" dirty="0"/>
              <a:t>C</a:t>
            </a:r>
          </a:p>
        </p:txBody>
      </p:sp>
      <p:sp>
        <p:nvSpPr>
          <p:cNvPr id="118" name="Text Placeholder 117">
            <a:extLst>
              <a:ext uri="{FF2B5EF4-FFF2-40B4-BE49-F238E27FC236}">
                <a16:creationId xmlns:a16="http://schemas.microsoft.com/office/drawing/2014/main" id="{F91DCB5A-57D3-4EBF-A9A1-B708D2A13409}"/>
              </a:ext>
            </a:extLst>
          </p:cNvPr>
          <p:cNvSpPr>
            <a:spLocks noGrp="1"/>
          </p:cNvSpPr>
          <p:nvPr>
            <p:ph type="body" sz="quarter" idx="21"/>
          </p:nvPr>
        </p:nvSpPr>
        <p:spPr>
          <a:xfrm>
            <a:off x="2859913" y="4459860"/>
            <a:ext cx="1183179" cy="492025"/>
          </a:xfrm>
        </p:spPr>
        <p:txBody>
          <a:bodyPr/>
          <a:lstStyle/>
          <a:p>
            <a:r>
              <a:rPr lang="en-US" dirty="0"/>
              <a:t>B</a:t>
            </a:r>
          </a:p>
        </p:txBody>
      </p:sp>
      <p:sp>
        <p:nvSpPr>
          <p:cNvPr id="120" name="Text Placeholder 119">
            <a:extLst>
              <a:ext uri="{FF2B5EF4-FFF2-40B4-BE49-F238E27FC236}">
                <a16:creationId xmlns:a16="http://schemas.microsoft.com/office/drawing/2014/main" id="{8C60C4A6-41AD-4FB6-A2B5-385108B9D924}"/>
              </a:ext>
            </a:extLst>
          </p:cNvPr>
          <p:cNvSpPr>
            <a:spLocks noGrp="1"/>
          </p:cNvSpPr>
          <p:nvPr>
            <p:ph type="body" sz="quarter" idx="23"/>
          </p:nvPr>
        </p:nvSpPr>
        <p:spPr>
          <a:xfrm>
            <a:off x="5237403" y="4321788"/>
            <a:ext cx="1183179" cy="492025"/>
          </a:xfrm>
        </p:spPr>
        <p:txBody>
          <a:bodyPr/>
          <a:lstStyle/>
          <a:p>
            <a:r>
              <a:rPr lang="en-US" dirty="0"/>
              <a:t>D</a:t>
            </a:r>
          </a:p>
        </p:txBody>
      </p:sp>
      <p:sp>
        <p:nvSpPr>
          <p:cNvPr id="34" name="Text Placeholder 33">
            <a:extLst>
              <a:ext uri="{FF2B5EF4-FFF2-40B4-BE49-F238E27FC236}">
                <a16:creationId xmlns:a16="http://schemas.microsoft.com/office/drawing/2014/main" id="{DD0E0121-9CF8-404E-ACC6-53AFD861FE0F}"/>
              </a:ext>
            </a:extLst>
          </p:cNvPr>
          <p:cNvSpPr>
            <a:spLocks noGrp="1"/>
          </p:cNvSpPr>
          <p:nvPr>
            <p:ph type="body" sz="quarter" idx="17"/>
          </p:nvPr>
        </p:nvSpPr>
        <p:spPr>
          <a:xfrm>
            <a:off x="3927206" y="5468790"/>
            <a:ext cx="1706965" cy="492025"/>
          </a:xfrm>
        </p:spPr>
        <p:txBody>
          <a:bodyPr/>
          <a:lstStyle/>
          <a:p>
            <a:r>
              <a:rPr lang="en-ZA" dirty="0"/>
              <a:t>Inconvenient</a:t>
            </a:r>
            <a:r>
              <a:rPr lang="en-US" dirty="0"/>
              <a:t>​</a:t>
            </a:r>
          </a:p>
        </p:txBody>
      </p:sp>
      <p:sp>
        <p:nvSpPr>
          <p:cNvPr id="121" name="Text Placeholder 120">
            <a:extLst>
              <a:ext uri="{FF2B5EF4-FFF2-40B4-BE49-F238E27FC236}">
                <a16:creationId xmlns:a16="http://schemas.microsoft.com/office/drawing/2014/main" id="{7B873056-ABAF-409E-9B1F-8C0284480F9A}"/>
              </a:ext>
            </a:extLst>
          </p:cNvPr>
          <p:cNvSpPr>
            <a:spLocks noGrp="1"/>
          </p:cNvSpPr>
          <p:nvPr>
            <p:ph type="body" sz="quarter" idx="24"/>
          </p:nvPr>
        </p:nvSpPr>
        <p:spPr>
          <a:xfrm>
            <a:off x="6486546" y="5195673"/>
            <a:ext cx="1183179" cy="492025"/>
          </a:xfrm>
        </p:spPr>
        <p:txBody>
          <a:bodyPr/>
          <a:lstStyle/>
          <a:p>
            <a:r>
              <a:rPr lang="en-US" dirty="0"/>
              <a:t>E</a:t>
            </a:r>
          </a:p>
        </p:txBody>
      </p:sp>
      <p:sp>
        <p:nvSpPr>
          <p:cNvPr id="3" name="Footer Placeholder 2">
            <a:extLst>
              <a:ext uri="{FF2B5EF4-FFF2-40B4-BE49-F238E27FC236}">
                <a16:creationId xmlns:a16="http://schemas.microsoft.com/office/drawing/2014/main" id="{BFD96604-7FB5-4F50-A96E-4386473A5A95}"/>
              </a:ext>
            </a:extLst>
          </p:cNvPr>
          <p:cNvSpPr>
            <a:spLocks noGrp="1"/>
          </p:cNvSpPr>
          <p:nvPr>
            <p:ph type="ftr" sz="quarter" idx="3"/>
          </p:nvPr>
        </p:nvSpPr>
        <p:spPr>
          <a:xfrm rot="5400000">
            <a:off x="10541127" y="1408176"/>
            <a:ext cx="2770499"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476D13EE-70A1-4778-AF2D-A9A1C2D82736}"/>
              </a:ext>
            </a:extLst>
          </p:cNvPr>
          <p:cNvSpPr>
            <a:spLocks noGrp="1"/>
          </p:cNvSpPr>
          <p:nvPr>
            <p:ph type="sldNum" sz="quarter" idx="4"/>
          </p:nvPr>
        </p:nvSpPr>
        <p:spPr>
          <a:xfrm>
            <a:off x="11519019" y="3164804"/>
            <a:ext cx="545911" cy="580029"/>
          </a:xfrm>
        </p:spPr>
        <p:txBody>
          <a:bodyPr/>
          <a:lstStyle/>
          <a:p>
            <a:fld id="{8D1FC6F8-0BCD-47E9-9C64-690771D9C143}" type="slidenum">
              <a:rPr lang="en-US" smtClean="0"/>
              <a:pPr/>
              <a:t>12</a:t>
            </a:fld>
            <a:endParaRPr lang="en-US" dirty="0"/>
          </a:p>
        </p:txBody>
      </p:sp>
    </p:spTree>
    <p:extLst>
      <p:ext uri="{BB962C8B-B14F-4D97-AF65-F5344CB8AC3E}">
        <p14:creationId xmlns:p14="http://schemas.microsoft.com/office/powerpoint/2010/main" val="1250618105"/>
      </p:ext>
    </p:extLst>
  </p:cSld>
  <p:clrMapOvr>
    <a:masterClrMapping/>
  </p:clrMapOvr>
</p:sld>
</file>

<file path=ppt/slides/slide1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B5DCDD26-2EBE-4DA1-88E6-739CC32AAE6D}"/>
              </a:ext>
              <a:ext uri="{C183D7F6-B498-43B3-948B-1728B52AA6E4}">
                <adec:decorative xmlns:adec="http://schemas.microsoft.com/office/drawing/2017/decorative" val="1"/>
              </a:ext>
            </a:extLst>
          </p:cNvPr>
          <p:cNvSpPr/>
          <p:nvPr/>
        </p:nvSpPr>
        <p:spPr>
          <a:xfrm>
            <a:off x="1885301" y="2994608"/>
            <a:ext cx="1584471" cy="1584471"/>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105DC8A-F469-4525-9B35-A48C39C675D8}"/>
              </a:ext>
              <a:ext uri="{C183D7F6-B498-43B3-948B-1728B52AA6E4}">
                <adec:decorative xmlns:adec="http://schemas.microsoft.com/office/drawing/2017/decorative" val="1"/>
              </a:ext>
            </a:extLst>
          </p:cNvPr>
          <p:cNvSpPr/>
          <p:nvPr/>
        </p:nvSpPr>
        <p:spPr>
          <a:xfrm>
            <a:off x="5105343" y="2994608"/>
            <a:ext cx="1584471" cy="1584471"/>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83532D8B-A149-411A-B087-EBA1EE6C6225}"/>
              </a:ext>
              <a:ext uri="{C183D7F6-B498-43B3-948B-1728B52AA6E4}">
                <adec:decorative xmlns:adec="http://schemas.microsoft.com/office/drawing/2017/decorative" val="1"/>
              </a:ext>
            </a:extLst>
          </p:cNvPr>
          <p:cNvSpPr/>
          <p:nvPr/>
        </p:nvSpPr>
        <p:spPr>
          <a:xfrm>
            <a:off x="8249019" y="2994608"/>
            <a:ext cx="1584471" cy="1584471"/>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itle 52">
            <a:extLst>
              <a:ext uri="{FF2B5EF4-FFF2-40B4-BE49-F238E27FC236}">
                <a16:creationId xmlns:a16="http://schemas.microsoft.com/office/drawing/2014/main" id="{24046B9E-C52D-4466-AE77-E724F5B083A6}"/>
              </a:ext>
            </a:extLst>
          </p:cNvPr>
          <p:cNvSpPr>
            <a:spLocks noGrp="1"/>
          </p:cNvSpPr>
          <p:nvPr>
            <p:ph type="title"/>
          </p:nvPr>
        </p:nvSpPr>
        <p:spPr>
          <a:xfrm>
            <a:off x="3294345" y="1158710"/>
            <a:ext cx="5611660" cy="677782"/>
          </a:xfrm>
        </p:spPr>
        <p:txBody>
          <a:bodyPr/>
          <a:lstStyle/>
          <a:p>
            <a:r>
              <a:rPr lang="en-US" dirty="0"/>
              <a:t>Growth strategy</a:t>
            </a:r>
          </a:p>
        </p:txBody>
      </p:sp>
      <p:sp>
        <p:nvSpPr>
          <p:cNvPr id="9" name="Text Placeholder 8">
            <a:extLst>
              <a:ext uri="{FF2B5EF4-FFF2-40B4-BE49-F238E27FC236}">
                <a16:creationId xmlns:a16="http://schemas.microsoft.com/office/drawing/2014/main" id="{628F2B12-A6FB-49BB-8D11-55B45902D329}"/>
              </a:ext>
            </a:extLst>
          </p:cNvPr>
          <p:cNvSpPr>
            <a:spLocks noGrp="1"/>
          </p:cNvSpPr>
          <p:nvPr>
            <p:ph type="body" sz="quarter" idx="19"/>
          </p:nvPr>
        </p:nvSpPr>
        <p:spPr>
          <a:xfrm>
            <a:off x="3519730" y="1836492"/>
            <a:ext cx="5152539" cy="718457"/>
          </a:xfrm>
        </p:spPr>
        <p:txBody>
          <a:bodyPr/>
          <a:lstStyle/>
          <a:p>
            <a:r>
              <a:rPr lang="en-ZA" dirty="0"/>
              <a:t>How we’ll scale in the future</a:t>
            </a:r>
            <a:endParaRPr lang="en-US" dirty="0"/>
          </a:p>
        </p:txBody>
      </p:sp>
      <p:sp>
        <p:nvSpPr>
          <p:cNvPr id="31" name="Text Placeholder 30">
            <a:extLst>
              <a:ext uri="{FF2B5EF4-FFF2-40B4-BE49-F238E27FC236}">
                <a16:creationId xmlns:a16="http://schemas.microsoft.com/office/drawing/2014/main" id="{5B9D383F-A60F-4C89-8A00-CF569497000A}"/>
              </a:ext>
            </a:extLst>
          </p:cNvPr>
          <p:cNvSpPr>
            <a:spLocks noGrp="1"/>
          </p:cNvSpPr>
          <p:nvPr>
            <p:ph type="body" sz="quarter" idx="26"/>
          </p:nvPr>
        </p:nvSpPr>
        <p:spPr>
          <a:xfrm>
            <a:off x="1833290" y="3262556"/>
            <a:ext cx="1706965" cy="1048575"/>
          </a:xfrm>
        </p:spPr>
        <p:txBody>
          <a:bodyPr/>
          <a:lstStyle/>
          <a:p>
            <a:r>
              <a:rPr lang="en-US" dirty="0"/>
              <a:t>Feb 20xx</a:t>
            </a:r>
          </a:p>
        </p:txBody>
      </p:sp>
      <p:sp>
        <p:nvSpPr>
          <p:cNvPr id="32" name="Text Placeholder 31">
            <a:extLst>
              <a:ext uri="{FF2B5EF4-FFF2-40B4-BE49-F238E27FC236}">
                <a16:creationId xmlns:a16="http://schemas.microsoft.com/office/drawing/2014/main" id="{1F406394-948C-4B32-9F32-893A9CDFB903}"/>
              </a:ext>
            </a:extLst>
          </p:cNvPr>
          <p:cNvSpPr>
            <a:spLocks noGrp="1"/>
          </p:cNvSpPr>
          <p:nvPr>
            <p:ph type="body" sz="quarter" idx="27"/>
          </p:nvPr>
        </p:nvSpPr>
        <p:spPr>
          <a:xfrm>
            <a:off x="5053332" y="3262556"/>
            <a:ext cx="1706965" cy="1048575"/>
          </a:xfrm>
        </p:spPr>
        <p:txBody>
          <a:bodyPr/>
          <a:lstStyle/>
          <a:p>
            <a:r>
              <a:rPr lang="en-US" dirty="0"/>
              <a:t>May 20xx</a:t>
            </a:r>
          </a:p>
        </p:txBody>
      </p:sp>
      <p:sp>
        <p:nvSpPr>
          <p:cNvPr id="33" name="Text Placeholder 32">
            <a:extLst>
              <a:ext uri="{FF2B5EF4-FFF2-40B4-BE49-F238E27FC236}">
                <a16:creationId xmlns:a16="http://schemas.microsoft.com/office/drawing/2014/main" id="{00564ED2-7D0C-49B7-ABB1-6D7E498CDADA}"/>
              </a:ext>
            </a:extLst>
          </p:cNvPr>
          <p:cNvSpPr>
            <a:spLocks noGrp="1"/>
          </p:cNvSpPr>
          <p:nvPr>
            <p:ph type="body" sz="quarter" idx="28"/>
          </p:nvPr>
        </p:nvSpPr>
        <p:spPr>
          <a:xfrm>
            <a:off x="8197008" y="3262556"/>
            <a:ext cx="1706965" cy="1048575"/>
          </a:xfrm>
        </p:spPr>
        <p:txBody>
          <a:bodyPr/>
          <a:lstStyle/>
          <a:p>
            <a:r>
              <a:rPr lang="en-US" dirty="0"/>
              <a:t>Oct 20xx</a:t>
            </a:r>
          </a:p>
        </p:txBody>
      </p:sp>
      <p:sp>
        <p:nvSpPr>
          <p:cNvPr id="58" name="Text Placeholder 57">
            <a:extLst>
              <a:ext uri="{FF2B5EF4-FFF2-40B4-BE49-F238E27FC236}">
                <a16:creationId xmlns:a16="http://schemas.microsoft.com/office/drawing/2014/main" id="{D4D6CB0C-A7D9-4409-AB5D-E136D3307DF5}"/>
              </a:ext>
            </a:extLst>
          </p:cNvPr>
          <p:cNvSpPr>
            <a:spLocks noGrp="1"/>
          </p:cNvSpPr>
          <p:nvPr>
            <p:ph type="body" sz="quarter" idx="13"/>
          </p:nvPr>
        </p:nvSpPr>
        <p:spPr>
          <a:xfrm>
            <a:off x="1462028" y="4704557"/>
            <a:ext cx="2431015" cy="1148945"/>
          </a:xfrm>
        </p:spPr>
        <p:txBody>
          <a:bodyPr/>
          <a:lstStyle/>
          <a:p>
            <a:r>
              <a:rPr lang="en-US" dirty="0"/>
              <a:t>Roll out product to high profile or top-level participants to help establish the product​</a:t>
            </a:r>
          </a:p>
        </p:txBody>
      </p:sp>
      <p:sp>
        <p:nvSpPr>
          <p:cNvPr id="59" name="Text Placeholder 58">
            <a:extLst>
              <a:ext uri="{FF2B5EF4-FFF2-40B4-BE49-F238E27FC236}">
                <a16:creationId xmlns:a16="http://schemas.microsoft.com/office/drawing/2014/main" id="{C57077DD-31D5-47C0-8A51-7084E938B943}"/>
              </a:ext>
            </a:extLst>
          </p:cNvPr>
          <p:cNvSpPr>
            <a:spLocks noGrp="1"/>
          </p:cNvSpPr>
          <p:nvPr>
            <p:ph type="body" sz="quarter" idx="29"/>
          </p:nvPr>
        </p:nvSpPr>
        <p:spPr>
          <a:xfrm>
            <a:off x="4691306" y="4704558"/>
            <a:ext cx="2431015" cy="1148945"/>
          </a:xfrm>
        </p:spPr>
        <p:txBody>
          <a:bodyPr/>
          <a:lstStyle/>
          <a:p>
            <a:r>
              <a:rPr lang="en-US" dirty="0"/>
              <a:t>Release the product to the general public and monitor press release and social media accounts​</a:t>
            </a:r>
          </a:p>
        </p:txBody>
      </p:sp>
      <p:sp>
        <p:nvSpPr>
          <p:cNvPr id="60" name="Text Placeholder 59">
            <a:extLst>
              <a:ext uri="{FF2B5EF4-FFF2-40B4-BE49-F238E27FC236}">
                <a16:creationId xmlns:a16="http://schemas.microsoft.com/office/drawing/2014/main" id="{E7D0D0D6-1ED1-462C-B06F-D055EA885C54}"/>
              </a:ext>
            </a:extLst>
          </p:cNvPr>
          <p:cNvSpPr>
            <a:spLocks noGrp="1"/>
          </p:cNvSpPr>
          <p:nvPr>
            <p:ph type="body" sz="quarter" idx="30"/>
          </p:nvPr>
        </p:nvSpPr>
        <p:spPr>
          <a:xfrm>
            <a:off x="7834982" y="4704557"/>
            <a:ext cx="2431015" cy="1148945"/>
          </a:xfrm>
        </p:spPr>
        <p:txBody>
          <a:bodyPr/>
          <a:lstStyle/>
          <a:p>
            <a:r>
              <a:rPr lang="en-US" dirty="0"/>
              <a:t>Gather feedback and adjust product design as necessary​</a:t>
            </a:r>
          </a:p>
        </p:txBody>
      </p:sp>
      <p:sp>
        <p:nvSpPr>
          <p:cNvPr id="24" name="Footer Placeholder 23">
            <a:extLst>
              <a:ext uri="{FF2B5EF4-FFF2-40B4-BE49-F238E27FC236}">
                <a16:creationId xmlns:a16="http://schemas.microsoft.com/office/drawing/2014/main" id="{4A4EFB0B-EDB6-4E5D-BD82-B6F5A96E2590}"/>
              </a:ext>
            </a:extLst>
          </p:cNvPr>
          <p:cNvSpPr>
            <a:spLocks noGrp="1"/>
          </p:cNvSpPr>
          <p:nvPr>
            <p:ph type="ftr" sz="quarter" idx="3"/>
          </p:nvPr>
        </p:nvSpPr>
        <p:spPr>
          <a:xfrm rot="5400000">
            <a:off x="10541127" y="1408176"/>
            <a:ext cx="2770499"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97A7A317-65B9-416D-A896-F174F465EC69}"/>
              </a:ext>
            </a:extLst>
          </p:cNvPr>
          <p:cNvSpPr>
            <a:spLocks noGrp="1"/>
          </p:cNvSpPr>
          <p:nvPr>
            <p:ph type="sldNum" sz="quarter" idx="4"/>
          </p:nvPr>
        </p:nvSpPr>
        <p:spPr>
          <a:xfrm>
            <a:off x="11519019" y="3164804"/>
            <a:ext cx="545911" cy="580029"/>
          </a:xfrm>
        </p:spPr>
        <p:txBody>
          <a:bodyPr/>
          <a:lstStyle/>
          <a:p>
            <a:fld id="{8D1FC6F8-0BCD-47E9-9C64-690771D9C143}" type="slidenum">
              <a:rPr lang="en-US" smtClean="0"/>
              <a:pPr/>
              <a:t>13</a:t>
            </a:fld>
            <a:endParaRPr lang="en-US" dirty="0"/>
          </a:p>
        </p:txBody>
      </p:sp>
    </p:spTree>
    <p:extLst>
      <p:ext uri="{BB962C8B-B14F-4D97-AF65-F5344CB8AC3E}">
        <p14:creationId xmlns:p14="http://schemas.microsoft.com/office/powerpoint/2010/main" val="991594624"/>
      </p:ext>
    </p:extLst>
  </p:cSld>
  <p:clrMapOvr>
    <a:masterClrMapping/>
  </p:clrMapOvr>
</p:sld>
</file>

<file path=ppt/slides/slide1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Title 520">
            <a:extLst>
              <a:ext uri="{FF2B5EF4-FFF2-40B4-BE49-F238E27FC236}">
                <a16:creationId xmlns:a16="http://schemas.microsoft.com/office/drawing/2014/main" id="{75E89A79-8045-461F-B701-875D0FD4C844}"/>
              </a:ext>
            </a:extLst>
          </p:cNvPr>
          <p:cNvSpPr>
            <a:spLocks noGrp="1"/>
          </p:cNvSpPr>
          <p:nvPr>
            <p:ph type="title"/>
          </p:nvPr>
        </p:nvSpPr>
        <p:spPr>
          <a:xfrm>
            <a:off x="681698" y="512299"/>
            <a:ext cx="10515600" cy="727388"/>
          </a:xfrm>
        </p:spPr>
        <p:txBody>
          <a:bodyPr/>
          <a:lstStyle/>
          <a:p>
            <a:r>
              <a:rPr lang="en-US" noProof="0" dirty="0"/>
              <a:t>Two-year action plan</a:t>
            </a:r>
            <a:endParaRPr lang="en-US" dirty="0"/>
          </a:p>
        </p:txBody>
      </p:sp>
      <p:sp>
        <p:nvSpPr>
          <p:cNvPr id="265" name="Text Placeholder 264">
            <a:extLst>
              <a:ext uri="{FF2B5EF4-FFF2-40B4-BE49-F238E27FC236}">
                <a16:creationId xmlns:a16="http://schemas.microsoft.com/office/drawing/2014/main" id="{80DEB6D2-1B7D-4DB3-B668-8D4711ADFCFC}"/>
              </a:ext>
            </a:extLst>
          </p:cNvPr>
          <p:cNvSpPr>
            <a:spLocks noGrp="1"/>
          </p:cNvSpPr>
          <p:nvPr>
            <p:ph type="body" sz="quarter" idx="43"/>
          </p:nvPr>
        </p:nvSpPr>
        <p:spPr>
          <a:xfrm>
            <a:off x="1992423" y="1780403"/>
            <a:ext cx="1440088" cy="586248"/>
          </a:xfrm>
        </p:spPr>
        <p:txBody>
          <a:bodyPr/>
          <a:lstStyle/>
          <a:p>
            <a:r>
              <a:rPr lang="en-ZA" dirty="0"/>
              <a:t>Draft blueprints​</a:t>
            </a:r>
          </a:p>
        </p:txBody>
      </p:sp>
      <p:sp>
        <p:nvSpPr>
          <p:cNvPr id="359" name="Text Placeholder 358">
            <a:extLst>
              <a:ext uri="{FF2B5EF4-FFF2-40B4-BE49-F238E27FC236}">
                <a16:creationId xmlns:a16="http://schemas.microsoft.com/office/drawing/2014/main" id="{24201780-B905-4CC0-A002-E052C967096B}"/>
              </a:ext>
            </a:extLst>
          </p:cNvPr>
          <p:cNvSpPr>
            <a:spLocks noGrp="1"/>
          </p:cNvSpPr>
          <p:nvPr>
            <p:ph type="body" sz="quarter" idx="44"/>
          </p:nvPr>
        </p:nvSpPr>
        <p:spPr>
          <a:xfrm>
            <a:off x="4360668" y="1780403"/>
            <a:ext cx="1440088" cy="586248"/>
          </a:xfrm>
        </p:spPr>
        <p:txBody>
          <a:bodyPr/>
          <a:lstStyle/>
          <a:p>
            <a:r>
              <a:rPr lang="en-ZA" dirty="0"/>
              <a:t>Run focus groups</a:t>
            </a:r>
            <a:r>
              <a:rPr lang="en-US" dirty="0"/>
              <a:t>​</a:t>
            </a:r>
          </a:p>
        </p:txBody>
      </p:sp>
      <p:sp>
        <p:nvSpPr>
          <p:cNvPr id="360" name="Text Placeholder 359">
            <a:extLst>
              <a:ext uri="{FF2B5EF4-FFF2-40B4-BE49-F238E27FC236}">
                <a16:creationId xmlns:a16="http://schemas.microsoft.com/office/drawing/2014/main" id="{21E19E01-1E76-46A1-BFDD-F02550302CAB}"/>
              </a:ext>
            </a:extLst>
          </p:cNvPr>
          <p:cNvSpPr>
            <a:spLocks noGrp="1"/>
          </p:cNvSpPr>
          <p:nvPr>
            <p:ph type="body" sz="quarter" idx="45"/>
          </p:nvPr>
        </p:nvSpPr>
        <p:spPr>
          <a:xfrm>
            <a:off x="8307743" y="1780403"/>
            <a:ext cx="1440088" cy="586248"/>
          </a:xfrm>
        </p:spPr>
        <p:txBody>
          <a:bodyPr/>
          <a:lstStyle/>
          <a:p>
            <a:r>
              <a:rPr lang="en-ZA" dirty="0"/>
              <a:t>Gather feedback​</a:t>
            </a:r>
          </a:p>
        </p:txBody>
      </p:sp>
      <p:sp>
        <p:nvSpPr>
          <p:cNvPr id="117" name="Text Placeholder 116">
            <a:extLst>
              <a:ext uri="{FF2B5EF4-FFF2-40B4-BE49-F238E27FC236}">
                <a16:creationId xmlns:a16="http://schemas.microsoft.com/office/drawing/2014/main" id="{E7989F67-1903-4A19-A106-F0EF1A1F5095}"/>
              </a:ext>
            </a:extLst>
          </p:cNvPr>
          <p:cNvSpPr>
            <a:spLocks noGrp="1"/>
          </p:cNvSpPr>
          <p:nvPr>
            <p:ph type="body" sz="quarter" idx="41"/>
          </p:nvPr>
        </p:nvSpPr>
        <p:spPr>
          <a:xfrm>
            <a:off x="505322" y="2436036"/>
            <a:ext cx="1194201" cy="501726"/>
          </a:xfrm>
        </p:spPr>
        <p:txBody>
          <a:bodyPr/>
          <a:lstStyle/>
          <a:p>
            <a:r>
              <a:rPr lang="en-US" dirty="0"/>
              <a:t>20XX</a:t>
            </a:r>
          </a:p>
        </p:txBody>
      </p:sp>
      <p:sp>
        <p:nvSpPr>
          <p:cNvPr id="21" name="Text Placeholder 20">
            <a:extLst>
              <a:ext uri="{FF2B5EF4-FFF2-40B4-BE49-F238E27FC236}">
                <a16:creationId xmlns:a16="http://schemas.microsoft.com/office/drawing/2014/main" id="{136CD9B0-0D33-483A-8178-E8D42A035C20}"/>
              </a:ext>
            </a:extLst>
          </p:cNvPr>
          <p:cNvSpPr>
            <a:spLocks noGrp="1"/>
          </p:cNvSpPr>
          <p:nvPr>
            <p:ph type="body" sz="quarter" idx="17"/>
          </p:nvPr>
        </p:nvSpPr>
        <p:spPr>
          <a:xfrm>
            <a:off x="1675402" y="2774313"/>
            <a:ext cx="495300" cy="904490"/>
          </a:xfrm>
        </p:spPr>
        <p:txBody>
          <a:bodyPr/>
          <a:lstStyle/>
          <a:p>
            <a:r>
              <a:rPr lang="en-US" dirty="0"/>
              <a:t>Jan</a:t>
            </a:r>
          </a:p>
        </p:txBody>
      </p:sp>
      <p:sp>
        <p:nvSpPr>
          <p:cNvPr id="22" name="Text Placeholder 21">
            <a:extLst>
              <a:ext uri="{FF2B5EF4-FFF2-40B4-BE49-F238E27FC236}">
                <a16:creationId xmlns:a16="http://schemas.microsoft.com/office/drawing/2014/main" id="{2C9AC3EB-BB29-45E4-B0F6-57C288376F89}"/>
              </a:ext>
            </a:extLst>
          </p:cNvPr>
          <p:cNvSpPr>
            <a:spLocks noGrp="1"/>
          </p:cNvSpPr>
          <p:nvPr>
            <p:ph type="body" sz="quarter" idx="18"/>
          </p:nvPr>
        </p:nvSpPr>
        <p:spPr>
          <a:xfrm>
            <a:off x="2464817" y="2774313"/>
            <a:ext cx="495300" cy="904490"/>
          </a:xfrm>
        </p:spPr>
        <p:txBody>
          <a:bodyPr/>
          <a:lstStyle/>
          <a:p>
            <a:r>
              <a:rPr lang="en-US" dirty="0"/>
              <a:t>Feb</a:t>
            </a:r>
          </a:p>
        </p:txBody>
      </p:sp>
      <p:sp>
        <p:nvSpPr>
          <p:cNvPr id="23" name="Text Placeholder 22">
            <a:extLst>
              <a:ext uri="{FF2B5EF4-FFF2-40B4-BE49-F238E27FC236}">
                <a16:creationId xmlns:a16="http://schemas.microsoft.com/office/drawing/2014/main" id="{2659488C-2AB1-41CD-81A6-2CB1D89A0C27}"/>
              </a:ext>
            </a:extLst>
          </p:cNvPr>
          <p:cNvSpPr>
            <a:spLocks noGrp="1"/>
          </p:cNvSpPr>
          <p:nvPr>
            <p:ph type="body" sz="quarter" idx="19"/>
          </p:nvPr>
        </p:nvSpPr>
        <p:spPr>
          <a:xfrm>
            <a:off x="3254232" y="2774313"/>
            <a:ext cx="495300" cy="904490"/>
          </a:xfrm>
        </p:spPr>
        <p:txBody>
          <a:bodyPr/>
          <a:lstStyle/>
          <a:p>
            <a:r>
              <a:rPr lang="en-US" dirty="0"/>
              <a:t>Mar</a:t>
            </a:r>
          </a:p>
        </p:txBody>
      </p:sp>
      <p:sp>
        <p:nvSpPr>
          <p:cNvPr id="24" name="Text Placeholder 23">
            <a:extLst>
              <a:ext uri="{FF2B5EF4-FFF2-40B4-BE49-F238E27FC236}">
                <a16:creationId xmlns:a16="http://schemas.microsoft.com/office/drawing/2014/main" id="{A43C4ED9-1027-445A-A826-A807CFC08742}"/>
              </a:ext>
            </a:extLst>
          </p:cNvPr>
          <p:cNvSpPr>
            <a:spLocks noGrp="1"/>
          </p:cNvSpPr>
          <p:nvPr>
            <p:ph type="body" sz="quarter" idx="20"/>
          </p:nvPr>
        </p:nvSpPr>
        <p:spPr>
          <a:xfrm>
            <a:off x="4043647" y="2774313"/>
            <a:ext cx="495300" cy="904490"/>
          </a:xfrm>
        </p:spPr>
        <p:txBody>
          <a:bodyPr/>
          <a:lstStyle/>
          <a:p>
            <a:r>
              <a:rPr lang="en-US" dirty="0"/>
              <a:t>Apr</a:t>
            </a:r>
          </a:p>
        </p:txBody>
      </p:sp>
      <p:sp>
        <p:nvSpPr>
          <p:cNvPr id="25" name="Text Placeholder 24">
            <a:extLst>
              <a:ext uri="{FF2B5EF4-FFF2-40B4-BE49-F238E27FC236}">
                <a16:creationId xmlns:a16="http://schemas.microsoft.com/office/drawing/2014/main" id="{B09EB51E-092D-4C97-B81F-91EF721ED808}"/>
              </a:ext>
            </a:extLst>
          </p:cNvPr>
          <p:cNvSpPr>
            <a:spLocks noGrp="1"/>
          </p:cNvSpPr>
          <p:nvPr>
            <p:ph type="body" sz="quarter" idx="21"/>
          </p:nvPr>
        </p:nvSpPr>
        <p:spPr>
          <a:xfrm>
            <a:off x="4833062" y="2774313"/>
            <a:ext cx="495300" cy="904490"/>
          </a:xfrm>
        </p:spPr>
        <p:txBody>
          <a:bodyPr/>
          <a:lstStyle/>
          <a:p>
            <a:r>
              <a:rPr lang="en-US" dirty="0"/>
              <a:t>May</a:t>
            </a:r>
          </a:p>
        </p:txBody>
      </p:sp>
      <p:sp>
        <p:nvSpPr>
          <p:cNvPr id="26" name="Text Placeholder 25">
            <a:extLst>
              <a:ext uri="{FF2B5EF4-FFF2-40B4-BE49-F238E27FC236}">
                <a16:creationId xmlns:a16="http://schemas.microsoft.com/office/drawing/2014/main" id="{9CA707E6-1153-42ED-B68A-B36B00A4FA64}"/>
              </a:ext>
            </a:extLst>
          </p:cNvPr>
          <p:cNvSpPr>
            <a:spLocks noGrp="1"/>
          </p:cNvSpPr>
          <p:nvPr>
            <p:ph type="body" sz="quarter" idx="22"/>
          </p:nvPr>
        </p:nvSpPr>
        <p:spPr>
          <a:xfrm>
            <a:off x="5622477" y="2774313"/>
            <a:ext cx="495300" cy="904490"/>
          </a:xfrm>
        </p:spPr>
        <p:txBody>
          <a:bodyPr/>
          <a:lstStyle/>
          <a:p>
            <a:r>
              <a:rPr lang="en-US" dirty="0"/>
              <a:t>Jun</a:t>
            </a:r>
          </a:p>
        </p:txBody>
      </p:sp>
      <p:sp>
        <p:nvSpPr>
          <p:cNvPr id="27" name="Text Placeholder 26">
            <a:extLst>
              <a:ext uri="{FF2B5EF4-FFF2-40B4-BE49-F238E27FC236}">
                <a16:creationId xmlns:a16="http://schemas.microsoft.com/office/drawing/2014/main" id="{4EB230FD-A423-4C1B-A131-826E8FDF873B}"/>
              </a:ext>
            </a:extLst>
          </p:cNvPr>
          <p:cNvSpPr>
            <a:spLocks noGrp="1"/>
          </p:cNvSpPr>
          <p:nvPr>
            <p:ph type="body" sz="quarter" idx="23"/>
          </p:nvPr>
        </p:nvSpPr>
        <p:spPr>
          <a:xfrm>
            <a:off x="6411892" y="2774313"/>
            <a:ext cx="495300" cy="904490"/>
          </a:xfrm>
        </p:spPr>
        <p:txBody>
          <a:bodyPr/>
          <a:lstStyle/>
          <a:p>
            <a:r>
              <a:rPr lang="en-US" dirty="0"/>
              <a:t>Jul</a:t>
            </a:r>
          </a:p>
        </p:txBody>
      </p:sp>
      <p:sp>
        <p:nvSpPr>
          <p:cNvPr id="28" name="Text Placeholder 27">
            <a:extLst>
              <a:ext uri="{FF2B5EF4-FFF2-40B4-BE49-F238E27FC236}">
                <a16:creationId xmlns:a16="http://schemas.microsoft.com/office/drawing/2014/main" id="{1A709C7F-A89A-4221-A69B-D39EE05158CC}"/>
              </a:ext>
            </a:extLst>
          </p:cNvPr>
          <p:cNvSpPr>
            <a:spLocks noGrp="1"/>
          </p:cNvSpPr>
          <p:nvPr>
            <p:ph type="body" sz="quarter" idx="24"/>
          </p:nvPr>
        </p:nvSpPr>
        <p:spPr>
          <a:xfrm>
            <a:off x="7201307" y="2774313"/>
            <a:ext cx="495300" cy="904490"/>
          </a:xfrm>
        </p:spPr>
        <p:txBody>
          <a:bodyPr/>
          <a:lstStyle/>
          <a:p>
            <a:r>
              <a:rPr lang="en-US" dirty="0"/>
              <a:t>Aug</a:t>
            </a:r>
          </a:p>
        </p:txBody>
      </p:sp>
      <p:sp>
        <p:nvSpPr>
          <p:cNvPr id="29" name="Text Placeholder 28">
            <a:extLst>
              <a:ext uri="{FF2B5EF4-FFF2-40B4-BE49-F238E27FC236}">
                <a16:creationId xmlns:a16="http://schemas.microsoft.com/office/drawing/2014/main" id="{0D50A79D-B5A3-4958-881E-84CCD4C0424D}"/>
              </a:ext>
            </a:extLst>
          </p:cNvPr>
          <p:cNvSpPr>
            <a:spLocks noGrp="1"/>
          </p:cNvSpPr>
          <p:nvPr>
            <p:ph type="body" sz="quarter" idx="25"/>
          </p:nvPr>
        </p:nvSpPr>
        <p:spPr>
          <a:xfrm>
            <a:off x="7990722" y="2774313"/>
            <a:ext cx="495300" cy="904490"/>
          </a:xfrm>
        </p:spPr>
        <p:txBody>
          <a:bodyPr/>
          <a:lstStyle/>
          <a:p>
            <a:r>
              <a:rPr lang="en-US" dirty="0"/>
              <a:t>Sep</a:t>
            </a:r>
          </a:p>
        </p:txBody>
      </p:sp>
      <p:sp>
        <p:nvSpPr>
          <p:cNvPr id="30" name="Text Placeholder 29">
            <a:extLst>
              <a:ext uri="{FF2B5EF4-FFF2-40B4-BE49-F238E27FC236}">
                <a16:creationId xmlns:a16="http://schemas.microsoft.com/office/drawing/2014/main" id="{D1B929E5-2D2A-44DA-AF7C-A69B7C449A93}"/>
              </a:ext>
            </a:extLst>
          </p:cNvPr>
          <p:cNvSpPr>
            <a:spLocks noGrp="1"/>
          </p:cNvSpPr>
          <p:nvPr>
            <p:ph type="body" sz="quarter" idx="26"/>
          </p:nvPr>
        </p:nvSpPr>
        <p:spPr>
          <a:xfrm>
            <a:off x="8780137" y="2774313"/>
            <a:ext cx="495300" cy="904490"/>
          </a:xfrm>
        </p:spPr>
        <p:txBody>
          <a:bodyPr/>
          <a:lstStyle/>
          <a:p>
            <a:r>
              <a:rPr lang="en-US" dirty="0"/>
              <a:t>Oct</a:t>
            </a:r>
          </a:p>
        </p:txBody>
      </p:sp>
      <p:sp>
        <p:nvSpPr>
          <p:cNvPr id="31" name="Text Placeholder 30">
            <a:extLst>
              <a:ext uri="{FF2B5EF4-FFF2-40B4-BE49-F238E27FC236}">
                <a16:creationId xmlns:a16="http://schemas.microsoft.com/office/drawing/2014/main" id="{200D9E81-7ACC-48D9-B066-8DB4664FF81C}"/>
              </a:ext>
            </a:extLst>
          </p:cNvPr>
          <p:cNvSpPr>
            <a:spLocks noGrp="1"/>
          </p:cNvSpPr>
          <p:nvPr>
            <p:ph type="body" sz="quarter" idx="27"/>
          </p:nvPr>
        </p:nvSpPr>
        <p:spPr>
          <a:xfrm>
            <a:off x="9569552" y="2774313"/>
            <a:ext cx="495300" cy="904490"/>
          </a:xfrm>
        </p:spPr>
        <p:txBody>
          <a:bodyPr/>
          <a:lstStyle/>
          <a:p>
            <a:r>
              <a:rPr lang="en-US" dirty="0"/>
              <a:t>Nov</a:t>
            </a:r>
          </a:p>
        </p:txBody>
      </p:sp>
      <p:sp>
        <p:nvSpPr>
          <p:cNvPr id="32" name="Text Placeholder 31">
            <a:extLst>
              <a:ext uri="{FF2B5EF4-FFF2-40B4-BE49-F238E27FC236}">
                <a16:creationId xmlns:a16="http://schemas.microsoft.com/office/drawing/2014/main" id="{59EF5B5B-BF97-4209-AF1D-A811D2A5ABE7}"/>
              </a:ext>
            </a:extLst>
          </p:cNvPr>
          <p:cNvSpPr>
            <a:spLocks noGrp="1"/>
          </p:cNvSpPr>
          <p:nvPr>
            <p:ph type="body" sz="quarter" idx="28"/>
          </p:nvPr>
        </p:nvSpPr>
        <p:spPr>
          <a:xfrm>
            <a:off x="10358963" y="2774313"/>
            <a:ext cx="495300" cy="904490"/>
          </a:xfrm>
        </p:spPr>
        <p:txBody>
          <a:bodyPr/>
          <a:lstStyle/>
          <a:p>
            <a:r>
              <a:rPr lang="en-US" dirty="0"/>
              <a:t>Dec</a:t>
            </a:r>
          </a:p>
        </p:txBody>
      </p:sp>
      <p:sp>
        <p:nvSpPr>
          <p:cNvPr id="564" name="Text Placeholder 563">
            <a:extLst>
              <a:ext uri="{FF2B5EF4-FFF2-40B4-BE49-F238E27FC236}">
                <a16:creationId xmlns:a16="http://schemas.microsoft.com/office/drawing/2014/main" id="{F2B336D5-ADE1-457B-B99D-F7EC2A4A3116}"/>
              </a:ext>
            </a:extLst>
          </p:cNvPr>
          <p:cNvSpPr>
            <a:spLocks noGrp="1"/>
          </p:cNvSpPr>
          <p:nvPr>
            <p:ph type="body" sz="quarter" idx="46"/>
          </p:nvPr>
        </p:nvSpPr>
        <p:spPr>
          <a:xfrm>
            <a:off x="1992423" y="3563114"/>
            <a:ext cx="1440088" cy="586248"/>
          </a:xfrm>
        </p:spPr>
        <p:txBody>
          <a:bodyPr/>
          <a:lstStyle/>
          <a:p>
            <a:r>
              <a:rPr lang="en-ZA" dirty="0"/>
              <a:t>Test design​</a:t>
            </a:r>
          </a:p>
        </p:txBody>
      </p:sp>
      <p:sp>
        <p:nvSpPr>
          <p:cNvPr id="565" name="Text Placeholder 564">
            <a:extLst>
              <a:ext uri="{FF2B5EF4-FFF2-40B4-BE49-F238E27FC236}">
                <a16:creationId xmlns:a16="http://schemas.microsoft.com/office/drawing/2014/main" id="{D6884773-025A-4056-9120-967A7484E1F4}"/>
              </a:ext>
            </a:extLst>
          </p:cNvPr>
          <p:cNvSpPr>
            <a:spLocks noGrp="1"/>
          </p:cNvSpPr>
          <p:nvPr>
            <p:ph type="body" sz="quarter" idx="47"/>
          </p:nvPr>
        </p:nvSpPr>
        <p:spPr>
          <a:xfrm>
            <a:off x="5939498" y="3563114"/>
            <a:ext cx="1440088" cy="586248"/>
          </a:xfrm>
        </p:spPr>
        <p:txBody>
          <a:bodyPr/>
          <a:lstStyle/>
          <a:p>
            <a:r>
              <a:rPr lang="en-ZA" dirty="0"/>
              <a:t>Launch design​</a:t>
            </a:r>
          </a:p>
        </p:txBody>
      </p:sp>
      <p:sp>
        <p:nvSpPr>
          <p:cNvPr id="566" name="Text Placeholder 565">
            <a:extLst>
              <a:ext uri="{FF2B5EF4-FFF2-40B4-BE49-F238E27FC236}">
                <a16:creationId xmlns:a16="http://schemas.microsoft.com/office/drawing/2014/main" id="{FBD2A640-DB0A-44EA-AC04-32643D22EEFA}"/>
              </a:ext>
            </a:extLst>
          </p:cNvPr>
          <p:cNvSpPr>
            <a:spLocks noGrp="1"/>
          </p:cNvSpPr>
          <p:nvPr>
            <p:ph type="body" sz="quarter" idx="48"/>
          </p:nvPr>
        </p:nvSpPr>
        <p:spPr>
          <a:xfrm>
            <a:off x="9886573" y="3563114"/>
            <a:ext cx="1440088" cy="586248"/>
          </a:xfrm>
        </p:spPr>
        <p:txBody>
          <a:bodyPr/>
          <a:lstStyle/>
          <a:p>
            <a:r>
              <a:rPr lang="en-ZA" dirty="0"/>
              <a:t>Deliver to client</a:t>
            </a:r>
          </a:p>
        </p:txBody>
      </p:sp>
      <p:sp>
        <p:nvSpPr>
          <p:cNvPr id="118" name="Text Placeholder 117">
            <a:extLst>
              <a:ext uri="{FF2B5EF4-FFF2-40B4-BE49-F238E27FC236}">
                <a16:creationId xmlns:a16="http://schemas.microsoft.com/office/drawing/2014/main" id="{81ABC74D-88CC-4A76-8A8D-F81C078BE9F5}"/>
              </a:ext>
            </a:extLst>
          </p:cNvPr>
          <p:cNvSpPr>
            <a:spLocks noGrp="1"/>
          </p:cNvSpPr>
          <p:nvPr>
            <p:ph type="body" sz="quarter" idx="42"/>
          </p:nvPr>
        </p:nvSpPr>
        <p:spPr>
          <a:xfrm>
            <a:off x="505322" y="4134112"/>
            <a:ext cx="1194201" cy="501726"/>
          </a:xfrm>
        </p:spPr>
        <p:txBody>
          <a:bodyPr/>
          <a:lstStyle/>
          <a:p>
            <a:r>
              <a:rPr lang="en-US" dirty="0"/>
              <a:t>20XX</a:t>
            </a:r>
          </a:p>
        </p:txBody>
      </p:sp>
      <p:sp>
        <p:nvSpPr>
          <p:cNvPr id="49" name="Text Placeholder 48">
            <a:extLst>
              <a:ext uri="{FF2B5EF4-FFF2-40B4-BE49-F238E27FC236}">
                <a16:creationId xmlns:a16="http://schemas.microsoft.com/office/drawing/2014/main" id="{BE507CAC-2AEA-4E98-917E-58DA9BF7F0EA}"/>
              </a:ext>
            </a:extLst>
          </p:cNvPr>
          <p:cNvSpPr>
            <a:spLocks noGrp="1"/>
          </p:cNvSpPr>
          <p:nvPr>
            <p:ph type="body" sz="quarter" idx="29"/>
          </p:nvPr>
        </p:nvSpPr>
        <p:spPr>
          <a:xfrm>
            <a:off x="1675402" y="4476140"/>
            <a:ext cx="495300" cy="904490"/>
          </a:xfrm>
        </p:spPr>
        <p:txBody>
          <a:bodyPr/>
          <a:lstStyle/>
          <a:p>
            <a:r>
              <a:rPr lang="en-US" dirty="0"/>
              <a:t>Jan</a:t>
            </a:r>
          </a:p>
        </p:txBody>
      </p:sp>
      <p:sp>
        <p:nvSpPr>
          <p:cNvPr id="50" name="Text Placeholder 49">
            <a:extLst>
              <a:ext uri="{FF2B5EF4-FFF2-40B4-BE49-F238E27FC236}">
                <a16:creationId xmlns:a16="http://schemas.microsoft.com/office/drawing/2014/main" id="{FBCFD3EC-BE47-440E-A3D2-19921F772FEA}"/>
              </a:ext>
            </a:extLst>
          </p:cNvPr>
          <p:cNvSpPr>
            <a:spLocks noGrp="1"/>
          </p:cNvSpPr>
          <p:nvPr>
            <p:ph type="body" sz="quarter" idx="30"/>
          </p:nvPr>
        </p:nvSpPr>
        <p:spPr>
          <a:xfrm>
            <a:off x="2464817" y="4476140"/>
            <a:ext cx="495300" cy="904490"/>
          </a:xfrm>
        </p:spPr>
        <p:txBody>
          <a:bodyPr/>
          <a:lstStyle/>
          <a:p>
            <a:r>
              <a:rPr lang="en-US" dirty="0"/>
              <a:t>Feb</a:t>
            </a:r>
          </a:p>
        </p:txBody>
      </p:sp>
      <p:sp>
        <p:nvSpPr>
          <p:cNvPr id="51" name="Text Placeholder 50">
            <a:extLst>
              <a:ext uri="{FF2B5EF4-FFF2-40B4-BE49-F238E27FC236}">
                <a16:creationId xmlns:a16="http://schemas.microsoft.com/office/drawing/2014/main" id="{CB05F6D6-4A56-4230-99DC-8FC74BBA428B}"/>
              </a:ext>
            </a:extLst>
          </p:cNvPr>
          <p:cNvSpPr>
            <a:spLocks noGrp="1"/>
          </p:cNvSpPr>
          <p:nvPr>
            <p:ph type="body" sz="quarter" idx="31"/>
          </p:nvPr>
        </p:nvSpPr>
        <p:spPr>
          <a:xfrm>
            <a:off x="3254232" y="4476140"/>
            <a:ext cx="495300" cy="904490"/>
          </a:xfrm>
        </p:spPr>
        <p:txBody>
          <a:bodyPr/>
          <a:lstStyle/>
          <a:p>
            <a:r>
              <a:rPr lang="en-US" dirty="0"/>
              <a:t>Mar</a:t>
            </a:r>
          </a:p>
        </p:txBody>
      </p:sp>
      <p:sp>
        <p:nvSpPr>
          <p:cNvPr id="52" name="Text Placeholder 51">
            <a:extLst>
              <a:ext uri="{FF2B5EF4-FFF2-40B4-BE49-F238E27FC236}">
                <a16:creationId xmlns:a16="http://schemas.microsoft.com/office/drawing/2014/main" id="{F3BC8B38-4447-462E-9B98-085EEB3DF771}"/>
              </a:ext>
            </a:extLst>
          </p:cNvPr>
          <p:cNvSpPr>
            <a:spLocks noGrp="1"/>
          </p:cNvSpPr>
          <p:nvPr>
            <p:ph type="body" sz="quarter" idx="32"/>
          </p:nvPr>
        </p:nvSpPr>
        <p:spPr>
          <a:xfrm>
            <a:off x="4043647" y="4476140"/>
            <a:ext cx="495300" cy="904490"/>
          </a:xfrm>
        </p:spPr>
        <p:txBody>
          <a:bodyPr/>
          <a:lstStyle/>
          <a:p>
            <a:r>
              <a:rPr lang="en-US" dirty="0"/>
              <a:t>Apr</a:t>
            </a:r>
          </a:p>
        </p:txBody>
      </p:sp>
      <p:sp>
        <p:nvSpPr>
          <p:cNvPr id="53" name="Text Placeholder 52">
            <a:extLst>
              <a:ext uri="{FF2B5EF4-FFF2-40B4-BE49-F238E27FC236}">
                <a16:creationId xmlns:a16="http://schemas.microsoft.com/office/drawing/2014/main" id="{096CE8AF-DCA7-4FDD-B792-73BFD0D0FDA6}"/>
              </a:ext>
            </a:extLst>
          </p:cNvPr>
          <p:cNvSpPr>
            <a:spLocks noGrp="1"/>
          </p:cNvSpPr>
          <p:nvPr>
            <p:ph type="body" sz="quarter" idx="33"/>
          </p:nvPr>
        </p:nvSpPr>
        <p:spPr>
          <a:xfrm>
            <a:off x="4833062" y="4476140"/>
            <a:ext cx="495300" cy="904490"/>
          </a:xfrm>
        </p:spPr>
        <p:txBody>
          <a:bodyPr/>
          <a:lstStyle/>
          <a:p>
            <a:r>
              <a:rPr lang="en-US" dirty="0"/>
              <a:t>May</a:t>
            </a:r>
          </a:p>
        </p:txBody>
      </p:sp>
      <p:sp>
        <p:nvSpPr>
          <p:cNvPr id="54" name="Text Placeholder 53">
            <a:extLst>
              <a:ext uri="{FF2B5EF4-FFF2-40B4-BE49-F238E27FC236}">
                <a16:creationId xmlns:a16="http://schemas.microsoft.com/office/drawing/2014/main" id="{5B9D4BA0-B371-40E9-AA9C-DBAB7E804FD3}"/>
              </a:ext>
            </a:extLst>
          </p:cNvPr>
          <p:cNvSpPr>
            <a:spLocks noGrp="1"/>
          </p:cNvSpPr>
          <p:nvPr>
            <p:ph type="body" sz="quarter" idx="34"/>
          </p:nvPr>
        </p:nvSpPr>
        <p:spPr>
          <a:xfrm>
            <a:off x="5622477" y="4476140"/>
            <a:ext cx="495300" cy="904490"/>
          </a:xfrm>
        </p:spPr>
        <p:txBody>
          <a:bodyPr/>
          <a:lstStyle/>
          <a:p>
            <a:r>
              <a:rPr lang="en-US" dirty="0"/>
              <a:t>Jun</a:t>
            </a:r>
          </a:p>
        </p:txBody>
      </p:sp>
      <p:sp>
        <p:nvSpPr>
          <p:cNvPr id="55" name="Text Placeholder 54">
            <a:extLst>
              <a:ext uri="{FF2B5EF4-FFF2-40B4-BE49-F238E27FC236}">
                <a16:creationId xmlns:a16="http://schemas.microsoft.com/office/drawing/2014/main" id="{EF3CD94E-5BA2-4097-A125-B94982A4FC2A}"/>
              </a:ext>
            </a:extLst>
          </p:cNvPr>
          <p:cNvSpPr>
            <a:spLocks noGrp="1"/>
          </p:cNvSpPr>
          <p:nvPr>
            <p:ph type="body" sz="quarter" idx="35"/>
          </p:nvPr>
        </p:nvSpPr>
        <p:spPr>
          <a:xfrm>
            <a:off x="6411892" y="4476140"/>
            <a:ext cx="495300" cy="904490"/>
          </a:xfrm>
        </p:spPr>
        <p:txBody>
          <a:bodyPr/>
          <a:lstStyle/>
          <a:p>
            <a:r>
              <a:rPr lang="en-US" dirty="0"/>
              <a:t>Jul</a:t>
            </a:r>
          </a:p>
        </p:txBody>
      </p:sp>
      <p:sp>
        <p:nvSpPr>
          <p:cNvPr id="56" name="Text Placeholder 55">
            <a:extLst>
              <a:ext uri="{FF2B5EF4-FFF2-40B4-BE49-F238E27FC236}">
                <a16:creationId xmlns:a16="http://schemas.microsoft.com/office/drawing/2014/main" id="{7BA76994-6E86-409E-BEFD-BAB3662210DF}"/>
              </a:ext>
            </a:extLst>
          </p:cNvPr>
          <p:cNvSpPr>
            <a:spLocks noGrp="1"/>
          </p:cNvSpPr>
          <p:nvPr>
            <p:ph type="body" sz="quarter" idx="36"/>
          </p:nvPr>
        </p:nvSpPr>
        <p:spPr>
          <a:xfrm>
            <a:off x="7201307" y="4476140"/>
            <a:ext cx="495300" cy="904490"/>
          </a:xfrm>
        </p:spPr>
        <p:txBody>
          <a:bodyPr/>
          <a:lstStyle/>
          <a:p>
            <a:r>
              <a:rPr lang="en-US" dirty="0"/>
              <a:t>Aug</a:t>
            </a:r>
          </a:p>
        </p:txBody>
      </p:sp>
      <p:sp>
        <p:nvSpPr>
          <p:cNvPr id="57" name="Text Placeholder 56">
            <a:extLst>
              <a:ext uri="{FF2B5EF4-FFF2-40B4-BE49-F238E27FC236}">
                <a16:creationId xmlns:a16="http://schemas.microsoft.com/office/drawing/2014/main" id="{89A5B9CA-0571-4E52-8820-C4D9ABE1E7AF}"/>
              </a:ext>
            </a:extLst>
          </p:cNvPr>
          <p:cNvSpPr>
            <a:spLocks noGrp="1"/>
          </p:cNvSpPr>
          <p:nvPr>
            <p:ph type="body" sz="quarter" idx="37"/>
          </p:nvPr>
        </p:nvSpPr>
        <p:spPr>
          <a:xfrm>
            <a:off x="7990722" y="4476140"/>
            <a:ext cx="495300" cy="904490"/>
          </a:xfrm>
        </p:spPr>
        <p:txBody>
          <a:bodyPr/>
          <a:lstStyle/>
          <a:p>
            <a:r>
              <a:rPr lang="en-US" dirty="0"/>
              <a:t>Sep</a:t>
            </a:r>
          </a:p>
        </p:txBody>
      </p:sp>
      <p:sp>
        <p:nvSpPr>
          <p:cNvPr id="58" name="Text Placeholder 57">
            <a:extLst>
              <a:ext uri="{FF2B5EF4-FFF2-40B4-BE49-F238E27FC236}">
                <a16:creationId xmlns:a16="http://schemas.microsoft.com/office/drawing/2014/main" id="{4FB742B5-6136-4D89-836B-2AE443DEEA69}"/>
              </a:ext>
            </a:extLst>
          </p:cNvPr>
          <p:cNvSpPr>
            <a:spLocks noGrp="1"/>
          </p:cNvSpPr>
          <p:nvPr>
            <p:ph type="body" sz="quarter" idx="38"/>
          </p:nvPr>
        </p:nvSpPr>
        <p:spPr>
          <a:xfrm>
            <a:off x="8780137" y="4476140"/>
            <a:ext cx="495300" cy="904490"/>
          </a:xfrm>
        </p:spPr>
        <p:txBody>
          <a:bodyPr/>
          <a:lstStyle/>
          <a:p>
            <a:r>
              <a:rPr lang="en-US" dirty="0"/>
              <a:t>Oct</a:t>
            </a:r>
          </a:p>
        </p:txBody>
      </p:sp>
      <p:sp>
        <p:nvSpPr>
          <p:cNvPr id="59" name="Text Placeholder 58">
            <a:extLst>
              <a:ext uri="{FF2B5EF4-FFF2-40B4-BE49-F238E27FC236}">
                <a16:creationId xmlns:a16="http://schemas.microsoft.com/office/drawing/2014/main" id="{4B130F84-F904-404E-840F-C6515BA16A22}"/>
              </a:ext>
            </a:extLst>
          </p:cNvPr>
          <p:cNvSpPr>
            <a:spLocks noGrp="1"/>
          </p:cNvSpPr>
          <p:nvPr>
            <p:ph type="body" sz="quarter" idx="39"/>
          </p:nvPr>
        </p:nvSpPr>
        <p:spPr>
          <a:xfrm>
            <a:off x="9569552" y="4476140"/>
            <a:ext cx="495300" cy="904490"/>
          </a:xfrm>
        </p:spPr>
        <p:txBody>
          <a:bodyPr/>
          <a:lstStyle/>
          <a:p>
            <a:r>
              <a:rPr lang="en-US" dirty="0"/>
              <a:t>Nov</a:t>
            </a:r>
          </a:p>
        </p:txBody>
      </p:sp>
      <p:sp>
        <p:nvSpPr>
          <p:cNvPr id="60" name="Text Placeholder 59">
            <a:extLst>
              <a:ext uri="{FF2B5EF4-FFF2-40B4-BE49-F238E27FC236}">
                <a16:creationId xmlns:a16="http://schemas.microsoft.com/office/drawing/2014/main" id="{C532FF97-9822-4F48-94D1-728CBD2E1C64}"/>
              </a:ext>
            </a:extLst>
          </p:cNvPr>
          <p:cNvSpPr>
            <a:spLocks noGrp="1"/>
          </p:cNvSpPr>
          <p:nvPr>
            <p:ph type="body" sz="quarter" idx="40"/>
          </p:nvPr>
        </p:nvSpPr>
        <p:spPr>
          <a:xfrm>
            <a:off x="10358963" y="4476140"/>
            <a:ext cx="495300" cy="904490"/>
          </a:xfrm>
        </p:spPr>
        <p:txBody>
          <a:bodyPr/>
          <a:lstStyle/>
          <a:p>
            <a:r>
              <a:rPr lang="en-US" dirty="0"/>
              <a:t>Dec</a:t>
            </a:r>
          </a:p>
        </p:txBody>
      </p:sp>
      <p:sp>
        <p:nvSpPr>
          <p:cNvPr id="801" name="Footer Placeholder 800">
            <a:extLst>
              <a:ext uri="{FF2B5EF4-FFF2-40B4-BE49-F238E27FC236}">
                <a16:creationId xmlns:a16="http://schemas.microsoft.com/office/drawing/2014/main" id="{CC3358B5-0C47-4100-97BA-A72EF6669720}"/>
              </a:ext>
            </a:extLst>
          </p:cNvPr>
          <p:cNvSpPr>
            <a:spLocks noGrp="1"/>
          </p:cNvSpPr>
          <p:nvPr>
            <p:ph type="ftr" sz="quarter" idx="3"/>
          </p:nvPr>
        </p:nvSpPr>
        <p:spPr>
          <a:xfrm rot="5400000">
            <a:off x="10541127" y="1408176"/>
            <a:ext cx="2770499" cy="365125"/>
          </a:xfrm>
        </p:spPr>
        <p:txBody>
          <a:bodyPr/>
          <a:lstStyle/>
          <a:p>
            <a:r>
              <a:rPr lang="en-US" dirty="0"/>
              <a:t>PRESENTATION TITLE</a:t>
            </a:r>
          </a:p>
        </p:txBody>
      </p:sp>
      <p:sp>
        <p:nvSpPr>
          <p:cNvPr id="802" name="Slide Number Placeholder 801">
            <a:extLst>
              <a:ext uri="{FF2B5EF4-FFF2-40B4-BE49-F238E27FC236}">
                <a16:creationId xmlns:a16="http://schemas.microsoft.com/office/drawing/2014/main" id="{A7FD67B3-0EAD-4823-9CB1-01BC55F39E81}"/>
              </a:ext>
            </a:extLst>
          </p:cNvPr>
          <p:cNvSpPr>
            <a:spLocks noGrp="1"/>
          </p:cNvSpPr>
          <p:nvPr>
            <p:ph type="sldNum" sz="quarter" idx="4"/>
          </p:nvPr>
        </p:nvSpPr>
        <p:spPr>
          <a:xfrm>
            <a:off x="11519019" y="3164804"/>
            <a:ext cx="545911" cy="580029"/>
          </a:xfrm>
        </p:spPr>
        <p:txBody>
          <a:bodyPr/>
          <a:lstStyle/>
          <a:p>
            <a:fld id="{8D1FC6F8-0BCD-47E9-9C64-690771D9C143}" type="slidenum">
              <a:rPr lang="en-US" smtClean="0"/>
              <a:pPr/>
              <a:t>14</a:t>
            </a:fld>
            <a:endParaRPr lang="en-US" dirty="0"/>
          </a:p>
        </p:txBody>
      </p:sp>
      <p:sp>
        <p:nvSpPr>
          <p:cNvPr id="150" name="Oval 149">
            <a:extLst>
              <a:ext uri="{FF2B5EF4-FFF2-40B4-BE49-F238E27FC236}">
                <a16:creationId xmlns:a16="http://schemas.microsoft.com/office/drawing/2014/main" id="{E9880F65-3481-4185-A6A4-9E704ED6DADA}"/>
              </a:ext>
              <a:ext uri="{C183D7F6-B498-43B3-948B-1728B52AA6E4}">
                <adec:decorative xmlns:adec="http://schemas.microsoft.com/office/drawing/2017/decorative" val="1"/>
              </a:ext>
            </a:extLst>
          </p:cNvPr>
          <p:cNvSpPr/>
          <p:nvPr userDrawn="1"/>
        </p:nvSpPr>
        <p:spPr>
          <a:xfrm>
            <a:off x="1835966" y="2599627"/>
            <a:ext cx="174171" cy="174171"/>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Oval 150">
            <a:extLst>
              <a:ext uri="{FF2B5EF4-FFF2-40B4-BE49-F238E27FC236}">
                <a16:creationId xmlns:a16="http://schemas.microsoft.com/office/drawing/2014/main" id="{65ED933E-07EF-4D98-BF2F-857A474AADFC}"/>
              </a:ext>
              <a:ext uri="{C183D7F6-B498-43B3-948B-1728B52AA6E4}">
                <adec:decorative xmlns:adec="http://schemas.microsoft.com/office/drawing/2017/decorative" val="1"/>
              </a:ext>
            </a:extLst>
          </p:cNvPr>
          <p:cNvSpPr/>
          <p:nvPr userDrawn="1"/>
        </p:nvSpPr>
        <p:spPr>
          <a:xfrm>
            <a:off x="2625447" y="2599627"/>
            <a:ext cx="174171" cy="174171"/>
          </a:xfrm>
          <a:prstGeom prst="ellipse">
            <a:avLst/>
          </a:prstGeom>
          <a:solidFill>
            <a:schemeClr val="accent6"/>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a:extLst>
              <a:ext uri="{FF2B5EF4-FFF2-40B4-BE49-F238E27FC236}">
                <a16:creationId xmlns:a16="http://schemas.microsoft.com/office/drawing/2014/main" id="{BCB9E7A7-C7A3-4817-B0F4-C1F36CEC7038}"/>
              </a:ext>
              <a:ext uri="{C183D7F6-B498-43B3-948B-1728B52AA6E4}">
                <adec:decorative xmlns:adec="http://schemas.microsoft.com/office/drawing/2017/decorative" val="1"/>
              </a:ext>
            </a:extLst>
          </p:cNvPr>
          <p:cNvSpPr/>
          <p:nvPr userDrawn="1"/>
        </p:nvSpPr>
        <p:spPr>
          <a:xfrm>
            <a:off x="3414928" y="2599627"/>
            <a:ext cx="174171" cy="174171"/>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a:extLst>
              <a:ext uri="{FF2B5EF4-FFF2-40B4-BE49-F238E27FC236}">
                <a16:creationId xmlns:a16="http://schemas.microsoft.com/office/drawing/2014/main" id="{2E2B365D-92EC-488A-A4FF-B400D8EFE163}"/>
              </a:ext>
              <a:ext uri="{C183D7F6-B498-43B3-948B-1728B52AA6E4}">
                <adec:decorative xmlns:adec="http://schemas.microsoft.com/office/drawing/2017/decorative" val="1"/>
              </a:ext>
            </a:extLst>
          </p:cNvPr>
          <p:cNvSpPr/>
          <p:nvPr userDrawn="1"/>
        </p:nvSpPr>
        <p:spPr>
          <a:xfrm>
            <a:off x="4204409" y="2599627"/>
            <a:ext cx="174171" cy="174171"/>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Oval 153">
            <a:extLst>
              <a:ext uri="{FF2B5EF4-FFF2-40B4-BE49-F238E27FC236}">
                <a16:creationId xmlns:a16="http://schemas.microsoft.com/office/drawing/2014/main" id="{9AC5439A-F0E7-4D55-9C8D-2FC3D2611E09}"/>
              </a:ext>
              <a:ext uri="{C183D7F6-B498-43B3-948B-1728B52AA6E4}">
                <adec:decorative xmlns:adec="http://schemas.microsoft.com/office/drawing/2017/decorative" val="1"/>
              </a:ext>
            </a:extLst>
          </p:cNvPr>
          <p:cNvSpPr/>
          <p:nvPr userDrawn="1"/>
        </p:nvSpPr>
        <p:spPr>
          <a:xfrm>
            <a:off x="4993890" y="2599627"/>
            <a:ext cx="174171" cy="174171"/>
          </a:xfrm>
          <a:prstGeom prst="ellipse">
            <a:avLst/>
          </a:prstGeom>
          <a:solidFill>
            <a:schemeClr val="accent6"/>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Oval 154">
            <a:extLst>
              <a:ext uri="{FF2B5EF4-FFF2-40B4-BE49-F238E27FC236}">
                <a16:creationId xmlns:a16="http://schemas.microsoft.com/office/drawing/2014/main" id="{4F4A87E7-E901-41C3-88BF-AFB18B0B9517}"/>
              </a:ext>
              <a:ext uri="{C183D7F6-B498-43B3-948B-1728B52AA6E4}">
                <adec:decorative xmlns:adec="http://schemas.microsoft.com/office/drawing/2017/decorative" val="1"/>
              </a:ext>
            </a:extLst>
          </p:cNvPr>
          <p:cNvSpPr/>
          <p:nvPr userDrawn="1"/>
        </p:nvSpPr>
        <p:spPr>
          <a:xfrm>
            <a:off x="5783371" y="2599627"/>
            <a:ext cx="174171" cy="174171"/>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Oval 155">
            <a:extLst>
              <a:ext uri="{FF2B5EF4-FFF2-40B4-BE49-F238E27FC236}">
                <a16:creationId xmlns:a16="http://schemas.microsoft.com/office/drawing/2014/main" id="{B5755882-09E4-465D-9926-DC1427393B17}"/>
              </a:ext>
              <a:ext uri="{C183D7F6-B498-43B3-948B-1728B52AA6E4}">
                <adec:decorative xmlns:adec="http://schemas.microsoft.com/office/drawing/2017/decorative" val="1"/>
              </a:ext>
            </a:extLst>
          </p:cNvPr>
          <p:cNvSpPr/>
          <p:nvPr userDrawn="1"/>
        </p:nvSpPr>
        <p:spPr>
          <a:xfrm>
            <a:off x="6572852" y="2599627"/>
            <a:ext cx="174171" cy="174171"/>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Oval 156">
            <a:extLst>
              <a:ext uri="{FF2B5EF4-FFF2-40B4-BE49-F238E27FC236}">
                <a16:creationId xmlns:a16="http://schemas.microsoft.com/office/drawing/2014/main" id="{D802889C-9F91-489E-9076-E94A595A6930}"/>
              </a:ext>
              <a:ext uri="{C183D7F6-B498-43B3-948B-1728B52AA6E4}">
                <adec:decorative xmlns:adec="http://schemas.microsoft.com/office/drawing/2017/decorative" val="1"/>
              </a:ext>
            </a:extLst>
          </p:cNvPr>
          <p:cNvSpPr/>
          <p:nvPr userDrawn="1"/>
        </p:nvSpPr>
        <p:spPr>
          <a:xfrm>
            <a:off x="7362333" y="2599627"/>
            <a:ext cx="174171" cy="174171"/>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Oval 157">
            <a:extLst>
              <a:ext uri="{FF2B5EF4-FFF2-40B4-BE49-F238E27FC236}">
                <a16:creationId xmlns:a16="http://schemas.microsoft.com/office/drawing/2014/main" id="{891E0934-BF07-4F35-B68E-468112E87CED}"/>
              </a:ext>
              <a:ext uri="{C183D7F6-B498-43B3-948B-1728B52AA6E4}">
                <adec:decorative xmlns:adec="http://schemas.microsoft.com/office/drawing/2017/decorative" val="1"/>
              </a:ext>
            </a:extLst>
          </p:cNvPr>
          <p:cNvSpPr/>
          <p:nvPr userDrawn="1"/>
        </p:nvSpPr>
        <p:spPr>
          <a:xfrm>
            <a:off x="8151814" y="2599627"/>
            <a:ext cx="174171" cy="174171"/>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Oval 158">
            <a:extLst>
              <a:ext uri="{FF2B5EF4-FFF2-40B4-BE49-F238E27FC236}">
                <a16:creationId xmlns:a16="http://schemas.microsoft.com/office/drawing/2014/main" id="{A37E9BDD-0CD7-4027-9E5F-AB474E982F11}"/>
              </a:ext>
              <a:ext uri="{C183D7F6-B498-43B3-948B-1728B52AA6E4}">
                <adec:decorative xmlns:adec="http://schemas.microsoft.com/office/drawing/2017/decorative" val="1"/>
              </a:ext>
            </a:extLst>
          </p:cNvPr>
          <p:cNvSpPr/>
          <p:nvPr userDrawn="1"/>
        </p:nvSpPr>
        <p:spPr>
          <a:xfrm>
            <a:off x="8941295" y="2599627"/>
            <a:ext cx="174171" cy="174171"/>
          </a:xfrm>
          <a:prstGeom prst="ellipse">
            <a:avLst/>
          </a:prstGeom>
          <a:solidFill>
            <a:schemeClr val="accent6"/>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Oval 159">
            <a:extLst>
              <a:ext uri="{FF2B5EF4-FFF2-40B4-BE49-F238E27FC236}">
                <a16:creationId xmlns:a16="http://schemas.microsoft.com/office/drawing/2014/main" id="{155AFA18-43A3-42F1-9531-670829C37FC8}"/>
              </a:ext>
              <a:ext uri="{C183D7F6-B498-43B3-948B-1728B52AA6E4}">
                <adec:decorative xmlns:adec="http://schemas.microsoft.com/office/drawing/2017/decorative" val="1"/>
              </a:ext>
            </a:extLst>
          </p:cNvPr>
          <p:cNvSpPr/>
          <p:nvPr userDrawn="1"/>
        </p:nvSpPr>
        <p:spPr>
          <a:xfrm>
            <a:off x="9730776" y="2599627"/>
            <a:ext cx="174171" cy="174171"/>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Oval 160">
            <a:extLst>
              <a:ext uri="{FF2B5EF4-FFF2-40B4-BE49-F238E27FC236}">
                <a16:creationId xmlns:a16="http://schemas.microsoft.com/office/drawing/2014/main" id="{01F69ED1-3E32-4540-AE8B-D71CE1922C74}"/>
              </a:ext>
              <a:ext uri="{C183D7F6-B498-43B3-948B-1728B52AA6E4}">
                <adec:decorative xmlns:adec="http://schemas.microsoft.com/office/drawing/2017/decorative" val="1"/>
              </a:ext>
            </a:extLst>
          </p:cNvPr>
          <p:cNvSpPr/>
          <p:nvPr userDrawn="1"/>
        </p:nvSpPr>
        <p:spPr>
          <a:xfrm>
            <a:off x="10520258" y="2599627"/>
            <a:ext cx="174171" cy="174171"/>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Oval 162">
            <a:extLst>
              <a:ext uri="{FF2B5EF4-FFF2-40B4-BE49-F238E27FC236}">
                <a16:creationId xmlns:a16="http://schemas.microsoft.com/office/drawing/2014/main" id="{8E8944B4-18FD-498F-9CFB-221CD132D346}"/>
              </a:ext>
              <a:ext uri="{C183D7F6-B498-43B3-948B-1728B52AA6E4}">
                <adec:decorative xmlns:adec="http://schemas.microsoft.com/office/drawing/2017/decorative" val="1"/>
              </a:ext>
            </a:extLst>
          </p:cNvPr>
          <p:cNvSpPr/>
          <p:nvPr/>
        </p:nvSpPr>
        <p:spPr>
          <a:xfrm>
            <a:off x="1835966" y="4304098"/>
            <a:ext cx="174171" cy="174171"/>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Oval 163">
            <a:extLst>
              <a:ext uri="{FF2B5EF4-FFF2-40B4-BE49-F238E27FC236}">
                <a16:creationId xmlns:a16="http://schemas.microsoft.com/office/drawing/2014/main" id="{5D37E8DF-F521-4857-AD61-721C6EBF220A}"/>
              </a:ext>
              <a:ext uri="{C183D7F6-B498-43B3-948B-1728B52AA6E4}">
                <adec:decorative xmlns:adec="http://schemas.microsoft.com/office/drawing/2017/decorative" val="1"/>
              </a:ext>
            </a:extLst>
          </p:cNvPr>
          <p:cNvSpPr/>
          <p:nvPr/>
        </p:nvSpPr>
        <p:spPr>
          <a:xfrm>
            <a:off x="2625447" y="4304098"/>
            <a:ext cx="174171" cy="174171"/>
          </a:xfrm>
          <a:prstGeom prst="ellipse">
            <a:avLst/>
          </a:prstGeom>
          <a:solidFill>
            <a:schemeClr val="accent6"/>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a:extLst>
              <a:ext uri="{FF2B5EF4-FFF2-40B4-BE49-F238E27FC236}">
                <a16:creationId xmlns:a16="http://schemas.microsoft.com/office/drawing/2014/main" id="{0C966B63-C451-4DD8-A1CD-FA767541FA78}"/>
              </a:ext>
              <a:ext uri="{C183D7F6-B498-43B3-948B-1728B52AA6E4}">
                <adec:decorative xmlns:adec="http://schemas.microsoft.com/office/drawing/2017/decorative" val="1"/>
              </a:ext>
            </a:extLst>
          </p:cNvPr>
          <p:cNvSpPr/>
          <p:nvPr/>
        </p:nvSpPr>
        <p:spPr>
          <a:xfrm>
            <a:off x="3414928" y="4304098"/>
            <a:ext cx="174171" cy="174171"/>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a:extLst>
              <a:ext uri="{FF2B5EF4-FFF2-40B4-BE49-F238E27FC236}">
                <a16:creationId xmlns:a16="http://schemas.microsoft.com/office/drawing/2014/main" id="{8D9D00B5-99AD-4A4E-B9AC-C28AA88A3659}"/>
              </a:ext>
              <a:ext uri="{C183D7F6-B498-43B3-948B-1728B52AA6E4}">
                <adec:decorative xmlns:adec="http://schemas.microsoft.com/office/drawing/2017/decorative" val="1"/>
              </a:ext>
            </a:extLst>
          </p:cNvPr>
          <p:cNvSpPr/>
          <p:nvPr/>
        </p:nvSpPr>
        <p:spPr>
          <a:xfrm>
            <a:off x="4204409" y="4304098"/>
            <a:ext cx="174171" cy="174171"/>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Oval 166">
            <a:extLst>
              <a:ext uri="{FF2B5EF4-FFF2-40B4-BE49-F238E27FC236}">
                <a16:creationId xmlns:a16="http://schemas.microsoft.com/office/drawing/2014/main" id="{18E07D7D-09A1-435A-92A7-39F78FAD2C70}"/>
              </a:ext>
              <a:ext uri="{C183D7F6-B498-43B3-948B-1728B52AA6E4}">
                <adec:decorative xmlns:adec="http://schemas.microsoft.com/office/drawing/2017/decorative" val="1"/>
              </a:ext>
            </a:extLst>
          </p:cNvPr>
          <p:cNvSpPr/>
          <p:nvPr/>
        </p:nvSpPr>
        <p:spPr>
          <a:xfrm>
            <a:off x="4993890" y="4304098"/>
            <a:ext cx="174171" cy="174171"/>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Oval 167">
            <a:extLst>
              <a:ext uri="{FF2B5EF4-FFF2-40B4-BE49-F238E27FC236}">
                <a16:creationId xmlns:a16="http://schemas.microsoft.com/office/drawing/2014/main" id="{33B351D7-5FB7-4D53-92E1-3306A16B472A}"/>
              </a:ext>
              <a:ext uri="{C183D7F6-B498-43B3-948B-1728B52AA6E4}">
                <adec:decorative xmlns:adec="http://schemas.microsoft.com/office/drawing/2017/decorative" val="1"/>
              </a:ext>
            </a:extLst>
          </p:cNvPr>
          <p:cNvSpPr/>
          <p:nvPr/>
        </p:nvSpPr>
        <p:spPr>
          <a:xfrm>
            <a:off x="5783371" y="4304098"/>
            <a:ext cx="174171" cy="174171"/>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Oval 168">
            <a:extLst>
              <a:ext uri="{FF2B5EF4-FFF2-40B4-BE49-F238E27FC236}">
                <a16:creationId xmlns:a16="http://schemas.microsoft.com/office/drawing/2014/main" id="{F39FFA4F-D65D-4FB6-88D7-FBE005F21F0A}"/>
              </a:ext>
              <a:ext uri="{C183D7F6-B498-43B3-948B-1728B52AA6E4}">
                <adec:decorative xmlns:adec="http://schemas.microsoft.com/office/drawing/2017/decorative" val="1"/>
              </a:ext>
            </a:extLst>
          </p:cNvPr>
          <p:cNvSpPr/>
          <p:nvPr/>
        </p:nvSpPr>
        <p:spPr>
          <a:xfrm>
            <a:off x="7362333" y="4304098"/>
            <a:ext cx="174171" cy="174171"/>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Oval 169">
            <a:extLst>
              <a:ext uri="{FF2B5EF4-FFF2-40B4-BE49-F238E27FC236}">
                <a16:creationId xmlns:a16="http://schemas.microsoft.com/office/drawing/2014/main" id="{D22A90C3-72CD-4A82-972D-1D330862A88D}"/>
              </a:ext>
              <a:ext uri="{C183D7F6-B498-43B3-948B-1728B52AA6E4}">
                <adec:decorative xmlns:adec="http://schemas.microsoft.com/office/drawing/2017/decorative" val="1"/>
              </a:ext>
            </a:extLst>
          </p:cNvPr>
          <p:cNvSpPr/>
          <p:nvPr/>
        </p:nvSpPr>
        <p:spPr>
          <a:xfrm>
            <a:off x="8151814" y="4304098"/>
            <a:ext cx="174171" cy="174171"/>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Oval 170">
            <a:extLst>
              <a:ext uri="{FF2B5EF4-FFF2-40B4-BE49-F238E27FC236}">
                <a16:creationId xmlns:a16="http://schemas.microsoft.com/office/drawing/2014/main" id="{F864FDF0-179F-42B6-AEF6-5ADE8CD6BE39}"/>
              </a:ext>
              <a:ext uri="{C183D7F6-B498-43B3-948B-1728B52AA6E4}">
                <adec:decorative xmlns:adec="http://schemas.microsoft.com/office/drawing/2017/decorative" val="1"/>
              </a:ext>
            </a:extLst>
          </p:cNvPr>
          <p:cNvSpPr/>
          <p:nvPr/>
        </p:nvSpPr>
        <p:spPr>
          <a:xfrm>
            <a:off x="8941295" y="4304098"/>
            <a:ext cx="174171" cy="174171"/>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Oval 171">
            <a:extLst>
              <a:ext uri="{FF2B5EF4-FFF2-40B4-BE49-F238E27FC236}">
                <a16:creationId xmlns:a16="http://schemas.microsoft.com/office/drawing/2014/main" id="{4E077E29-52F8-4D74-A61E-62322621C7B4}"/>
              </a:ext>
              <a:ext uri="{C183D7F6-B498-43B3-948B-1728B52AA6E4}">
                <adec:decorative xmlns:adec="http://schemas.microsoft.com/office/drawing/2017/decorative" val="1"/>
              </a:ext>
            </a:extLst>
          </p:cNvPr>
          <p:cNvSpPr/>
          <p:nvPr/>
        </p:nvSpPr>
        <p:spPr>
          <a:xfrm>
            <a:off x="9730776" y="4304098"/>
            <a:ext cx="174171" cy="174171"/>
          </a:xfrm>
          <a:prstGeom prst="ellipse">
            <a:avLst/>
          </a:prstGeom>
          <a:no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Oval 172">
            <a:extLst>
              <a:ext uri="{FF2B5EF4-FFF2-40B4-BE49-F238E27FC236}">
                <a16:creationId xmlns:a16="http://schemas.microsoft.com/office/drawing/2014/main" id="{F92E00A5-49F8-41E0-8146-14DA6DFD9BBB}"/>
              </a:ext>
              <a:ext uri="{C183D7F6-B498-43B3-948B-1728B52AA6E4}">
                <adec:decorative xmlns:adec="http://schemas.microsoft.com/office/drawing/2017/decorative" val="1"/>
              </a:ext>
            </a:extLst>
          </p:cNvPr>
          <p:cNvSpPr/>
          <p:nvPr/>
        </p:nvSpPr>
        <p:spPr>
          <a:xfrm>
            <a:off x="10520258" y="4304098"/>
            <a:ext cx="174171" cy="174171"/>
          </a:xfrm>
          <a:prstGeom prst="ellipse">
            <a:avLst/>
          </a:prstGeom>
          <a:solidFill>
            <a:schemeClr val="accent6"/>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Oval 173">
            <a:extLst>
              <a:ext uri="{FF2B5EF4-FFF2-40B4-BE49-F238E27FC236}">
                <a16:creationId xmlns:a16="http://schemas.microsoft.com/office/drawing/2014/main" id="{0F8A85D2-9F79-4560-96CE-8296F809783A}"/>
              </a:ext>
              <a:ext uri="{C183D7F6-B498-43B3-948B-1728B52AA6E4}">
                <adec:decorative xmlns:adec="http://schemas.microsoft.com/office/drawing/2017/decorative" val="1"/>
              </a:ext>
            </a:extLst>
          </p:cNvPr>
          <p:cNvSpPr/>
          <p:nvPr/>
        </p:nvSpPr>
        <p:spPr>
          <a:xfrm>
            <a:off x="6572852" y="4304098"/>
            <a:ext cx="174171" cy="174171"/>
          </a:xfrm>
          <a:prstGeom prst="ellipse">
            <a:avLst/>
          </a:prstGeom>
          <a:solidFill>
            <a:schemeClr val="accent6"/>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42" name="Straight Connector 641">
            <a:extLst>
              <a:ext uri="{FF2B5EF4-FFF2-40B4-BE49-F238E27FC236}">
                <a16:creationId xmlns:a16="http://schemas.microsoft.com/office/drawing/2014/main" id="{663A4986-FD42-4C5F-9B10-9E87A4DD4294}"/>
              </a:ext>
              <a:ext uri="{C183D7F6-B498-43B3-948B-1728B52AA6E4}">
                <adec:decorative xmlns:adec="http://schemas.microsoft.com/office/drawing/2017/decorative" val="1"/>
              </a:ext>
            </a:extLst>
          </p:cNvPr>
          <p:cNvCxnSpPr>
            <a:cxnSpLocks/>
          </p:cNvCxnSpPr>
          <p:nvPr/>
        </p:nvCxnSpPr>
        <p:spPr>
          <a:xfrm flipH="1">
            <a:off x="2712533" y="2411919"/>
            <a:ext cx="1260" cy="34441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47" name="Straight Connector 646">
            <a:extLst>
              <a:ext uri="{FF2B5EF4-FFF2-40B4-BE49-F238E27FC236}">
                <a16:creationId xmlns:a16="http://schemas.microsoft.com/office/drawing/2014/main" id="{2C3C163E-838F-4377-9BE7-B41E523B7BBF}"/>
              </a:ext>
              <a:ext uri="{C183D7F6-B498-43B3-948B-1728B52AA6E4}">
                <adec:decorative xmlns:adec="http://schemas.microsoft.com/office/drawing/2017/decorative" val="1"/>
              </a:ext>
            </a:extLst>
          </p:cNvPr>
          <p:cNvCxnSpPr>
            <a:cxnSpLocks/>
          </p:cNvCxnSpPr>
          <p:nvPr/>
        </p:nvCxnSpPr>
        <p:spPr>
          <a:xfrm flipH="1">
            <a:off x="5078740" y="2411919"/>
            <a:ext cx="1260" cy="34441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49" name="Straight Connector 648">
            <a:extLst>
              <a:ext uri="{FF2B5EF4-FFF2-40B4-BE49-F238E27FC236}">
                <a16:creationId xmlns:a16="http://schemas.microsoft.com/office/drawing/2014/main" id="{0A189D55-DB0B-416B-A473-41F85E03ABAE}"/>
              </a:ext>
              <a:ext uri="{C183D7F6-B498-43B3-948B-1728B52AA6E4}">
                <adec:decorative xmlns:adec="http://schemas.microsoft.com/office/drawing/2017/decorative" val="1"/>
              </a:ext>
            </a:extLst>
          </p:cNvPr>
          <p:cNvCxnSpPr>
            <a:cxnSpLocks/>
          </p:cNvCxnSpPr>
          <p:nvPr/>
        </p:nvCxnSpPr>
        <p:spPr>
          <a:xfrm flipH="1">
            <a:off x="9027319" y="2411919"/>
            <a:ext cx="1260" cy="34441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51" name="Straight Connector 650">
            <a:extLst>
              <a:ext uri="{FF2B5EF4-FFF2-40B4-BE49-F238E27FC236}">
                <a16:creationId xmlns:a16="http://schemas.microsoft.com/office/drawing/2014/main" id="{D72CFF3F-1C1B-4A17-82F4-6E48A67A74E8}"/>
              </a:ext>
              <a:ext uri="{C183D7F6-B498-43B3-948B-1728B52AA6E4}">
                <adec:decorative xmlns:adec="http://schemas.microsoft.com/office/drawing/2017/decorative" val="1"/>
              </a:ext>
            </a:extLst>
          </p:cNvPr>
          <p:cNvCxnSpPr>
            <a:cxnSpLocks/>
          </p:cNvCxnSpPr>
          <p:nvPr/>
        </p:nvCxnSpPr>
        <p:spPr>
          <a:xfrm flipH="1">
            <a:off x="2711902" y="4118492"/>
            <a:ext cx="1260" cy="34441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53" name="Straight Connector 652">
            <a:extLst>
              <a:ext uri="{FF2B5EF4-FFF2-40B4-BE49-F238E27FC236}">
                <a16:creationId xmlns:a16="http://schemas.microsoft.com/office/drawing/2014/main" id="{96E88F0B-F8D3-4EB9-82F8-920DF2A0D15F}"/>
              </a:ext>
              <a:ext uri="{C183D7F6-B498-43B3-948B-1728B52AA6E4}">
                <adec:decorative xmlns:adec="http://schemas.microsoft.com/office/drawing/2017/decorative" val="1"/>
              </a:ext>
            </a:extLst>
          </p:cNvPr>
          <p:cNvCxnSpPr>
            <a:cxnSpLocks/>
          </p:cNvCxnSpPr>
          <p:nvPr/>
        </p:nvCxnSpPr>
        <p:spPr>
          <a:xfrm flipH="1">
            <a:off x="6659307" y="4118492"/>
            <a:ext cx="1260" cy="34441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55" name="Straight Connector 654">
            <a:extLst>
              <a:ext uri="{FF2B5EF4-FFF2-40B4-BE49-F238E27FC236}">
                <a16:creationId xmlns:a16="http://schemas.microsoft.com/office/drawing/2014/main" id="{FC70A4EA-978C-45B1-8017-48C33D9B5651}"/>
              </a:ext>
              <a:ext uri="{C183D7F6-B498-43B3-948B-1728B52AA6E4}">
                <adec:decorative xmlns:adec="http://schemas.microsoft.com/office/drawing/2017/decorative" val="1"/>
              </a:ext>
            </a:extLst>
          </p:cNvPr>
          <p:cNvCxnSpPr>
            <a:cxnSpLocks/>
          </p:cNvCxnSpPr>
          <p:nvPr/>
        </p:nvCxnSpPr>
        <p:spPr>
          <a:xfrm flipH="1">
            <a:off x="10606713" y="4118492"/>
            <a:ext cx="1260" cy="34441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573457"/>
      </p:ext>
    </p:extLst>
  </p:cSld>
  <p:clrMapOvr>
    <a:masterClrMapping/>
  </p:clrMapOvr>
</p:sld>
</file>

<file path=ppt/slides/slide1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E8F5D34E-F679-45F4-BFC9-B9B401E5FD9F}"/>
              </a:ext>
            </a:extLst>
          </p:cNvPr>
          <p:cNvSpPr>
            <a:spLocks noGrp="1"/>
          </p:cNvSpPr>
          <p:nvPr>
            <p:ph type="title"/>
          </p:nvPr>
        </p:nvSpPr>
        <p:spPr>
          <a:xfrm>
            <a:off x="692949" y="527542"/>
            <a:ext cx="6922876" cy="687834"/>
          </a:xfrm>
        </p:spPr>
        <p:txBody>
          <a:bodyPr/>
          <a:lstStyle/>
          <a:p>
            <a:r>
              <a:rPr lang="en-US" noProof="0" dirty="0"/>
              <a:t>financials</a:t>
            </a:r>
            <a:endParaRPr lang="en-US" dirty="0"/>
          </a:p>
        </p:txBody>
      </p:sp>
      <p:graphicFrame>
        <p:nvGraphicFramePr>
          <p:cNvPr id="40" name="Content Placeholder 39">
            <a:extLst>
              <a:ext uri="{FF2B5EF4-FFF2-40B4-BE49-F238E27FC236}">
                <a16:creationId xmlns:a16="http://schemas.microsoft.com/office/drawing/2014/main" id="{C4173BE0-AA34-4982-97CE-4DE4B553BD22}"/>
              </a:ext>
            </a:extLst>
          </p:cNvPr>
          <p:cNvGraphicFramePr>
            <a:graphicFrameLocks noGrp="1"/>
          </p:cNvGraphicFramePr>
          <p:nvPr>
            <p:ph sz="quarter" idx="10"/>
            <p:extLst>
              <p:ext uri="{D42A27DB-BD31-4B8C-83A1-F6EECF244321}">
                <p14:modId xmlns:p14="http://schemas.microsoft.com/office/powerpoint/2010/main" val="2574016228"/>
              </p:ext>
            </p:extLst>
          </p:nvPr>
        </p:nvGraphicFramePr>
        <p:xfrm>
          <a:off x="693738" y="1128713"/>
          <a:ext cx="7655604" cy="5069041"/>
        </p:xfrm>
        <a:graphic>
          <a:graphicData uri="http://schemas.openxmlformats.org/drawingml/2006/table">
            <a:tbl>
              <a:tblPr firstRow="1" bandRow="1">
                <a:tableStyleId>{68D230F3-CF80-4859-8CE7-A43EE81993B5}</a:tableStyleId>
              </a:tblPr>
              <a:tblGrid>
                <a:gridCol w="2748956">
                  <a:extLst>
                    <a:ext uri="{9D8B030D-6E8A-4147-A177-3AD203B41FA5}">
                      <a16:colId xmlns:a16="http://schemas.microsoft.com/office/drawing/2014/main" val="1517755082"/>
                    </a:ext>
                  </a:extLst>
                </a:gridCol>
                <a:gridCol w="1338234">
                  <a:extLst>
                    <a:ext uri="{9D8B030D-6E8A-4147-A177-3AD203B41FA5}">
                      <a16:colId xmlns:a16="http://schemas.microsoft.com/office/drawing/2014/main" val="2446386500"/>
                    </a:ext>
                  </a:extLst>
                </a:gridCol>
                <a:gridCol w="1291686">
                  <a:extLst>
                    <a:ext uri="{9D8B030D-6E8A-4147-A177-3AD203B41FA5}">
                      <a16:colId xmlns:a16="http://schemas.microsoft.com/office/drawing/2014/main" val="3308918160"/>
                    </a:ext>
                  </a:extLst>
                </a:gridCol>
                <a:gridCol w="1270864">
                  <a:extLst>
                    <a:ext uri="{9D8B030D-6E8A-4147-A177-3AD203B41FA5}">
                      <a16:colId xmlns:a16="http://schemas.microsoft.com/office/drawing/2014/main" val="1854486728"/>
                    </a:ext>
                  </a:extLst>
                </a:gridCol>
                <a:gridCol w="1005864">
                  <a:extLst>
                    <a:ext uri="{9D8B030D-6E8A-4147-A177-3AD203B41FA5}">
                      <a16:colId xmlns:a16="http://schemas.microsoft.com/office/drawing/2014/main" val="1808496511"/>
                    </a:ext>
                  </a:extLst>
                </a:gridCol>
              </a:tblGrid>
              <a:tr h="412269">
                <a:tc>
                  <a:txBody>
                    <a:bodyPr/>
                    <a:lstStyle/>
                    <a:p>
                      <a:pPr algn="r"/>
                      <a:endParaRPr lang="en-US" sz="2000" cap="all" spc="400" baseline="0" dirty="0">
                        <a:solidFill>
                          <a:schemeClr val="accent6"/>
                        </a:solidFill>
                        <a:latin typeface="+mj-lt"/>
                      </a:endParaRPr>
                    </a:p>
                  </a:txBody>
                  <a:tcPr anchor="ctr"/>
                </a:tc>
                <a:tc>
                  <a:txBody>
                    <a:bodyPr/>
                    <a:lstStyle/>
                    <a:p>
                      <a:pPr algn="r"/>
                      <a:r>
                        <a:rPr lang="en-US" sz="1600" b="0" cap="all" spc="200" baseline="0" dirty="0">
                          <a:solidFill>
                            <a:schemeClr val="accent6"/>
                          </a:solidFill>
                          <a:latin typeface="+mj-lt"/>
                        </a:rPr>
                        <a:t>Year 1</a:t>
                      </a:r>
                    </a:p>
                  </a:txBody>
                  <a:tcPr anchor="ctr"/>
                </a:tc>
                <a:tc>
                  <a:txBody>
                    <a:bodyPr/>
                    <a:lstStyle/>
                    <a:p>
                      <a:pPr algn="r"/>
                      <a:r>
                        <a:rPr lang="en-US" sz="1600" b="0" cap="all" spc="200" baseline="0" dirty="0">
                          <a:solidFill>
                            <a:schemeClr val="accent6"/>
                          </a:solidFill>
                          <a:latin typeface="+mj-lt"/>
                        </a:rPr>
                        <a:t>Year 2</a:t>
                      </a:r>
                    </a:p>
                  </a:txBody>
                  <a:tcPr anchor="ctr"/>
                </a:tc>
                <a:tc>
                  <a:txBody>
                    <a:bodyPr/>
                    <a:lstStyle/>
                    <a:p>
                      <a:pPr algn="r"/>
                      <a:r>
                        <a:rPr lang="en-US" sz="1600" b="0" cap="all" spc="200" baseline="0" dirty="0">
                          <a:solidFill>
                            <a:schemeClr val="accent6"/>
                          </a:solidFill>
                          <a:latin typeface="+mj-lt"/>
                        </a:rPr>
                        <a:t>year 3</a:t>
                      </a:r>
                    </a:p>
                  </a:txBody>
                  <a:tcPr anchor="ctr"/>
                </a:tc>
                <a:tc>
                  <a:txBody>
                    <a:bodyPr/>
                    <a:lstStyle/>
                    <a:p>
                      <a:pPr algn="r"/>
                      <a:endParaRPr lang="en-US" sz="1600" b="0" cap="all" spc="400" baseline="0" dirty="0">
                        <a:solidFill>
                          <a:schemeClr val="accent6"/>
                        </a:solidFill>
                        <a:latin typeface="+mj-lt"/>
                      </a:endParaRPr>
                    </a:p>
                  </a:txBody>
                  <a:tcPr anchor="ctr"/>
                </a:tc>
                <a:extLst>
                  <a:ext uri="{0D108BD9-81ED-4DB2-BD59-A6C34878D82A}">
                    <a16:rowId xmlns:a16="http://schemas.microsoft.com/office/drawing/2014/main" val="3100351803"/>
                  </a:ext>
                </a:extLst>
              </a:tr>
              <a:tr h="355174">
                <a:tc>
                  <a:txBody>
                    <a:bodyPr/>
                    <a:lstStyle/>
                    <a:p>
                      <a:pPr algn="l" rtl="0" fontAlgn="base"/>
                      <a:r>
                        <a:rPr lang="en-US" sz="1200" b="0" u="none" strike="noStrike" dirty="0">
                          <a:solidFill>
                            <a:schemeClr val="bg1"/>
                          </a:solidFill>
                          <a:effectLst/>
                        </a:rPr>
                        <a:t>Detailers</a:t>
                      </a:r>
                      <a:r>
                        <a:rPr lang="en-US" sz="1200" b="0" dirty="0">
                          <a:solidFill>
                            <a:schemeClr val="bg1"/>
                          </a:solidFill>
                          <a:effectLst/>
                        </a:rPr>
                        <a:t>​</a:t>
                      </a:r>
                      <a:endParaRPr lang="en-US" sz="1200" b="0" i="0" dirty="0">
                        <a:solidFill>
                          <a:schemeClr val="bg1"/>
                        </a:solidFill>
                        <a:effectLst/>
                        <a:latin typeface="+mn-lt"/>
                      </a:endParaRPr>
                    </a:p>
                  </a:txBody>
                  <a:tcPr anchor="ctr">
                    <a:solidFill>
                      <a:schemeClr val="accent1"/>
                    </a:solidFill>
                  </a:tcPr>
                </a:tc>
                <a:tc>
                  <a:txBody>
                    <a:bodyPr/>
                    <a:lstStyle/>
                    <a:p>
                      <a:pPr algn="r" rtl="0" fontAlgn="base"/>
                      <a:r>
                        <a:rPr lang="en-US" sz="1200" b="0" u="none" strike="noStrike" dirty="0">
                          <a:solidFill>
                            <a:schemeClr val="bg1"/>
                          </a:solidFill>
                          <a:effectLst/>
                        </a:rPr>
                        <a:t>5,000</a:t>
                      </a:r>
                      <a:r>
                        <a:rPr lang="en-US" sz="1200" b="0" dirty="0">
                          <a:solidFill>
                            <a:schemeClr val="bg1"/>
                          </a:solidFill>
                          <a:effectLst/>
                        </a:rPr>
                        <a:t>​</a:t>
                      </a:r>
                      <a:endParaRPr lang="en-US" sz="1200" b="0" i="0" dirty="0">
                        <a:solidFill>
                          <a:schemeClr val="bg1"/>
                        </a:solidFill>
                        <a:effectLst/>
                        <a:latin typeface="+mn-lt"/>
                      </a:endParaRPr>
                    </a:p>
                  </a:txBody>
                  <a:tcPr anchor="ctr">
                    <a:solidFill>
                      <a:schemeClr val="accent1"/>
                    </a:solidFill>
                  </a:tcPr>
                </a:tc>
                <a:tc>
                  <a:txBody>
                    <a:bodyPr/>
                    <a:lstStyle/>
                    <a:p>
                      <a:pPr algn="r" rtl="0" fontAlgn="base"/>
                      <a:r>
                        <a:rPr lang="en-US" sz="1200" b="0" u="none" strike="noStrike" dirty="0">
                          <a:solidFill>
                            <a:schemeClr val="bg1"/>
                          </a:solidFill>
                          <a:effectLst/>
                        </a:rPr>
                        <a:t>40,000</a:t>
                      </a:r>
                      <a:r>
                        <a:rPr lang="en-US" sz="1200" b="0" dirty="0">
                          <a:solidFill>
                            <a:schemeClr val="bg1"/>
                          </a:solidFill>
                          <a:effectLst/>
                        </a:rPr>
                        <a:t>​</a:t>
                      </a:r>
                      <a:endParaRPr lang="en-US" sz="1200" b="0" i="0" dirty="0">
                        <a:solidFill>
                          <a:schemeClr val="bg1"/>
                        </a:solidFill>
                        <a:effectLst/>
                        <a:latin typeface="+mn-lt"/>
                      </a:endParaRPr>
                    </a:p>
                  </a:txBody>
                  <a:tcPr anchor="ctr">
                    <a:solidFill>
                      <a:schemeClr val="accent1"/>
                    </a:solidFill>
                  </a:tcPr>
                </a:tc>
                <a:tc>
                  <a:txBody>
                    <a:bodyPr/>
                    <a:lstStyle/>
                    <a:p>
                      <a:pPr algn="r" rtl="0" fontAlgn="base"/>
                      <a:r>
                        <a:rPr lang="en-US" sz="1200" b="0" u="none" strike="noStrike" dirty="0">
                          <a:solidFill>
                            <a:schemeClr val="bg1"/>
                          </a:solidFill>
                          <a:effectLst/>
                        </a:rPr>
                        <a:t>160,000</a:t>
                      </a:r>
                      <a:r>
                        <a:rPr lang="en-US" sz="1200" b="0" dirty="0">
                          <a:solidFill>
                            <a:schemeClr val="bg1"/>
                          </a:solidFill>
                          <a:effectLst/>
                        </a:rPr>
                        <a:t>​</a:t>
                      </a:r>
                      <a:endParaRPr lang="en-US" sz="1200" b="0" i="0" dirty="0">
                        <a:solidFill>
                          <a:schemeClr val="bg1"/>
                        </a:solidFill>
                        <a:effectLst/>
                        <a:latin typeface="+mn-lt"/>
                      </a:endParaRPr>
                    </a:p>
                  </a:txBody>
                  <a:tcPr anchor="ctr">
                    <a:solidFill>
                      <a:schemeClr val="accent1"/>
                    </a:solidFill>
                  </a:tcPr>
                </a:tc>
                <a:tc>
                  <a:txBody>
                    <a:bodyPr/>
                    <a:lstStyle/>
                    <a:p>
                      <a:pPr algn="r" rtl="0" fontAlgn="auto"/>
                      <a:r>
                        <a:rPr lang="en-US" sz="1200" b="0" u="none" strike="noStrike" dirty="0">
                          <a:solidFill>
                            <a:schemeClr val="bg1"/>
                          </a:solidFill>
                          <a:effectLst/>
                        </a:rPr>
                        <a:t>​</a:t>
                      </a:r>
                      <a:endParaRPr lang="en-US" sz="1200" b="0" i="0" u="none" strike="noStrike" dirty="0">
                        <a:solidFill>
                          <a:schemeClr val="bg1"/>
                        </a:solidFill>
                        <a:effectLst/>
                        <a:latin typeface="+mn-lt"/>
                      </a:endParaRPr>
                    </a:p>
                  </a:txBody>
                  <a:tcPr anchor="ctr">
                    <a:solidFill>
                      <a:schemeClr val="accent1"/>
                    </a:solidFill>
                  </a:tcPr>
                </a:tc>
                <a:extLst>
                  <a:ext uri="{0D108BD9-81ED-4DB2-BD59-A6C34878D82A}">
                    <a16:rowId xmlns:a16="http://schemas.microsoft.com/office/drawing/2014/main" val="2801628125"/>
                  </a:ext>
                </a:extLst>
              </a:tr>
              <a:tr h="357188">
                <a:tc>
                  <a:txBody>
                    <a:bodyPr/>
                    <a:lstStyle/>
                    <a:p>
                      <a:pPr algn="l" rtl="0" fontAlgn="base"/>
                      <a:r>
                        <a:rPr lang="en-US" sz="1200" b="0" u="none" strike="noStrike" dirty="0">
                          <a:solidFill>
                            <a:schemeClr val="bg1"/>
                          </a:solidFill>
                          <a:effectLst/>
                        </a:rPr>
                        <a:t>Users</a:t>
                      </a:r>
                      <a:r>
                        <a:rPr lang="en-US" sz="1200" b="0" dirty="0">
                          <a:solidFill>
                            <a:schemeClr val="bg1"/>
                          </a:solidFill>
                          <a:effectLst/>
                        </a:rPr>
                        <a:t>​</a:t>
                      </a:r>
                      <a:endParaRPr lang="en-US" sz="1200" b="0" i="0" dirty="0">
                        <a:solidFill>
                          <a:schemeClr val="bg1"/>
                        </a:solidFill>
                        <a:effectLst/>
                        <a:latin typeface="+mn-lt"/>
                      </a:endParaRPr>
                    </a:p>
                  </a:txBody>
                  <a:tcPr anchor="ctr">
                    <a:solidFill>
                      <a:schemeClr val="accent1"/>
                    </a:solidFill>
                  </a:tcPr>
                </a:tc>
                <a:tc>
                  <a:txBody>
                    <a:bodyPr/>
                    <a:lstStyle/>
                    <a:p>
                      <a:pPr algn="r" rtl="0" fontAlgn="base"/>
                      <a:r>
                        <a:rPr lang="en-US" sz="1200" b="0" u="none" strike="noStrike" dirty="0">
                          <a:solidFill>
                            <a:schemeClr val="bg1"/>
                          </a:solidFill>
                          <a:effectLst/>
                        </a:rPr>
                        <a:t>50,000</a:t>
                      </a:r>
                      <a:r>
                        <a:rPr lang="en-US" sz="1200" b="0" dirty="0">
                          <a:solidFill>
                            <a:schemeClr val="bg1"/>
                          </a:solidFill>
                          <a:effectLst/>
                        </a:rPr>
                        <a:t>​</a:t>
                      </a:r>
                      <a:endParaRPr lang="en-US" sz="1200" b="0" i="0" dirty="0">
                        <a:solidFill>
                          <a:schemeClr val="bg1"/>
                        </a:solidFill>
                        <a:effectLst/>
                        <a:latin typeface="+mn-lt"/>
                      </a:endParaRPr>
                    </a:p>
                  </a:txBody>
                  <a:tcPr anchor="ctr">
                    <a:solidFill>
                      <a:schemeClr val="accent1"/>
                    </a:solidFill>
                  </a:tcPr>
                </a:tc>
                <a:tc>
                  <a:txBody>
                    <a:bodyPr/>
                    <a:lstStyle/>
                    <a:p>
                      <a:pPr algn="r" rtl="0" fontAlgn="base"/>
                      <a:r>
                        <a:rPr lang="en-US" sz="1200" b="0" u="none" strike="noStrike" dirty="0">
                          <a:solidFill>
                            <a:schemeClr val="bg1"/>
                          </a:solidFill>
                          <a:effectLst/>
                        </a:rPr>
                        <a:t>400,000</a:t>
                      </a:r>
                      <a:r>
                        <a:rPr lang="en-US" sz="1200" b="0" dirty="0">
                          <a:solidFill>
                            <a:schemeClr val="bg1"/>
                          </a:solidFill>
                          <a:effectLst/>
                        </a:rPr>
                        <a:t>​</a:t>
                      </a:r>
                      <a:endParaRPr lang="en-US" sz="1200" b="0" i="0" dirty="0">
                        <a:solidFill>
                          <a:schemeClr val="bg1"/>
                        </a:solidFill>
                        <a:effectLst/>
                        <a:latin typeface="+mn-lt"/>
                      </a:endParaRPr>
                    </a:p>
                  </a:txBody>
                  <a:tcPr anchor="ctr">
                    <a:solidFill>
                      <a:schemeClr val="accent1"/>
                    </a:solidFill>
                  </a:tcPr>
                </a:tc>
                <a:tc>
                  <a:txBody>
                    <a:bodyPr/>
                    <a:lstStyle/>
                    <a:p>
                      <a:pPr algn="r" rtl="0" fontAlgn="base"/>
                      <a:r>
                        <a:rPr lang="en-US" sz="1200" b="0" u="none" strike="noStrike" dirty="0">
                          <a:solidFill>
                            <a:schemeClr val="bg1"/>
                          </a:solidFill>
                          <a:effectLst/>
                        </a:rPr>
                        <a:t>1,600,000</a:t>
                      </a:r>
                      <a:r>
                        <a:rPr lang="en-US" sz="1200" b="0" dirty="0">
                          <a:solidFill>
                            <a:schemeClr val="bg1"/>
                          </a:solidFill>
                          <a:effectLst/>
                        </a:rPr>
                        <a:t>​</a:t>
                      </a:r>
                      <a:endParaRPr lang="en-US" sz="1200" b="0" i="0" dirty="0">
                        <a:solidFill>
                          <a:schemeClr val="bg1"/>
                        </a:solidFill>
                        <a:effectLst/>
                        <a:latin typeface="+mn-lt"/>
                      </a:endParaRPr>
                    </a:p>
                  </a:txBody>
                  <a:tcPr anchor="ctr">
                    <a:solidFill>
                      <a:schemeClr val="accent1"/>
                    </a:solidFill>
                  </a:tcPr>
                </a:tc>
                <a:tc>
                  <a:txBody>
                    <a:bodyPr/>
                    <a:lstStyle/>
                    <a:p>
                      <a:pPr algn="r" rtl="0" fontAlgn="auto"/>
                      <a:r>
                        <a:rPr lang="en-US" sz="1200" b="0" u="none" strike="noStrike" dirty="0">
                          <a:solidFill>
                            <a:schemeClr val="bg1"/>
                          </a:solidFill>
                          <a:effectLst/>
                        </a:rPr>
                        <a:t>​</a:t>
                      </a:r>
                      <a:endParaRPr lang="en-US" sz="1200" b="0" i="0" u="none" strike="noStrike" dirty="0">
                        <a:solidFill>
                          <a:schemeClr val="bg1"/>
                        </a:solidFill>
                        <a:effectLst/>
                        <a:latin typeface="+mn-lt"/>
                      </a:endParaRPr>
                    </a:p>
                  </a:txBody>
                  <a:tcPr anchor="ctr">
                    <a:solidFill>
                      <a:schemeClr val="accent1"/>
                    </a:solidFill>
                  </a:tcPr>
                </a:tc>
                <a:extLst>
                  <a:ext uri="{0D108BD9-81ED-4DB2-BD59-A6C34878D82A}">
                    <a16:rowId xmlns:a16="http://schemas.microsoft.com/office/drawing/2014/main" val="3635382780"/>
                  </a:ext>
                </a:extLst>
              </a:tr>
              <a:tr h="357187">
                <a:tc>
                  <a:txBody>
                    <a:bodyPr/>
                    <a:lstStyle/>
                    <a:p>
                      <a:pPr algn="l" rtl="0" fontAlgn="base"/>
                      <a:r>
                        <a:rPr lang="en-US" sz="1200" b="0" u="none" strike="noStrike" dirty="0">
                          <a:solidFill>
                            <a:schemeClr val="bg1"/>
                          </a:solidFill>
                          <a:effectLst/>
                        </a:rPr>
                        <a:t>Sales</a:t>
                      </a:r>
                      <a:r>
                        <a:rPr lang="en-US" sz="1200" b="0" dirty="0">
                          <a:solidFill>
                            <a:schemeClr val="bg1"/>
                          </a:solidFill>
                          <a:effectLst/>
                        </a:rPr>
                        <a:t>​</a:t>
                      </a:r>
                      <a:endParaRPr lang="en-US" sz="1200" b="0" i="0" dirty="0">
                        <a:solidFill>
                          <a:schemeClr val="bg1"/>
                        </a:solidFill>
                        <a:effectLst/>
                        <a:latin typeface="+mn-lt"/>
                      </a:endParaRPr>
                    </a:p>
                  </a:txBody>
                  <a:tcPr anchor="ctr">
                    <a:solidFill>
                      <a:schemeClr val="accent1"/>
                    </a:solidFill>
                  </a:tcPr>
                </a:tc>
                <a:tc>
                  <a:txBody>
                    <a:bodyPr/>
                    <a:lstStyle/>
                    <a:p>
                      <a:pPr algn="r" rtl="0" fontAlgn="base"/>
                      <a:r>
                        <a:rPr lang="en-US" sz="1200" b="0" u="none" strike="noStrike" dirty="0">
                          <a:solidFill>
                            <a:schemeClr val="bg1"/>
                          </a:solidFill>
                          <a:effectLst/>
                        </a:rPr>
                        <a:t>500,000</a:t>
                      </a:r>
                      <a:r>
                        <a:rPr lang="en-US" sz="1200" b="0" dirty="0">
                          <a:solidFill>
                            <a:schemeClr val="bg1"/>
                          </a:solidFill>
                          <a:effectLst/>
                        </a:rPr>
                        <a:t>​</a:t>
                      </a:r>
                      <a:endParaRPr lang="en-US" sz="1200" b="0" i="0" dirty="0">
                        <a:solidFill>
                          <a:schemeClr val="bg1"/>
                        </a:solidFill>
                        <a:effectLst/>
                        <a:latin typeface="+mn-lt"/>
                      </a:endParaRPr>
                    </a:p>
                  </a:txBody>
                  <a:tcPr anchor="ctr">
                    <a:solidFill>
                      <a:schemeClr val="accent1"/>
                    </a:solidFill>
                  </a:tcPr>
                </a:tc>
                <a:tc>
                  <a:txBody>
                    <a:bodyPr/>
                    <a:lstStyle/>
                    <a:p>
                      <a:pPr algn="r" rtl="0" fontAlgn="base"/>
                      <a:r>
                        <a:rPr lang="en-US" sz="1200" b="0" u="none" strike="noStrike" dirty="0">
                          <a:solidFill>
                            <a:schemeClr val="bg1"/>
                          </a:solidFill>
                          <a:effectLst/>
                        </a:rPr>
                        <a:t>4,000,000</a:t>
                      </a:r>
                      <a:r>
                        <a:rPr lang="en-US" sz="1200" b="0" dirty="0">
                          <a:solidFill>
                            <a:schemeClr val="bg1"/>
                          </a:solidFill>
                          <a:effectLst/>
                        </a:rPr>
                        <a:t>​</a:t>
                      </a:r>
                      <a:endParaRPr lang="en-US" sz="1200" b="0" i="0" dirty="0">
                        <a:solidFill>
                          <a:schemeClr val="bg1"/>
                        </a:solidFill>
                        <a:effectLst/>
                        <a:latin typeface="+mn-lt"/>
                      </a:endParaRPr>
                    </a:p>
                  </a:txBody>
                  <a:tcPr anchor="ctr">
                    <a:solidFill>
                      <a:schemeClr val="accent1"/>
                    </a:solidFill>
                  </a:tcPr>
                </a:tc>
                <a:tc>
                  <a:txBody>
                    <a:bodyPr/>
                    <a:lstStyle/>
                    <a:p>
                      <a:pPr algn="r" rtl="0" fontAlgn="base"/>
                      <a:r>
                        <a:rPr lang="en-US" sz="1200" b="0" u="none" strike="noStrike" dirty="0">
                          <a:solidFill>
                            <a:schemeClr val="bg1"/>
                          </a:solidFill>
                          <a:effectLst/>
                        </a:rPr>
                        <a:t>16,000,000</a:t>
                      </a:r>
                      <a:r>
                        <a:rPr lang="en-US" sz="1200" b="0" dirty="0">
                          <a:solidFill>
                            <a:schemeClr val="bg1"/>
                          </a:solidFill>
                          <a:effectLst/>
                        </a:rPr>
                        <a:t>​</a:t>
                      </a:r>
                      <a:endParaRPr lang="en-US" sz="1200" b="0" i="0" dirty="0">
                        <a:solidFill>
                          <a:schemeClr val="bg1"/>
                        </a:solidFill>
                        <a:effectLst/>
                        <a:latin typeface="+mn-lt"/>
                      </a:endParaRPr>
                    </a:p>
                  </a:txBody>
                  <a:tcPr anchor="ctr">
                    <a:solidFill>
                      <a:schemeClr val="accent1"/>
                    </a:solidFill>
                  </a:tcPr>
                </a:tc>
                <a:tc>
                  <a:txBody>
                    <a:bodyPr/>
                    <a:lstStyle/>
                    <a:p>
                      <a:pPr algn="r" rtl="0" fontAlgn="auto"/>
                      <a:r>
                        <a:rPr lang="en-US" sz="1200" b="0" u="none" strike="noStrike" dirty="0">
                          <a:solidFill>
                            <a:schemeClr val="bg1"/>
                          </a:solidFill>
                          <a:effectLst/>
                        </a:rPr>
                        <a:t>​</a:t>
                      </a:r>
                      <a:endParaRPr lang="en-US" sz="1200" b="0" i="0" u="none" strike="noStrike" dirty="0">
                        <a:solidFill>
                          <a:schemeClr val="bg1"/>
                        </a:solidFill>
                        <a:effectLst/>
                        <a:latin typeface="+mn-lt"/>
                      </a:endParaRPr>
                    </a:p>
                  </a:txBody>
                  <a:tcPr anchor="ctr">
                    <a:solidFill>
                      <a:schemeClr val="accent1"/>
                    </a:solidFill>
                  </a:tcPr>
                </a:tc>
                <a:extLst>
                  <a:ext uri="{0D108BD9-81ED-4DB2-BD59-A6C34878D82A}">
                    <a16:rowId xmlns:a16="http://schemas.microsoft.com/office/drawing/2014/main" val="2282084003"/>
                  </a:ext>
                </a:extLst>
              </a:tr>
              <a:tr h="357188">
                <a:tc>
                  <a:txBody>
                    <a:bodyPr/>
                    <a:lstStyle/>
                    <a:p>
                      <a:pPr algn="l" rtl="0" fontAlgn="base"/>
                      <a:r>
                        <a:rPr lang="en-US" sz="1200" b="0" u="none" strike="noStrike" dirty="0">
                          <a:solidFill>
                            <a:schemeClr val="bg1"/>
                          </a:solidFill>
                          <a:effectLst/>
                        </a:rPr>
                        <a:t>Average price per sale</a:t>
                      </a:r>
                      <a:r>
                        <a:rPr lang="en-US" sz="1200" b="0" dirty="0">
                          <a:solidFill>
                            <a:schemeClr val="bg1"/>
                          </a:solidFill>
                          <a:effectLst/>
                        </a:rPr>
                        <a:t>​</a:t>
                      </a:r>
                      <a:endParaRPr lang="en-US" sz="1200" b="0" i="0" dirty="0">
                        <a:solidFill>
                          <a:schemeClr val="bg1"/>
                        </a:solidFill>
                        <a:effectLst/>
                        <a:latin typeface="+mn-lt"/>
                      </a:endParaRPr>
                    </a:p>
                  </a:txBody>
                  <a:tcPr anchor="ctr">
                    <a:solidFill>
                      <a:schemeClr val="accent1"/>
                    </a:solidFill>
                  </a:tcPr>
                </a:tc>
                <a:tc>
                  <a:txBody>
                    <a:bodyPr/>
                    <a:lstStyle/>
                    <a:p>
                      <a:pPr algn="r" rtl="0" fontAlgn="base"/>
                      <a:r>
                        <a:rPr lang="en-US" sz="1200" b="0" u="none" strike="noStrike" dirty="0">
                          <a:solidFill>
                            <a:schemeClr val="bg1"/>
                          </a:solidFill>
                          <a:effectLst/>
                        </a:rPr>
                        <a:t>75</a:t>
                      </a:r>
                      <a:r>
                        <a:rPr lang="en-US" sz="1200" b="0" dirty="0">
                          <a:solidFill>
                            <a:schemeClr val="bg1"/>
                          </a:solidFill>
                          <a:effectLst/>
                        </a:rPr>
                        <a:t>​</a:t>
                      </a:r>
                      <a:endParaRPr lang="en-US" sz="1200" b="0" i="0" dirty="0">
                        <a:solidFill>
                          <a:schemeClr val="bg1"/>
                        </a:solidFill>
                        <a:effectLst/>
                        <a:latin typeface="+mn-lt"/>
                      </a:endParaRPr>
                    </a:p>
                  </a:txBody>
                  <a:tcPr anchor="ctr">
                    <a:solidFill>
                      <a:schemeClr val="accent1"/>
                    </a:solidFill>
                  </a:tcPr>
                </a:tc>
                <a:tc>
                  <a:txBody>
                    <a:bodyPr/>
                    <a:lstStyle/>
                    <a:p>
                      <a:pPr algn="r" rtl="0" fontAlgn="base"/>
                      <a:r>
                        <a:rPr lang="en-US" sz="1200" b="0" u="none" strike="noStrike" dirty="0">
                          <a:solidFill>
                            <a:schemeClr val="bg1"/>
                          </a:solidFill>
                          <a:effectLst/>
                        </a:rPr>
                        <a:t>80</a:t>
                      </a:r>
                      <a:r>
                        <a:rPr lang="en-US" sz="1200" b="0" dirty="0">
                          <a:solidFill>
                            <a:schemeClr val="bg1"/>
                          </a:solidFill>
                          <a:effectLst/>
                        </a:rPr>
                        <a:t>​</a:t>
                      </a:r>
                      <a:endParaRPr lang="en-US" sz="1200" b="0" i="0" dirty="0">
                        <a:solidFill>
                          <a:schemeClr val="bg1"/>
                        </a:solidFill>
                        <a:effectLst/>
                        <a:latin typeface="+mn-lt"/>
                      </a:endParaRPr>
                    </a:p>
                  </a:txBody>
                  <a:tcPr anchor="ctr">
                    <a:solidFill>
                      <a:schemeClr val="accent1"/>
                    </a:solidFill>
                  </a:tcPr>
                </a:tc>
                <a:tc>
                  <a:txBody>
                    <a:bodyPr/>
                    <a:lstStyle/>
                    <a:p>
                      <a:pPr algn="r" rtl="0" fontAlgn="base"/>
                      <a:r>
                        <a:rPr lang="en-US" sz="1200" b="0" u="none" strike="noStrike" dirty="0">
                          <a:solidFill>
                            <a:schemeClr val="bg1"/>
                          </a:solidFill>
                          <a:effectLst/>
                        </a:rPr>
                        <a:t>90</a:t>
                      </a:r>
                      <a:r>
                        <a:rPr lang="en-US" sz="1200" b="0" dirty="0">
                          <a:solidFill>
                            <a:schemeClr val="bg1"/>
                          </a:solidFill>
                          <a:effectLst/>
                        </a:rPr>
                        <a:t>​</a:t>
                      </a:r>
                      <a:endParaRPr lang="en-US" sz="1200" b="0" i="0" dirty="0">
                        <a:solidFill>
                          <a:schemeClr val="bg1"/>
                        </a:solidFill>
                        <a:effectLst/>
                        <a:latin typeface="+mn-lt"/>
                      </a:endParaRPr>
                    </a:p>
                  </a:txBody>
                  <a:tcPr anchor="ctr">
                    <a:solidFill>
                      <a:schemeClr val="accent1"/>
                    </a:solidFill>
                  </a:tcPr>
                </a:tc>
                <a:tc>
                  <a:txBody>
                    <a:bodyPr/>
                    <a:lstStyle/>
                    <a:p>
                      <a:pPr algn="r" rtl="0" fontAlgn="auto"/>
                      <a:r>
                        <a:rPr lang="en-US" sz="1200" b="0" u="none" strike="noStrike" dirty="0">
                          <a:solidFill>
                            <a:schemeClr val="bg1"/>
                          </a:solidFill>
                          <a:effectLst/>
                        </a:rPr>
                        <a:t>​</a:t>
                      </a:r>
                      <a:endParaRPr lang="en-US" sz="1200" b="0" i="0" u="none" strike="noStrike" dirty="0">
                        <a:solidFill>
                          <a:schemeClr val="bg1"/>
                        </a:solidFill>
                        <a:effectLst/>
                        <a:latin typeface="+mn-lt"/>
                      </a:endParaRPr>
                    </a:p>
                  </a:txBody>
                  <a:tcPr anchor="ctr">
                    <a:solidFill>
                      <a:schemeClr val="accent1"/>
                    </a:solidFill>
                  </a:tcPr>
                </a:tc>
                <a:extLst>
                  <a:ext uri="{0D108BD9-81ED-4DB2-BD59-A6C34878D82A}">
                    <a16:rowId xmlns:a16="http://schemas.microsoft.com/office/drawing/2014/main" val="1849756459"/>
                  </a:ext>
                </a:extLst>
              </a:tr>
              <a:tr h="377357">
                <a:tc>
                  <a:txBody>
                    <a:bodyPr/>
                    <a:lstStyle/>
                    <a:p>
                      <a:pPr algn="l" rtl="0" fontAlgn="base"/>
                      <a:r>
                        <a:rPr lang="en-US" sz="1200" b="0" u="none" strike="noStrike" dirty="0">
                          <a:solidFill>
                            <a:schemeClr val="bg1"/>
                          </a:solidFill>
                          <a:effectLst/>
                        </a:rPr>
                        <a:t>Revenue @ 15%</a:t>
                      </a:r>
                      <a:r>
                        <a:rPr lang="en-US" sz="1200" b="0" dirty="0">
                          <a:solidFill>
                            <a:schemeClr val="bg1"/>
                          </a:solidFill>
                          <a:effectLst/>
                        </a:rPr>
                        <a:t>​</a:t>
                      </a:r>
                      <a:endParaRPr lang="en-US" sz="1200" b="0" i="0" dirty="0">
                        <a:solidFill>
                          <a:schemeClr val="bg1"/>
                        </a:solidFill>
                        <a:effectLst/>
                        <a:latin typeface="+mn-lt"/>
                      </a:endParaRPr>
                    </a:p>
                  </a:txBody>
                  <a:tcPr anchor="ctr">
                    <a:solidFill>
                      <a:schemeClr val="accent1"/>
                    </a:solidFill>
                  </a:tcPr>
                </a:tc>
                <a:tc>
                  <a:txBody>
                    <a:bodyPr/>
                    <a:lstStyle/>
                    <a:p>
                      <a:pPr algn="r" rtl="0" fontAlgn="base"/>
                      <a:r>
                        <a:rPr lang="en-US" sz="1200" b="0" u="none" strike="noStrike" dirty="0">
                          <a:solidFill>
                            <a:schemeClr val="bg1"/>
                          </a:solidFill>
                          <a:effectLst/>
                        </a:rPr>
                        <a:t>5,625,000</a:t>
                      </a:r>
                      <a:r>
                        <a:rPr lang="en-US" sz="1200" b="0" dirty="0">
                          <a:solidFill>
                            <a:schemeClr val="bg1"/>
                          </a:solidFill>
                          <a:effectLst/>
                        </a:rPr>
                        <a:t>​</a:t>
                      </a:r>
                      <a:endParaRPr lang="en-US" sz="1200" b="0" i="0" dirty="0">
                        <a:solidFill>
                          <a:schemeClr val="bg1"/>
                        </a:solidFill>
                        <a:effectLst/>
                        <a:latin typeface="+mn-lt"/>
                      </a:endParaRPr>
                    </a:p>
                  </a:txBody>
                  <a:tcPr anchor="ctr">
                    <a:solidFill>
                      <a:schemeClr val="accent1"/>
                    </a:solidFill>
                  </a:tcPr>
                </a:tc>
                <a:tc>
                  <a:txBody>
                    <a:bodyPr/>
                    <a:lstStyle/>
                    <a:p>
                      <a:pPr algn="r" rtl="0" fontAlgn="base"/>
                      <a:r>
                        <a:rPr lang="en-US" sz="1200" b="0" u="none" strike="noStrike" dirty="0">
                          <a:solidFill>
                            <a:schemeClr val="bg1"/>
                          </a:solidFill>
                          <a:effectLst/>
                        </a:rPr>
                        <a:t>48,000,000</a:t>
                      </a:r>
                      <a:r>
                        <a:rPr lang="en-US" sz="1200" b="0" dirty="0">
                          <a:solidFill>
                            <a:schemeClr val="bg1"/>
                          </a:solidFill>
                          <a:effectLst/>
                        </a:rPr>
                        <a:t>​</a:t>
                      </a:r>
                      <a:endParaRPr lang="en-US" sz="1200" b="0" i="0" dirty="0">
                        <a:solidFill>
                          <a:schemeClr val="bg1"/>
                        </a:solidFill>
                        <a:effectLst/>
                        <a:latin typeface="+mn-lt"/>
                      </a:endParaRPr>
                    </a:p>
                  </a:txBody>
                  <a:tcPr anchor="ctr">
                    <a:solidFill>
                      <a:schemeClr val="accent1"/>
                    </a:solidFill>
                  </a:tcPr>
                </a:tc>
                <a:tc>
                  <a:txBody>
                    <a:bodyPr/>
                    <a:lstStyle/>
                    <a:p>
                      <a:pPr algn="r" rtl="0" fontAlgn="base"/>
                      <a:r>
                        <a:rPr lang="en-US" sz="1200" b="0" u="none" strike="noStrike" dirty="0">
                          <a:solidFill>
                            <a:schemeClr val="bg1"/>
                          </a:solidFill>
                          <a:effectLst/>
                        </a:rPr>
                        <a:t>216,000,000</a:t>
                      </a:r>
                      <a:r>
                        <a:rPr lang="en-US" sz="1200" b="0" dirty="0">
                          <a:solidFill>
                            <a:schemeClr val="bg1"/>
                          </a:solidFill>
                          <a:effectLst/>
                        </a:rPr>
                        <a:t>​</a:t>
                      </a:r>
                      <a:endParaRPr lang="en-US" sz="1200" b="0" i="0" dirty="0">
                        <a:solidFill>
                          <a:schemeClr val="bg1"/>
                        </a:solidFill>
                        <a:effectLst/>
                        <a:latin typeface="+mn-lt"/>
                      </a:endParaRPr>
                    </a:p>
                  </a:txBody>
                  <a:tcPr anchor="ctr">
                    <a:solidFill>
                      <a:schemeClr val="accent1"/>
                    </a:solidFill>
                  </a:tcPr>
                </a:tc>
                <a:tc>
                  <a:txBody>
                    <a:bodyPr/>
                    <a:lstStyle/>
                    <a:p>
                      <a:pPr algn="r" rtl="0" fontAlgn="auto"/>
                      <a:r>
                        <a:rPr lang="en-US" sz="1200" b="0" u="none" strike="noStrike" dirty="0">
                          <a:solidFill>
                            <a:schemeClr val="bg1"/>
                          </a:solidFill>
                          <a:effectLst/>
                        </a:rPr>
                        <a:t>​</a:t>
                      </a:r>
                      <a:endParaRPr lang="en-US" sz="1200" b="0" i="0" u="none" strike="noStrike" dirty="0">
                        <a:solidFill>
                          <a:schemeClr val="bg1"/>
                        </a:solidFill>
                        <a:effectLst/>
                        <a:latin typeface="+mn-lt"/>
                      </a:endParaRPr>
                    </a:p>
                  </a:txBody>
                  <a:tcPr anchor="ctr">
                    <a:solidFill>
                      <a:schemeClr val="accent1"/>
                    </a:solidFill>
                  </a:tcPr>
                </a:tc>
                <a:extLst>
                  <a:ext uri="{0D108BD9-81ED-4DB2-BD59-A6C34878D82A}">
                    <a16:rowId xmlns:a16="http://schemas.microsoft.com/office/drawing/2014/main" val="4151575269"/>
                  </a:ext>
                </a:extLst>
              </a:tr>
              <a:tr h="356068">
                <a:tc>
                  <a:txBody>
                    <a:bodyPr/>
                    <a:lstStyle/>
                    <a:p>
                      <a:pPr algn="l" rtl="0" fontAlgn="base"/>
                      <a:r>
                        <a:rPr lang="en-US" sz="1200" b="1" u="none" strike="noStrike" cap="all" spc="200" baseline="0" dirty="0">
                          <a:solidFill>
                            <a:schemeClr val="bg1"/>
                          </a:solidFill>
                          <a:effectLst/>
                          <a:latin typeface="+mj-lt"/>
                        </a:rPr>
                        <a:t>Gross Profit</a:t>
                      </a:r>
                      <a:r>
                        <a:rPr lang="en-US" sz="1200" b="0" cap="all" spc="200" baseline="0" dirty="0">
                          <a:solidFill>
                            <a:schemeClr val="bg1"/>
                          </a:solidFill>
                          <a:effectLst/>
                          <a:latin typeface="+mj-lt"/>
                        </a:rPr>
                        <a:t>​</a:t>
                      </a:r>
                      <a:endParaRPr lang="en-US" sz="1200" b="0" i="0" cap="all" spc="200" baseline="0" dirty="0">
                        <a:solidFill>
                          <a:schemeClr val="bg1"/>
                        </a:solidFill>
                        <a:effectLst/>
                        <a:latin typeface="+mj-lt"/>
                      </a:endParaRPr>
                    </a:p>
                  </a:txBody>
                  <a:tcPr anchor="ctr">
                    <a:solidFill>
                      <a:schemeClr val="accent6">
                        <a:alpha val="20000"/>
                      </a:schemeClr>
                    </a:solidFill>
                  </a:tcPr>
                </a:tc>
                <a:tc>
                  <a:txBody>
                    <a:bodyPr/>
                    <a:lstStyle/>
                    <a:p>
                      <a:pPr algn="r" rtl="0" fontAlgn="base"/>
                      <a:r>
                        <a:rPr lang="en-US" sz="1200" b="1" u="none" strike="noStrike" dirty="0">
                          <a:solidFill>
                            <a:schemeClr val="bg1"/>
                          </a:solidFill>
                          <a:effectLst/>
                          <a:latin typeface="+mj-lt"/>
                        </a:rPr>
                        <a:t>5,625,000</a:t>
                      </a:r>
                      <a:r>
                        <a:rPr lang="en-US" sz="1200" b="0" dirty="0">
                          <a:solidFill>
                            <a:schemeClr val="bg1"/>
                          </a:solidFill>
                          <a:effectLst/>
                          <a:latin typeface="+mj-lt"/>
                        </a:rPr>
                        <a:t>​</a:t>
                      </a:r>
                      <a:endParaRPr lang="en-US" sz="1200" b="0" i="0" dirty="0">
                        <a:solidFill>
                          <a:schemeClr val="bg1"/>
                        </a:solidFill>
                        <a:effectLst/>
                        <a:latin typeface="+mj-lt"/>
                      </a:endParaRPr>
                    </a:p>
                  </a:txBody>
                  <a:tcPr anchor="ctr">
                    <a:solidFill>
                      <a:schemeClr val="accent6">
                        <a:alpha val="20000"/>
                      </a:schemeClr>
                    </a:solidFill>
                  </a:tcPr>
                </a:tc>
                <a:tc>
                  <a:txBody>
                    <a:bodyPr/>
                    <a:lstStyle/>
                    <a:p>
                      <a:pPr algn="r" rtl="0" fontAlgn="base"/>
                      <a:r>
                        <a:rPr lang="en-US" sz="1200" b="1" u="none" strike="noStrike" dirty="0">
                          <a:solidFill>
                            <a:schemeClr val="bg1"/>
                          </a:solidFill>
                          <a:effectLst/>
                          <a:latin typeface="+mj-lt"/>
                        </a:rPr>
                        <a:t>48,000,000</a:t>
                      </a:r>
                      <a:r>
                        <a:rPr lang="en-US" sz="1200" b="0" dirty="0">
                          <a:solidFill>
                            <a:schemeClr val="bg1"/>
                          </a:solidFill>
                          <a:effectLst/>
                          <a:latin typeface="+mj-lt"/>
                        </a:rPr>
                        <a:t>​</a:t>
                      </a:r>
                      <a:endParaRPr lang="en-US" sz="1200" b="0" i="0" dirty="0">
                        <a:solidFill>
                          <a:schemeClr val="bg1"/>
                        </a:solidFill>
                        <a:effectLst/>
                        <a:latin typeface="+mj-lt"/>
                      </a:endParaRPr>
                    </a:p>
                  </a:txBody>
                  <a:tcPr anchor="ctr">
                    <a:solidFill>
                      <a:schemeClr val="accent6">
                        <a:alpha val="20000"/>
                      </a:schemeClr>
                    </a:solidFill>
                  </a:tcPr>
                </a:tc>
                <a:tc>
                  <a:txBody>
                    <a:bodyPr/>
                    <a:lstStyle/>
                    <a:p>
                      <a:pPr algn="r" rtl="0" fontAlgn="base"/>
                      <a:r>
                        <a:rPr lang="en-US" sz="1200" b="1" u="none" strike="noStrike" dirty="0">
                          <a:solidFill>
                            <a:schemeClr val="bg1"/>
                          </a:solidFill>
                          <a:effectLst/>
                          <a:latin typeface="+mj-lt"/>
                        </a:rPr>
                        <a:t>216,000,000</a:t>
                      </a:r>
                      <a:r>
                        <a:rPr lang="en-US" sz="1200" b="0" dirty="0">
                          <a:solidFill>
                            <a:schemeClr val="bg1"/>
                          </a:solidFill>
                          <a:effectLst/>
                          <a:latin typeface="+mj-lt"/>
                        </a:rPr>
                        <a:t>​</a:t>
                      </a:r>
                      <a:endParaRPr lang="en-US" sz="1200" b="0" i="0" dirty="0">
                        <a:solidFill>
                          <a:schemeClr val="bg1"/>
                        </a:solidFill>
                        <a:effectLst/>
                        <a:latin typeface="+mj-lt"/>
                      </a:endParaRPr>
                    </a:p>
                  </a:txBody>
                  <a:tcPr anchor="ctr">
                    <a:solidFill>
                      <a:schemeClr val="accent6">
                        <a:alpha val="20000"/>
                      </a:schemeClr>
                    </a:solidFill>
                  </a:tcPr>
                </a:tc>
                <a:tc>
                  <a:txBody>
                    <a:bodyPr/>
                    <a:lstStyle/>
                    <a:p>
                      <a:pPr algn="r" rtl="0" fontAlgn="auto"/>
                      <a:r>
                        <a:rPr lang="en-US" sz="1200" b="0" u="none" strike="noStrike" dirty="0">
                          <a:solidFill>
                            <a:schemeClr val="bg1"/>
                          </a:solidFill>
                          <a:effectLst/>
                          <a:latin typeface="+mj-lt"/>
                        </a:rPr>
                        <a:t>​</a:t>
                      </a:r>
                      <a:endParaRPr lang="en-US" sz="1200" b="0" i="0" u="none" strike="noStrike" dirty="0">
                        <a:solidFill>
                          <a:schemeClr val="bg1"/>
                        </a:solidFill>
                        <a:effectLst/>
                        <a:latin typeface="+mj-lt"/>
                      </a:endParaRPr>
                    </a:p>
                  </a:txBody>
                  <a:tcPr anchor="ctr">
                    <a:solidFill>
                      <a:schemeClr val="accent6">
                        <a:alpha val="20000"/>
                      </a:schemeClr>
                    </a:solidFill>
                  </a:tcPr>
                </a:tc>
                <a:extLst>
                  <a:ext uri="{0D108BD9-81ED-4DB2-BD59-A6C34878D82A}">
                    <a16:rowId xmlns:a16="http://schemas.microsoft.com/office/drawing/2014/main" val="3550227705"/>
                  </a:ext>
                </a:extLst>
              </a:tr>
              <a:tr h="363010">
                <a:tc>
                  <a:txBody>
                    <a:bodyPr/>
                    <a:lstStyle/>
                    <a:p>
                      <a:pPr algn="l" rtl="0" fontAlgn="base"/>
                      <a:r>
                        <a:rPr lang="en-US" sz="1200" b="0" u="none" strike="noStrike" dirty="0">
                          <a:solidFill>
                            <a:schemeClr val="bg1"/>
                          </a:solidFill>
                          <a:effectLst/>
                        </a:rPr>
                        <a:t>Expenses</a:t>
                      </a:r>
                      <a:r>
                        <a:rPr lang="en-US" sz="1200" b="0" dirty="0">
                          <a:solidFill>
                            <a:schemeClr val="bg1"/>
                          </a:solidFill>
                          <a:effectLst/>
                        </a:rPr>
                        <a:t>​</a:t>
                      </a:r>
                      <a:endParaRPr lang="en-US" sz="1200" b="0" i="0" dirty="0">
                        <a:solidFill>
                          <a:schemeClr val="bg1"/>
                        </a:solidFill>
                        <a:effectLst/>
                        <a:latin typeface="+mn-lt"/>
                      </a:endParaRPr>
                    </a:p>
                  </a:txBody>
                  <a:tcPr anchor="ctr">
                    <a:solidFill>
                      <a:schemeClr val="accent1"/>
                    </a:solidFill>
                  </a:tcPr>
                </a:tc>
                <a:tc>
                  <a:txBody>
                    <a:bodyPr/>
                    <a:lstStyle/>
                    <a:p>
                      <a:pPr algn="l" rtl="0" fontAlgn="auto"/>
                      <a:r>
                        <a:rPr lang="en-US" sz="1200" b="0" u="none" strike="noStrike" dirty="0">
                          <a:solidFill>
                            <a:schemeClr val="bg1"/>
                          </a:solidFill>
                          <a:effectLst/>
                        </a:rPr>
                        <a:t>​</a:t>
                      </a:r>
                      <a:endParaRPr lang="en-US" sz="1200" b="0" i="0" u="none" strike="noStrike" dirty="0">
                        <a:solidFill>
                          <a:schemeClr val="bg1"/>
                        </a:solidFill>
                        <a:effectLst/>
                        <a:latin typeface="+mn-lt"/>
                      </a:endParaRPr>
                    </a:p>
                  </a:txBody>
                  <a:tcPr anchor="ctr">
                    <a:solidFill>
                      <a:schemeClr val="accent1"/>
                    </a:solidFill>
                  </a:tcPr>
                </a:tc>
                <a:tc>
                  <a:txBody>
                    <a:bodyPr/>
                    <a:lstStyle/>
                    <a:p>
                      <a:pPr algn="l" rtl="0" fontAlgn="auto"/>
                      <a:r>
                        <a:rPr lang="en-US" sz="1200" b="0" u="none" strike="noStrike" dirty="0">
                          <a:solidFill>
                            <a:schemeClr val="bg1"/>
                          </a:solidFill>
                          <a:effectLst/>
                        </a:rPr>
                        <a:t>​</a:t>
                      </a:r>
                      <a:endParaRPr lang="en-US" sz="1200" b="0" i="0" u="none" strike="noStrike" dirty="0">
                        <a:solidFill>
                          <a:schemeClr val="bg1"/>
                        </a:solidFill>
                        <a:effectLst/>
                        <a:latin typeface="+mn-lt"/>
                      </a:endParaRPr>
                    </a:p>
                  </a:txBody>
                  <a:tcPr anchor="ctr">
                    <a:solidFill>
                      <a:schemeClr val="accent1"/>
                    </a:solidFill>
                  </a:tcPr>
                </a:tc>
                <a:tc>
                  <a:txBody>
                    <a:bodyPr/>
                    <a:lstStyle/>
                    <a:p>
                      <a:pPr algn="l" rtl="0" fontAlgn="auto"/>
                      <a:r>
                        <a:rPr lang="en-US" sz="1200" b="0" u="none" strike="noStrike" dirty="0">
                          <a:solidFill>
                            <a:schemeClr val="bg1"/>
                          </a:solidFill>
                          <a:effectLst/>
                        </a:rPr>
                        <a:t>​</a:t>
                      </a:r>
                      <a:endParaRPr lang="en-US" sz="1200" b="0" i="0" u="none" strike="noStrike" dirty="0">
                        <a:solidFill>
                          <a:schemeClr val="bg1"/>
                        </a:solidFill>
                        <a:effectLst/>
                        <a:latin typeface="+mn-lt"/>
                      </a:endParaRPr>
                    </a:p>
                  </a:txBody>
                  <a:tcPr anchor="ctr">
                    <a:solidFill>
                      <a:schemeClr val="accent1"/>
                    </a:solidFill>
                  </a:tcPr>
                </a:tc>
                <a:tc>
                  <a:txBody>
                    <a:bodyPr/>
                    <a:lstStyle/>
                    <a:p>
                      <a:pPr algn="r" rtl="0" fontAlgn="auto"/>
                      <a:r>
                        <a:rPr lang="en-US" sz="1200" b="0" u="none" strike="noStrike" dirty="0">
                          <a:solidFill>
                            <a:schemeClr val="bg1"/>
                          </a:solidFill>
                          <a:effectLst/>
                        </a:rPr>
                        <a:t>​</a:t>
                      </a:r>
                      <a:endParaRPr lang="en-US" sz="1200" b="0" i="0" u="none" strike="noStrike" dirty="0">
                        <a:solidFill>
                          <a:schemeClr val="bg1"/>
                        </a:solidFill>
                        <a:effectLst/>
                        <a:latin typeface="+mn-lt"/>
                      </a:endParaRPr>
                    </a:p>
                  </a:txBody>
                  <a:tcPr anchor="ctr">
                    <a:solidFill>
                      <a:schemeClr val="accent1"/>
                    </a:solidFill>
                  </a:tcPr>
                </a:tc>
                <a:extLst>
                  <a:ext uri="{0D108BD9-81ED-4DB2-BD59-A6C34878D82A}">
                    <a16:rowId xmlns:a16="http://schemas.microsoft.com/office/drawing/2014/main" val="2110867358"/>
                  </a:ext>
                </a:extLst>
              </a:tr>
              <a:tr h="367649">
                <a:tc>
                  <a:txBody>
                    <a:bodyPr/>
                    <a:lstStyle/>
                    <a:p>
                      <a:pPr algn="l" rtl="0" fontAlgn="base">
                        <a:buFont typeface="Arial" panose="020B0604020202020204" pitchFamily="34" charset="0"/>
                        <a:buNone/>
                      </a:pPr>
                      <a:r>
                        <a:rPr lang="en-US" sz="1200" b="0" u="none" strike="noStrike" dirty="0">
                          <a:solidFill>
                            <a:schemeClr val="bg1"/>
                          </a:solidFill>
                          <a:effectLst/>
                        </a:rPr>
                        <a:t>   Sales &amp; marketing</a:t>
                      </a:r>
                      <a:r>
                        <a:rPr lang="en-US" sz="1200" b="0" dirty="0">
                          <a:solidFill>
                            <a:schemeClr val="bg1"/>
                          </a:solidFill>
                          <a:effectLst/>
                        </a:rPr>
                        <a:t>​</a:t>
                      </a:r>
                      <a:endParaRPr lang="en-US" sz="1200" b="0" i="0" dirty="0">
                        <a:solidFill>
                          <a:schemeClr val="bg1"/>
                        </a:solidFill>
                        <a:effectLst/>
                        <a:latin typeface="+mn-lt"/>
                      </a:endParaRPr>
                    </a:p>
                  </a:txBody>
                  <a:tcPr anchor="ctr">
                    <a:solidFill>
                      <a:schemeClr val="accent1"/>
                    </a:solidFill>
                  </a:tcPr>
                </a:tc>
                <a:tc>
                  <a:txBody>
                    <a:bodyPr/>
                    <a:lstStyle/>
                    <a:p>
                      <a:pPr algn="r" rtl="0" fontAlgn="base"/>
                      <a:r>
                        <a:rPr lang="en-US" sz="1200" b="0" u="none" strike="noStrike" dirty="0">
                          <a:solidFill>
                            <a:schemeClr val="bg1"/>
                          </a:solidFill>
                          <a:effectLst/>
                        </a:rPr>
                        <a:t>5,062,500</a:t>
                      </a:r>
                      <a:r>
                        <a:rPr lang="en-US" sz="1200" b="0" dirty="0">
                          <a:solidFill>
                            <a:schemeClr val="bg1"/>
                          </a:solidFill>
                          <a:effectLst/>
                        </a:rPr>
                        <a:t>​</a:t>
                      </a:r>
                      <a:endParaRPr lang="en-US" sz="1200" b="0" i="0" dirty="0">
                        <a:solidFill>
                          <a:schemeClr val="bg1"/>
                        </a:solidFill>
                        <a:effectLst/>
                        <a:latin typeface="+mn-lt"/>
                      </a:endParaRPr>
                    </a:p>
                  </a:txBody>
                  <a:tcPr anchor="ctr">
                    <a:solidFill>
                      <a:schemeClr val="accent1"/>
                    </a:solidFill>
                  </a:tcPr>
                </a:tc>
                <a:tc>
                  <a:txBody>
                    <a:bodyPr/>
                    <a:lstStyle/>
                    <a:p>
                      <a:pPr algn="r" rtl="0" fontAlgn="base"/>
                      <a:r>
                        <a:rPr lang="en-US" sz="1200" b="0" u="none" strike="noStrike" dirty="0">
                          <a:solidFill>
                            <a:schemeClr val="bg1"/>
                          </a:solidFill>
                          <a:effectLst/>
                        </a:rPr>
                        <a:t>38,400,000</a:t>
                      </a:r>
                      <a:r>
                        <a:rPr lang="en-US" sz="1200" b="0" dirty="0">
                          <a:solidFill>
                            <a:schemeClr val="bg1"/>
                          </a:solidFill>
                          <a:effectLst/>
                        </a:rPr>
                        <a:t>​</a:t>
                      </a:r>
                      <a:endParaRPr lang="en-US" sz="1200" b="0" i="0" dirty="0">
                        <a:solidFill>
                          <a:schemeClr val="bg1"/>
                        </a:solidFill>
                        <a:effectLst/>
                        <a:latin typeface="+mn-lt"/>
                      </a:endParaRPr>
                    </a:p>
                  </a:txBody>
                  <a:tcPr anchor="ctr">
                    <a:solidFill>
                      <a:schemeClr val="accent1"/>
                    </a:solidFill>
                  </a:tcPr>
                </a:tc>
                <a:tc>
                  <a:txBody>
                    <a:bodyPr/>
                    <a:lstStyle/>
                    <a:p>
                      <a:pPr algn="r" rtl="0" fontAlgn="base"/>
                      <a:r>
                        <a:rPr lang="en-US" sz="1200" b="0" u="none" strike="noStrike" dirty="0">
                          <a:solidFill>
                            <a:schemeClr val="bg1"/>
                          </a:solidFill>
                          <a:effectLst/>
                        </a:rPr>
                        <a:t>151,200,000</a:t>
                      </a:r>
                      <a:r>
                        <a:rPr lang="en-US" sz="1200" b="0" dirty="0">
                          <a:solidFill>
                            <a:schemeClr val="bg1"/>
                          </a:solidFill>
                          <a:effectLst/>
                        </a:rPr>
                        <a:t>​</a:t>
                      </a:r>
                      <a:endParaRPr lang="en-US" sz="1200" b="0" i="0" dirty="0">
                        <a:solidFill>
                          <a:schemeClr val="bg1"/>
                        </a:solidFill>
                        <a:effectLst/>
                        <a:latin typeface="+mn-lt"/>
                      </a:endParaRPr>
                    </a:p>
                  </a:txBody>
                  <a:tcPr anchor="ctr">
                    <a:solidFill>
                      <a:schemeClr val="accent1"/>
                    </a:solidFill>
                  </a:tcPr>
                </a:tc>
                <a:tc>
                  <a:txBody>
                    <a:bodyPr/>
                    <a:lstStyle/>
                    <a:p>
                      <a:pPr algn="l" rtl="0" fontAlgn="auto"/>
                      <a:r>
                        <a:rPr lang="en-US" sz="1200" b="0" u="none" strike="noStrike" dirty="0">
                          <a:solidFill>
                            <a:schemeClr val="bg1"/>
                          </a:solidFill>
                          <a:effectLst/>
                        </a:rPr>
                        <a:t>​</a:t>
                      </a:r>
                      <a:endParaRPr lang="en-US" sz="1200" b="0" i="0" u="none" strike="noStrike" dirty="0">
                        <a:solidFill>
                          <a:schemeClr val="bg1"/>
                        </a:solidFill>
                        <a:effectLst/>
                        <a:latin typeface="+mn-lt"/>
                      </a:endParaRPr>
                    </a:p>
                  </a:txBody>
                  <a:tcPr anchor="ctr">
                    <a:solidFill>
                      <a:schemeClr val="accent1"/>
                    </a:solidFill>
                  </a:tcPr>
                </a:tc>
                <a:extLst>
                  <a:ext uri="{0D108BD9-81ED-4DB2-BD59-A6C34878D82A}">
                    <a16:rowId xmlns:a16="http://schemas.microsoft.com/office/drawing/2014/main" val="4268114081"/>
                  </a:ext>
                </a:extLst>
              </a:tr>
              <a:tr h="360261">
                <a:tc>
                  <a:txBody>
                    <a:bodyPr/>
                    <a:lstStyle/>
                    <a:p>
                      <a:pPr algn="l" rtl="0" fontAlgn="base">
                        <a:buFont typeface="Arial" panose="020B0604020202020204" pitchFamily="34" charset="0"/>
                        <a:buNone/>
                      </a:pPr>
                      <a:r>
                        <a:rPr lang="en-US" sz="1200" b="0" u="none" strike="noStrike" dirty="0">
                          <a:solidFill>
                            <a:schemeClr val="bg1"/>
                          </a:solidFill>
                          <a:effectLst/>
                        </a:rPr>
                        <a:t>   Customer service</a:t>
                      </a:r>
                      <a:r>
                        <a:rPr lang="en-US" sz="1200" b="0" dirty="0">
                          <a:solidFill>
                            <a:schemeClr val="bg1"/>
                          </a:solidFill>
                          <a:effectLst/>
                        </a:rPr>
                        <a:t>​</a:t>
                      </a:r>
                      <a:endParaRPr lang="en-US" sz="1200" b="0" i="0" dirty="0">
                        <a:solidFill>
                          <a:schemeClr val="bg1"/>
                        </a:solidFill>
                        <a:effectLst/>
                        <a:latin typeface="+mn-lt"/>
                      </a:endParaRPr>
                    </a:p>
                  </a:txBody>
                  <a:tcPr anchor="ctr">
                    <a:solidFill>
                      <a:schemeClr val="accent1"/>
                    </a:solidFill>
                  </a:tcPr>
                </a:tc>
                <a:tc>
                  <a:txBody>
                    <a:bodyPr/>
                    <a:lstStyle/>
                    <a:p>
                      <a:pPr algn="r" rtl="0" fontAlgn="base"/>
                      <a:r>
                        <a:rPr lang="en-US" sz="1200" b="0" u="none" strike="noStrike" dirty="0">
                          <a:solidFill>
                            <a:schemeClr val="bg1"/>
                          </a:solidFill>
                          <a:effectLst/>
                        </a:rPr>
                        <a:t>1,687,500</a:t>
                      </a:r>
                      <a:r>
                        <a:rPr lang="en-US" sz="1200" b="0" dirty="0">
                          <a:solidFill>
                            <a:schemeClr val="bg1"/>
                          </a:solidFill>
                          <a:effectLst/>
                        </a:rPr>
                        <a:t>​</a:t>
                      </a:r>
                      <a:endParaRPr lang="en-US" sz="1200" b="0" i="0" dirty="0">
                        <a:solidFill>
                          <a:schemeClr val="bg1"/>
                        </a:solidFill>
                        <a:effectLst/>
                        <a:latin typeface="+mn-lt"/>
                      </a:endParaRPr>
                    </a:p>
                  </a:txBody>
                  <a:tcPr anchor="ctr">
                    <a:solidFill>
                      <a:schemeClr val="accent1"/>
                    </a:solidFill>
                  </a:tcPr>
                </a:tc>
                <a:tc>
                  <a:txBody>
                    <a:bodyPr/>
                    <a:lstStyle/>
                    <a:p>
                      <a:pPr algn="r" rtl="0" fontAlgn="base"/>
                      <a:r>
                        <a:rPr lang="en-US" sz="1200" b="0" u="none" strike="noStrike" dirty="0">
                          <a:solidFill>
                            <a:schemeClr val="bg1"/>
                          </a:solidFill>
                          <a:effectLst/>
                        </a:rPr>
                        <a:t>9,600,000</a:t>
                      </a:r>
                      <a:r>
                        <a:rPr lang="en-US" sz="1200" b="0" dirty="0">
                          <a:solidFill>
                            <a:schemeClr val="bg1"/>
                          </a:solidFill>
                          <a:effectLst/>
                        </a:rPr>
                        <a:t>​</a:t>
                      </a:r>
                      <a:endParaRPr lang="en-US" sz="1200" b="0" i="0" dirty="0">
                        <a:solidFill>
                          <a:schemeClr val="bg1"/>
                        </a:solidFill>
                        <a:effectLst/>
                        <a:latin typeface="+mn-lt"/>
                      </a:endParaRPr>
                    </a:p>
                  </a:txBody>
                  <a:tcPr anchor="ctr">
                    <a:solidFill>
                      <a:schemeClr val="accent1"/>
                    </a:solidFill>
                  </a:tcPr>
                </a:tc>
                <a:tc>
                  <a:txBody>
                    <a:bodyPr/>
                    <a:lstStyle/>
                    <a:p>
                      <a:pPr algn="r" rtl="0" fontAlgn="base"/>
                      <a:r>
                        <a:rPr lang="en-US" sz="1200" b="0" u="none" strike="noStrike" dirty="0">
                          <a:solidFill>
                            <a:schemeClr val="bg1"/>
                          </a:solidFill>
                          <a:effectLst/>
                        </a:rPr>
                        <a:t>21,600,000</a:t>
                      </a:r>
                      <a:r>
                        <a:rPr lang="en-US" sz="1200" b="0" dirty="0">
                          <a:solidFill>
                            <a:schemeClr val="bg1"/>
                          </a:solidFill>
                          <a:effectLst/>
                        </a:rPr>
                        <a:t>​</a:t>
                      </a:r>
                      <a:endParaRPr lang="en-US" sz="1200" b="0" i="0" dirty="0">
                        <a:solidFill>
                          <a:schemeClr val="bg1"/>
                        </a:solidFill>
                        <a:effectLst/>
                        <a:latin typeface="+mn-lt"/>
                      </a:endParaRPr>
                    </a:p>
                  </a:txBody>
                  <a:tcPr anchor="ctr">
                    <a:solidFill>
                      <a:schemeClr val="accent1"/>
                    </a:solidFill>
                  </a:tcPr>
                </a:tc>
                <a:tc>
                  <a:txBody>
                    <a:bodyPr/>
                    <a:lstStyle/>
                    <a:p>
                      <a:pPr algn="l" rtl="0" fontAlgn="base"/>
                      <a:r>
                        <a:rPr lang="en-US" sz="1200" b="0" u="none" strike="noStrike" dirty="0">
                          <a:solidFill>
                            <a:schemeClr val="bg1"/>
                          </a:solidFill>
                          <a:effectLst/>
                        </a:rPr>
                        <a:t>70%</a:t>
                      </a:r>
                      <a:r>
                        <a:rPr lang="en-US" sz="1200" b="0" dirty="0">
                          <a:solidFill>
                            <a:schemeClr val="bg1"/>
                          </a:solidFill>
                          <a:effectLst/>
                        </a:rPr>
                        <a:t>​</a:t>
                      </a:r>
                      <a:endParaRPr lang="en-US" sz="1200" b="0" i="0" dirty="0">
                        <a:solidFill>
                          <a:schemeClr val="bg1"/>
                        </a:solidFill>
                        <a:effectLst/>
                        <a:latin typeface="+mn-lt"/>
                      </a:endParaRPr>
                    </a:p>
                  </a:txBody>
                  <a:tcPr anchor="ctr">
                    <a:solidFill>
                      <a:schemeClr val="accent1"/>
                    </a:solidFill>
                  </a:tcPr>
                </a:tc>
                <a:extLst>
                  <a:ext uri="{0D108BD9-81ED-4DB2-BD59-A6C34878D82A}">
                    <a16:rowId xmlns:a16="http://schemas.microsoft.com/office/drawing/2014/main" val="1537267748"/>
                  </a:ext>
                </a:extLst>
              </a:tr>
              <a:tr h="345153">
                <a:tc>
                  <a:txBody>
                    <a:bodyPr/>
                    <a:lstStyle/>
                    <a:p>
                      <a:pPr algn="l" rtl="0" fontAlgn="base">
                        <a:buFont typeface="Arial" panose="020B0604020202020204" pitchFamily="34" charset="0"/>
                        <a:buNone/>
                      </a:pPr>
                      <a:r>
                        <a:rPr lang="en-US" sz="1200" b="0" u="none" strike="noStrike" dirty="0">
                          <a:solidFill>
                            <a:schemeClr val="bg1"/>
                          </a:solidFill>
                          <a:effectLst/>
                        </a:rPr>
                        <a:t>   Product development</a:t>
                      </a:r>
                      <a:r>
                        <a:rPr lang="en-US" sz="1200" b="0" dirty="0">
                          <a:solidFill>
                            <a:schemeClr val="bg1"/>
                          </a:solidFill>
                          <a:effectLst/>
                        </a:rPr>
                        <a:t>​</a:t>
                      </a:r>
                      <a:endParaRPr lang="en-US" sz="1200" b="0" i="0" dirty="0">
                        <a:solidFill>
                          <a:schemeClr val="bg1"/>
                        </a:solidFill>
                        <a:effectLst/>
                        <a:latin typeface="+mn-lt"/>
                      </a:endParaRPr>
                    </a:p>
                  </a:txBody>
                  <a:tcPr anchor="ctr">
                    <a:solidFill>
                      <a:schemeClr val="accent1"/>
                    </a:solidFill>
                  </a:tcPr>
                </a:tc>
                <a:tc>
                  <a:txBody>
                    <a:bodyPr/>
                    <a:lstStyle/>
                    <a:p>
                      <a:pPr algn="r" rtl="0" fontAlgn="base"/>
                      <a:r>
                        <a:rPr lang="en-US" sz="1200" b="0" u="none" strike="noStrike" dirty="0">
                          <a:solidFill>
                            <a:schemeClr val="bg1"/>
                          </a:solidFill>
                          <a:effectLst/>
                        </a:rPr>
                        <a:t>562,500</a:t>
                      </a:r>
                      <a:r>
                        <a:rPr lang="en-US" sz="1200" b="0" dirty="0">
                          <a:solidFill>
                            <a:schemeClr val="bg1"/>
                          </a:solidFill>
                          <a:effectLst/>
                        </a:rPr>
                        <a:t>​</a:t>
                      </a:r>
                      <a:endParaRPr lang="en-US" sz="1200" b="0" i="0" dirty="0">
                        <a:solidFill>
                          <a:schemeClr val="bg1"/>
                        </a:solidFill>
                        <a:effectLst/>
                        <a:latin typeface="+mn-lt"/>
                      </a:endParaRPr>
                    </a:p>
                  </a:txBody>
                  <a:tcPr anchor="ctr">
                    <a:solidFill>
                      <a:schemeClr val="accent1"/>
                    </a:solidFill>
                  </a:tcPr>
                </a:tc>
                <a:tc>
                  <a:txBody>
                    <a:bodyPr/>
                    <a:lstStyle/>
                    <a:p>
                      <a:pPr algn="r" rtl="0" fontAlgn="base"/>
                      <a:r>
                        <a:rPr lang="en-US" sz="1200" b="0" u="none" strike="noStrike" dirty="0">
                          <a:solidFill>
                            <a:schemeClr val="bg1"/>
                          </a:solidFill>
                          <a:effectLst/>
                        </a:rPr>
                        <a:t>2,400,000</a:t>
                      </a:r>
                      <a:r>
                        <a:rPr lang="en-US" sz="1200" b="0" dirty="0">
                          <a:solidFill>
                            <a:schemeClr val="bg1"/>
                          </a:solidFill>
                          <a:effectLst/>
                        </a:rPr>
                        <a:t>​</a:t>
                      </a:r>
                      <a:endParaRPr lang="en-US" sz="1200" b="0" i="0" dirty="0">
                        <a:solidFill>
                          <a:schemeClr val="bg1"/>
                        </a:solidFill>
                        <a:effectLst/>
                        <a:latin typeface="+mn-lt"/>
                      </a:endParaRPr>
                    </a:p>
                  </a:txBody>
                  <a:tcPr anchor="ctr">
                    <a:solidFill>
                      <a:schemeClr val="accent1"/>
                    </a:solidFill>
                  </a:tcPr>
                </a:tc>
                <a:tc>
                  <a:txBody>
                    <a:bodyPr/>
                    <a:lstStyle/>
                    <a:p>
                      <a:pPr algn="r" rtl="0" fontAlgn="base"/>
                      <a:r>
                        <a:rPr lang="en-US" sz="1200" b="0" u="none" strike="noStrike" dirty="0">
                          <a:solidFill>
                            <a:schemeClr val="bg1"/>
                          </a:solidFill>
                          <a:effectLst/>
                        </a:rPr>
                        <a:t>10,800,000</a:t>
                      </a:r>
                      <a:r>
                        <a:rPr lang="en-US" sz="1200" b="0" dirty="0">
                          <a:solidFill>
                            <a:schemeClr val="bg1"/>
                          </a:solidFill>
                          <a:effectLst/>
                        </a:rPr>
                        <a:t>​</a:t>
                      </a:r>
                      <a:endParaRPr lang="en-US" sz="1200" b="0" i="0" dirty="0">
                        <a:solidFill>
                          <a:schemeClr val="bg1"/>
                        </a:solidFill>
                        <a:effectLst/>
                        <a:latin typeface="+mn-lt"/>
                      </a:endParaRPr>
                    </a:p>
                  </a:txBody>
                  <a:tcPr anchor="ctr">
                    <a:solidFill>
                      <a:schemeClr val="accent1"/>
                    </a:solidFill>
                  </a:tcPr>
                </a:tc>
                <a:tc>
                  <a:txBody>
                    <a:bodyPr/>
                    <a:lstStyle/>
                    <a:p>
                      <a:pPr algn="l" rtl="0" fontAlgn="base"/>
                      <a:r>
                        <a:rPr lang="en-US" sz="1200" b="0" u="none" strike="noStrike" dirty="0">
                          <a:solidFill>
                            <a:schemeClr val="bg1"/>
                          </a:solidFill>
                          <a:effectLst/>
                        </a:rPr>
                        <a:t>10%</a:t>
                      </a:r>
                      <a:r>
                        <a:rPr lang="en-US" sz="1200" b="0" dirty="0">
                          <a:solidFill>
                            <a:schemeClr val="bg1"/>
                          </a:solidFill>
                          <a:effectLst/>
                        </a:rPr>
                        <a:t>​</a:t>
                      </a:r>
                      <a:endParaRPr lang="en-US" sz="1200" b="0" i="0" dirty="0">
                        <a:solidFill>
                          <a:schemeClr val="bg1"/>
                        </a:solidFill>
                        <a:effectLst/>
                        <a:latin typeface="+mn-lt"/>
                      </a:endParaRPr>
                    </a:p>
                  </a:txBody>
                  <a:tcPr anchor="ctr">
                    <a:solidFill>
                      <a:schemeClr val="accent1"/>
                    </a:solidFill>
                  </a:tcPr>
                </a:tc>
                <a:extLst>
                  <a:ext uri="{0D108BD9-81ED-4DB2-BD59-A6C34878D82A}">
                    <a16:rowId xmlns:a16="http://schemas.microsoft.com/office/drawing/2014/main" val="1691341114"/>
                  </a:ext>
                </a:extLst>
              </a:tr>
              <a:tr h="350729">
                <a:tc>
                  <a:txBody>
                    <a:bodyPr/>
                    <a:lstStyle/>
                    <a:p>
                      <a:pPr algn="l" rtl="0" fontAlgn="base">
                        <a:buFont typeface="Arial" panose="020B0604020202020204" pitchFamily="34" charset="0"/>
                        <a:buNone/>
                      </a:pPr>
                      <a:r>
                        <a:rPr lang="en-US" sz="1200" b="0" u="none" strike="noStrike" dirty="0">
                          <a:solidFill>
                            <a:schemeClr val="bg1"/>
                          </a:solidFill>
                          <a:effectLst/>
                        </a:rPr>
                        <a:t>   Research</a:t>
                      </a:r>
                      <a:r>
                        <a:rPr lang="en-US" sz="1200" b="0" dirty="0">
                          <a:solidFill>
                            <a:schemeClr val="bg1"/>
                          </a:solidFill>
                          <a:effectLst/>
                        </a:rPr>
                        <a:t>​</a:t>
                      </a:r>
                      <a:endParaRPr lang="en-US" sz="1200" b="0" i="0" dirty="0">
                        <a:solidFill>
                          <a:schemeClr val="bg1"/>
                        </a:solidFill>
                        <a:effectLst/>
                        <a:latin typeface="+mn-lt"/>
                      </a:endParaRPr>
                    </a:p>
                  </a:txBody>
                  <a:tcPr anchor="ctr">
                    <a:solidFill>
                      <a:schemeClr val="accent1"/>
                    </a:solidFill>
                  </a:tcPr>
                </a:tc>
                <a:tc>
                  <a:txBody>
                    <a:bodyPr/>
                    <a:lstStyle/>
                    <a:p>
                      <a:pPr algn="r" rtl="0" fontAlgn="base"/>
                      <a:r>
                        <a:rPr lang="en-US" sz="1200" b="0" u="none" strike="noStrike" dirty="0">
                          <a:solidFill>
                            <a:schemeClr val="bg1"/>
                          </a:solidFill>
                          <a:effectLst/>
                        </a:rPr>
                        <a:t>281,250</a:t>
                      </a:r>
                      <a:r>
                        <a:rPr lang="en-US" sz="1200" b="0" dirty="0">
                          <a:solidFill>
                            <a:schemeClr val="bg1"/>
                          </a:solidFill>
                          <a:effectLst/>
                        </a:rPr>
                        <a:t>​</a:t>
                      </a:r>
                      <a:endParaRPr lang="en-US" sz="1200" b="0" i="0" dirty="0">
                        <a:solidFill>
                          <a:schemeClr val="bg1"/>
                        </a:solidFill>
                        <a:effectLst/>
                        <a:latin typeface="+mn-lt"/>
                      </a:endParaRPr>
                    </a:p>
                  </a:txBody>
                  <a:tcPr anchor="ctr">
                    <a:solidFill>
                      <a:schemeClr val="accent1"/>
                    </a:solidFill>
                  </a:tcPr>
                </a:tc>
                <a:tc>
                  <a:txBody>
                    <a:bodyPr/>
                    <a:lstStyle/>
                    <a:p>
                      <a:pPr algn="r" rtl="0" fontAlgn="base"/>
                      <a:r>
                        <a:rPr lang="en-US" sz="1200" b="0" u="none" strike="noStrike" dirty="0">
                          <a:solidFill>
                            <a:schemeClr val="bg1"/>
                          </a:solidFill>
                          <a:effectLst/>
                        </a:rPr>
                        <a:t>2,400,000</a:t>
                      </a:r>
                      <a:r>
                        <a:rPr lang="en-US" sz="1200" b="0" dirty="0">
                          <a:solidFill>
                            <a:schemeClr val="bg1"/>
                          </a:solidFill>
                          <a:effectLst/>
                        </a:rPr>
                        <a:t>​</a:t>
                      </a:r>
                      <a:endParaRPr lang="en-US" sz="1200" b="0" i="0" dirty="0">
                        <a:solidFill>
                          <a:schemeClr val="bg1"/>
                        </a:solidFill>
                        <a:effectLst/>
                        <a:latin typeface="+mn-lt"/>
                      </a:endParaRPr>
                    </a:p>
                  </a:txBody>
                  <a:tcPr anchor="ctr">
                    <a:solidFill>
                      <a:schemeClr val="accent1"/>
                    </a:solidFill>
                  </a:tcPr>
                </a:tc>
                <a:tc>
                  <a:txBody>
                    <a:bodyPr/>
                    <a:lstStyle/>
                    <a:p>
                      <a:pPr algn="r" rtl="0" fontAlgn="base"/>
                      <a:r>
                        <a:rPr lang="en-US" sz="1200" b="0" u="none" strike="noStrike" dirty="0">
                          <a:solidFill>
                            <a:schemeClr val="bg1"/>
                          </a:solidFill>
                          <a:effectLst/>
                        </a:rPr>
                        <a:t>4,320,000</a:t>
                      </a:r>
                      <a:r>
                        <a:rPr lang="en-US" sz="1200" b="0" dirty="0">
                          <a:solidFill>
                            <a:schemeClr val="bg1"/>
                          </a:solidFill>
                          <a:effectLst/>
                        </a:rPr>
                        <a:t>​</a:t>
                      </a:r>
                      <a:endParaRPr lang="en-US" sz="1200" b="0" i="0" dirty="0">
                        <a:solidFill>
                          <a:schemeClr val="bg1"/>
                        </a:solidFill>
                        <a:effectLst/>
                        <a:latin typeface="+mn-lt"/>
                      </a:endParaRPr>
                    </a:p>
                  </a:txBody>
                  <a:tcPr anchor="ctr">
                    <a:solidFill>
                      <a:schemeClr val="accent1"/>
                    </a:solidFill>
                  </a:tcPr>
                </a:tc>
                <a:tc>
                  <a:txBody>
                    <a:bodyPr/>
                    <a:lstStyle/>
                    <a:p>
                      <a:pPr algn="l" rtl="0" fontAlgn="base"/>
                      <a:r>
                        <a:rPr lang="en-US" sz="1200" b="0" u="none" strike="noStrike" dirty="0">
                          <a:solidFill>
                            <a:schemeClr val="bg1"/>
                          </a:solidFill>
                          <a:effectLst/>
                        </a:rPr>
                        <a:t>5%</a:t>
                      </a:r>
                      <a:r>
                        <a:rPr lang="en-US" sz="1200" b="0" dirty="0">
                          <a:solidFill>
                            <a:schemeClr val="bg1"/>
                          </a:solidFill>
                          <a:effectLst/>
                        </a:rPr>
                        <a:t>​</a:t>
                      </a:r>
                      <a:endParaRPr lang="en-US" sz="1200" b="0" i="0" dirty="0">
                        <a:solidFill>
                          <a:schemeClr val="bg1"/>
                        </a:solidFill>
                        <a:effectLst/>
                        <a:latin typeface="+mn-lt"/>
                      </a:endParaRPr>
                    </a:p>
                  </a:txBody>
                  <a:tcPr anchor="ctr">
                    <a:solidFill>
                      <a:schemeClr val="accent1"/>
                    </a:solidFill>
                  </a:tcPr>
                </a:tc>
                <a:extLst>
                  <a:ext uri="{0D108BD9-81ED-4DB2-BD59-A6C34878D82A}">
                    <a16:rowId xmlns:a16="http://schemas.microsoft.com/office/drawing/2014/main" val="280917110"/>
                  </a:ext>
                </a:extLst>
              </a:tr>
              <a:tr h="354904">
                <a:tc>
                  <a:txBody>
                    <a:bodyPr/>
                    <a:lstStyle/>
                    <a:p>
                      <a:pPr algn="l" rtl="0" fontAlgn="base"/>
                      <a:r>
                        <a:rPr lang="en-US" sz="1200" b="1" u="none" strike="noStrike" cap="all" spc="200" baseline="0" dirty="0">
                          <a:solidFill>
                            <a:schemeClr val="bg1"/>
                          </a:solidFill>
                          <a:effectLst/>
                          <a:latin typeface="+mj-lt"/>
                        </a:rPr>
                        <a:t>Total Expenses</a:t>
                      </a:r>
                      <a:r>
                        <a:rPr lang="en-US" sz="1200" b="0" cap="all" spc="200" baseline="0" dirty="0">
                          <a:solidFill>
                            <a:schemeClr val="bg1"/>
                          </a:solidFill>
                          <a:effectLst/>
                          <a:latin typeface="+mj-lt"/>
                        </a:rPr>
                        <a:t>​</a:t>
                      </a:r>
                      <a:endParaRPr lang="en-US" sz="1200" b="0" i="0" cap="all" spc="200" baseline="0" dirty="0">
                        <a:solidFill>
                          <a:schemeClr val="bg1"/>
                        </a:solidFill>
                        <a:effectLst/>
                        <a:latin typeface="+mj-lt"/>
                      </a:endParaRPr>
                    </a:p>
                  </a:txBody>
                  <a:tcPr anchor="ctr">
                    <a:solidFill>
                      <a:schemeClr val="accent6">
                        <a:alpha val="20000"/>
                      </a:schemeClr>
                    </a:solidFill>
                  </a:tcPr>
                </a:tc>
                <a:tc>
                  <a:txBody>
                    <a:bodyPr/>
                    <a:lstStyle/>
                    <a:p>
                      <a:pPr algn="r" rtl="0" fontAlgn="base"/>
                      <a:r>
                        <a:rPr lang="en-US" sz="1200" b="1" u="none" strike="noStrike" dirty="0">
                          <a:solidFill>
                            <a:schemeClr val="bg1"/>
                          </a:solidFill>
                          <a:effectLst/>
                          <a:latin typeface="+mj-lt"/>
                        </a:rPr>
                        <a:t>7,593,750</a:t>
                      </a:r>
                      <a:r>
                        <a:rPr lang="en-US" sz="1200" b="0" dirty="0">
                          <a:solidFill>
                            <a:schemeClr val="bg1"/>
                          </a:solidFill>
                          <a:effectLst/>
                          <a:latin typeface="+mj-lt"/>
                        </a:rPr>
                        <a:t>​</a:t>
                      </a:r>
                      <a:endParaRPr lang="en-US" sz="1200" b="0" i="0" dirty="0">
                        <a:solidFill>
                          <a:schemeClr val="bg1"/>
                        </a:solidFill>
                        <a:effectLst/>
                        <a:latin typeface="+mj-lt"/>
                      </a:endParaRPr>
                    </a:p>
                  </a:txBody>
                  <a:tcPr anchor="ctr">
                    <a:solidFill>
                      <a:schemeClr val="accent6">
                        <a:alpha val="20000"/>
                      </a:schemeClr>
                    </a:solidFill>
                  </a:tcPr>
                </a:tc>
                <a:tc>
                  <a:txBody>
                    <a:bodyPr/>
                    <a:lstStyle/>
                    <a:p>
                      <a:pPr algn="r" rtl="0" fontAlgn="base"/>
                      <a:r>
                        <a:rPr lang="en-US" sz="1200" b="1" u="none" strike="noStrike" dirty="0">
                          <a:solidFill>
                            <a:schemeClr val="bg1"/>
                          </a:solidFill>
                          <a:effectLst/>
                          <a:latin typeface="+mj-lt"/>
                        </a:rPr>
                        <a:t>52,800,000</a:t>
                      </a:r>
                      <a:r>
                        <a:rPr lang="en-US" sz="1200" b="0" dirty="0">
                          <a:solidFill>
                            <a:schemeClr val="bg1"/>
                          </a:solidFill>
                          <a:effectLst/>
                          <a:latin typeface="+mj-lt"/>
                        </a:rPr>
                        <a:t>​</a:t>
                      </a:r>
                      <a:endParaRPr lang="en-US" sz="1200" b="0" i="0" dirty="0">
                        <a:solidFill>
                          <a:schemeClr val="bg1"/>
                        </a:solidFill>
                        <a:effectLst/>
                        <a:latin typeface="+mj-lt"/>
                      </a:endParaRPr>
                    </a:p>
                  </a:txBody>
                  <a:tcPr anchor="ctr">
                    <a:solidFill>
                      <a:schemeClr val="accent6">
                        <a:alpha val="20000"/>
                      </a:schemeClr>
                    </a:solidFill>
                  </a:tcPr>
                </a:tc>
                <a:tc>
                  <a:txBody>
                    <a:bodyPr/>
                    <a:lstStyle/>
                    <a:p>
                      <a:pPr algn="r" rtl="0" fontAlgn="base"/>
                      <a:r>
                        <a:rPr lang="en-US" sz="1200" b="1" u="none" strike="noStrike" dirty="0">
                          <a:solidFill>
                            <a:schemeClr val="bg1"/>
                          </a:solidFill>
                          <a:effectLst/>
                          <a:latin typeface="+mj-lt"/>
                        </a:rPr>
                        <a:t>187,920,000</a:t>
                      </a:r>
                      <a:r>
                        <a:rPr lang="en-US" sz="1200" b="0" dirty="0">
                          <a:solidFill>
                            <a:schemeClr val="bg1"/>
                          </a:solidFill>
                          <a:effectLst/>
                          <a:latin typeface="+mj-lt"/>
                        </a:rPr>
                        <a:t>​</a:t>
                      </a:r>
                      <a:endParaRPr lang="en-US" sz="1200" b="0" i="0" dirty="0">
                        <a:solidFill>
                          <a:schemeClr val="bg1"/>
                        </a:solidFill>
                        <a:effectLst/>
                        <a:latin typeface="+mj-lt"/>
                      </a:endParaRPr>
                    </a:p>
                  </a:txBody>
                  <a:tcPr anchor="ctr">
                    <a:solidFill>
                      <a:schemeClr val="accent6">
                        <a:alpha val="20000"/>
                      </a:schemeClr>
                    </a:solidFill>
                  </a:tcPr>
                </a:tc>
                <a:tc>
                  <a:txBody>
                    <a:bodyPr/>
                    <a:lstStyle/>
                    <a:p>
                      <a:pPr algn="l" rtl="0" fontAlgn="base"/>
                      <a:r>
                        <a:rPr lang="en-US" sz="1200" b="0" u="none" strike="noStrike" dirty="0">
                          <a:solidFill>
                            <a:schemeClr val="bg1"/>
                          </a:solidFill>
                          <a:effectLst/>
                          <a:latin typeface="+mj-lt"/>
                        </a:rPr>
                        <a:t>2%</a:t>
                      </a:r>
                      <a:r>
                        <a:rPr lang="en-US" sz="1200" b="0" dirty="0">
                          <a:solidFill>
                            <a:schemeClr val="bg1"/>
                          </a:solidFill>
                          <a:effectLst/>
                          <a:latin typeface="+mj-lt"/>
                        </a:rPr>
                        <a:t>​</a:t>
                      </a:r>
                      <a:endParaRPr lang="en-US" sz="1200" b="0" i="0" dirty="0">
                        <a:solidFill>
                          <a:schemeClr val="bg1"/>
                        </a:solidFill>
                        <a:effectLst/>
                        <a:latin typeface="+mj-lt"/>
                      </a:endParaRPr>
                    </a:p>
                  </a:txBody>
                  <a:tcPr anchor="ctr">
                    <a:solidFill>
                      <a:schemeClr val="accent6">
                        <a:alpha val="20000"/>
                      </a:schemeClr>
                    </a:solidFill>
                  </a:tcPr>
                </a:tc>
                <a:extLst>
                  <a:ext uri="{0D108BD9-81ED-4DB2-BD59-A6C34878D82A}">
                    <a16:rowId xmlns:a16="http://schemas.microsoft.com/office/drawing/2014/main" val="3098074008"/>
                  </a:ext>
                </a:extLst>
              </a:tr>
              <a:tr h="354904">
                <a:tc>
                  <a:txBody>
                    <a:bodyPr/>
                    <a:lstStyle/>
                    <a:p>
                      <a:pPr algn="l" rtl="0" fontAlgn="base"/>
                      <a:r>
                        <a:rPr lang="en-US" sz="1200" b="0" u="none" strike="noStrike" dirty="0">
                          <a:solidFill>
                            <a:schemeClr val="bg1"/>
                          </a:solidFill>
                          <a:effectLst/>
                        </a:rPr>
                        <a:t>EBIT</a:t>
                      </a:r>
                      <a:endParaRPr lang="en-US" sz="1200" b="0" i="0" dirty="0">
                        <a:solidFill>
                          <a:schemeClr val="bg1"/>
                        </a:solidFill>
                        <a:effectLst/>
                        <a:latin typeface="+mn-lt"/>
                      </a:endParaRPr>
                    </a:p>
                  </a:txBody>
                  <a:tcPr anchor="ctr">
                    <a:solidFill>
                      <a:schemeClr val="accent1"/>
                    </a:solidFill>
                  </a:tcPr>
                </a:tc>
                <a:tc>
                  <a:txBody>
                    <a:bodyPr/>
                    <a:lstStyle/>
                    <a:p>
                      <a:pPr algn="r" rtl="0" fontAlgn="base"/>
                      <a:r>
                        <a:rPr lang="en-US" sz="1200" b="1" u="none" strike="noStrike" dirty="0">
                          <a:solidFill>
                            <a:schemeClr val="bg1"/>
                          </a:solidFill>
                          <a:effectLst/>
                        </a:rPr>
                        <a:t>-1,968,750</a:t>
                      </a:r>
                      <a:endParaRPr lang="en-US" sz="1200" b="0" i="0" dirty="0">
                        <a:solidFill>
                          <a:schemeClr val="bg1"/>
                        </a:solidFill>
                        <a:effectLst/>
                        <a:latin typeface="+mn-lt"/>
                      </a:endParaRPr>
                    </a:p>
                  </a:txBody>
                  <a:tcPr anchor="ctr">
                    <a:solidFill>
                      <a:schemeClr val="accent1"/>
                    </a:solidFill>
                  </a:tcPr>
                </a:tc>
                <a:tc>
                  <a:txBody>
                    <a:bodyPr/>
                    <a:lstStyle/>
                    <a:p>
                      <a:pPr algn="r" rtl="0" fontAlgn="base"/>
                      <a:r>
                        <a:rPr lang="en-US" sz="1200" b="1" u="none" strike="noStrike" dirty="0">
                          <a:solidFill>
                            <a:schemeClr val="bg1"/>
                          </a:solidFill>
                          <a:effectLst/>
                        </a:rPr>
                        <a:t>-4,800,000</a:t>
                      </a:r>
                      <a:endParaRPr lang="en-US" sz="1200" b="0" i="0" dirty="0">
                        <a:solidFill>
                          <a:schemeClr val="bg1"/>
                        </a:solidFill>
                        <a:effectLst/>
                        <a:latin typeface="+mn-lt"/>
                      </a:endParaRPr>
                    </a:p>
                  </a:txBody>
                  <a:tcPr anchor="ctr">
                    <a:solidFill>
                      <a:schemeClr val="accent1"/>
                    </a:solidFill>
                  </a:tcPr>
                </a:tc>
                <a:tc>
                  <a:txBody>
                    <a:bodyPr/>
                    <a:lstStyle/>
                    <a:p>
                      <a:pPr algn="r" rtl="0" fontAlgn="base"/>
                      <a:r>
                        <a:rPr lang="en-US" sz="1200" b="1" u="none" strike="noStrike" dirty="0">
                          <a:solidFill>
                            <a:schemeClr val="bg1"/>
                          </a:solidFill>
                          <a:effectLst/>
                        </a:rPr>
                        <a:t>28,080,000</a:t>
                      </a:r>
                      <a:endParaRPr lang="en-US" sz="1200" b="0" i="0" dirty="0">
                        <a:solidFill>
                          <a:schemeClr val="bg1"/>
                        </a:solidFill>
                        <a:effectLst/>
                        <a:latin typeface="+mn-lt"/>
                      </a:endParaRPr>
                    </a:p>
                  </a:txBody>
                  <a:tcPr anchor="ctr">
                    <a:solidFill>
                      <a:schemeClr val="accent1"/>
                    </a:solidFill>
                  </a:tcPr>
                </a:tc>
                <a:tc>
                  <a:txBody>
                    <a:bodyPr/>
                    <a:lstStyle/>
                    <a:p>
                      <a:pPr algn="l" rtl="0" fontAlgn="auto"/>
                      <a:r>
                        <a:rPr lang="en-US" sz="1200" b="0" u="none" strike="noStrike" dirty="0">
                          <a:solidFill>
                            <a:schemeClr val="bg1"/>
                          </a:solidFill>
                          <a:effectLst/>
                        </a:rPr>
                        <a:t>​</a:t>
                      </a:r>
                      <a:endParaRPr lang="en-US" sz="1200" b="0" i="0" u="none" strike="noStrike" dirty="0">
                        <a:solidFill>
                          <a:schemeClr val="bg1"/>
                        </a:solidFill>
                        <a:effectLst/>
                        <a:latin typeface="+mn-lt"/>
                      </a:endParaRPr>
                    </a:p>
                  </a:txBody>
                  <a:tcPr anchor="ctr">
                    <a:solidFill>
                      <a:schemeClr val="accent1"/>
                    </a:solidFill>
                  </a:tcPr>
                </a:tc>
                <a:extLst>
                  <a:ext uri="{0D108BD9-81ED-4DB2-BD59-A6C34878D82A}">
                    <a16:rowId xmlns:a16="http://schemas.microsoft.com/office/drawing/2014/main" val="3161353374"/>
                  </a:ext>
                </a:extLst>
              </a:tr>
            </a:tbl>
          </a:graphicData>
        </a:graphic>
      </p:graphicFrame>
      <p:sp>
        <p:nvSpPr>
          <p:cNvPr id="32" name="Footer Placeholder 31">
            <a:extLst>
              <a:ext uri="{FF2B5EF4-FFF2-40B4-BE49-F238E27FC236}">
                <a16:creationId xmlns:a16="http://schemas.microsoft.com/office/drawing/2014/main" id="{EB3167CB-A6C4-4DEF-86D2-0EE698CF0787}"/>
              </a:ext>
            </a:extLst>
          </p:cNvPr>
          <p:cNvSpPr>
            <a:spLocks noGrp="1"/>
          </p:cNvSpPr>
          <p:nvPr>
            <p:ph type="ftr" sz="quarter" idx="3"/>
          </p:nvPr>
        </p:nvSpPr>
        <p:spPr>
          <a:xfrm rot="5400000">
            <a:off x="10541127" y="1408176"/>
            <a:ext cx="2770499" cy="365125"/>
          </a:xfrm>
        </p:spPr>
        <p:txBody>
          <a:bodyPr/>
          <a:lstStyle/>
          <a:p>
            <a:r>
              <a:rPr lang="en-US" dirty="0"/>
              <a:t>PRESENTATION TITLE</a:t>
            </a:r>
          </a:p>
        </p:txBody>
      </p:sp>
      <p:sp>
        <p:nvSpPr>
          <p:cNvPr id="33" name="Slide Number Placeholder 32">
            <a:extLst>
              <a:ext uri="{FF2B5EF4-FFF2-40B4-BE49-F238E27FC236}">
                <a16:creationId xmlns:a16="http://schemas.microsoft.com/office/drawing/2014/main" id="{705E33BA-D532-4BFC-985F-6257C8C95DFC}"/>
              </a:ext>
            </a:extLst>
          </p:cNvPr>
          <p:cNvSpPr>
            <a:spLocks noGrp="1"/>
          </p:cNvSpPr>
          <p:nvPr>
            <p:ph type="sldNum" sz="quarter" idx="4"/>
          </p:nvPr>
        </p:nvSpPr>
        <p:spPr>
          <a:xfrm>
            <a:off x="11519019" y="3164804"/>
            <a:ext cx="545911" cy="580029"/>
          </a:xfrm>
        </p:spPr>
        <p:txBody>
          <a:bodyPr/>
          <a:lstStyle/>
          <a:p>
            <a:fld id="{8D1FC6F8-0BCD-47E9-9C64-690771D9C143}" type="slidenum">
              <a:rPr lang="en-US" smtClean="0"/>
              <a:pPr/>
              <a:t>15</a:t>
            </a:fld>
            <a:endParaRPr lang="en-US" dirty="0"/>
          </a:p>
        </p:txBody>
      </p:sp>
    </p:spTree>
    <p:extLst>
      <p:ext uri="{BB962C8B-B14F-4D97-AF65-F5344CB8AC3E}">
        <p14:creationId xmlns:p14="http://schemas.microsoft.com/office/powerpoint/2010/main" val="187759167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06">
            <a:extLst>
              <a:ext uri="{FF2B5EF4-FFF2-40B4-BE49-F238E27FC236}">
                <a16:creationId xmlns:a16="http://schemas.microsoft.com/office/drawing/2014/main" id="{D1E3E659-4B39-4B3B-857D-E87DD151F77C}"/>
              </a:ext>
            </a:extLst>
          </p:cNvPr>
          <p:cNvSpPr>
            <a:spLocks noGrp="1"/>
          </p:cNvSpPr>
          <p:nvPr>
            <p:ph type="title"/>
          </p:nvPr>
        </p:nvSpPr>
        <p:spPr>
          <a:xfrm>
            <a:off x="655858" y="2377440"/>
            <a:ext cx="1939480" cy="2115505"/>
          </a:xfrm>
        </p:spPr>
        <p:txBody>
          <a:bodyPr/>
          <a:lstStyle/>
          <a:p>
            <a:r>
              <a:rPr lang="en-US" dirty="0"/>
              <a:t>Our team</a:t>
            </a:r>
          </a:p>
        </p:txBody>
      </p:sp>
      <p:pic>
        <p:nvPicPr>
          <p:cNvPr id="26" name="Picture Placeholder 25" descr="A person in a suit">
            <a:extLst>
              <a:ext uri="{FF2B5EF4-FFF2-40B4-BE49-F238E27FC236}">
                <a16:creationId xmlns:a16="http://schemas.microsoft.com/office/drawing/2014/main" id="{E2B3D448-6C6E-457E-9101-6ED71063E0FF}"/>
              </a:ext>
            </a:extLst>
          </p:cNvPr>
          <p:cNvPicPr>
            <a:picLocks noGrp="1" noChangeAspect="1"/>
          </p:cNvPicPr>
          <p:nvPr>
            <p:ph type="pic" sz="quarter" idx="16"/>
          </p:nvPr>
        </p:nvPicPr>
        <p:blipFill rotWithShape="1">
          <a:blip r:embed="rId2">
            <a:extLst>
              <a:ext uri="{28A0092B-C50C-407E-A947-70E740481C1C}">
                <a14:useLocalDpi xmlns:a14="http://schemas.microsoft.com/office/drawing/2010/main" val="0"/>
              </a:ext>
            </a:extLst>
          </a:blip>
          <a:srcRect/>
          <a:stretch/>
        </p:blipFill>
        <p:spPr>
          <a:xfrm>
            <a:off x="3088220" y="2599422"/>
            <a:ext cx="1502806" cy="1502805"/>
          </a:xfrm>
        </p:spPr>
      </p:pic>
      <p:pic>
        <p:nvPicPr>
          <p:cNvPr id="30" name="Picture Placeholder 29" descr="A picture containing person, indoor">
            <a:extLst>
              <a:ext uri="{FF2B5EF4-FFF2-40B4-BE49-F238E27FC236}">
                <a16:creationId xmlns:a16="http://schemas.microsoft.com/office/drawing/2014/main" id="{C0AFC6B0-D191-4107-9CE8-6A62C8B6BF6E}"/>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l="53" r="53"/>
          <a:stretch/>
        </p:blipFill>
        <p:spPr>
          <a:xfrm>
            <a:off x="5190425" y="2599420"/>
            <a:ext cx="1502806" cy="1502805"/>
          </a:xfrm>
        </p:spPr>
      </p:pic>
      <p:pic>
        <p:nvPicPr>
          <p:cNvPr id="34" name="Picture Placeholder 33" descr="A person smiling for the camera">
            <a:extLst>
              <a:ext uri="{FF2B5EF4-FFF2-40B4-BE49-F238E27FC236}">
                <a16:creationId xmlns:a16="http://schemas.microsoft.com/office/drawing/2014/main" id="{001482E7-DB3D-4047-A6D3-8C7EB0F66DF1}"/>
              </a:ext>
            </a:extLst>
          </p:cNvPr>
          <p:cNvPicPr>
            <a:picLocks noGrp="1" noChangeAspect="1"/>
          </p:cNvPicPr>
          <p:nvPr>
            <p:ph type="pic" sz="quarter" idx="18"/>
          </p:nvPr>
        </p:nvPicPr>
        <p:blipFill rotWithShape="1">
          <a:blip r:embed="rId4">
            <a:extLst>
              <a:ext uri="{28A0092B-C50C-407E-A947-70E740481C1C}">
                <a14:useLocalDpi xmlns:a14="http://schemas.microsoft.com/office/drawing/2010/main" val="0"/>
              </a:ext>
            </a:extLst>
          </a:blip>
          <a:srcRect/>
          <a:stretch/>
        </p:blipFill>
        <p:spPr>
          <a:xfrm>
            <a:off x="7291629" y="2599420"/>
            <a:ext cx="1502806" cy="1502805"/>
          </a:xfrm>
        </p:spPr>
      </p:pic>
      <p:pic>
        <p:nvPicPr>
          <p:cNvPr id="38" name="Picture Placeholder 37" descr="Teams headshot">
            <a:extLst>
              <a:ext uri="{FF2B5EF4-FFF2-40B4-BE49-F238E27FC236}">
                <a16:creationId xmlns:a16="http://schemas.microsoft.com/office/drawing/2014/main" id="{0B81A210-11FF-46EA-AF83-A89425CF815D}"/>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val="0"/>
              </a:ext>
            </a:extLst>
          </a:blip>
          <a:srcRect l="420" r="420"/>
          <a:stretch/>
        </p:blipFill>
        <p:spPr>
          <a:xfrm>
            <a:off x="9387443" y="2599420"/>
            <a:ext cx="1502806" cy="1502805"/>
          </a:xfrm>
        </p:spPr>
      </p:pic>
      <p:sp>
        <p:nvSpPr>
          <p:cNvPr id="80" name="Text Placeholder 79">
            <a:extLst>
              <a:ext uri="{FF2B5EF4-FFF2-40B4-BE49-F238E27FC236}">
                <a16:creationId xmlns:a16="http://schemas.microsoft.com/office/drawing/2014/main" id="{F60D8165-C962-496B-BA18-BAE6A08C60DD}"/>
              </a:ext>
            </a:extLst>
          </p:cNvPr>
          <p:cNvSpPr>
            <a:spLocks noGrp="1"/>
          </p:cNvSpPr>
          <p:nvPr>
            <p:ph type="body" sz="quarter" idx="19"/>
          </p:nvPr>
        </p:nvSpPr>
        <p:spPr>
          <a:xfrm>
            <a:off x="2796727" y="4435583"/>
            <a:ext cx="2085792" cy="274650"/>
          </a:xfrm>
        </p:spPr>
        <p:txBody>
          <a:bodyPr/>
          <a:lstStyle/>
          <a:p>
            <a:r>
              <a:rPr lang="en-US" dirty="0"/>
              <a:t>Takuma Hayashi​​</a:t>
            </a:r>
          </a:p>
        </p:txBody>
      </p:sp>
      <p:sp>
        <p:nvSpPr>
          <p:cNvPr id="89" name="Text Placeholder 88">
            <a:extLst>
              <a:ext uri="{FF2B5EF4-FFF2-40B4-BE49-F238E27FC236}">
                <a16:creationId xmlns:a16="http://schemas.microsoft.com/office/drawing/2014/main" id="{9FC8C05B-946D-4915-A1D1-59E3957C1F2E}"/>
              </a:ext>
            </a:extLst>
          </p:cNvPr>
          <p:cNvSpPr>
            <a:spLocks noGrp="1"/>
          </p:cNvSpPr>
          <p:nvPr>
            <p:ph type="body" sz="quarter" idx="20"/>
          </p:nvPr>
        </p:nvSpPr>
        <p:spPr>
          <a:xfrm>
            <a:off x="2896865" y="4661551"/>
            <a:ext cx="1885516" cy="365125"/>
          </a:xfrm>
        </p:spPr>
        <p:txBody>
          <a:bodyPr/>
          <a:lstStyle/>
          <a:p>
            <a:r>
              <a:rPr lang="en-US" dirty="0"/>
              <a:t>President</a:t>
            </a:r>
          </a:p>
        </p:txBody>
      </p:sp>
      <p:sp>
        <p:nvSpPr>
          <p:cNvPr id="132" name="Text Placeholder 131">
            <a:extLst>
              <a:ext uri="{FF2B5EF4-FFF2-40B4-BE49-F238E27FC236}">
                <a16:creationId xmlns:a16="http://schemas.microsoft.com/office/drawing/2014/main" id="{3099AF50-4A59-41FD-9F70-EB228C3763B0}"/>
              </a:ext>
            </a:extLst>
          </p:cNvPr>
          <p:cNvSpPr>
            <a:spLocks noGrp="1"/>
          </p:cNvSpPr>
          <p:nvPr>
            <p:ph type="body" sz="quarter" idx="21"/>
          </p:nvPr>
        </p:nvSpPr>
        <p:spPr>
          <a:xfrm>
            <a:off x="4898932" y="4435583"/>
            <a:ext cx="2085792" cy="274650"/>
          </a:xfrm>
        </p:spPr>
        <p:txBody>
          <a:bodyPr/>
          <a:lstStyle/>
          <a:p>
            <a:r>
              <a:rPr lang="en-US" dirty="0"/>
              <a:t>Mirjam Nilsson​​</a:t>
            </a:r>
          </a:p>
        </p:txBody>
      </p:sp>
      <p:sp>
        <p:nvSpPr>
          <p:cNvPr id="133" name="Text Placeholder 132">
            <a:extLst>
              <a:ext uri="{FF2B5EF4-FFF2-40B4-BE49-F238E27FC236}">
                <a16:creationId xmlns:a16="http://schemas.microsoft.com/office/drawing/2014/main" id="{9C3B2BFE-8F4A-43FF-B551-030136A7E91E}"/>
              </a:ext>
            </a:extLst>
          </p:cNvPr>
          <p:cNvSpPr>
            <a:spLocks noGrp="1"/>
          </p:cNvSpPr>
          <p:nvPr>
            <p:ph type="body" sz="quarter" idx="22"/>
          </p:nvPr>
        </p:nvSpPr>
        <p:spPr>
          <a:xfrm>
            <a:off x="4999070" y="4661551"/>
            <a:ext cx="1885516" cy="365125"/>
          </a:xfrm>
        </p:spPr>
        <p:txBody>
          <a:bodyPr/>
          <a:lstStyle/>
          <a:p>
            <a:r>
              <a:rPr lang="en-US" dirty="0"/>
              <a:t>Chief Executive Officer​</a:t>
            </a:r>
          </a:p>
        </p:txBody>
      </p:sp>
      <p:sp>
        <p:nvSpPr>
          <p:cNvPr id="134" name="Text Placeholder 133">
            <a:extLst>
              <a:ext uri="{FF2B5EF4-FFF2-40B4-BE49-F238E27FC236}">
                <a16:creationId xmlns:a16="http://schemas.microsoft.com/office/drawing/2014/main" id="{E9D7AEAC-9AC3-490C-B4A9-DD26ED4EE647}"/>
              </a:ext>
            </a:extLst>
          </p:cNvPr>
          <p:cNvSpPr>
            <a:spLocks noGrp="1"/>
          </p:cNvSpPr>
          <p:nvPr>
            <p:ph type="body" sz="quarter" idx="23"/>
          </p:nvPr>
        </p:nvSpPr>
        <p:spPr>
          <a:xfrm>
            <a:off x="7000136" y="4435751"/>
            <a:ext cx="2085792" cy="274650"/>
          </a:xfrm>
        </p:spPr>
        <p:txBody>
          <a:bodyPr/>
          <a:lstStyle/>
          <a:p>
            <a:r>
              <a:rPr lang="en-US" dirty="0"/>
              <a:t>Flora Berggren​​</a:t>
            </a:r>
          </a:p>
        </p:txBody>
      </p:sp>
      <p:sp>
        <p:nvSpPr>
          <p:cNvPr id="135" name="Text Placeholder 134">
            <a:extLst>
              <a:ext uri="{FF2B5EF4-FFF2-40B4-BE49-F238E27FC236}">
                <a16:creationId xmlns:a16="http://schemas.microsoft.com/office/drawing/2014/main" id="{6665A4F1-CA8F-4D77-AB52-C98C3AD9165D}"/>
              </a:ext>
            </a:extLst>
          </p:cNvPr>
          <p:cNvSpPr>
            <a:spLocks noGrp="1"/>
          </p:cNvSpPr>
          <p:nvPr>
            <p:ph type="body" sz="quarter" idx="24"/>
          </p:nvPr>
        </p:nvSpPr>
        <p:spPr>
          <a:xfrm>
            <a:off x="7100274" y="4661551"/>
            <a:ext cx="1885516" cy="365125"/>
          </a:xfrm>
        </p:spPr>
        <p:txBody>
          <a:bodyPr/>
          <a:lstStyle/>
          <a:p>
            <a:r>
              <a:rPr lang="en-US" dirty="0"/>
              <a:t>Chief Operations Officer​</a:t>
            </a:r>
          </a:p>
        </p:txBody>
      </p:sp>
      <p:sp>
        <p:nvSpPr>
          <p:cNvPr id="136" name="Text Placeholder 135">
            <a:extLst>
              <a:ext uri="{FF2B5EF4-FFF2-40B4-BE49-F238E27FC236}">
                <a16:creationId xmlns:a16="http://schemas.microsoft.com/office/drawing/2014/main" id="{22B9989D-C7D5-4AA7-87A8-CE5C4973C83D}"/>
              </a:ext>
            </a:extLst>
          </p:cNvPr>
          <p:cNvSpPr>
            <a:spLocks noGrp="1"/>
          </p:cNvSpPr>
          <p:nvPr>
            <p:ph type="body" sz="quarter" idx="25"/>
          </p:nvPr>
        </p:nvSpPr>
        <p:spPr>
          <a:xfrm>
            <a:off x="9095950" y="4435583"/>
            <a:ext cx="2085792" cy="274650"/>
          </a:xfrm>
        </p:spPr>
        <p:txBody>
          <a:bodyPr/>
          <a:lstStyle/>
          <a:p>
            <a:r>
              <a:rPr lang="en-US" dirty="0"/>
              <a:t>Rajesh Santoshi​​</a:t>
            </a:r>
          </a:p>
        </p:txBody>
      </p:sp>
      <p:sp>
        <p:nvSpPr>
          <p:cNvPr id="137" name="Text Placeholder 136">
            <a:extLst>
              <a:ext uri="{FF2B5EF4-FFF2-40B4-BE49-F238E27FC236}">
                <a16:creationId xmlns:a16="http://schemas.microsoft.com/office/drawing/2014/main" id="{4237D231-38E9-46D9-A571-1AEAC0B3E056}"/>
              </a:ext>
            </a:extLst>
          </p:cNvPr>
          <p:cNvSpPr>
            <a:spLocks noGrp="1"/>
          </p:cNvSpPr>
          <p:nvPr>
            <p:ph type="body" sz="quarter" idx="26"/>
          </p:nvPr>
        </p:nvSpPr>
        <p:spPr>
          <a:xfrm>
            <a:off x="9196088" y="4661551"/>
            <a:ext cx="1885516" cy="365125"/>
          </a:xfrm>
        </p:spPr>
        <p:txBody>
          <a:bodyPr/>
          <a:lstStyle/>
          <a:p>
            <a:r>
              <a:rPr lang="en-US" dirty="0"/>
              <a:t>VP Marketing​</a:t>
            </a:r>
          </a:p>
        </p:txBody>
      </p:sp>
      <p:sp>
        <p:nvSpPr>
          <p:cNvPr id="3" name="Footer Placeholder 2">
            <a:extLst>
              <a:ext uri="{FF2B5EF4-FFF2-40B4-BE49-F238E27FC236}">
                <a16:creationId xmlns:a16="http://schemas.microsoft.com/office/drawing/2014/main" id="{9E6DC14B-DBB6-4ACF-BA53-D251EAD3CE2D}"/>
              </a:ext>
            </a:extLst>
          </p:cNvPr>
          <p:cNvSpPr>
            <a:spLocks noGrp="1"/>
          </p:cNvSpPr>
          <p:nvPr>
            <p:ph type="ftr" sz="quarter" idx="3"/>
          </p:nvPr>
        </p:nvSpPr>
        <p:spPr>
          <a:xfrm rot="5400000">
            <a:off x="10541127" y="1408176"/>
            <a:ext cx="2770499"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41D2BC79-E7F2-4BBF-A74F-3E0AF7A7A600}"/>
              </a:ext>
            </a:extLst>
          </p:cNvPr>
          <p:cNvSpPr>
            <a:spLocks noGrp="1"/>
          </p:cNvSpPr>
          <p:nvPr>
            <p:ph type="sldNum" sz="quarter" idx="4"/>
          </p:nvPr>
        </p:nvSpPr>
        <p:spPr>
          <a:xfrm>
            <a:off x="11519019" y="3164804"/>
            <a:ext cx="545911" cy="580029"/>
          </a:xfrm>
        </p:spPr>
        <p:txBody>
          <a:bodyPr/>
          <a:lstStyle/>
          <a:p>
            <a:fld id="{8D1FC6F8-0BCD-47E9-9C64-690771D9C143}" type="slidenum">
              <a:rPr lang="en-US" smtClean="0"/>
              <a:pPr/>
              <a:t>16</a:t>
            </a:fld>
            <a:endParaRPr lang="en-US" dirty="0"/>
          </a:p>
        </p:txBody>
      </p:sp>
    </p:spTree>
    <p:extLst>
      <p:ext uri="{BB962C8B-B14F-4D97-AF65-F5344CB8AC3E}">
        <p14:creationId xmlns:p14="http://schemas.microsoft.com/office/powerpoint/2010/main" val="206980300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Title 364">
            <a:extLst>
              <a:ext uri="{FF2B5EF4-FFF2-40B4-BE49-F238E27FC236}">
                <a16:creationId xmlns:a16="http://schemas.microsoft.com/office/drawing/2014/main" id="{93AD7ABD-C576-4BB6-A3AE-23B58DE5720D}"/>
              </a:ext>
            </a:extLst>
          </p:cNvPr>
          <p:cNvSpPr>
            <a:spLocks noGrp="1"/>
          </p:cNvSpPr>
          <p:nvPr>
            <p:ph type="title"/>
          </p:nvPr>
        </p:nvSpPr>
        <p:spPr>
          <a:xfrm>
            <a:off x="661216" y="2375820"/>
            <a:ext cx="1939480" cy="2112264"/>
          </a:xfrm>
        </p:spPr>
        <p:txBody>
          <a:bodyPr/>
          <a:lstStyle/>
          <a:p>
            <a:r>
              <a:rPr lang="en-US" dirty="0"/>
              <a:t>Our team  </a:t>
            </a:r>
          </a:p>
        </p:txBody>
      </p:sp>
      <p:pic>
        <p:nvPicPr>
          <p:cNvPr id="43" name="Picture Placeholder 42" descr="A picture containing person">
            <a:extLst>
              <a:ext uri="{FF2B5EF4-FFF2-40B4-BE49-F238E27FC236}">
                <a16:creationId xmlns:a16="http://schemas.microsoft.com/office/drawing/2014/main" id="{489694FF-09A3-47B9-B459-215DAA4A0465}"/>
              </a:ext>
            </a:extLst>
          </p:cNvPr>
          <p:cNvPicPr>
            <a:picLocks noGrp="1" noChangeAspect="1"/>
          </p:cNvPicPr>
          <p:nvPr>
            <p:ph type="pic" sz="quarter" idx="16"/>
          </p:nvPr>
        </p:nvPicPr>
        <p:blipFill rotWithShape="1">
          <a:blip r:embed="rId2">
            <a:extLst>
              <a:ext uri="{28A0092B-C50C-407E-A947-70E740481C1C}">
                <a14:useLocalDpi xmlns:a14="http://schemas.microsoft.com/office/drawing/2010/main" val="0"/>
              </a:ext>
            </a:extLst>
          </a:blip>
          <a:srcRect/>
          <a:stretch/>
        </p:blipFill>
        <p:spPr>
          <a:xfrm>
            <a:off x="3136339" y="1326925"/>
            <a:ext cx="1391577" cy="1391576"/>
          </a:xfrm>
        </p:spPr>
      </p:pic>
      <p:pic>
        <p:nvPicPr>
          <p:cNvPr id="47" name="Picture Placeholder 46" descr="A picture containing person, indoor">
            <a:extLst>
              <a:ext uri="{FF2B5EF4-FFF2-40B4-BE49-F238E27FC236}">
                <a16:creationId xmlns:a16="http://schemas.microsoft.com/office/drawing/2014/main" id="{6DE80A00-9E8B-4ACB-89B0-C4C0F33630EC}"/>
              </a:ext>
            </a:extLst>
          </p:cNvPr>
          <p:cNvPicPr>
            <a:picLocks noGrp="1" noChangeAspect="1"/>
          </p:cNvPicPr>
          <p:nvPr>
            <p:ph type="pic" sz="quarter" idx="39"/>
          </p:nvPr>
        </p:nvPicPr>
        <p:blipFill rotWithShape="1">
          <a:blip r:embed="rId3" cstate="screen">
            <a:extLst>
              <a:ext uri="{28A0092B-C50C-407E-A947-70E740481C1C}">
                <a14:useLocalDpi xmlns:a14="http://schemas.microsoft.com/office/drawing/2010/main" val="0"/>
              </a:ext>
            </a:extLst>
          </a:blip>
          <a:srcRect l="57" r="57"/>
          <a:stretch/>
        </p:blipFill>
        <p:spPr>
          <a:xfrm>
            <a:off x="5209991" y="1326192"/>
            <a:ext cx="1391577" cy="1391576"/>
          </a:xfrm>
        </p:spPr>
      </p:pic>
      <p:pic>
        <p:nvPicPr>
          <p:cNvPr id="51" name="Picture Placeholder 50" descr="A person smiling for the camera">
            <a:extLst>
              <a:ext uri="{FF2B5EF4-FFF2-40B4-BE49-F238E27FC236}">
                <a16:creationId xmlns:a16="http://schemas.microsoft.com/office/drawing/2014/main" id="{6601BC64-FE14-4DB5-8B36-4E25B36713B9}"/>
              </a:ext>
            </a:extLst>
          </p:cNvPr>
          <p:cNvPicPr>
            <a:picLocks noGrp="1" noChangeAspect="1"/>
          </p:cNvPicPr>
          <p:nvPr>
            <p:ph type="pic" sz="quarter" idx="40"/>
          </p:nvPr>
        </p:nvPicPr>
        <p:blipFill rotWithShape="1">
          <a:blip r:embed="rId4" cstate="screen">
            <a:extLst>
              <a:ext uri="{28A0092B-C50C-407E-A947-70E740481C1C}">
                <a14:useLocalDpi xmlns:a14="http://schemas.microsoft.com/office/drawing/2010/main" val="0"/>
              </a:ext>
            </a:extLst>
          </a:blip>
          <a:srcRect t="162" b="162"/>
          <a:stretch/>
        </p:blipFill>
        <p:spPr>
          <a:xfrm>
            <a:off x="7305041" y="1335752"/>
            <a:ext cx="1391577" cy="1391576"/>
          </a:xfrm>
        </p:spPr>
      </p:pic>
      <p:pic>
        <p:nvPicPr>
          <p:cNvPr id="55" name="Picture Placeholder 54" descr="Team headshot man with beard">
            <a:extLst>
              <a:ext uri="{FF2B5EF4-FFF2-40B4-BE49-F238E27FC236}">
                <a16:creationId xmlns:a16="http://schemas.microsoft.com/office/drawing/2014/main" id="{F23CFDFC-E456-4B62-B169-3E518F6B4D92}"/>
              </a:ext>
            </a:extLst>
          </p:cNvPr>
          <p:cNvPicPr>
            <a:picLocks noGrp="1" noChangeAspect="1"/>
          </p:cNvPicPr>
          <p:nvPr>
            <p:ph type="pic" sz="quarter" idx="41"/>
          </p:nvPr>
        </p:nvPicPr>
        <p:blipFill rotWithShape="1">
          <a:blip r:embed="rId5">
            <a:extLst>
              <a:ext uri="{28A0092B-C50C-407E-A947-70E740481C1C}">
                <a14:useLocalDpi xmlns:a14="http://schemas.microsoft.com/office/drawing/2010/main" val="0"/>
              </a:ext>
            </a:extLst>
          </a:blip>
          <a:srcRect/>
          <a:stretch/>
        </p:blipFill>
        <p:spPr>
          <a:xfrm>
            <a:off x="9384248" y="1326192"/>
            <a:ext cx="1391577" cy="1391576"/>
          </a:xfrm>
        </p:spPr>
      </p:pic>
      <p:sp>
        <p:nvSpPr>
          <p:cNvPr id="261" name="Text Placeholder 260">
            <a:extLst>
              <a:ext uri="{FF2B5EF4-FFF2-40B4-BE49-F238E27FC236}">
                <a16:creationId xmlns:a16="http://schemas.microsoft.com/office/drawing/2014/main" id="{3B528EB5-E06C-4ED5-95D1-0FC922CC8750}"/>
              </a:ext>
            </a:extLst>
          </p:cNvPr>
          <p:cNvSpPr>
            <a:spLocks noGrp="1"/>
          </p:cNvSpPr>
          <p:nvPr>
            <p:ph type="body" sz="quarter" idx="19"/>
          </p:nvPr>
        </p:nvSpPr>
        <p:spPr>
          <a:xfrm>
            <a:off x="2796727" y="2972370"/>
            <a:ext cx="2085792" cy="274650"/>
          </a:xfrm>
        </p:spPr>
        <p:txBody>
          <a:bodyPr/>
          <a:lstStyle/>
          <a:p>
            <a:r>
              <a:rPr lang="en-US" dirty="0"/>
              <a:t>Takuma Hayashi​​</a:t>
            </a:r>
          </a:p>
        </p:txBody>
      </p:sp>
      <p:sp>
        <p:nvSpPr>
          <p:cNvPr id="262" name="Text Placeholder 261">
            <a:extLst>
              <a:ext uri="{FF2B5EF4-FFF2-40B4-BE49-F238E27FC236}">
                <a16:creationId xmlns:a16="http://schemas.microsoft.com/office/drawing/2014/main" id="{15B31211-4F58-4F2A-9E2D-66F461BF547C}"/>
              </a:ext>
            </a:extLst>
          </p:cNvPr>
          <p:cNvSpPr>
            <a:spLocks noGrp="1"/>
          </p:cNvSpPr>
          <p:nvPr>
            <p:ph type="body" sz="quarter" idx="20"/>
          </p:nvPr>
        </p:nvSpPr>
        <p:spPr>
          <a:xfrm>
            <a:off x="2896865" y="3198338"/>
            <a:ext cx="1885516" cy="365125"/>
          </a:xfrm>
        </p:spPr>
        <p:txBody>
          <a:bodyPr/>
          <a:lstStyle/>
          <a:p>
            <a:r>
              <a:rPr lang="en-US" dirty="0"/>
              <a:t>President</a:t>
            </a:r>
          </a:p>
        </p:txBody>
      </p:sp>
      <p:sp>
        <p:nvSpPr>
          <p:cNvPr id="263" name="Text Placeholder 262">
            <a:extLst>
              <a:ext uri="{FF2B5EF4-FFF2-40B4-BE49-F238E27FC236}">
                <a16:creationId xmlns:a16="http://schemas.microsoft.com/office/drawing/2014/main" id="{AA6C7FBA-C196-4AE6-B167-6C55ED097412}"/>
              </a:ext>
            </a:extLst>
          </p:cNvPr>
          <p:cNvSpPr>
            <a:spLocks noGrp="1"/>
          </p:cNvSpPr>
          <p:nvPr>
            <p:ph type="body" sz="quarter" idx="21"/>
          </p:nvPr>
        </p:nvSpPr>
        <p:spPr>
          <a:xfrm>
            <a:off x="4898932" y="2972370"/>
            <a:ext cx="2085792" cy="274650"/>
          </a:xfrm>
        </p:spPr>
        <p:txBody>
          <a:bodyPr/>
          <a:lstStyle/>
          <a:p>
            <a:r>
              <a:rPr lang="en-US" dirty="0"/>
              <a:t>Mirjam Nilsson​​</a:t>
            </a:r>
          </a:p>
        </p:txBody>
      </p:sp>
      <p:sp>
        <p:nvSpPr>
          <p:cNvPr id="264" name="Text Placeholder 263">
            <a:extLst>
              <a:ext uri="{FF2B5EF4-FFF2-40B4-BE49-F238E27FC236}">
                <a16:creationId xmlns:a16="http://schemas.microsoft.com/office/drawing/2014/main" id="{4E5EE2B9-D150-453A-9E1D-D413883AC3CE}"/>
              </a:ext>
            </a:extLst>
          </p:cNvPr>
          <p:cNvSpPr>
            <a:spLocks noGrp="1"/>
          </p:cNvSpPr>
          <p:nvPr>
            <p:ph type="body" sz="quarter" idx="22"/>
          </p:nvPr>
        </p:nvSpPr>
        <p:spPr>
          <a:xfrm>
            <a:off x="4999070" y="3198338"/>
            <a:ext cx="1885516" cy="365125"/>
          </a:xfrm>
        </p:spPr>
        <p:txBody>
          <a:bodyPr/>
          <a:lstStyle/>
          <a:p>
            <a:r>
              <a:rPr lang="en-US" dirty="0"/>
              <a:t>Chief Executive Officer​</a:t>
            </a:r>
          </a:p>
        </p:txBody>
      </p:sp>
      <p:sp>
        <p:nvSpPr>
          <p:cNvPr id="265" name="Text Placeholder 264">
            <a:extLst>
              <a:ext uri="{FF2B5EF4-FFF2-40B4-BE49-F238E27FC236}">
                <a16:creationId xmlns:a16="http://schemas.microsoft.com/office/drawing/2014/main" id="{73864EC9-D7AB-4468-9F82-A19238933C17}"/>
              </a:ext>
            </a:extLst>
          </p:cNvPr>
          <p:cNvSpPr>
            <a:spLocks noGrp="1"/>
          </p:cNvSpPr>
          <p:nvPr>
            <p:ph type="body" sz="quarter" idx="23"/>
          </p:nvPr>
        </p:nvSpPr>
        <p:spPr>
          <a:xfrm>
            <a:off x="7000136" y="2972538"/>
            <a:ext cx="2085792" cy="274650"/>
          </a:xfrm>
        </p:spPr>
        <p:txBody>
          <a:bodyPr/>
          <a:lstStyle/>
          <a:p>
            <a:r>
              <a:rPr lang="en-US" dirty="0"/>
              <a:t>Flora Berggren​​</a:t>
            </a:r>
          </a:p>
        </p:txBody>
      </p:sp>
      <p:sp>
        <p:nvSpPr>
          <p:cNvPr id="266" name="Text Placeholder 265">
            <a:extLst>
              <a:ext uri="{FF2B5EF4-FFF2-40B4-BE49-F238E27FC236}">
                <a16:creationId xmlns:a16="http://schemas.microsoft.com/office/drawing/2014/main" id="{07875ABF-89D4-4476-BEBD-FD3F3A524249}"/>
              </a:ext>
            </a:extLst>
          </p:cNvPr>
          <p:cNvSpPr>
            <a:spLocks noGrp="1"/>
          </p:cNvSpPr>
          <p:nvPr>
            <p:ph type="body" sz="quarter" idx="24"/>
          </p:nvPr>
        </p:nvSpPr>
        <p:spPr>
          <a:xfrm>
            <a:off x="7100274" y="3198338"/>
            <a:ext cx="1885516" cy="365125"/>
          </a:xfrm>
        </p:spPr>
        <p:txBody>
          <a:bodyPr/>
          <a:lstStyle/>
          <a:p>
            <a:r>
              <a:rPr lang="en-US" dirty="0"/>
              <a:t>Chief Operations Officer​</a:t>
            </a:r>
          </a:p>
        </p:txBody>
      </p:sp>
      <p:sp>
        <p:nvSpPr>
          <p:cNvPr id="267" name="Text Placeholder 266">
            <a:extLst>
              <a:ext uri="{FF2B5EF4-FFF2-40B4-BE49-F238E27FC236}">
                <a16:creationId xmlns:a16="http://schemas.microsoft.com/office/drawing/2014/main" id="{B1015474-0465-49F3-8DB6-C8B8C83D059E}"/>
              </a:ext>
            </a:extLst>
          </p:cNvPr>
          <p:cNvSpPr>
            <a:spLocks noGrp="1"/>
          </p:cNvSpPr>
          <p:nvPr>
            <p:ph type="body" sz="quarter" idx="25"/>
          </p:nvPr>
        </p:nvSpPr>
        <p:spPr>
          <a:xfrm>
            <a:off x="9095950" y="2972370"/>
            <a:ext cx="2085792" cy="274650"/>
          </a:xfrm>
        </p:spPr>
        <p:txBody>
          <a:bodyPr/>
          <a:lstStyle/>
          <a:p>
            <a:r>
              <a:rPr lang="en-US" dirty="0"/>
              <a:t>Rajesh Santoshi​​</a:t>
            </a:r>
          </a:p>
        </p:txBody>
      </p:sp>
      <p:sp>
        <p:nvSpPr>
          <p:cNvPr id="268" name="Text Placeholder 267">
            <a:extLst>
              <a:ext uri="{FF2B5EF4-FFF2-40B4-BE49-F238E27FC236}">
                <a16:creationId xmlns:a16="http://schemas.microsoft.com/office/drawing/2014/main" id="{D0848036-1420-4B8F-A927-CBE8061162FC}"/>
              </a:ext>
            </a:extLst>
          </p:cNvPr>
          <p:cNvSpPr>
            <a:spLocks noGrp="1"/>
          </p:cNvSpPr>
          <p:nvPr>
            <p:ph type="body" sz="quarter" idx="26"/>
          </p:nvPr>
        </p:nvSpPr>
        <p:spPr>
          <a:xfrm>
            <a:off x="9196088" y="3198338"/>
            <a:ext cx="1885516" cy="365125"/>
          </a:xfrm>
        </p:spPr>
        <p:txBody>
          <a:bodyPr/>
          <a:lstStyle/>
          <a:p>
            <a:r>
              <a:rPr lang="en-US" dirty="0"/>
              <a:t>VP Marketing​</a:t>
            </a:r>
          </a:p>
        </p:txBody>
      </p:sp>
      <p:pic>
        <p:nvPicPr>
          <p:cNvPr id="59" name="Picture Placeholder 58" descr="A person wearing glasses">
            <a:extLst>
              <a:ext uri="{FF2B5EF4-FFF2-40B4-BE49-F238E27FC236}">
                <a16:creationId xmlns:a16="http://schemas.microsoft.com/office/drawing/2014/main" id="{626ECF90-59BC-4F2B-BBE1-E3C278CB2688}"/>
              </a:ext>
            </a:extLst>
          </p:cNvPr>
          <p:cNvPicPr>
            <a:picLocks noGrp="1" noChangeAspect="1"/>
          </p:cNvPicPr>
          <p:nvPr>
            <p:ph type="pic" sz="quarter" idx="42"/>
          </p:nvPr>
        </p:nvPicPr>
        <p:blipFill rotWithShape="1">
          <a:blip r:embed="rId6" cstate="screen">
            <a:extLst>
              <a:ext uri="{28A0092B-C50C-407E-A947-70E740481C1C}">
                <a14:useLocalDpi xmlns:a14="http://schemas.microsoft.com/office/drawing/2010/main" val="0"/>
              </a:ext>
            </a:extLst>
          </a:blip>
          <a:srcRect t="162" b="162"/>
          <a:stretch/>
        </p:blipFill>
        <p:spPr>
          <a:xfrm>
            <a:off x="3136338" y="3967833"/>
            <a:ext cx="1391577" cy="1391576"/>
          </a:xfrm>
        </p:spPr>
      </p:pic>
      <p:pic>
        <p:nvPicPr>
          <p:cNvPr id="63" name="Picture Placeholder 62" descr="A person with curly hair">
            <a:extLst>
              <a:ext uri="{FF2B5EF4-FFF2-40B4-BE49-F238E27FC236}">
                <a16:creationId xmlns:a16="http://schemas.microsoft.com/office/drawing/2014/main" id="{12DE1073-A7D7-4B15-97E5-5223F966A93D}"/>
              </a:ext>
            </a:extLst>
          </p:cNvPr>
          <p:cNvPicPr>
            <a:picLocks noGrp="1" noChangeAspect="1"/>
          </p:cNvPicPr>
          <p:nvPr>
            <p:ph type="pic" sz="quarter" idx="43"/>
          </p:nvPr>
        </p:nvPicPr>
        <p:blipFill rotWithShape="1">
          <a:blip r:embed="rId7" cstate="screen">
            <a:extLst>
              <a:ext uri="{28A0092B-C50C-407E-A947-70E740481C1C}">
                <a14:useLocalDpi xmlns:a14="http://schemas.microsoft.com/office/drawing/2010/main" val="0"/>
              </a:ext>
            </a:extLst>
          </a:blip>
          <a:srcRect l="57" r="57"/>
          <a:stretch/>
        </p:blipFill>
        <p:spPr>
          <a:xfrm>
            <a:off x="5209990" y="3967100"/>
            <a:ext cx="1391577" cy="1391576"/>
          </a:xfrm>
        </p:spPr>
      </p:pic>
      <p:pic>
        <p:nvPicPr>
          <p:cNvPr id="259" name="Picture Placeholder 258" descr="A person smiling for the camera">
            <a:extLst>
              <a:ext uri="{FF2B5EF4-FFF2-40B4-BE49-F238E27FC236}">
                <a16:creationId xmlns:a16="http://schemas.microsoft.com/office/drawing/2014/main" id="{4834A02F-4080-4730-844D-49401E4CB45C}"/>
              </a:ext>
            </a:extLst>
          </p:cNvPr>
          <p:cNvPicPr>
            <a:picLocks noGrp="1" noChangeAspect="1"/>
          </p:cNvPicPr>
          <p:nvPr>
            <p:ph type="pic" sz="quarter" idx="44"/>
          </p:nvPr>
        </p:nvPicPr>
        <p:blipFill rotWithShape="1">
          <a:blip r:embed="rId8" cstate="screen">
            <a:extLst>
              <a:ext uri="{28A0092B-C50C-407E-A947-70E740481C1C}">
                <a14:useLocalDpi xmlns:a14="http://schemas.microsoft.com/office/drawing/2010/main" val="0"/>
              </a:ext>
            </a:extLst>
          </a:blip>
          <a:srcRect t="380" b="380"/>
          <a:stretch/>
        </p:blipFill>
        <p:spPr>
          <a:xfrm>
            <a:off x="7305040" y="3976660"/>
            <a:ext cx="1391577" cy="1391576"/>
          </a:xfrm>
        </p:spPr>
      </p:pic>
      <p:pic>
        <p:nvPicPr>
          <p:cNvPr id="281" name="Picture Placeholder 280" descr="A person smiling for the camera">
            <a:extLst>
              <a:ext uri="{FF2B5EF4-FFF2-40B4-BE49-F238E27FC236}">
                <a16:creationId xmlns:a16="http://schemas.microsoft.com/office/drawing/2014/main" id="{EA033618-7119-454B-AA08-8353379B217F}"/>
              </a:ext>
            </a:extLst>
          </p:cNvPr>
          <p:cNvPicPr>
            <a:picLocks noGrp="1" noChangeAspect="1"/>
          </p:cNvPicPr>
          <p:nvPr>
            <p:ph type="pic" sz="quarter" idx="45"/>
          </p:nvPr>
        </p:nvPicPr>
        <p:blipFill rotWithShape="1">
          <a:blip r:embed="rId9" cstate="screen">
            <a:extLst>
              <a:ext uri="{28A0092B-C50C-407E-A947-70E740481C1C}">
                <a14:useLocalDpi xmlns:a14="http://schemas.microsoft.com/office/drawing/2010/main" val="0"/>
              </a:ext>
            </a:extLst>
          </a:blip>
          <a:srcRect l="218" r="218"/>
          <a:stretch/>
        </p:blipFill>
        <p:spPr>
          <a:xfrm>
            <a:off x="9384247" y="3967100"/>
            <a:ext cx="1391577" cy="1391576"/>
          </a:xfrm>
        </p:spPr>
      </p:pic>
      <p:sp>
        <p:nvSpPr>
          <p:cNvPr id="269" name="Text Placeholder 268">
            <a:extLst>
              <a:ext uri="{FF2B5EF4-FFF2-40B4-BE49-F238E27FC236}">
                <a16:creationId xmlns:a16="http://schemas.microsoft.com/office/drawing/2014/main" id="{060F23A0-4476-49CA-8AFA-35D2A5F2E5DB}"/>
              </a:ext>
            </a:extLst>
          </p:cNvPr>
          <p:cNvSpPr>
            <a:spLocks noGrp="1"/>
          </p:cNvSpPr>
          <p:nvPr>
            <p:ph type="body" sz="quarter" idx="31"/>
          </p:nvPr>
        </p:nvSpPr>
        <p:spPr>
          <a:xfrm>
            <a:off x="2796727" y="5587307"/>
            <a:ext cx="2085792" cy="274650"/>
          </a:xfrm>
        </p:spPr>
        <p:txBody>
          <a:bodyPr/>
          <a:lstStyle/>
          <a:p>
            <a:r>
              <a:rPr lang="en-US" dirty="0"/>
              <a:t>Graham Barnes​</a:t>
            </a:r>
          </a:p>
        </p:txBody>
      </p:sp>
      <p:sp>
        <p:nvSpPr>
          <p:cNvPr id="270" name="Text Placeholder 269">
            <a:extLst>
              <a:ext uri="{FF2B5EF4-FFF2-40B4-BE49-F238E27FC236}">
                <a16:creationId xmlns:a16="http://schemas.microsoft.com/office/drawing/2014/main" id="{9B604063-7C9C-4FEF-9A10-0D259CEC58C8}"/>
              </a:ext>
            </a:extLst>
          </p:cNvPr>
          <p:cNvSpPr>
            <a:spLocks noGrp="1"/>
          </p:cNvSpPr>
          <p:nvPr>
            <p:ph type="body" sz="quarter" idx="32"/>
          </p:nvPr>
        </p:nvSpPr>
        <p:spPr>
          <a:xfrm>
            <a:off x="2896865" y="5813275"/>
            <a:ext cx="1885516" cy="365125"/>
          </a:xfrm>
        </p:spPr>
        <p:txBody>
          <a:bodyPr/>
          <a:lstStyle/>
          <a:p>
            <a:r>
              <a:rPr lang="en-US" dirty="0"/>
              <a:t>VP Product​</a:t>
            </a:r>
          </a:p>
        </p:txBody>
      </p:sp>
      <p:sp>
        <p:nvSpPr>
          <p:cNvPr id="271" name="Text Placeholder 270">
            <a:extLst>
              <a:ext uri="{FF2B5EF4-FFF2-40B4-BE49-F238E27FC236}">
                <a16:creationId xmlns:a16="http://schemas.microsoft.com/office/drawing/2014/main" id="{E707572D-7863-49B8-B805-420CDCB107F0}"/>
              </a:ext>
            </a:extLst>
          </p:cNvPr>
          <p:cNvSpPr>
            <a:spLocks noGrp="1"/>
          </p:cNvSpPr>
          <p:nvPr>
            <p:ph type="body" sz="quarter" idx="33"/>
          </p:nvPr>
        </p:nvSpPr>
        <p:spPr>
          <a:xfrm>
            <a:off x="4898932" y="5587307"/>
            <a:ext cx="2085792" cy="274650"/>
          </a:xfrm>
        </p:spPr>
        <p:txBody>
          <a:bodyPr/>
          <a:lstStyle/>
          <a:p>
            <a:r>
              <a:rPr lang="en-US" dirty="0"/>
              <a:t>Rowan Murphy​</a:t>
            </a:r>
          </a:p>
        </p:txBody>
      </p:sp>
      <p:sp>
        <p:nvSpPr>
          <p:cNvPr id="272" name="Text Placeholder 271">
            <a:extLst>
              <a:ext uri="{FF2B5EF4-FFF2-40B4-BE49-F238E27FC236}">
                <a16:creationId xmlns:a16="http://schemas.microsoft.com/office/drawing/2014/main" id="{C85B6129-3709-43BC-B78D-24BE1D20694F}"/>
              </a:ext>
            </a:extLst>
          </p:cNvPr>
          <p:cNvSpPr>
            <a:spLocks noGrp="1"/>
          </p:cNvSpPr>
          <p:nvPr>
            <p:ph type="body" sz="quarter" idx="34"/>
          </p:nvPr>
        </p:nvSpPr>
        <p:spPr>
          <a:xfrm>
            <a:off x="4999070" y="5813275"/>
            <a:ext cx="1885516" cy="365125"/>
          </a:xfrm>
        </p:spPr>
        <p:txBody>
          <a:bodyPr/>
          <a:lstStyle/>
          <a:p>
            <a:r>
              <a:rPr lang="en-US" dirty="0"/>
              <a:t>SEO Strategist​</a:t>
            </a:r>
          </a:p>
        </p:txBody>
      </p:sp>
      <p:sp>
        <p:nvSpPr>
          <p:cNvPr id="273" name="Text Placeholder 272">
            <a:extLst>
              <a:ext uri="{FF2B5EF4-FFF2-40B4-BE49-F238E27FC236}">
                <a16:creationId xmlns:a16="http://schemas.microsoft.com/office/drawing/2014/main" id="{0140E9D5-05CF-46F9-8F0A-D26D1C300323}"/>
              </a:ext>
            </a:extLst>
          </p:cNvPr>
          <p:cNvSpPr>
            <a:spLocks noGrp="1"/>
          </p:cNvSpPr>
          <p:nvPr>
            <p:ph type="body" sz="quarter" idx="35"/>
          </p:nvPr>
        </p:nvSpPr>
        <p:spPr>
          <a:xfrm>
            <a:off x="7000136" y="5587475"/>
            <a:ext cx="2085792" cy="274650"/>
          </a:xfrm>
        </p:spPr>
        <p:txBody>
          <a:bodyPr/>
          <a:lstStyle/>
          <a:p>
            <a:r>
              <a:rPr lang="en-US" dirty="0"/>
              <a:t>Elizabeth Moore​</a:t>
            </a:r>
          </a:p>
        </p:txBody>
      </p:sp>
      <p:sp>
        <p:nvSpPr>
          <p:cNvPr id="274" name="Text Placeholder 273">
            <a:extLst>
              <a:ext uri="{FF2B5EF4-FFF2-40B4-BE49-F238E27FC236}">
                <a16:creationId xmlns:a16="http://schemas.microsoft.com/office/drawing/2014/main" id="{0ACBBA68-B2EC-48C6-A722-9A401C21CFF3}"/>
              </a:ext>
            </a:extLst>
          </p:cNvPr>
          <p:cNvSpPr>
            <a:spLocks noGrp="1"/>
          </p:cNvSpPr>
          <p:nvPr>
            <p:ph type="body" sz="quarter" idx="36"/>
          </p:nvPr>
        </p:nvSpPr>
        <p:spPr>
          <a:xfrm>
            <a:off x="7100274" y="5813275"/>
            <a:ext cx="1885516" cy="365125"/>
          </a:xfrm>
        </p:spPr>
        <p:txBody>
          <a:bodyPr/>
          <a:lstStyle/>
          <a:p>
            <a:r>
              <a:rPr lang="en-US" dirty="0"/>
              <a:t>Product Designer​</a:t>
            </a:r>
          </a:p>
        </p:txBody>
      </p:sp>
      <p:sp>
        <p:nvSpPr>
          <p:cNvPr id="275" name="Text Placeholder 274">
            <a:extLst>
              <a:ext uri="{FF2B5EF4-FFF2-40B4-BE49-F238E27FC236}">
                <a16:creationId xmlns:a16="http://schemas.microsoft.com/office/drawing/2014/main" id="{D3CF2955-2D46-45EE-A32F-C03ACB6DAB7B}"/>
              </a:ext>
            </a:extLst>
          </p:cNvPr>
          <p:cNvSpPr>
            <a:spLocks noGrp="1"/>
          </p:cNvSpPr>
          <p:nvPr>
            <p:ph type="body" sz="quarter" idx="37"/>
          </p:nvPr>
        </p:nvSpPr>
        <p:spPr>
          <a:xfrm>
            <a:off x="9095950" y="5587307"/>
            <a:ext cx="2085792" cy="274650"/>
          </a:xfrm>
        </p:spPr>
        <p:txBody>
          <a:bodyPr/>
          <a:lstStyle/>
          <a:p>
            <a:r>
              <a:rPr lang="en-US" dirty="0"/>
              <a:t>Robin Kline​</a:t>
            </a:r>
          </a:p>
        </p:txBody>
      </p:sp>
      <p:sp>
        <p:nvSpPr>
          <p:cNvPr id="276" name="Text Placeholder 275">
            <a:extLst>
              <a:ext uri="{FF2B5EF4-FFF2-40B4-BE49-F238E27FC236}">
                <a16:creationId xmlns:a16="http://schemas.microsoft.com/office/drawing/2014/main" id="{A514F4ED-057A-4AAF-A3BE-A73CA3890F46}"/>
              </a:ext>
            </a:extLst>
          </p:cNvPr>
          <p:cNvSpPr>
            <a:spLocks noGrp="1"/>
          </p:cNvSpPr>
          <p:nvPr>
            <p:ph type="body" sz="quarter" idx="38"/>
          </p:nvPr>
        </p:nvSpPr>
        <p:spPr>
          <a:xfrm>
            <a:off x="9192018" y="5813275"/>
            <a:ext cx="1885515" cy="365125"/>
          </a:xfrm>
        </p:spPr>
        <p:txBody>
          <a:bodyPr/>
          <a:lstStyle/>
          <a:p>
            <a:r>
              <a:rPr lang="en-US" dirty="0"/>
              <a:t>Content Developer​</a:t>
            </a:r>
          </a:p>
        </p:txBody>
      </p:sp>
      <p:sp>
        <p:nvSpPr>
          <p:cNvPr id="3" name="Footer Placeholder 2">
            <a:extLst>
              <a:ext uri="{FF2B5EF4-FFF2-40B4-BE49-F238E27FC236}">
                <a16:creationId xmlns:a16="http://schemas.microsoft.com/office/drawing/2014/main" id="{A153E769-4F0D-4D0D-BDB3-105F2517074D}"/>
              </a:ext>
            </a:extLst>
          </p:cNvPr>
          <p:cNvSpPr>
            <a:spLocks noGrp="1"/>
          </p:cNvSpPr>
          <p:nvPr>
            <p:ph type="ftr" sz="quarter" idx="3"/>
          </p:nvPr>
        </p:nvSpPr>
        <p:spPr>
          <a:xfrm rot="5400000">
            <a:off x="10541127" y="1408176"/>
            <a:ext cx="2770499"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1B84DAF4-634B-40FC-9DAF-839B8E934D99}"/>
              </a:ext>
            </a:extLst>
          </p:cNvPr>
          <p:cNvSpPr>
            <a:spLocks noGrp="1"/>
          </p:cNvSpPr>
          <p:nvPr>
            <p:ph type="sldNum" sz="quarter" idx="4"/>
          </p:nvPr>
        </p:nvSpPr>
        <p:spPr>
          <a:xfrm>
            <a:off x="11519019" y="3164804"/>
            <a:ext cx="545911" cy="580029"/>
          </a:xfrm>
        </p:spPr>
        <p:txBody>
          <a:bodyPr/>
          <a:lstStyle/>
          <a:p>
            <a:fld id="{8D1FC6F8-0BCD-47E9-9C64-690771D9C143}" type="slidenum">
              <a:rPr lang="en-US" smtClean="0"/>
              <a:pPr/>
              <a:t>17</a:t>
            </a:fld>
            <a:endParaRPr lang="en-US" dirty="0"/>
          </a:p>
        </p:txBody>
      </p:sp>
    </p:spTree>
    <p:extLst>
      <p:ext uri="{BB962C8B-B14F-4D97-AF65-F5344CB8AC3E}">
        <p14:creationId xmlns:p14="http://schemas.microsoft.com/office/powerpoint/2010/main" val="1467684788"/>
      </p:ext>
    </p:extLst>
  </p:cSld>
  <p:clrMapOvr>
    <a:masterClrMapping/>
  </p:clrMapOvr>
</p:sld>
</file>

<file path=ppt/slides/slide18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56C6724C-9FF7-4DF9-B366-D5C52888E8C0}"/>
              </a:ext>
            </a:extLst>
          </p:cNvPr>
          <p:cNvSpPr>
            <a:spLocks noGrp="1"/>
          </p:cNvSpPr>
          <p:nvPr>
            <p:ph type="title"/>
          </p:nvPr>
        </p:nvSpPr>
        <p:spPr>
          <a:xfrm>
            <a:off x="3131507" y="412356"/>
            <a:ext cx="5561556" cy="567670"/>
          </a:xfrm>
        </p:spPr>
        <p:txBody>
          <a:bodyPr/>
          <a:lstStyle/>
          <a:p>
            <a:r>
              <a:rPr lang="en-US" dirty="0"/>
              <a:t>Funding</a:t>
            </a:r>
          </a:p>
        </p:txBody>
      </p:sp>
      <p:sp>
        <p:nvSpPr>
          <p:cNvPr id="121" name="Text Placeholder 120">
            <a:extLst>
              <a:ext uri="{FF2B5EF4-FFF2-40B4-BE49-F238E27FC236}">
                <a16:creationId xmlns:a16="http://schemas.microsoft.com/office/drawing/2014/main" id="{3EC3454A-0EA5-4C3A-B450-DDFF5E5870F2}"/>
              </a:ext>
            </a:extLst>
          </p:cNvPr>
          <p:cNvSpPr>
            <a:spLocks noGrp="1"/>
          </p:cNvSpPr>
          <p:nvPr>
            <p:ph type="body" sz="quarter" idx="21"/>
          </p:nvPr>
        </p:nvSpPr>
        <p:spPr>
          <a:xfrm>
            <a:off x="930273" y="2216292"/>
            <a:ext cx="1611892" cy="1151632"/>
          </a:xfrm>
        </p:spPr>
        <p:txBody>
          <a:bodyPr/>
          <a:lstStyle/>
          <a:p>
            <a:r>
              <a:rPr lang="en-US" dirty="0"/>
              <a:t>12K</a:t>
            </a:r>
          </a:p>
        </p:txBody>
      </p:sp>
      <p:sp>
        <p:nvSpPr>
          <p:cNvPr id="122" name="Text Placeholder 121">
            <a:extLst>
              <a:ext uri="{FF2B5EF4-FFF2-40B4-BE49-F238E27FC236}">
                <a16:creationId xmlns:a16="http://schemas.microsoft.com/office/drawing/2014/main" id="{9B62333D-A92E-480A-B410-E38591B9F824}"/>
              </a:ext>
            </a:extLst>
          </p:cNvPr>
          <p:cNvSpPr>
            <a:spLocks noGrp="1"/>
          </p:cNvSpPr>
          <p:nvPr>
            <p:ph type="body" sz="quarter" idx="22"/>
          </p:nvPr>
        </p:nvSpPr>
        <p:spPr>
          <a:xfrm>
            <a:off x="3613801" y="2216293"/>
            <a:ext cx="1611892" cy="1151632"/>
          </a:xfrm>
        </p:spPr>
        <p:txBody>
          <a:bodyPr/>
          <a:lstStyle/>
          <a:p>
            <a:r>
              <a:rPr lang="en-US" dirty="0"/>
              <a:t>14K</a:t>
            </a:r>
          </a:p>
        </p:txBody>
      </p:sp>
      <p:sp>
        <p:nvSpPr>
          <p:cNvPr id="123" name="Text Placeholder 122">
            <a:extLst>
              <a:ext uri="{FF2B5EF4-FFF2-40B4-BE49-F238E27FC236}">
                <a16:creationId xmlns:a16="http://schemas.microsoft.com/office/drawing/2014/main" id="{FB3CE12F-738B-455E-9355-23BD96C57029}"/>
              </a:ext>
            </a:extLst>
          </p:cNvPr>
          <p:cNvSpPr>
            <a:spLocks noGrp="1"/>
          </p:cNvSpPr>
          <p:nvPr>
            <p:ph type="body" sz="quarter" idx="23"/>
          </p:nvPr>
        </p:nvSpPr>
        <p:spPr>
          <a:xfrm>
            <a:off x="6297329" y="2216293"/>
            <a:ext cx="1611892" cy="1151632"/>
          </a:xfrm>
        </p:spPr>
        <p:txBody>
          <a:bodyPr/>
          <a:lstStyle/>
          <a:p>
            <a:r>
              <a:rPr lang="en-US" dirty="0"/>
              <a:t>32K</a:t>
            </a:r>
          </a:p>
        </p:txBody>
      </p:sp>
      <p:sp>
        <p:nvSpPr>
          <p:cNvPr id="124" name="Text Placeholder 123">
            <a:extLst>
              <a:ext uri="{FF2B5EF4-FFF2-40B4-BE49-F238E27FC236}">
                <a16:creationId xmlns:a16="http://schemas.microsoft.com/office/drawing/2014/main" id="{88FF8AD0-5502-494F-B9DF-E65EEB0F074D}"/>
              </a:ext>
            </a:extLst>
          </p:cNvPr>
          <p:cNvSpPr>
            <a:spLocks noGrp="1"/>
          </p:cNvSpPr>
          <p:nvPr>
            <p:ph type="body" sz="quarter" idx="24"/>
          </p:nvPr>
        </p:nvSpPr>
        <p:spPr>
          <a:xfrm>
            <a:off x="8980856" y="2216293"/>
            <a:ext cx="1611892" cy="1151632"/>
          </a:xfrm>
        </p:spPr>
        <p:txBody>
          <a:bodyPr/>
          <a:lstStyle/>
          <a:p>
            <a:r>
              <a:rPr lang="en-US" dirty="0"/>
              <a:t>82K</a:t>
            </a:r>
          </a:p>
        </p:txBody>
      </p:sp>
      <p:sp>
        <p:nvSpPr>
          <p:cNvPr id="17" name="Text Placeholder 16">
            <a:extLst>
              <a:ext uri="{FF2B5EF4-FFF2-40B4-BE49-F238E27FC236}">
                <a16:creationId xmlns:a16="http://schemas.microsoft.com/office/drawing/2014/main" id="{485F1817-57FD-4E22-B791-FB703191695E}"/>
              </a:ext>
            </a:extLst>
          </p:cNvPr>
          <p:cNvSpPr>
            <a:spLocks noGrp="1"/>
          </p:cNvSpPr>
          <p:nvPr>
            <p:ph type="body" sz="quarter" idx="12"/>
          </p:nvPr>
        </p:nvSpPr>
        <p:spPr>
          <a:xfrm>
            <a:off x="545026" y="3927568"/>
            <a:ext cx="2382386" cy="613702"/>
          </a:xfrm>
        </p:spPr>
        <p:txBody>
          <a:bodyPr/>
          <a:lstStyle/>
          <a:p>
            <a:r>
              <a:rPr lang="en-US" dirty="0"/>
              <a:t>Property</a:t>
            </a:r>
          </a:p>
        </p:txBody>
      </p:sp>
      <p:sp>
        <p:nvSpPr>
          <p:cNvPr id="57" name="Text Placeholder 56">
            <a:extLst>
              <a:ext uri="{FF2B5EF4-FFF2-40B4-BE49-F238E27FC236}">
                <a16:creationId xmlns:a16="http://schemas.microsoft.com/office/drawing/2014/main" id="{7A15FA0D-1700-430B-B189-08D820F8FDA8}"/>
              </a:ext>
            </a:extLst>
          </p:cNvPr>
          <p:cNvSpPr>
            <a:spLocks noGrp="1"/>
          </p:cNvSpPr>
          <p:nvPr>
            <p:ph type="body" sz="quarter" idx="13"/>
          </p:nvPr>
        </p:nvSpPr>
        <p:spPr>
          <a:xfrm>
            <a:off x="545026" y="4519311"/>
            <a:ext cx="2382386" cy="857935"/>
          </a:xfrm>
        </p:spPr>
        <p:txBody>
          <a:bodyPr/>
          <a:lstStyle/>
          <a:p>
            <a:r>
              <a:rPr lang="en-ZA" dirty="0"/>
              <a:t>Revenue obtained from property rentals​</a:t>
            </a:r>
          </a:p>
        </p:txBody>
      </p:sp>
      <p:sp>
        <p:nvSpPr>
          <p:cNvPr id="19" name="Text Placeholder 18">
            <a:extLst>
              <a:ext uri="{FF2B5EF4-FFF2-40B4-BE49-F238E27FC236}">
                <a16:creationId xmlns:a16="http://schemas.microsoft.com/office/drawing/2014/main" id="{116241FF-379D-4C5E-A5A9-5ACCE975E40A}"/>
              </a:ext>
            </a:extLst>
          </p:cNvPr>
          <p:cNvSpPr>
            <a:spLocks noGrp="1"/>
          </p:cNvSpPr>
          <p:nvPr>
            <p:ph type="body" sz="quarter" idx="15"/>
          </p:nvPr>
        </p:nvSpPr>
        <p:spPr>
          <a:xfrm>
            <a:off x="3228554" y="3927568"/>
            <a:ext cx="2382386" cy="613702"/>
          </a:xfrm>
        </p:spPr>
        <p:txBody>
          <a:bodyPr/>
          <a:lstStyle/>
          <a:p>
            <a:r>
              <a:rPr lang="en-US" dirty="0"/>
              <a:t>Angel Investments</a:t>
            </a:r>
          </a:p>
        </p:txBody>
      </p:sp>
      <p:sp>
        <p:nvSpPr>
          <p:cNvPr id="58" name="Text Placeholder 57">
            <a:extLst>
              <a:ext uri="{FF2B5EF4-FFF2-40B4-BE49-F238E27FC236}">
                <a16:creationId xmlns:a16="http://schemas.microsoft.com/office/drawing/2014/main" id="{3631C29B-F1C1-494F-AC0D-218DEF3535CD}"/>
              </a:ext>
            </a:extLst>
          </p:cNvPr>
          <p:cNvSpPr>
            <a:spLocks noGrp="1"/>
          </p:cNvSpPr>
          <p:nvPr>
            <p:ph type="body" sz="quarter" idx="16"/>
          </p:nvPr>
        </p:nvSpPr>
        <p:spPr>
          <a:xfrm>
            <a:off x="3228554" y="4519311"/>
            <a:ext cx="2382386" cy="857935"/>
          </a:xfrm>
        </p:spPr>
        <p:txBody>
          <a:bodyPr/>
          <a:lstStyle/>
          <a:p>
            <a:r>
              <a:rPr lang="en-ZA" dirty="0"/>
              <a:t>Amount obtained through other investors​</a:t>
            </a:r>
          </a:p>
        </p:txBody>
      </p:sp>
      <p:sp>
        <p:nvSpPr>
          <p:cNvPr id="21" name="Text Placeholder 20">
            <a:extLst>
              <a:ext uri="{FF2B5EF4-FFF2-40B4-BE49-F238E27FC236}">
                <a16:creationId xmlns:a16="http://schemas.microsoft.com/office/drawing/2014/main" id="{80403D31-4B7A-4D06-B2C8-5671B2040902}"/>
              </a:ext>
            </a:extLst>
          </p:cNvPr>
          <p:cNvSpPr>
            <a:spLocks noGrp="1"/>
          </p:cNvSpPr>
          <p:nvPr>
            <p:ph type="body" sz="quarter" idx="17"/>
          </p:nvPr>
        </p:nvSpPr>
        <p:spPr>
          <a:xfrm>
            <a:off x="5912082" y="3927568"/>
            <a:ext cx="2382386" cy="613702"/>
          </a:xfrm>
        </p:spPr>
        <p:txBody>
          <a:bodyPr/>
          <a:lstStyle/>
          <a:p>
            <a:r>
              <a:rPr lang="en-US" dirty="0"/>
              <a:t>Cash</a:t>
            </a:r>
          </a:p>
        </p:txBody>
      </p:sp>
      <p:sp>
        <p:nvSpPr>
          <p:cNvPr id="59" name="Text Placeholder 58">
            <a:extLst>
              <a:ext uri="{FF2B5EF4-FFF2-40B4-BE49-F238E27FC236}">
                <a16:creationId xmlns:a16="http://schemas.microsoft.com/office/drawing/2014/main" id="{FD4CD6F4-17BE-49EF-BE2E-F9D3790441B6}"/>
              </a:ext>
            </a:extLst>
          </p:cNvPr>
          <p:cNvSpPr>
            <a:spLocks noGrp="1"/>
          </p:cNvSpPr>
          <p:nvPr>
            <p:ph type="body" sz="quarter" idx="18"/>
          </p:nvPr>
        </p:nvSpPr>
        <p:spPr>
          <a:xfrm>
            <a:off x="5912082" y="4519311"/>
            <a:ext cx="2382386" cy="857935"/>
          </a:xfrm>
        </p:spPr>
        <p:txBody>
          <a:bodyPr/>
          <a:lstStyle/>
          <a:p>
            <a:r>
              <a:rPr lang="en-ZA" dirty="0"/>
              <a:t>Liquid cash we have on hand</a:t>
            </a:r>
            <a:r>
              <a:rPr lang="en-US" dirty="0"/>
              <a:t>​</a:t>
            </a:r>
          </a:p>
        </p:txBody>
      </p:sp>
      <p:sp>
        <p:nvSpPr>
          <p:cNvPr id="23" name="Text Placeholder 22">
            <a:extLst>
              <a:ext uri="{FF2B5EF4-FFF2-40B4-BE49-F238E27FC236}">
                <a16:creationId xmlns:a16="http://schemas.microsoft.com/office/drawing/2014/main" id="{E1846A24-F89C-4782-A3CB-3C8B710BC77B}"/>
              </a:ext>
            </a:extLst>
          </p:cNvPr>
          <p:cNvSpPr>
            <a:spLocks noGrp="1"/>
          </p:cNvSpPr>
          <p:nvPr>
            <p:ph type="body" sz="quarter" idx="19"/>
          </p:nvPr>
        </p:nvSpPr>
        <p:spPr>
          <a:xfrm>
            <a:off x="8595609" y="3927568"/>
            <a:ext cx="2382386" cy="613702"/>
          </a:xfrm>
        </p:spPr>
        <p:txBody>
          <a:bodyPr/>
          <a:lstStyle/>
          <a:p>
            <a:r>
              <a:rPr lang="en-US" dirty="0"/>
              <a:t>Shares</a:t>
            </a:r>
          </a:p>
        </p:txBody>
      </p:sp>
      <p:sp>
        <p:nvSpPr>
          <p:cNvPr id="60" name="Text Placeholder 59">
            <a:extLst>
              <a:ext uri="{FF2B5EF4-FFF2-40B4-BE49-F238E27FC236}">
                <a16:creationId xmlns:a16="http://schemas.microsoft.com/office/drawing/2014/main" id="{B0B21CE3-707A-4A45-B46E-7E000F5052C2}"/>
              </a:ext>
            </a:extLst>
          </p:cNvPr>
          <p:cNvSpPr>
            <a:spLocks noGrp="1"/>
          </p:cNvSpPr>
          <p:nvPr>
            <p:ph type="body" sz="quarter" idx="20"/>
          </p:nvPr>
        </p:nvSpPr>
        <p:spPr>
          <a:xfrm>
            <a:off x="8595609" y="4519311"/>
            <a:ext cx="2382386" cy="857935"/>
          </a:xfrm>
        </p:spPr>
        <p:txBody>
          <a:bodyPr/>
          <a:lstStyle/>
          <a:p>
            <a:r>
              <a:rPr lang="en-ZA" dirty="0"/>
              <a:t>Number of shares converted into USD​</a:t>
            </a:r>
          </a:p>
        </p:txBody>
      </p:sp>
      <p:sp>
        <p:nvSpPr>
          <p:cNvPr id="254" name="Footer Placeholder 253">
            <a:extLst>
              <a:ext uri="{FF2B5EF4-FFF2-40B4-BE49-F238E27FC236}">
                <a16:creationId xmlns:a16="http://schemas.microsoft.com/office/drawing/2014/main" id="{9DF4D139-9BDD-4805-9790-7AE16FDFB6EC}"/>
              </a:ext>
            </a:extLst>
          </p:cNvPr>
          <p:cNvSpPr>
            <a:spLocks noGrp="1"/>
          </p:cNvSpPr>
          <p:nvPr>
            <p:ph type="ftr" sz="quarter" idx="3"/>
          </p:nvPr>
        </p:nvSpPr>
        <p:spPr>
          <a:xfrm rot="5400000">
            <a:off x="10541127" y="1408176"/>
            <a:ext cx="2770499" cy="365125"/>
          </a:xfrm>
        </p:spPr>
        <p:txBody>
          <a:bodyPr/>
          <a:lstStyle/>
          <a:p>
            <a:r>
              <a:rPr lang="en-US" dirty="0"/>
              <a:t>PRESENTATION TITLE</a:t>
            </a:r>
          </a:p>
        </p:txBody>
      </p:sp>
      <p:sp>
        <p:nvSpPr>
          <p:cNvPr id="255" name="Slide Number Placeholder 254">
            <a:extLst>
              <a:ext uri="{FF2B5EF4-FFF2-40B4-BE49-F238E27FC236}">
                <a16:creationId xmlns:a16="http://schemas.microsoft.com/office/drawing/2014/main" id="{0911F1E0-1FA7-400E-8710-DAAD103CDD47}"/>
              </a:ext>
            </a:extLst>
          </p:cNvPr>
          <p:cNvSpPr>
            <a:spLocks noGrp="1"/>
          </p:cNvSpPr>
          <p:nvPr>
            <p:ph type="sldNum" sz="quarter" idx="4"/>
          </p:nvPr>
        </p:nvSpPr>
        <p:spPr>
          <a:xfrm>
            <a:off x="11519019" y="3164804"/>
            <a:ext cx="545911" cy="580029"/>
          </a:xfrm>
        </p:spPr>
        <p:txBody>
          <a:bodyPr/>
          <a:lstStyle/>
          <a:p>
            <a:fld id="{8D1FC6F8-0BCD-47E9-9C64-690771D9C143}" type="slidenum">
              <a:rPr lang="en-US" smtClean="0"/>
              <a:pPr/>
              <a:t>18</a:t>
            </a:fld>
            <a:endParaRPr lang="en-US" dirty="0"/>
          </a:p>
        </p:txBody>
      </p:sp>
      <p:grpSp>
        <p:nvGrpSpPr>
          <p:cNvPr id="18" name="Graphic 17">
            <a:extLst>
              <a:ext uri="{FF2B5EF4-FFF2-40B4-BE49-F238E27FC236}">
                <a16:creationId xmlns:a16="http://schemas.microsoft.com/office/drawing/2014/main" id="{6AB4C7D7-85FD-45DC-B118-5116A234F3BC}"/>
              </a:ext>
              <a:ext uri="{C183D7F6-B498-43B3-948B-1728B52AA6E4}">
                <adec:decorative xmlns:adec="http://schemas.microsoft.com/office/drawing/2017/decorative" val="1"/>
              </a:ext>
            </a:extLst>
          </p:cNvPr>
          <p:cNvGrpSpPr/>
          <p:nvPr/>
        </p:nvGrpSpPr>
        <p:grpSpPr>
          <a:xfrm>
            <a:off x="824932" y="1880822"/>
            <a:ext cx="1822574" cy="1822573"/>
            <a:chOff x="545026" y="3295434"/>
            <a:chExt cx="2382386" cy="2382385"/>
          </a:xfrm>
        </p:grpSpPr>
        <p:sp>
          <p:nvSpPr>
            <p:cNvPr id="20" name="Graphic 17">
              <a:extLst>
                <a:ext uri="{FF2B5EF4-FFF2-40B4-BE49-F238E27FC236}">
                  <a16:creationId xmlns:a16="http://schemas.microsoft.com/office/drawing/2014/main" id="{42D5DCDC-AC8E-47BA-9E78-438F00FF3204}"/>
                </a:ext>
              </a:extLst>
            </p:cNvPr>
            <p:cNvSpPr/>
            <p:nvPr/>
          </p:nvSpPr>
          <p:spPr>
            <a:xfrm>
              <a:off x="545026" y="3372572"/>
              <a:ext cx="2382386" cy="2305247"/>
            </a:xfrm>
            <a:custGeom>
              <a:avLst/>
              <a:gdLst>
                <a:gd name="connsiteX0" fmla="*/ 1613719 w 2382386"/>
                <a:gd name="connsiteY0" fmla="*/ 0 h 2305247"/>
                <a:gd name="connsiteX1" fmla="*/ 1613719 w 2382386"/>
                <a:gd name="connsiteY1" fmla="*/ 196239 h 2305247"/>
                <a:gd name="connsiteX2" fmla="*/ 1905469 w 2382386"/>
                <a:gd name="connsiteY2" fmla="*/ 399749 h 2305247"/>
                <a:gd name="connsiteX3" fmla="*/ 2122041 w 2382386"/>
                <a:gd name="connsiteY3" fmla="*/ 720912 h 2305247"/>
                <a:gd name="connsiteX4" fmla="*/ 2201351 w 2382386"/>
                <a:gd name="connsiteY4" fmla="*/ 1114055 h 2305247"/>
                <a:gd name="connsiteX5" fmla="*/ 2122041 w 2382386"/>
                <a:gd name="connsiteY5" fmla="*/ 1507198 h 2305247"/>
                <a:gd name="connsiteX6" fmla="*/ 1905469 w 2382386"/>
                <a:gd name="connsiteY6" fmla="*/ 1828361 h 2305247"/>
                <a:gd name="connsiteX7" fmla="*/ 1584306 w 2382386"/>
                <a:gd name="connsiteY7" fmla="*/ 2044933 h 2305247"/>
                <a:gd name="connsiteX8" fmla="*/ 1191163 w 2382386"/>
                <a:gd name="connsiteY8" fmla="*/ 2124243 h 2305247"/>
                <a:gd name="connsiteX9" fmla="*/ 798020 w 2382386"/>
                <a:gd name="connsiteY9" fmla="*/ 2044933 h 2305247"/>
                <a:gd name="connsiteX10" fmla="*/ 476857 w 2382386"/>
                <a:gd name="connsiteY10" fmla="*/ 1828361 h 2305247"/>
                <a:gd name="connsiteX11" fmla="*/ 260285 w 2382386"/>
                <a:gd name="connsiteY11" fmla="*/ 1507198 h 2305247"/>
                <a:gd name="connsiteX12" fmla="*/ 181005 w 2382386"/>
                <a:gd name="connsiteY12" fmla="*/ 1114055 h 2305247"/>
                <a:gd name="connsiteX13" fmla="*/ 260315 w 2382386"/>
                <a:gd name="connsiteY13" fmla="*/ 720912 h 2305247"/>
                <a:gd name="connsiteX14" fmla="*/ 476888 w 2382386"/>
                <a:gd name="connsiteY14" fmla="*/ 399749 h 2305247"/>
                <a:gd name="connsiteX15" fmla="*/ 768637 w 2382386"/>
                <a:gd name="connsiteY15" fmla="*/ 196239 h 2305247"/>
                <a:gd name="connsiteX16" fmla="*/ 768637 w 2382386"/>
                <a:gd name="connsiteY16" fmla="*/ 0 h 2305247"/>
                <a:gd name="connsiteX17" fmla="*/ 0 w 2382386"/>
                <a:gd name="connsiteY17" fmla="*/ 1114055 h 2305247"/>
                <a:gd name="connsiteX18" fmla="*/ 1191193 w 2382386"/>
                <a:gd name="connsiteY18" fmla="*/ 2305248 h 2305247"/>
                <a:gd name="connsiteX19" fmla="*/ 2382386 w 2382386"/>
                <a:gd name="connsiteY19" fmla="*/ 1114055 h 2305247"/>
                <a:gd name="connsiteX20" fmla="*/ 1613719 w 2382386"/>
                <a:gd name="connsiteY20" fmla="*/ 0 h 2305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82386" h="2305247">
                  <a:moveTo>
                    <a:pt x="1613719" y="0"/>
                  </a:moveTo>
                  <a:lnTo>
                    <a:pt x="1613719" y="196239"/>
                  </a:lnTo>
                  <a:cubicBezTo>
                    <a:pt x="1722231" y="246227"/>
                    <a:pt x="1820276" y="314556"/>
                    <a:pt x="1905469" y="399749"/>
                  </a:cubicBezTo>
                  <a:cubicBezTo>
                    <a:pt x="1998294" y="492575"/>
                    <a:pt x="2071148" y="600635"/>
                    <a:pt x="2122041" y="720912"/>
                  </a:cubicBezTo>
                  <a:cubicBezTo>
                    <a:pt x="2174683" y="845323"/>
                    <a:pt x="2201351" y="977607"/>
                    <a:pt x="2201351" y="1114055"/>
                  </a:cubicBezTo>
                  <a:cubicBezTo>
                    <a:pt x="2201351" y="1250502"/>
                    <a:pt x="2174683" y="1382787"/>
                    <a:pt x="2122041" y="1507198"/>
                  </a:cubicBezTo>
                  <a:cubicBezTo>
                    <a:pt x="2071179" y="1627475"/>
                    <a:pt x="1998324" y="1735505"/>
                    <a:pt x="1905469" y="1828361"/>
                  </a:cubicBezTo>
                  <a:cubicBezTo>
                    <a:pt x="1812643" y="1921186"/>
                    <a:pt x="1704583" y="1994040"/>
                    <a:pt x="1584306" y="2044933"/>
                  </a:cubicBezTo>
                  <a:cubicBezTo>
                    <a:pt x="1459895" y="2097545"/>
                    <a:pt x="1327611" y="2124243"/>
                    <a:pt x="1191163" y="2124243"/>
                  </a:cubicBezTo>
                  <a:cubicBezTo>
                    <a:pt x="1054716" y="2124243"/>
                    <a:pt x="922431" y="2097545"/>
                    <a:pt x="798020" y="2044933"/>
                  </a:cubicBezTo>
                  <a:cubicBezTo>
                    <a:pt x="677743" y="1994071"/>
                    <a:pt x="569713" y="1921186"/>
                    <a:pt x="476857" y="1828361"/>
                  </a:cubicBezTo>
                  <a:cubicBezTo>
                    <a:pt x="384032" y="1735535"/>
                    <a:pt x="311178" y="1627475"/>
                    <a:pt x="260285" y="1507198"/>
                  </a:cubicBezTo>
                  <a:cubicBezTo>
                    <a:pt x="207673" y="1382787"/>
                    <a:pt x="181005" y="1250502"/>
                    <a:pt x="181005" y="1114055"/>
                  </a:cubicBezTo>
                  <a:cubicBezTo>
                    <a:pt x="181005" y="977607"/>
                    <a:pt x="207673" y="845323"/>
                    <a:pt x="260315" y="720912"/>
                  </a:cubicBezTo>
                  <a:cubicBezTo>
                    <a:pt x="311178" y="600635"/>
                    <a:pt x="384032" y="492605"/>
                    <a:pt x="476888" y="399749"/>
                  </a:cubicBezTo>
                  <a:cubicBezTo>
                    <a:pt x="562081" y="314556"/>
                    <a:pt x="660125" y="246227"/>
                    <a:pt x="768637" y="196239"/>
                  </a:cubicBezTo>
                  <a:lnTo>
                    <a:pt x="768637" y="0"/>
                  </a:lnTo>
                  <a:cubicBezTo>
                    <a:pt x="319353" y="170476"/>
                    <a:pt x="0" y="604979"/>
                    <a:pt x="0" y="1114055"/>
                  </a:cubicBezTo>
                  <a:cubicBezTo>
                    <a:pt x="0" y="1771917"/>
                    <a:pt x="533301" y="2305248"/>
                    <a:pt x="1191193" y="2305248"/>
                  </a:cubicBezTo>
                  <a:cubicBezTo>
                    <a:pt x="1849055" y="2305248"/>
                    <a:pt x="2382386" y="1771947"/>
                    <a:pt x="2382386" y="1114055"/>
                  </a:cubicBezTo>
                  <a:cubicBezTo>
                    <a:pt x="2382356" y="604979"/>
                    <a:pt x="2063033" y="170476"/>
                    <a:pt x="1613719" y="0"/>
                  </a:cubicBezTo>
                  <a:close/>
                </a:path>
              </a:pathLst>
            </a:custGeom>
            <a:solidFill>
              <a:schemeClr val="bg1">
                <a:lumMod val="95000"/>
              </a:schemeClr>
            </a:solidFill>
            <a:ln w="3014" cap="flat">
              <a:noFill/>
              <a:prstDash val="solid"/>
              <a:miter/>
            </a:ln>
          </p:spPr>
          <p:txBody>
            <a:bodyPr rtlCol="0" anchor="ctr"/>
            <a:lstStyle/>
            <a:p>
              <a:endParaRPr lang="en-US" dirty="0"/>
            </a:p>
          </p:txBody>
        </p:sp>
        <p:sp>
          <p:nvSpPr>
            <p:cNvPr id="22" name="Graphic 17">
              <a:extLst>
                <a:ext uri="{FF2B5EF4-FFF2-40B4-BE49-F238E27FC236}">
                  <a16:creationId xmlns:a16="http://schemas.microsoft.com/office/drawing/2014/main" id="{11347CE7-3994-4114-A0FF-31E477D1388D}"/>
                </a:ext>
              </a:extLst>
            </p:cNvPr>
            <p:cNvSpPr/>
            <p:nvPr/>
          </p:nvSpPr>
          <p:spPr>
            <a:xfrm>
              <a:off x="1302327" y="3295434"/>
              <a:ext cx="861065" cy="273377"/>
            </a:xfrm>
            <a:custGeom>
              <a:avLst/>
              <a:gdLst>
                <a:gd name="connsiteX0" fmla="*/ 29383 w 845111"/>
                <a:gd name="connsiteY0" fmla="*/ 260315 h 273377"/>
                <a:gd name="connsiteX1" fmla="*/ 422556 w 845111"/>
                <a:gd name="connsiteY1" fmla="*/ 181005 h 273377"/>
                <a:gd name="connsiteX2" fmla="*/ 815699 w 845111"/>
                <a:gd name="connsiteY2" fmla="*/ 260315 h 273377"/>
                <a:gd name="connsiteX3" fmla="*/ 845112 w 845111"/>
                <a:gd name="connsiteY3" fmla="*/ 273378 h 273377"/>
                <a:gd name="connsiteX4" fmla="*/ 845112 w 845111"/>
                <a:gd name="connsiteY4" fmla="*/ 77138 h 273377"/>
                <a:gd name="connsiteX5" fmla="*/ 422556 w 845111"/>
                <a:gd name="connsiteY5" fmla="*/ 0 h 273377"/>
                <a:gd name="connsiteX6" fmla="*/ 0 w 845111"/>
                <a:gd name="connsiteY6" fmla="*/ 77138 h 273377"/>
                <a:gd name="connsiteX7" fmla="*/ 0 w 845111"/>
                <a:gd name="connsiteY7" fmla="*/ 273378 h 273377"/>
                <a:gd name="connsiteX8" fmla="*/ 29383 w 845111"/>
                <a:gd name="connsiteY8" fmla="*/ 260315 h 273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5111" h="273377">
                  <a:moveTo>
                    <a:pt x="29383" y="260315"/>
                  </a:moveTo>
                  <a:cubicBezTo>
                    <a:pt x="153824" y="207703"/>
                    <a:pt x="286078" y="181005"/>
                    <a:pt x="422556" y="181005"/>
                  </a:cubicBezTo>
                  <a:cubicBezTo>
                    <a:pt x="559003" y="181005"/>
                    <a:pt x="691288" y="207703"/>
                    <a:pt x="815699" y="260315"/>
                  </a:cubicBezTo>
                  <a:cubicBezTo>
                    <a:pt x="825594" y="264508"/>
                    <a:pt x="835368" y="268883"/>
                    <a:pt x="845112" y="273378"/>
                  </a:cubicBezTo>
                  <a:lnTo>
                    <a:pt x="845112" y="77138"/>
                  </a:lnTo>
                  <a:cubicBezTo>
                    <a:pt x="713763" y="27302"/>
                    <a:pt x="571342" y="0"/>
                    <a:pt x="422556" y="0"/>
                  </a:cubicBezTo>
                  <a:cubicBezTo>
                    <a:pt x="273770" y="0"/>
                    <a:pt x="131319" y="27302"/>
                    <a:pt x="0" y="77138"/>
                  </a:cubicBezTo>
                  <a:lnTo>
                    <a:pt x="0" y="273378"/>
                  </a:lnTo>
                  <a:cubicBezTo>
                    <a:pt x="9714" y="268883"/>
                    <a:pt x="19488" y="264508"/>
                    <a:pt x="29383" y="260315"/>
                  </a:cubicBezTo>
                  <a:close/>
                </a:path>
              </a:pathLst>
            </a:custGeom>
            <a:solidFill>
              <a:schemeClr val="accent5"/>
            </a:solidFill>
            <a:ln w="3014" cap="flat">
              <a:noFill/>
              <a:prstDash val="solid"/>
              <a:miter/>
            </a:ln>
          </p:spPr>
          <p:txBody>
            <a:bodyPr rtlCol="0" anchor="ctr"/>
            <a:lstStyle/>
            <a:p>
              <a:endParaRPr lang="en-US" dirty="0"/>
            </a:p>
          </p:txBody>
        </p:sp>
      </p:grpSp>
      <p:grpSp>
        <p:nvGrpSpPr>
          <p:cNvPr id="24" name="Graphic 19">
            <a:extLst>
              <a:ext uri="{FF2B5EF4-FFF2-40B4-BE49-F238E27FC236}">
                <a16:creationId xmlns:a16="http://schemas.microsoft.com/office/drawing/2014/main" id="{C3274E2D-7322-450D-B329-E7F0484211FE}"/>
              </a:ext>
              <a:ext uri="{C183D7F6-B498-43B3-948B-1728B52AA6E4}">
                <adec:decorative xmlns:adec="http://schemas.microsoft.com/office/drawing/2017/decorative" val="1"/>
              </a:ext>
            </a:extLst>
          </p:cNvPr>
          <p:cNvGrpSpPr/>
          <p:nvPr/>
        </p:nvGrpSpPr>
        <p:grpSpPr>
          <a:xfrm>
            <a:off x="3508460" y="1880822"/>
            <a:ext cx="1822574" cy="1822574"/>
            <a:chOff x="3228554" y="3295434"/>
            <a:chExt cx="2382386" cy="2382386"/>
          </a:xfrm>
        </p:grpSpPr>
        <p:sp>
          <p:nvSpPr>
            <p:cNvPr id="25" name="Graphic 19">
              <a:extLst>
                <a:ext uri="{FF2B5EF4-FFF2-40B4-BE49-F238E27FC236}">
                  <a16:creationId xmlns:a16="http://schemas.microsoft.com/office/drawing/2014/main" id="{22BB1AEA-648A-428A-A5AB-7ABD13965AB1}"/>
                </a:ext>
              </a:extLst>
            </p:cNvPr>
            <p:cNvSpPr/>
            <p:nvPr/>
          </p:nvSpPr>
          <p:spPr>
            <a:xfrm>
              <a:off x="3228554" y="3295434"/>
              <a:ext cx="2382386" cy="2382386"/>
            </a:xfrm>
            <a:custGeom>
              <a:avLst/>
              <a:gdLst>
                <a:gd name="connsiteX0" fmla="*/ 2201351 w 2382386"/>
                <a:gd name="connsiteY0" fmla="*/ 1191193 h 2382386"/>
                <a:gd name="connsiteX1" fmla="*/ 2122041 w 2382386"/>
                <a:gd name="connsiteY1" fmla="*/ 1584336 h 2382386"/>
                <a:gd name="connsiteX2" fmla="*/ 1905469 w 2382386"/>
                <a:gd name="connsiteY2" fmla="*/ 1905499 h 2382386"/>
                <a:gd name="connsiteX3" fmla="*/ 1584306 w 2382386"/>
                <a:gd name="connsiteY3" fmla="*/ 2122071 h 2382386"/>
                <a:gd name="connsiteX4" fmla="*/ 1191163 w 2382386"/>
                <a:gd name="connsiteY4" fmla="*/ 2201381 h 2382386"/>
                <a:gd name="connsiteX5" fmla="*/ 798020 w 2382386"/>
                <a:gd name="connsiteY5" fmla="*/ 2122071 h 2382386"/>
                <a:gd name="connsiteX6" fmla="*/ 476857 w 2382386"/>
                <a:gd name="connsiteY6" fmla="*/ 1905499 h 2382386"/>
                <a:gd name="connsiteX7" fmla="*/ 260285 w 2382386"/>
                <a:gd name="connsiteY7" fmla="*/ 1584336 h 2382386"/>
                <a:gd name="connsiteX8" fmla="*/ 181005 w 2382386"/>
                <a:gd name="connsiteY8" fmla="*/ 1191193 h 2382386"/>
                <a:gd name="connsiteX9" fmla="*/ 260315 w 2382386"/>
                <a:gd name="connsiteY9" fmla="*/ 798051 h 2382386"/>
                <a:gd name="connsiteX10" fmla="*/ 476888 w 2382386"/>
                <a:gd name="connsiteY10" fmla="*/ 476888 h 2382386"/>
                <a:gd name="connsiteX11" fmla="*/ 768637 w 2382386"/>
                <a:gd name="connsiteY11" fmla="*/ 273378 h 2382386"/>
                <a:gd name="connsiteX12" fmla="*/ 798051 w 2382386"/>
                <a:gd name="connsiteY12" fmla="*/ 260315 h 2382386"/>
                <a:gd name="connsiteX13" fmla="*/ 1191193 w 2382386"/>
                <a:gd name="connsiteY13" fmla="*/ 181005 h 2382386"/>
                <a:gd name="connsiteX14" fmla="*/ 1584336 w 2382386"/>
                <a:gd name="connsiteY14" fmla="*/ 260315 h 2382386"/>
                <a:gd name="connsiteX15" fmla="*/ 1613749 w 2382386"/>
                <a:gd name="connsiteY15" fmla="*/ 273378 h 2382386"/>
                <a:gd name="connsiteX16" fmla="*/ 1613749 w 2382386"/>
                <a:gd name="connsiteY16" fmla="*/ 77138 h 2382386"/>
                <a:gd name="connsiteX17" fmla="*/ 1191193 w 2382386"/>
                <a:gd name="connsiteY17" fmla="*/ 0 h 2382386"/>
                <a:gd name="connsiteX18" fmla="*/ 768637 w 2382386"/>
                <a:gd name="connsiteY18" fmla="*/ 77138 h 2382386"/>
                <a:gd name="connsiteX19" fmla="*/ 0 w 2382386"/>
                <a:gd name="connsiteY19" fmla="*/ 1191193 h 2382386"/>
                <a:gd name="connsiteX20" fmla="*/ 1191193 w 2382386"/>
                <a:gd name="connsiteY20" fmla="*/ 2382386 h 2382386"/>
                <a:gd name="connsiteX21" fmla="*/ 2382386 w 2382386"/>
                <a:gd name="connsiteY21" fmla="*/ 1191193 h 2382386"/>
                <a:gd name="connsiteX22" fmla="*/ 2376534 w 2382386"/>
                <a:gd name="connsiteY22" fmla="*/ 1072454 h 2382386"/>
                <a:gd name="connsiteX23" fmla="*/ 2194473 w 2382386"/>
                <a:gd name="connsiteY23" fmla="*/ 1072454 h 2382386"/>
                <a:gd name="connsiteX24" fmla="*/ 2201351 w 2382386"/>
                <a:gd name="connsiteY24" fmla="*/ 1191193 h 2382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82386" h="2382386">
                  <a:moveTo>
                    <a:pt x="2201351" y="1191193"/>
                  </a:moveTo>
                  <a:cubicBezTo>
                    <a:pt x="2201351" y="1327641"/>
                    <a:pt x="2174683" y="1459925"/>
                    <a:pt x="2122041" y="1584336"/>
                  </a:cubicBezTo>
                  <a:cubicBezTo>
                    <a:pt x="2071179" y="1704614"/>
                    <a:pt x="1998324" y="1812643"/>
                    <a:pt x="1905469" y="1905499"/>
                  </a:cubicBezTo>
                  <a:cubicBezTo>
                    <a:pt x="1812643" y="1998324"/>
                    <a:pt x="1704583" y="2071179"/>
                    <a:pt x="1584306" y="2122071"/>
                  </a:cubicBezTo>
                  <a:cubicBezTo>
                    <a:pt x="1459895" y="2174683"/>
                    <a:pt x="1327611" y="2201381"/>
                    <a:pt x="1191163" y="2201381"/>
                  </a:cubicBezTo>
                  <a:cubicBezTo>
                    <a:pt x="1054716" y="2201381"/>
                    <a:pt x="922431" y="2174683"/>
                    <a:pt x="798020" y="2122071"/>
                  </a:cubicBezTo>
                  <a:cubicBezTo>
                    <a:pt x="677743" y="2071209"/>
                    <a:pt x="569713" y="1998324"/>
                    <a:pt x="476857" y="1905499"/>
                  </a:cubicBezTo>
                  <a:cubicBezTo>
                    <a:pt x="384032" y="1812673"/>
                    <a:pt x="311178" y="1704614"/>
                    <a:pt x="260285" y="1584336"/>
                  </a:cubicBezTo>
                  <a:cubicBezTo>
                    <a:pt x="207703" y="1459925"/>
                    <a:pt x="181005" y="1327641"/>
                    <a:pt x="181005" y="1191193"/>
                  </a:cubicBezTo>
                  <a:cubicBezTo>
                    <a:pt x="181005" y="1054746"/>
                    <a:pt x="207673" y="922461"/>
                    <a:pt x="260315" y="798051"/>
                  </a:cubicBezTo>
                  <a:cubicBezTo>
                    <a:pt x="311178" y="677773"/>
                    <a:pt x="384032" y="569743"/>
                    <a:pt x="476888" y="476888"/>
                  </a:cubicBezTo>
                  <a:cubicBezTo>
                    <a:pt x="562081" y="391695"/>
                    <a:pt x="660125" y="323365"/>
                    <a:pt x="768637" y="273378"/>
                  </a:cubicBezTo>
                  <a:cubicBezTo>
                    <a:pt x="778351" y="268883"/>
                    <a:pt x="788125" y="264508"/>
                    <a:pt x="798051" y="260315"/>
                  </a:cubicBezTo>
                  <a:cubicBezTo>
                    <a:pt x="922461" y="207703"/>
                    <a:pt x="1054716" y="181005"/>
                    <a:pt x="1191193" y="181005"/>
                  </a:cubicBezTo>
                  <a:cubicBezTo>
                    <a:pt x="1327641" y="181005"/>
                    <a:pt x="1459925" y="207703"/>
                    <a:pt x="1584336" y="260315"/>
                  </a:cubicBezTo>
                  <a:cubicBezTo>
                    <a:pt x="1594231" y="264508"/>
                    <a:pt x="1604005" y="268883"/>
                    <a:pt x="1613749" y="273378"/>
                  </a:cubicBezTo>
                  <a:lnTo>
                    <a:pt x="1613749" y="77138"/>
                  </a:lnTo>
                  <a:cubicBezTo>
                    <a:pt x="1482400" y="27302"/>
                    <a:pt x="1339979" y="0"/>
                    <a:pt x="1191193" y="0"/>
                  </a:cubicBezTo>
                  <a:cubicBezTo>
                    <a:pt x="1042407" y="0"/>
                    <a:pt x="899956" y="27302"/>
                    <a:pt x="768637" y="77138"/>
                  </a:cubicBezTo>
                  <a:cubicBezTo>
                    <a:pt x="319353" y="247615"/>
                    <a:pt x="0" y="682117"/>
                    <a:pt x="0" y="1191193"/>
                  </a:cubicBezTo>
                  <a:cubicBezTo>
                    <a:pt x="0" y="1849055"/>
                    <a:pt x="533301" y="2382386"/>
                    <a:pt x="1191193" y="2382386"/>
                  </a:cubicBezTo>
                  <a:cubicBezTo>
                    <a:pt x="1849055" y="2382386"/>
                    <a:pt x="2382386" y="1849086"/>
                    <a:pt x="2382386" y="1191193"/>
                  </a:cubicBezTo>
                  <a:cubicBezTo>
                    <a:pt x="2382386" y="1151131"/>
                    <a:pt x="2380395" y="1111521"/>
                    <a:pt x="2376534" y="1072454"/>
                  </a:cubicBezTo>
                  <a:lnTo>
                    <a:pt x="2194473" y="1072454"/>
                  </a:lnTo>
                  <a:cubicBezTo>
                    <a:pt x="2198998" y="1111611"/>
                    <a:pt x="2201351" y="1151221"/>
                    <a:pt x="2201351" y="1191193"/>
                  </a:cubicBezTo>
                  <a:close/>
                </a:path>
              </a:pathLst>
            </a:custGeom>
            <a:solidFill>
              <a:schemeClr val="bg1">
                <a:lumMod val="95000"/>
              </a:schemeClr>
            </a:solidFill>
            <a:ln w="3014" cap="flat">
              <a:noFill/>
              <a:prstDash val="solid"/>
              <a:miter/>
            </a:ln>
          </p:spPr>
          <p:txBody>
            <a:bodyPr rtlCol="0" anchor="ctr"/>
            <a:lstStyle/>
            <a:p>
              <a:endParaRPr lang="en-US" dirty="0"/>
            </a:p>
          </p:txBody>
        </p:sp>
        <p:sp>
          <p:nvSpPr>
            <p:cNvPr id="26" name="Graphic 19">
              <a:extLst>
                <a:ext uri="{FF2B5EF4-FFF2-40B4-BE49-F238E27FC236}">
                  <a16:creationId xmlns:a16="http://schemas.microsoft.com/office/drawing/2014/main" id="{4FD12B93-6BE9-4848-9232-C173B66BEFCA}"/>
                </a:ext>
              </a:extLst>
            </p:cNvPr>
            <p:cNvSpPr/>
            <p:nvPr/>
          </p:nvSpPr>
          <p:spPr>
            <a:xfrm>
              <a:off x="4836606" y="3371529"/>
              <a:ext cx="760584" cy="995315"/>
            </a:xfrm>
            <a:custGeom>
              <a:avLst/>
              <a:gdLst>
                <a:gd name="connsiteX0" fmla="*/ 0 w 762784"/>
                <a:gd name="connsiteY0" fmla="*/ 0 h 995315"/>
                <a:gd name="connsiteX1" fmla="*/ 0 w 762784"/>
                <a:gd name="connsiteY1" fmla="*/ 0 h 995315"/>
                <a:gd name="connsiteX2" fmla="*/ 0 w 762784"/>
                <a:gd name="connsiteY2" fmla="*/ 196239 h 995315"/>
                <a:gd name="connsiteX3" fmla="*/ 0 w 762784"/>
                <a:gd name="connsiteY3" fmla="*/ 196239 h 995315"/>
                <a:gd name="connsiteX4" fmla="*/ 291750 w 762784"/>
                <a:gd name="connsiteY4" fmla="*/ 399749 h 995315"/>
                <a:gd name="connsiteX5" fmla="*/ 508322 w 762784"/>
                <a:gd name="connsiteY5" fmla="*/ 720912 h 995315"/>
                <a:gd name="connsiteX6" fmla="*/ 580724 w 762784"/>
                <a:gd name="connsiteY6" fmla="*/ 995316 h 995315"/>
                <a:gd name="connsiteX7" fmla="*/ 762785 w 762784"/>
                <a:gd name="connsiteY7" fmla="*/ 995316 h 995315"/>
                <a:gd name="connsiteX8" fmla="*/ 0 w 762784"/>
                <a:gd name="connsiteY8" fmla="*/ 0 h 99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2784" h="995315">
                  <a:moveTo>
                    <a:pt x="0" y="0"/>
                  </a:moveTo>
                  <a:lnTo>
                    <a:pt x="0" y="0"/>
                  </a:lnTo>
                  <a:lnTo>
                    <a:pt x="0" y="196239"/>
                  </a:lnTo>
                  <a:lnTo>
                    <a:pt x="0" y="196239"/>
                  </a:lnTo>
                  <a:cubicBezTo>
                    <a:pt x="108513" y="246227"/>
                    <a:pt x="206557" y="314556"/>
                    <a:pt x="291750" y="399749"/>
                  </a:cubicBezTo>
                  <a:cubicBezTo>
                    <a:pt x="384575" y="492575"/>
                    <a:pt x="457430" y="600635"/>
                    <a:pt x="508322" y="720912"/>
                  </a:cubicBezTo>
                  <a:cubicBezTo>
                    <a:pt x="545519" y="808881"/>
                    <a:pt x="569713" y="900801"/>
                    <a:pt x="580724" y="995316"/>
                  </a:cubicBezTo>
                  <a:lnTo>
                    <a:pt x="762785" y="995316"/>
                  </a:lnTo>
                  <a:cubicBezTo>
                    <a:pt x="717564" y="538218"/>
                    <a:pt x="413928" y="157082"/>
                    <a:pt x="0" y="0"/>
                  </a:cubicBezTo>
                  <a:close/>
                </a:path>
              </a:pathLst>
            </a:custGeom>
            <a:solidFill>
              <a:schemeClr val="accent6">
                <a:lumMod val="75000"/>
              </a:schemeClr>
            </a:solidFill>
            <a:ln w="3014" cap="flat">
              <a:noFill/>
              <a:prstDash val="solid"/>
              <a:miter/>
            </a:ln>
          </p:spPr>
          <p:txBody>
            <a:bodyPr rtlCol="0" anchor="ctr"/>
            <a:lstStyle/>
            <a:p>
              <a:endParaRPr lang="en-US" dirty="0"/>
            </a:p>
          </p:txBody>
        </p:sp>
      </p:grpSp>
      <p:grpSp>
        <p:nvGrpSpPr>
          <p:cNvPr id="27" name="Graphic 21">
            <a:extLst>
              <a:ext uri="{FF2B5EF4-FFF2-40B4-BE49-F238E27FC236}">
                <a16:creationId xmlns:a16="http://schemas.microsoft.com/office/drawing/2014/main" id="{48515CB0-1F54-4246-9205-AC1FA008E689}"/>
              </a:ext>
              <a:ext uri="{C183D7F6-B498-43B3-948B-1728B52AA6E4}">
                <adec:decorative xmlns:adec="http://schemas.microsoft.com/office/drawing/2017/decorative" val="1"/>
              </a:ext>
            </a:extLst>
          </p:cNvPr>
          <p:cNvGrpSpPr/>
          <p:nvPr/>
        </p:nvGrpSpPr>
        <p:grpSpPr>
          <a:xfrm>
            <a:off x="6191999" y="1880822"/>
            <a:ext cx="1822552" cy="1822574"/>
            <a:chOff x="5912082" y="3295434"/>
            <a:chExt cx="2382356" cy="2382386"/>
          </a:xfrm>
        </p:grpSpPr>
        <p:sp>
          <p:nvSpPr>
            <p:cNvPr id="28" name="Graphic 21">
              <a:extLst>
                <a:ext uri="{FF2B5EF4-FFF2-40B4-BE49-F238E27FC236}">
                  <a16:creationId xmlns:a16="http://schemas.microsoft.com/office/drawing/2014/main" id="{4488B693-6D14-4B14-8371-AA6BBFDCB674}"/>
                </a:ext>
              </a:extLst>
            </p:cNvPr>
            <p:cNvSpPr/>
            <p:nvPr/>
          </p:nvSpPr>
          <p:spPr>
            <a:xfrm>
              <a:off x="5912082" y="3295434"/>
              <a:ext cx="2376533" cy="2382386"/>
            </a:xfrm>
            <a:custGeom>
              <a:avLst/>
              <a:gdLst>
                <a:gd name="connsiteX0" fmla="*/ 1191193 w 2376533"/>
                <a:gd name="connsiteY0" fmla="*/ 2201351 h 2382386"/>
                <a:gd name="connsiteX1" fmla="*/ 798051 w 2376533"/>
                <a:gd name="connsiteY1" fmla="*/ 2122041 h 2382386"/>
                <a:gd name="connsiteX2" fmla="*/ 476888 w 2376533"/>
                <a:gd name="connsiteY2" fmla="*/ 1905469 h 2382386"/>
                <a:gd name="connsiteX3" fmla="*/ 260315 w 2376533"/>
                <a:gd name="connsiteY3" fmla="*/ 1584306 h 2382386"/>
                <a:gd name="connsiteX4" fmla="*/ 181005 w 2376533"/>
                <a:gd name="connsiteY4" fmla="*/ 1191193 h 2382386"/>
                <a:gd name="connsiteX5" fmla="*/ 260315 w 2376533"/>
                <a:gd name="connsiteY5" fmla="*/ 798051 h 2382386"/>
                <a:gd name="connsiteX6" fmla="*/ 476888 w 2376533"/>
                <a:gd name="connsiteY6" fmla="*/ 476888 h 2382386"/>
                <a:gd name="connsiteX7" fmla="*/ 768637 w 2376533"/>
                <a:gd name="connsiteY7" fmla="*/ 273378 h 2382386"/>
                <a:gd name="connsiteX8" fmla="*/ 798051 w 2376533"/>
                <a:gd name="connsiteY8" fmla="*/ 260315 h 2382386"/>
                <a:gd name="connsiteX9" fmla="*/ 1191193 w 2376533"/>
                <a:gd name="connsiteY9" fmla="*/ 181005 h 2382386"/>
                <a:gd name="connsiteX10" fmla="*/ 1584336 w 2376533"/>
                <a:gd name="connsiteY10" fmla="*/ 260315 h 2382386"/>
                <a:gd name="connsiteX11" fmla="*/ 1613749 w 2376533"/>
                <a:gd name="connsiteY11" fmla="*/ 273378 h 2382386"/>
                <a:gd name="connsiteX12" fmla="*/ 1905499 w 2376533"/>
                <a:gd name="connsiteY12" fmla="*/ 476888 h 2382386"/>
                <a:gd name="connsiteX13" fmla="*/ 2122071 w 2376533"/>
                <a:gd name="connsiteY13" fmla="*/ 798051 h 2382386"/>
                <a:gd name="connsiteX14" fmla="*/ 2194473 w 2376533"/>
                <a:gd name="connsiteY14" fmla="*/ 1072454 h 2382386"/>
                <a:gd name="connsiteX15" fmla="*/ 2376534 w 2376533"/>
                <a:gd name="connsiteY15" fmla="*/ 1072454 h 2382386"/>
                <a:gd name="connsiteX16" fmla="*/ 1613749 w 2376533"/>
                <a:gd name="connsiteY16" fmla="*/ 77138 h 2382386"/>
                <a:gd name="connsiteX17" fmla="*/ 1191193 w 2376533"/>
                <a:gd name="connsiteY17" fmla="*/ 0 h 2382386"/>
                <a:gd name="connsiteX18" fmla="*/ 768637 w 2376533"/>
                <a:gd name="connsiteY18" fmla="*/ 77138 h 2382386"/>
                <a:gd name="connsiteX19" fmla="*/ 0 w 2376533"/>
                <a:gd name="connsiteY19" fmla="*/ 1191193 h 2382386"/>
                <a:gd name="connsiteX20" fmla="*/ 1191193 w 2376533"/>
                <a:gd name="connsiteY20" fmla="*/ 2382386 h 2382386"/>
                <a:gd name="connsiteX21" fmla="*/ 1395668 w 2376533"/>
                <a:gd name="connsiteY21" fmla="*/ 2364889 h 2382386"/>
                <a:gd name="connsiteX22" fmla="*/ 1395668 w 2376533"/>
                <a:gd name="connsiteY22" fmla="*/ 2180747 h 2382386"/>
                <a:gd name="connsiteX23" fmla="*/ 1191193 w 2376533"/>
                <a:gd name="connsiteY23" fmla="*/ 2201351 h 2382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76533" h="2382386">
                  <a:moveTo>
                    <a:pt x="1191193" y="2201351"/>
                  </a:moveTo>
                  <a:cubicBezTo>
                    <a:pt x="1054746" y="2201351"/>
                    <a:pt x="922461" y="2174683"/>
                    <a:pt x="798051" y="2122041"/>
                  </a:cubicBezTo>
                  <a:cubicBezTo>
                    <a:pt x="677773" y="2071179"/>
                    <a:pt x="569743" y="1998324"/>
                    <a:pt x="476888" y="1905469"/>
                  </a:cubicBezTo>
                  <a:cubicBezTo>
                    <a:pt x="384062" y="1812643"/>
                    <a:pt x="311208" y="1704583"/>
                    <a:pt x="260315" y="1584306"/>
                  </a:cubicBezTo>
                  <a:cubicBezTo>
                    <a:pt x="207703" y="1459925"/>
                    <a:pt x="181005" y="1327641"/>
                    <a:pt x="181005" y="1191193"/>
                  </a:cubicBezTo>
                  <a:cubicBezTo>
                    <a:pt x="181005" y="1054746"/>
                    <a:pt x="207673" y="922461"/>
                    <a:pt x="260315" y="798051"/>
                  </a:cubicBezTo>
                  <a:cubicBezTo>
                    <a:pt x="311178" y="677773"/>
                    <a:pt x="384032" y="569743"/>
                    <a:pt x="476888" y="476888"/>
                  </a:cubicBezTo>
                  <a:cubicBezTo>
                    <a:pt x="562081" y="391695"/>
                    <a:pt x="660125" y="323365"/>
                    <a:pt x="768637" y="273378"/>
                  </a:cubicBezTo>
                  <a:cubicBezTo>
                    <a:pt x="778351" y="268883"/>
                    <a:pt x="788125" y="264508"/>
                    <a:pt x="798051" y="260315"/>
                  </a:cubicBezTo>
                  <a:cubicBezTo>
                    <a:pt x="922461" y="207703"/>
                    <a:pt x="1054716" y="181005"/>
                    <a:pt x="1191193" y="181005"/>
                  </a:cubicBezTo>
                  <a:cubicBezTo>
                    <a:pt x="1327641" y="181005"/>
                    <a:pt x="1459925" y="207703"/>
                    <a:pt x="1584336" y="260315"/>
                  </a:cubicBezTo>
                  <a:cubicBezTo>
                    <a:pt x="1594231" y="264508"/>
                    <a:pt x="1604005" y="268883"/>
                    <a:pt x="1613749" y="273378"/>
                  </a:cubicBezTo>
                  <a:cubicBezTo>
                    <a:pt x="1722262" y="323365"/>
                    <a:pt x="1820306" y="391695"/>
                    <a:pt x="1905499" y="476888"/>
                  </a:cubicBezTo>
                  <a:cubicBezTo>
                    <a:pt x="1998324" y="569713"/>
                    <a:pt x="2071179" y="677773"/>
                    <a:pt x="2122071" y="798051"/>
                  </a:cubicBezTo>
                  <a:cubicBezTo>
                    <a:pt x="2159268" y="886019"/>
                    <a:pt x="2183462" y="977939"/>
                    <a:pt x="2194473" y="1072454"/>
                  </a:cubicBezTo>
                  <a:lnTo>
                    <a:pt x="2376534" y="1072454"/>
                  </a:lnTo>
                  <a:cubicBezTo>
                    <a:pt x="2331283" y="615356"/>
                    <a:pt x="2027677" y="234220"/>
                    <a:pt x="1613749" y="77138"/>
                  </a:cubicBezTo>
                  <a:cubicBezTo>
                    <a:pt x="1482400" y="27302"/>
                    <a:pt x="1339979" y="0"/>
                    <a:pt x="1191193" y="0"/>
                  </a:cubicBezTo>
                  <a:cubicBezTo>
                    <a:pt x="1042407" y="0"/>
                    <a:pt x="899956" y="27302"/>
                    <a:pt x="768637" y="77138"/>
                  </a:cubicBezTo>
                  <a:cubicBezTo>
                    <a:pt x="319353" y="247615"/>
                    <a:pt x="0" y="682117"/>
                    <a:pt x="0" y="1191193"/>
                  </a:cubicBezTo>
                  <a:cubicBezTo>
                    <a:pt x="0" y="1849055"/>
                    <a:pt x="533301" y="2382386"/>
                    <a:pt x="1191193" y="2382386"/>
                  </a:cubicBezTo>
                  <a:cubicBezTo>
                    <a:pt x="1260910" y="2382386"/>
                    <a:pt x="1329240" y="2376383"/>
                    <a:pt x="1395668" y="2364889"/>
                  </a:cubicBezTo>
                  <a:lnTo>
                    <a:pt x="1395668" y="2180747"/>
                  </a:lnTo>
                  <a:cubicBezTo>
                    <a:pt x="1328908" y="2194413"/>
                    <a:pt x="1260578" y="2201351"/>
                    <a:pt x="1191193" y="2201351"/>
                  </a:cubicBezTo>
                  <a:close/>
                </a:path>
              </a:pathLst>
            </a:custGeom>
            <a:solidFill>
              <a:schemeClr val="bg1">
                <a:lumMod val="95000"/>
              </a:schemeClr>
            </a:solidFill>
            <a:ln w="3014" cap="flat">
              <a:noFill/>
              <a:prstDash val="solid"/>
              <a:miter/>
            </a:ln>
          </p:spPr>
          <p:txBody>
            <a:bodyPr rtlCol="0" anchor="ctr"/>
            <a:lstStyle/>
            <a:p>
              <a:endParaRPr lang="en-US" dirty="0"/>
            </a:p>
          </p:txBody>
        </p:sp>
        <p:sp>
          <p:nvSpPr>
            <p:cNvPr id="29" name="Graphic 21">
              <a:extLst>
                <a:ext uri="{FF2B5EF4-FFF2-40B4-BE49-F238E27FC236}">
                  <a16:creationId xmlns:a16="http://schemas.microsoft.com/office/drawing/2014/main" id="{88DB45DA-52F1-4715-B577-62F3689BDCA8}"/>
                </a:ext>
              </a:extLst>
            </p:cNvPr>
            <p:cNvSpPr/>
            <p:nvPr/>
          </p:nvSpPr>
          <p:spPr>
            <a:xfrm>
              <a:off x="7307720" y="4367886"/>
              <a:ext cx="986718" cy="1292435"/>
            </a:xfrm>
            <a:custGeom>
              <a:avLst/>
              <a:gdLst>
                <a:gd name="connsiteX0" fmla="*/ 986718 w 986718"/>
                <a:gd name="connsiteY0" fmla="*/ 118739 h 1292435"/>
                <a:gd name="connsiteX1" fmla="*/ 980866 w 986718"/>
                <a:gd name="connsiteY1" fmla="*/ 0 h 1292435"/>
                <a:gd name="connsiteX2" fmla="*/ 798805 w 986718"/>
                <a:gd name="connsiteY2" fmla="*/ 0 h 1292435"/>
                <a:gd name="connsiteX3" fmla="*/ 805713 w 986718"/>
                <a:gd name="connsiteY3" fmla="*/ 118739 h 1292435"/>
                <a:gd name="connsiteX4" fmla="*/ 726403 w 986718"/>
                <a:gd name="connsiteY4" fmla="*/ 511882 h 1292435"/>
                <a:gd name="connsiteX5" fmla="*/ 509830 w 986718"/>
                <a:gd name="connsiteY5" fmla="*/ 833045 h 1292435"/>
                <a:gd name="connsiteX6" fmla="*/ 188667 w 986718"/>
                <a:gd name="connsiteY6" fmla="*/ 1049617 h 1292435"/>
                <a:gd name="connsiteX7" fmla="*/ 0 w 986718"/>
                <a:gd name="connsiteY7" fmla="*/ 1108293 h 1292435"/>
                <a:gd name="connsiteX8" fmla="*/ 0 w 986718"/>
                <a:gd name="connsiteY8" fmla="*/ 1292435 h 1292435"/>
                <a:gd name="connsiteX9" fmla="*/ 986718 w 986718"/>
                <a:gd name="connsiteY9" fmla="*/ 118739 h 129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6718" h="1292435">
                  <a:moveTo>
                    <a:pt x="986718" y="118739"/>
                  </a:moveTo>
                  <a:cubicBezTo>
                    <a:pt x="986718" y="78677"/>
                    <a:pt x="984727" y="39067"/>
                    <a:pt x="980866" y="0"/>
                  </a:cubicBezTo>
                  <a:lnTo>
                    <a:pt x="798805" y="0"/>
                  </a:lnTo>
                  <a:cubicBezTo>
                    <a:pt x="803360" y="39157"/>
                    <a:pt x="805713" y="78767"/>
                    <a:pt x="805713" y="118739"/>
                  </a:cubicBezTo>
                  <a:cubicBezTo>
                    <a:pt x="805713" y="255187"/>
                    <a:pt x="779045" y="387471"/>
                    <a:pt x="726403" y="511882"/>
                  </a:cubicBezTo>
                  <a:cubicBezTo>
                    <a:pt x="675540" y="632160"/>
                    <a:pt x="602686" y="740189"/>
                    <a:pt x="509830" y="833045"/>
                  </a:cubicBezTo>
                  <a:cubicBezTo>
                    <a:pt x="417005" y="925870"/>
                    <a:pt x="308945" y="998725"/>
                    <a:pt x="188667" y="1049617"/>
                  </a:cubicBezTo>
                  <a:cubicBezTo>
                    <a:pt x="127518" y="1075471"/>
                    <a:pt x="64498" y="1095049"/>
                    <a:pt x="0" y="1108293"/>
                  </a:cubicBezTo>
                  <a:lnTo>
                    <a:pt x="0" y="1292435"/>
                  </a:lnTo>
                  <a:cubicBezTo>
                    <a:pt x="560451" y="1195447"/>
                    <a:pt x="986718" y="706884"/>
                    <a:pt x="986718" y="118739"/>
                  </a:cubicBezTo>
                  <a:close/>
                </a:path>
              </a:pathLst>
            </a:custGeom>
            <a:solidFill>
              <a:schemeClr val="accent1">
                <a:lumMod val="50000"/>
                <a:lumOff val="50000"/>
              </a:schemeClr>
            </a:solidFill>
            <a:ln w="3014" cap="flat">
              <a:noFill/>
              <a:prstDash val="solid"/>
              <a:miter/>
            </a:ln>
          </p:spPr>
          <p:txBody>
            <a:bodyPr rtlCol="0" anchor="ctr"/>
            <a:lstStyle/>
            <a:p>
              <a:endParaRPr lang="en-US" dirty="0"/>
            </a:p>
          </p:txBody>
        </p:sp>
      </p:grpSp>
      <p:grpSp>
        <p:nvGrpSpPr>
          <p:cNvPr id="30" name="Graphic 23">
            <a:extLst>
              <a:ext uri="{FF2B5EF4-FFF2-40B4-BE49-F238E27FC236}">
                <a16:creationId xmlns:a16="http://schemas.microsoft.com/office/drawing/2014/main" id="{C40853A7-FCBE-4866-B403-3823B9EA9D37}"/>
              </a:ext>
              <a:ext uri="{C183D7F6-B498-43B3-948B-1728B52AA6E4}">
                <adec:decorative xmlns:adec="http://schemas.microsoft.com/office/drawing/2017/decorative" val="1"/>
              </a:ext>
            </a:extLst>
          </p:cNvPr>
          <p:cNvGrpSpPr/>
          <p:nvPr/>
        </p:nvGrpSpPr>
        <p:grpSpPr>
          <a:xfrm>
            <a:off x="8875538" y="1880822"/>
            <a:ext cx="1822529" cy="1822574"/>
            <a:chOff x="8595609" y="3295434"/>
            <a:chExt cx="2382326" cy="2382386"/>
          </a:xfrm>
        </p:grpSpPr>
        <p:sp>
          <p:nvSpPr>
            <p:cNvPr id="31" name="Graphic 23">
              <a:extLst>
                <a:ext uri="{FF2B5EF4-FFF2-40B4-BE49-F238E27FC236}">
                  <a16:creationId xmlns:a16="http://schemas.microsoft.com/office/drawing/2014/main" id="{55F11AC1-6BB9-4D2B-9BF0-3D1551F78095}"/>
                </a:ext>
              </a:extLst>
            </p:cNvPr>
            <p:cNvSpPr/>
            <p:nvPr/>
          </p:nvSpPr>
          <p:spPr>
            <a:xfrm>
              <a:off x="9991247" y="3313021"/>
              <a:ext cx="986688" cy="2347331"/>
            </a:xfrm>
            <a:custGeom>
              <a:avLst/>
              <a:gdLst>
                <a:gd name="connsiteX0" fmla="*/ 980866 w 986688"/>
                <a:gd name="connsiteY0" fmla="*/ 1054866 h 2347331"/>
                <a:gd name="connsiteX1" fmla="*/ 218081 w 986688"/>
                <a:gd name="connsiteY1" fmla="*/ 59551 h 2347331"/>
                <a:gd name="connsiteX2" fmla="*/ 0 w 986688"/>
                <a:gd name="connsiteY2" fmla="*/ 0 h 2347331"/>
                <a:gd name="connsiteX3" fmla="*/ 0 w 986688"/>
                <a:gd name="connsiteY3" fmla="*/ 184082 h 2347331"/>
                <a:gd name="connsiteX4" fmla="*/ 188667 w 986688"/>
                <a:gd name="connsiteY4" fmla="*/ 242758 h 2347331"/>
                <a:gd name="connsiteX5" fmla="*/ 218081 w 986688"/>
                <a:gd name="connsiteY5" fmla="*/ 255820 h 2347331"/>
                <a:gd name="connsiteX6" fmla="*/ 509830 w 986688"/>
                <a:gd name="connsiteY6" fmla="*/ 459330 h 2347331"/>
                <a:gd name="connsiteX7" fmla="*/ 726403 w 986688"/>
                <a:gd name="connsiteY7" fmla="*/ 780493 h 2347331"/>
                <a:gd name="connsiteX8" fmla="*/ 798805 w 986688"/>
                <a:gd name="connsiteY8" fmla="*/ 1054897 h 2347331"/>
                <a:gd name="connsiteX9" fmla="*/ 805713 w 986688"/>
                <a:gd name="connsiteY9" fmla="*/ 1173636 h 2347331"/>
                <a:gd name="connsiteX10" fmla="*/ 726403 w 986688"/>
                <a:gd name="connsiteY10" fmla="*/ 1566778 h 2347331"/>
                <a:gd name="connsiteX11" fmla="*/ 509830 w 986688"/>
                <a:gd name="connsiteY11" fmla="*/ 1887941 h 2347331"/>
                <a:gd name="connsiteX12" fmla="*/ 188667 w 986688"/>
                <a:gd name="connsiteY12" fmla="*/ 2104514 h 2347331"/>
                <a:gd name="connsiteX13" fmla="*/ 0 w 986688"/>
                <a:gd name="connsiteY13" fmla="*/ 2163190 h 2347331"/>
                <a:gd name="connsiteX14" fmla="*/ 0 w 986688"/>
                <a:gd name="connsiteY14" fmla="*/ 2347332 h 2347331"/>
                <a:gd name="connsiteX15" fmla="*/ 986688 w 986688"/>
                <a:gd name="connsiteY15" fmla="*/ 1173666 h 2347331"/>
                <a:gd name="connsiteX16" fmla="*/ 980866 w 986688"/>
                <a:gd name="connsiteY16" fmla="*/ 1054866 h 2347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86688" h="2347331">
                  <a:moveTo>
                    <a:pt x="980866" y="1054866"/>
                  </a:moveTo>
                  <a:cubicBezTo>
                    <a:pt x="935614" y="597769"/>
                    <a:pt x="632009" y="216633"/>
                    <a:pt x="218081" y="59551"/>
                  </a:cubicBezTo>
                  <a:cubicBezTo>
                    <a:pt x="148303" y="33064"/>
                    <a:pt x="75358" y="13032"/>
                    <a:pt x="0" y="0"/>
                  </a:cubicBezTo>
                  <a:lnTo>
                    <a:pt x="0" y="184082"/>
                  </a:lnTo>
                  <a:cubicBezTo>
                    <a:pt x="64498" y="197325"/>
                    <a:pt x="127548" y="216874"/>
                    <a:pt x="188667" y="242758"/>
                  </a:cubicBezTo>
                  <a:cubicBezTo>
                    <a:pt x="198562" y="246951"/>
                    <a:pt x="208337" y="251325"/>
                    <a:pt x="218081" y="255820"/>
                  </a:cubicBezTo>
                  <a:cubicBezTo>
                    <a:pt x="326593" y="305808"/>
                    <a:pt x="424638" y="374137"/>
                    <a:pt x="509830" y="459330"/>
                  </a:cubicBezTo>
                  <a:cubicBezTo>
                    <a:pt x="602656" y="552155"/>
                    <a:pt x="675510" y="660215"/>
                    <a:pt x="726403" y="780493"/>
                  </a:cubicBezTo>
                  <a:cubicBezTo>
                    <a:pt x="763599" y="868461"/>
                    <a:pt x="787794" y="960382"/>
                    <a:pt x="798805" y="1054897"/>
                  </a:cubicBezTo>
                  <a:cubicBezTo>
                    <a:pt x="803360" y="1094054"/>
                    <a:pt x="805713" y="1133664"/>
                    <a:pt x="805713" y="1173636"/>
                  </a:cubicBezTo>
                  <a:cubicBezTo>
                    <a:pt x="805713" y="1310083"/>
                    <a:pt x="779045" y="1442368"/>
                    <a:pt x="726403" y="1566778"/>
                  </a:cubicBezTo>
                  <a:cubicBezTo>
                    <a:pt x="675540" y="1687056"/>
                    <a:pt x="602686" y="1795086"/>
                    <a:pt x="509830" y="1887941"/>
                  </a:cubicBezTo>
                  <a:cubicBezTo>
                    <a:pt x="417005" y="1980767"/>
                    <a:pt x="308945" y="2053621"/>
                    <a:pt x="188667" y="2104514"/>
                  </a:cubicBezTo>
                  <a:cubicBezTo>
                    <a:pt x="127518" y="2130367"/>
                    <a:pt x="64498" y="2149946"/>
                    <a:pt x="0" y="2163190"/>
                  </a:cubicBezTo>
                  <a:lnTo>
                    <a:pt x="0" y="2347332"/>
                  </a:lnTo>
                  <a:cubicBezTo>
                    <a:pt x="560451" y="2250373"/>
                    <a:pt x="986688" y="1761811"/>
                    <a:pt x="986688" y="1173666"/>
                  </a:cubicBezTo>
                  <a:cubicBezTo>
                    <a:pt x="986718" y="1133513"/>
                    <a:pt x="984727" y="1093903"/>
                    <a:pt x="980866" y="1054866"/>
                  </a:cubicBezTo>
                  <a:close/>
                </a:path>
              </a:pathLst>
            </a:custGeom>
            <a:solidFill>
              <a:schemeClr val="bg1">
                <a:lumMod val="95000"/>
              </a:schemeClr>
            </a:solidFill>
            <a:ln w="3014" cap="flat">
              <a:noFill/>
              <a:prstDash val="solid"/>
              <a:miter/>
            </a:ln>
          </p:spPr>
          <p:txBody>
            <a:bodyPr rtlCol="0" anchor="ctr"/>
            <a:lstStyle/>
            <a:p>
              <a:endParaRPr lang="en-US" dirty="0"/>
            </a:p>
          </p:txBody>
        </p:sp>
        <p:sp>
          <p:nvSpPr>
            <p:cNvPr id="32" name="Graphic 23">
              <a:extLst>
                <a:ext uri="{FF2B5EF4-FFF2-40B4-BE49-F238E27FC236}">
                  <a16:creationId xmlns:a16="http://schemas.microsoft.com/office/drawing/2014/main" id="{70EACCA0-807F-4040-BB88-BF740957326E}"/>
                </a:ext>
              </a:extLst>
            </p:cNvPr>
            <p:cNvSpPr/>
            <p:nvPr/>
          </p:nvSpPr>
          <p:spPr>
            <a:xfrm>
              <a:off x="8595609" y="3295434"/>
              <a:ext cx="1395668" cy="2382386"/>
            </a:xfrm>
            <a:custGeom>
              <a:avLst/>
              <a:gdLst>
                <a:gd name="connsiteX0" fmla="*/ 1191193 w 1395668"/>
                <a:gd name="connsiteY0" fmla="*/ 2201351 h 2382386"/>
                <a:gd name="connsiteX1" fmla="*/ 798051 w 1395668"/>
                <a:gd name="connsiteY1" fmla="*/ 2122041 h 2382386"/>
                <a:gd name="connsiteX2" fmla="*/ 476888 w 1395668"/>
                <a:gd name="connsiteY2" fmla="*/ 1905469 h 2382386"/>
                <a:gd name="connsiteX3" fmla="*/ 260315 w 1395668"/>
                <a:gd name="connsiteY3" fmla="*/ 1584306 h 2382386"/>
                <a:gd name="connsiteX4" fmla="*/ 181005 w 1395668"/>
                <a:gd name="connsiteY4" fmla="*/ 1191193 h 2382386"/>
                <a:gd name="connsiteX5" fmla="*/ 260315 w 1395668"/>
                <a:gd name="connsiteY5" fmla="*/ 798051 h 2382386"/>
                <a:gd name="connsiteX6" fmla="*/ 476888 w 1395668"/>
                <a:gd name="connsiteY6" fmla="*/ 476888 h 2382386"/>
                <a:gd name="connsiteX7" fmla="*/ 768637 w 1395668"/>
                <a:gd name="connsiteY7" fmla="*/ 273378 h 2382386"/>
                <a:gd name="connsiteX8" fmla="*/ 798051 w 1395668"/>
                <a:gd name="connsiteY8" fmla="*/ 260315 h 2382386"/>
                <a:gd name="connsiteX9" fmla="*/ 1191193 w 1395668"/>
                <a:gd name="connsiteY9" fmla="*/ 181005 h 2382386"/>
                <a:gd name="connsiteX10" fmla="*/ 1395668 w 1395668"/>
                <a:gd name="connsiteY10" fmla="*/ 201639 h 2382386"/>
                <a:gd name="connsiteX11" fmla="*/ 1395668 w 1395668"/>
                <a:gd name="connsiteY11" fmla="*/ 17557 h 2382386"/>
                <a:gd name="connsiteX12" fmla="*/ 1191193 w 1395668"/>
                <a:gd name="connsiteY12" fmla="*/ 0 h 2382386"/>
                <a:gd name="connsiteX13" fmla="*/ 768637 w 1395668"/>
                <a:gd name="connsiteY13" fmla="*/ 77138 h 2382386"/>
                <a:gd name="connsiteX14" fmla="*/ 0 w 1395668"/>
                <a:gd name="connsiteY14" fmla="*/ 1191193 h 2382386"/>
                <a:gd name="connsiteX15" fmla="*/ 1191193 w 1395668"/>
                <a:gd name="connsiteY15" fmla="*/ 2382386 h 2382386"/>
                <a:gd name="connsiteX16" fmla="*/ 1395668 w 1395668"/>
                <a:gd name="connsiteY16" fmla="*/ 2364889 h 2382386"/>
                <a:gd name="connsiteX17" fmla="*/ 1395668 w 1395668"/>
                <a:gd name="connsiteY17" fmla="*/ 2180747 h 2382386"/>
                <a:gd name="connsiteX18" fmla="*/ 1191193 w 1395668"/>
                <a:gd name="connsiteY18" fmla="*/ 2201351 h 2382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95668" h="2382386">
                  <a:moveTo>
                    <a:pt x="1191193" y="2201351"/>
                  </a:moveTo>
                  <a:cubicBezTo>
                    <a:pt x="1054746" y="2201351"/>
                    <a:pt x="922461" y="2174683"/>
                    <a:pt x="798051" y="2122041"/>
                  </a:cubicBezTo>
                  <a:cubicBezTo>
                    <a:pt x="677773" y="2071179"/>
                    <a:pt x="569743" y="1998324"/>
                    <a:pt x="476888" y="1905469"/>
                  </a:cubicBezTo>
                  <a:cubicBezTo>
                    <a:pt x="384062" y="1812643"/>
                    <a:pt x="311208" y="1704583"/>
                    <a:pt x="260315" y="1584306"/>
                  </a:cubicBezTo>
                  <a:cubicBezTo>
                    <a:pt x="207703" y="1459925"/>
                    <a:pt x="181005" y="1327641"/>
                    <a:pt x="181005" y="1191193"/>
                  </a:cubicBezTo>
                  <a:cubicBezTo>
                    <a:pt x="181005" y="1054746"/>
                    <a:pt x="207673" y="922461"/>
                    <a:pt x="260315" y="798051"/>
                  </a:cubicBezTo>
                  <a:cubicBezTo>
                    <a:pt x="311178" y="677773"/>
                    <a:pt x="384032" y="569743"/>
                    <a:pt x="476888" y="476888"/>
                  </a:cubicBezTo>
                  <a:cubicBezTo>
                    <a:pt x="562081" y="391695"/>
                    <a:pt x="660125" y="323365"/>
                    <a:pt x="768637" y="273378"/>
                  </a:cubicBezTo>
                  <a:cubicBezTo>
                    <a:pt x="778351" y="268883"/>
                    <a:pt x="788125" y="264508"/>
                    <a:pt x="798051" y="260315"/>
                  </a:cubicBezTo>
                  <a:cubicBezTo>
                    <a:pt x="922461" y="207703"/>
                    <a:pt x="1054716" y="181005"/>
                    <a:pt x="1191193" y="181005"/>
                  </a:cubicBezTo>
                  <a:cubicBezTo>
                    <a:pt x="1260609" y="181005"/>
                    <a:pt x="1328908" y="187943"/>
                    <a:pt x="1395668" y="201639"/>
                  </a:cubicBezTo>
                  <a:lnTo>
                    <a:pt x="1395668" y="17557"/>
                  </a:lnTo>
                  <a:cubicBezTo>
                    <a:pt x="1329209" y="6064"/>
                    <a:pt x="1260910" y="0"/>
                    <a:pt x="1191193" y="0"/>
                  </a:cubicBezTo>
                  <a:cubicBezTo>
                    <a:pt x="1042407" y="0"/>
                    <a:pt x="899956" y="27302"/>
                    <a:pt x="768637" y="77138"/>
                  </a:cubicBezTo>
                  <a:cubicBezTo>
                    <a:pt x="319353" y="247615"/>
                    <a:pt x="0" y="682117"/>
                    <a:pt x="0" y="1191193"/>
                  </a:cubicBezTo>
                  <a:cubicBezTo>
                    <a:pt x="0" y="1849055"/>
                    <a:pt x="533301" y="2382386"/>
                    <a:pt x="1191193" y="2382386"/>
                  </a:cubicBezTo>
                  <a:cubicBezTo>
                    <a:pt x="1260910" y="2382386"/>
                    <a:pt x="1329240" y="2376383"/>
                    <a:pt x="1395668" y="2364889"/>
                  </a:cubicBezTo>
                  <a:lnTo>
                    <a:pt x="1395668" y="2180747"/>
                  </a:lnTo>
                  <a:cubicBezTo>
                    <a:pt x="1328908" y="2194413"/>
                    <a:pt x="1260578" y="2201351"/>
                    <a:pt x="1191193" y="2201351"/>
                  </a:cubicBezTo>
                  <a:close/>
                </a:path>
              </a:pathLst>
            </a:custGeom>
            <a:solidFill>
              <a:schemeClr val="accent3"/>
            </a:solidFill>
            <a:ln w="3014"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981683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1C44412-AA84-403C-A202-EAB7F3C81B03}"/>
              </a:ext>
            </a:extLst>
          </p:cNvPr>
          <p:cNvSpPr>
            <a:spLocks noGrp="1"/>
          </p:cNvSpPr>
          <p:nvPr>
            <p:ph type="title"/>
          </p:nvPr>
        </p:nvSpPr>
        <p:spPr>
          <a:xfrm>
            <a:off x="825674" y="1327759"/>
            <a:ext cx="4989628" cy="1929505"/>
          </a:xfrm>
        </p:spPr>
        <p:txBody>
          <a:bodyPr/>
          <a:lstStyle/>
          <a:p>
            <a:r>
              <a:rPr lang="en-US" dirty="0"/>
              <a:t>Pitch Deck</a:t>
            </a:r>
          </a:p>
        </p:txBody>
      </p:sp>
      <p:sp>
        <p:nvSpPr>
          <p:cNvPr id="13" name="Text Placeholder 12">
            <a:extLst>
              <a:ext uri="{FF2B5EF4-FFF2-40B4-BE49-F238E27FC236}">
                <a16:creationId xmlns:a16="http://schemas.microsoft.com/office/drawing/2014/main" id="{88D1462E-973D-4427-A664-EF751DF59796}"/>
              </a:ext>
            </a:extLst>
          </p:cNvPr>
          <p:cNvSpPr>
            <a:spLocks noGrp="1"/>
          </p:cNvSpPr>
          <p:nvPr>
            <p:ph type="body" sz="quarter" idx="12"/>
          </p:nvPr>
        </p:nvSpPr>
        <p:spPr>
          <a:xfrm>
            <a:off x="838934" y="3257264"/>
            <a:ext cx="4989628" cy="816022"/>
          </a:xfrm>
        </p:spPr>
        <p:txBody>
          <a:bodyPr>
            <a:normAutofit/>
          </a:bodyPr>
          <a:lstStyle/>
          <a:p>
            <a:r>
              <a:rPr lang="en-US" dirty="0"/>
              <a:t>Mirjam Nilsson​​</a:t>
            </a:r>
          </a:p>
        </p:txBody>
      </p:sp>
    </p:spTree>
    <p:extLst>
      <p:ext uri="{BB962C8B-B14F-4D97-AF65-F5344CB8AC3E}">
        <p14:creationId xmlns:p14="http://schemas.microsoft.com/office/powerpoint/2010/main" val="4041433082"/>
      </p:ext>
    </p:extLst>
  </p:cSld>
  <p:clrMapOvr>
    <a:masterClrMapping/>
  </p:clrMapOvr>
</p:sld>
</file>

<file path=ppt/slides/slide19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8A6AD16E-8FB5-4AC7-941E-313FBED6044E}"/>
              </a:ext>
            </a:extLst>
          </p:cNvPr>
          <p:cNvSpPr>
            <a:spLocks noGrp="1"/>
          </p:cNvSpPr>
          <p:nvPr>
            <p:ph type="title"/>
          </p:nvPr>
        </p:nvSpPr>
        <p:spPr>
          <a:xfrm>
            <a:off x="5679441" y="1259911"/>
            <a:ext cx="5124189" cy="492302"/>
          </a:xfrm>
        </p:spPr>
        <p:txBody>
          <a:bodyPr/>
          <a:lstStyle/>
          <a:p>
            <a:r>
              <a:rPr lang="en-US" dirty="0"/>
              <a:t>Summary</a:t>
            </a:r>
          </a:p>
        </p:txBody>
      </p:sp>
      <p:sp>
        <p:nvSpPr>
          <p:cNvPr id="22" name="Text Placeholder 21">
            <a:extLst>
              <a:ext uri="{FF2B5EF4-FFF2-40B4-BE49-F238E27FC236}">
                <a16:creationId xmlns:a16="http://schemas.microsoft.com/office/drawing/2014/main" id="{A3F3E4C8-A3E9-4D1E-AAF8-A6C4EF21F04E}"/>
              </a:ext>
            </a:extLst>
          </p:cNvPr>
          <p:cNvSpPr>
            <a:spLocks noGrp="1"/>
          </p:cNvSpPr>
          <p:nvPr>
            <p:ph type="body" sz="quarter" idx="14"/>
          </p:nvPr>
        </p:nvSpPr>
        <p:spPr>
          <a:xfrm>
            <a:off x="5679441" y="1752212"/>
            <a:ext cx="4856479" cy="2413388"/>
          </a:xfrm>
        </p:spPr>
        <p:txBody>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11" name="Footer Placeholder 10">
            <a:extLst>
              <a:ext uri="{FF2B5EF4-FFF2-40B4-BE49-F238E27FC236}">
                <a16:creationId xmlns:a16="http://schemas.microsoft.com/office/drawing/2014/main" id="{A2EB208E-E68C-4B43-8AD1-6B9A7F5F5BF5}"/>
              </a:ext>
            </a:extLst>
          </p:cNvPr>
          <p:cNvSpPr>
            <a:spLocks noGrp="1"/>
          </p:cNvSpPr>
          <p:nvPr>
            <p:ph type="ftr" sz="quarter" idx="3"/>
          </p:nvPr>
        </p:nvSpPr>
        <p:spPr>
          <a:xfrm rot="5400000">
            <a:off x="10541127" y="1408176"/>
            <a:ext cx="2770499" cy="365125"/>
          </a:xfrm>
        </p:spPr>
        <p:txBody>
          <a:bodyPr/>
          <a:lstStyle/>
          <a:p>
            <a:r>
              <a:rPr lang="en-US" dirty="0"/>
              <a:t>PRESENTATION TITLE</a:t>
            </a:r>
          </a:p>
        </p:txBody>
      </p:sp>
      <p:sp>
        <p:nvSpPr>
          <p:cNvPr id="12" name="Slide Number Placeholder 11">
            <a:extLst>
              <a:ext uri="{FF2B5EF4-FFF2-40B4-BE49-F238E27FC236}">
                <a16:creationId xmlns:a16="http://schemas.microsoft.com/office/drawing/2014/main" id="{312822BD-8CF7-4472-A607-0DD012817DB6}"/>
              </a:ext>
            </a:extLst>
          </p:cNvPr>
          <p:cNvSpPr>
            <a:spLocks noGrp="1"/>
          </p:cNvSpPr>
          <p:nvPr>
            <p:ph type="sldNum" sz="quarter" idx="4"/>
          </p:nvPr>
        </p:nvSpPr>
        <p:spPr>
          <a:xfrm>
            <a:off x="11519019" y="3164804"/>
            <a:ext cx="545911" cy="580029"/>
          </a:xfrm>
        </p:spPr>
        <p:txBody>
          <a:bodyPr/>
          <a:lstStyle/>
          <a:p>
            <a:fld id="{FEA145A6-660C-42A7-85AF-AF42E3C0A892}" type="slidenum">
              <a:rPr lang="en-US" smtClean="0"/>
              <a:pPr/>
              <a:t>19</a:t>
            </a:fld>
            <a:endParaRPr lang="en-US" dirty="0"/>
          </a:p>
        </p:txBody>
      </p:sp>
    </p:spTree>
    <p:extLst>
      <p:ext uri="{BB962C8B-B14F-4D97-AF65-F5344CB8AC3E}">
        <p14:creationId xmlns:p14="http://schemas.microsoft.com/office/powerpoint/2010/main" val="2946034355"/>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9EF1D37D-7D53-43D9-B054-3B3A36C7C4FF}"/>
              </a:ext>
            </a:extLst>
          </p:cNvPr>
          <p:cNvSpPr>
            <a:spLocks noGrp="1"/>
          </p:cNvSpPr>
          <p:nvPr>
            <p:ph type="title"/>
          </p:nvPr>
        </p:nvSpPr>
        <p:spPr>
          <a:xfrm>
            <a:off x="1026850" y="563671"/>
            <a:ext cx="4989629" cy="2387771"/>
          </a:xfrm>
        </p:spPr>
        <p:txBody>
          <a:bodyPr/>
          <a:lstStyle/>
          <a:p>
            <a:r>
              <a:rPr lang="en-US" dirty="0"/>
              <a:t>Thank you </a:t>
            </a:r>
          </a:p>
        </p:txBody>
      </p:sp>
      <p:sp>
        <p:nvSpPr>
          <p:cNvPr id="9" name="Text Placeholder 8">
            <a:extLst>
              <a:ext uri="{FF2B5EF4-FFF2-40B4-BE49-F238E27FC236}">
                <a16:creationId xmlns:a16="http://schemas.microsoft.com/office/drawing/2014/main" id="{54B54C36-E55C-4D10-96EB-21DBB6481D7E}"/>
              </a:ext>
            </a:extLst>
          </p:cNvPr>
          <p:cNvSpPr>
            <a:spLocks noGrp="1"/>
          </p:cNvSpPr>
          <p:nvPr>
            <p:ph type="body" sz="quarter" idx="12"/>
          </p:nvPr>
        </p:nvSpPr>
        <p:spPr>
          <a:xfrm>
            <a:off x="1026852" y="3531676"/>
            <a:ext cx="4989628" cy="1756576"/>
          </a:xfrm>
        </p:spPr>
        <p:txBody>
          <a:bodyPr>
            <a:normAutofit/>
          </a:bodyPr>
          <a:lstStyle/>
          <a:p>
            <a:r>
              <a:rPr lang="en-US" dirty="0"/>
              <a:t>Mirjam Nilsson​​</a:t>
            </a:r>
          </a:p>
          <a:p>
            <a:r>
              <a:rPr lang="en-US" dirty="0"/>
              <a:t>206-555-0146​</a:t>
            </a:r>
          </a:p>
          <a:p>
            <a:r>
              <a:rPr lang="en-US" dirty="0"/>
              <a:t>mirjam@contoso.com​</a:t>
            </a:r>
          </a:p>
          <a:p>
            <a:r>
              <a:rPr lang="en-US" dirty="0"/>
              <a:t>www.contoso.com​</a:t>
            </a:r>
          </a:p>
        </p:txBody>
      </p:sp>
      <p:sp>
        <p:nvSpPr>
          <p:cNvPr id="21" name="Footer Placeholder 20">
            <a:extLst>
              <a:ext uri="{FF2B5EF4-FFF2-40B4-BE49-F238E27FC236}">
                <a16:creationId xmlns:a16="http://schemas.microsoft.com/office/drawing/2014/main" id="{3C259BDD-35DF-471C-9AF0-858004861761}"/>
              </a:ext>
            </a:extLst>
          </p:cNvPr>
          <p:cNvSpPr>
            <a:spLocks noGrp="1"/>
          </p:cNvSpPr>
          <p:nvPr>
            <p:ph type="ftr" sz="quarter" idx="3"/>
          </p:nvPr>
        </p:nvSpPr>
        <p:spPr>
          <a:xfrm rot="5400000">
            <a:off x="10541127" y="1408176"/>
            <a:ext cx="2770499" cy="365125"/>
          </a:xfrm>
        </p:spPr>
        <p:txBody>
          <a:bodyPr/>
          <a:lstStyle/>
          <a:p>
            <a:r>
              <a:rPr lang="en-US" dirty="0"/>
              <a:t>PRESENTATION TITLE</a:t>
            </a:r>
          </a:p>
        </p:txBody>
      </p:sp>
      <p:sp>
        <p:nvSpPr>
          <p:cNvPr id="22" name="Slide Number Placeholder 21">
            <a:extLst>
              <a:ext uri="{FF2B5EF4-FFF2-40B4-BE49-F238E27FC236}">
                <a16:creationId xmlns:a16="http://schemas.microsoft.com/office/drawing/2014/main" id="{D185F1A6-517F-4333-A04B-A1833CCBA402}"/>
              </a:ext>
            </a:extLst>
          </p:cNvPr>
          <p:cNvSpPr>
            <a:spLocks noGrp="1"/>
          </p:cNvSpPr>
          <p:nvPr>
            <p:ph type="sldNum" sz="quarter" idx="4"/>
          </p:nvPr>
        </p:nvSpPr>
        <p:spPr>
          <a:xfrm>
            <a:off x="11519019" y="3164804"/>
            <a:ext cx="545911" cy="580029"/>
          </a:xfrm>
        </p:spPr>
        <p:txBody>
          <a:bodyPr/>
          <a:lstStyle/>
          <a:p>
            <a:fld id="{8D1FC6F8-0BCD-47E9-9C64-690771D9C143}" type="slidenum">
              <a:rPr lang="en-US" smtClean="0"/>
              <a:pPr/>
              <a:t>20</a:t>
            </a:fld>
            <a:endParaRPr lang="en-US" dirty="0"/>
          </a:p>
        </p:txBody>
      </p:sp>
    </p:spTree>
    <p:extLst>
      <p:ext uri="{BB962C8B-B14F-4D97-AF65-F5344CB8AC3E}">
        <p14:creationId xmlns:p14="http://schemas.microsoft.com/office/powerpoint/2010/main" val="2806944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AC2324A2-9A57-4433-8C66-C17D1D2703BF}"/>
              </a:ext>
            </a:extLst>
          </p:cNvPr>
          <p:cNvSpPr>
            <a:spLocks noGrp="1"/>
          </p:cNvSpPr>
          <p:nvPr>
            <p:ph type="title"/>
          </p:nvPr>
        </p:nvSpPr>
        <p:spPr>
          <a:xfrm>
            <a:off x="1021623" y="2210810"/>
            <a:ext cx="4579970" cy="538038"/>
          </a:xfrm>
        </p:spPr>
        <p:txBody>
          <a:bodyPr/>
          <a:lstStyle/>
          <a:p>
            <a:r>
              <a:rPr lang="en-US" dirty="0"/>
              <a:t>About Us</a:t>
            </a:r>
          </a:p>
        </p:txBody>
      </p:sp>
      <p:sp>
        <p:nvSpPr>
          <p:cNvPr id="59" name="Text Placeholder 58">
            <a:extLst>
              <a:ext uri="{FF2B5EF4-FFF2-40B4-BE49-F238E27FC236}">
                <a16:creationId xmlns:a16="http://schemas.microsoft.com/office/drawing/2014/main" id="{FDAF9C5E-FFD5-49FC-9788-18CE8F0958C1}"/>
              </a:ext>
            </a:extLst>
          </p:cNvPr>
          <p:cNvSpPr>
            <a:spLocks noGrp="1"/>
          </p:cNvSpPr>
          <p:nvPr>
            <p:ph type="body" sz="quarter" idx="12"/>
          </p:nvPr>
        </p:nvSpPr>
        <p:spPr>
          <a:xfrm>
            <a:off x="1034661" y="2747550"/>
            <a:ext cx="5309918" cy="2872039"/>
          </a:xfrm>
        </p:spPr>
        <p:txBody>
          <a:bodyPr/>
          <a:lstStyle/>
          <a:p>
            <a:r>
              <a:rPr lang="en-US" dirty="0"/>
              <a:t>At Contoso, we empower organizations to foster collaborative thinking to further drive workplace innovation. By closing the loop and leveraging agile frameworks, we help business grow organically and foster a consumer first mindset.​</a:t>
            </a:r>
          </a:p>
        </p:txBody>
      </p:sp>
      <p:pic>
        <p:nvPicPr>
          <p:cNvPr id="116" name="Picture Placeholder 115" descr="A group of people in a room">
            <a:extLst>
              <a:ext uri="{FF2B5EF4-FFF2-40B4-BE49-F238E27FC236}">
                <a16:creationId xmlns:a16="http://schemas.microsoft.com/office/drawing/2014/main" id="{2F0ECB9B-426D-40BC-918A-2C82968A05C8}"/>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663453" y="1433033"/>
            <a:ext cx="3527091" cy="3463540"/>
          </a:xfrm>
        </p:spPr>
      </p:pic>
      <p:sp>
        <p:nvSpPr>
          <p:cNvPr id="10" name="Footer Placeholder 9">
            <a:extLst>
              <a:ext uri="{FF2B5EF4-FFF2-40B4-BE49-F238E27FC236}">
                <a16:creationId xmlns:a16="http://schemas.microsoft.com/office/drawing/2014/main" id="{B2981E3D-54C8-4A85-9DAB-CE41C50EA30D}"/>
              </a:ext>
            </a:extLst>
          </p:cNvPr>
          <p:cNvSpPr>
            <a:spLocks noGrp="1"/>
          </p:cNvSpPr>
          <p:nvPr>
            <p:ph type="ftr" sz="quarter" idx="3"/>
          </p:nvPr>
        </p:nvSpPr>
        <p:spPr>
          <a:xfrm rot="5400000">
            <a:off x="10541127" y="1408176"/>
            <a:ext cx="2770499"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122A69A8-1CA3-486A-A675-DB22FF0D4A74}"/>
              </a:ext>
            </a:extLst>
          </p:cNvPr>
          <p:cNvSpPr>
            <a:spLocks noGrp="1"/>
          </p:cNvSpPr>
          <p:nvPr>
            <p:ph type="sldNum" sz="quarter" idx="4"/>
          </p:nvPr>
        </p:nvSpPr>
        <p:spPr>
          <a:xfrm>
            <a:off x="11519019" y="3164804"/>
            <a:ext cx="545911" cy="580029"/>
          </a:xfrm>
        </p:spPr>
        <p:txBody>
          <a:bodyPr/>
          <a:lstStyle/>
          <a:p>
            <a:fld id="{8D1FC6F8-0BCD-47E9-9C64-690771D9C143}" type="slidenum">
              <a:rPr lang="en-US" smtClean="0"/>
              <a:pPr/>
              <a:t>2</a:t>
            </a:fld>
            <a:endParaRPr lang="en-US" dirty="0"/>
          </a:p>
        </p:txBody>
      </p:sp>
    </p:spTree>
    <p:extLst>
      <p:ext uri="{BB962C8B-B14F-4D97-AF65-F5344CB8AC3E}">
        <p14:creationId xmlns:p14="http://schemas.microsoft.com/office/powerpoint/2010/main" val="2184235863"/>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3DE22AEE-5FE7-411E-BE12-05628BC028BA}"/>
              </a:ext>
            </a:extLst>
          </p:cNvPr>
          <p:cNvSpPr>
            <a:spLocks noGrp="1"/>
          </p:cNvSpPr>
          <p:nvPr>
            <p:ph type="title"/>
          </p:nvPr>
        </p:nvSpPr>
        <p:spPr>
          <a:xfrm>
            <a:off x="4187069" y="695093"/>
            <a:ext cx="4919354" cy="667498"/>
          </a:xfrm>
        </p:spPr>
        <p:txBody>
          <a:bodyPr/>
          <a:lstStyle/>
          <a:p>
            <a:r>
              <a:rPr lang="en-US" dirty="0"/>
              <a:t>Problem</a:t>
            </a:r>
          </a:p>
        </p:txBody>
      </p:sp>
      <p:sp>
        <p:nvSpPr>
          <p:cNvPr id="41" name="Text Placeholder 40">
            <a:extLst>
              <a:ext uri="{FF2B5EF4-FFF2-40B4-BE49-F238E27FC236}">
                <a16:creationId xmlns:a16="http://schemas.microsoft.com/office/drawing/2014/main" id="{13DF91CF-444A-4959-91C5-62172E643BD0}"/>
              </a:ext>
            </a:extLst>
          </p:cNvPr>
          <p:cNvSpPr>
            <a:spLocks noGrp="1"/>
          </p:cNvSpPr>
          <p:nvPr>
            <p:ph type="body" sz="quarter" idx="22"/>
          </p:nvPr>
        </p:nvSpPr>
        <p:spPr>
          <a:xfrm>
            <a:off x="4199594" y="1873815"/>
            <a:ext cx="2556579" cy="365125"/>
          </a:xfrm>
        </p:spPr>
        <p:txBody>
          <a:bodyPr/>
          <a:lstStyle/>
          <a:p>
            <a:r>
              <a:rPr lang="en-US" dirty="0"/>
              <a:t>Customers</a:t>
            </a:r>
          </a:p>
        </p:txBody>
      </p:sp>
      <p:sp>
        <p:nvSpPr>
          <p:cNvPr id="42" name="Text Placeholder 41">
            <a:extLst>
              <a:ext uri="{FF2B5EF4-FFF2-40B4-BE49-F238E27FC236}">
                <a16:creationId xmlns:a16="http://schemas.microsoft.com/office/drawing/2014/main" id="{933753EF-34D5-413D-B330-9D63C1E264BB}"/>
              </a:ext>
            </a:extLst>
          </p:cNvPr>
          <p:cNvSpPr>
            <a:spLocks noGrp="1"/>
          </p:cNvSpPr>
          <p:nvPr>
            <p:ph type="body" sz="quarter" idx="15"/>
          </p:nvPr>
        </p:nvSpPr>
        <p:spPr>
          <a:xfrm>
            <a:off x="4199595" y="2178444"/>
            <a:ext cx="2556579" cy="1328236"/>
          </a:xfrm>
        </p:spPr>
        <p:txBody>
          <a:bodyPr/>
          <a:lstStyle/>
          <a:p>
            <a:r>
              <a:rPr lang="en-US" dirty="0"/>
              <a:t>66% of US consumers</a:t>
            </a:r>
          </a:p>
          <a:p>
            <a:r>
              <a:rPr lang="en-US" dirty="0"/>
              <a:t>spend money on multiple products that only partially resolves their issue</a:t>
            </a:r>
          </a:p>
        </p:txBody>
      </p:sp>
      <p:sp>
        <p:nvSpPr>
          <p:cNvPr id="13" name="Text Placeholder 12">
            <a:extLst>
              <a:ext uri="{FF2B5EF4-FFF2-40B4-BE49-F238E27FC236}">
                <a16:creationId xmlns:a16="http://schemas.microsoft.com/office/drawing/2014/main" id="{DE843243-D5AF-4FB8-A0B6-47BAF2CEE0EC}"/>
              </a:ext>
            </a:extLst>
          </p:cNvPr>
          <p:cNvSpPr>
            <a:spLocks noGrp="1"/>
          </p:cNvSpPr>
          <p:nvPr>
            <p:ph type="body" sz="quarter" idx="12"/>
          </p:nvPr>
        </p:nvSpPr>
        <p:spPr>
          <a:xfrm>
            <a:off x="7538997" y="1873815"/>
            <a:ext cx="2556578" cy="365125"/>
          </a:xfrm>
        </p:spPr>
        <p:txBody>
          <a:bodyPr/>
          <a:lstStyle/>
          <a:p>
            <a:r>
              <a:rPr lang="en-US" dirty="0"/>
              <a:t>Market gap</a:t>
            </a:r>
          </a:p>
        </p:txBody>
      </p:sp>
      <p:sp>
        <p:nvSpPr>
          <p:cNvPr id="14" name="Text Placeholder 13">
            <a:extLst>
              <a:ext uri="{FF2B5EF4-FFF2-40B4-BE49-F238E27FC236}">
                <a16:creationId xmlns:a16="http://schemas.microsoft.com/office/drawing/2014/main" id="{D656B4F7-80AA-4955-8984-D9DA3B536EBF}"/>
              </a:ext>
            </a:extLst>
          </p:cNvPr>
          <p:cNvSpPr>
            <a:spLocks noGrp="1"/>
          </p:cNvSpPr>
          <p:nvPr>
            <p:ph type="body" sz="quarter" idx="13"/>
          </p:nvPr>
        </p:nvSpPr>
        <p:spPr>
          <a:xfrm>
            <a:off x="7538997" y="2178444"/>
            <a:ext cx="2556578" cy="1291081"/>
          </a:xfrm>
        </p:spPr>
        <p:txBody>
          <a:bodyPr/>
          <a:lstStyle/>
          <a:p>
            <a:r>
              <a:rPr lang="en-US" dirty="0"/>
              <a:t>Few, if any, products on the market help customers like we do​</a:t>
            </a:r>
          </a:p>
        </p:txBody>
      </p:sp>
      <p:sp>
        <p:nvSpPr>
          <p:cNvPr id="45" name="Text Placeholder 44">
            <a:extLst>
              <a:ext uri="{FF2B5EF4-FFF2-40B4-BE49-F238E27FC236}">
                <a16:creationId xmlns:a16="http://schemas.microsoft.com/office/drawing/2014/main" id="{23B5DB8F-544D-4B8A-98F5-10157CB5781F}"/>
              </a:ext>
            </a:extLst>
          </p:cNvPr>
          <p:cNvSpPr>
            <a:spLocks noGrp="1"/>
          </p:cNvSpPr>
          <p:nvPr>
            <p:ph type="body" sz="quarter" idx="24"/>
          </p:nvPr>
        </p:nvSpPr>
        <p:spPr>
          <a:xfrm>
            <a:off x="4199595" y="4071261"/>
            <a:ext cx="2556577" cy="365125"/>
          </a:xfrm>
        </p:spPr>
        <p:txBody>
          <a:bodyPr/>
          <a:lstStyle/>
          <a:p>
            <a:r>
              <a:rPr lang="en-US" dirty="0"/>
              <a:t>Costs</a:t>
            </a:r>
          </a:p>
        </p:txBody>
      </p:sp>
      <p:sp>
        <p:nvSpPr>
          <p:cNvPr id="71" name="Text Placeholder 70">
            <a:extLst>
              <a:ext uri="{FF2B5EF4-FFF2-40B4-BE49-F238E27FC236}">
                <a16:creationId xmlns:a16="http://schemas.microsoft.com/office/drawing/2014/main" id="{6DC1492D-B4FC-4834-8463-9F39FDB78181}"/>
              </a:ext>
            </a:extLst>
          </p:cNvPr>
          <p:cNvSpPr>
            <a:spLocks noGrp="1"/>
          </p:cNvSpPr>
          <p:nvPr>
            <p:ph type="body" sz="quarter" idx="19"/>
          </p:nvPr>
        </p:nvSpPr>
        <p:spPr>
          <a:xfrm>
            <a:off x="4199596" y="4383943"/>
            <a:ext cx="2556577" cy="1328236"/>
          </a:xfrm>
        </p:spPr>
        <p:txBody>
          <a:bodyPr/>
          <a:lstStyle/>
          <a:p>
            <a:r>
              <a:rPr lang="en-US" dirty="0"/>
              <a:t>Loss of productivity costing consumers thousands of dollars </a:t>
            </a:r>
          </a:p>
        </p:txBody>
      </p:sp>
      <p:sp>
        <p:nvSpPr>
          <p:cNvPr id="43" name="Text Placeholder 42">
            <a:extLst>
              <a:ext uri="{FF2B5EF4-FFF2-40B4-BE49-F238E27FC236}">
                <a16:creationId xmlns:a16="http://schemas.microsoft.com/office/drawing/2014/main" id="{F1C997B7-3BCB-422D-B850-6AD06C8FB9D1}"/>
              </a:ext>
            </a:extLst>
          </p:cNvPr>
          <p:cNvSpPr>
            <a:spLocks noGrp="1"/>
          </p:cNvSpPr>
          <p:nvPr>
            <p:ph type="body" sz="quarter" idx="23"/>
          </p:nvPr>
        </p:nvSpPr>
        <p:spPr>
          <a:xfrm>
            <a:off x="7538997" y="4071261"/>
            <a:ext cx="2556578" cy="365125"/>
          </a:xfrm>
        </p:spPr>
        <p:txBody>
          <a:bodyPr/>
          <a:lstStyle/>
          <a:p>
            <a:r>
              <a:rPr lang="en-US" dirty="0"/>
              <a:t>Financials</a:t>
            </a:r>
          </a:p>
        </p:txBody>
      </p:sp>
      <p:sp>
        <p:nvSpPr>
          <p:cNvPr id="58" name="Text Placeholder 57">
            <a:extLst>
              <a:ext uri="{FF2B5EF4-FFF2-40B4-BE49-F238E27FC236}">
                <a16:creationId xmlns:a16="http://schemas.microsoft.com/office/drawing/2014/main" id="{82CC08AE-1854-427C-A409-844DADA8D46C}"/>
              </a:ext>
            </a:extLst>
          </p:cNvPr>
          <p:cNvSpPr>
            <a:spLocks noGrp="1"/>
          </p:cNvSpPr>
          <p:nvPr>
            <p:ph type="body" sz="quarter" idx="17"/>
          </p:nvPr>
        </p:nvSpPr>
        <p:spPr>
          <a:xfrm>
            <a:off x="7538997" y="4375890"/>
            <a:ext cx="2556578" cy="1291081"/>
          </a:xfrm>
        </p:spPr>
        <p:txBody>
          <a:bodyPr/>
          <a:lstStyle/>
          <a:p>
            <a:r>
              <a:rPr lang="en-US" dirty="0"/>
              <a:t>Millennials account for about a quarter of the $48 billion spent on other products in 2018​</a:t>
            </a:r>
          </a:p>
        </p:txBody>
      </p:sp>
      <p:sp>
        <p:nvSpPr>
          <p:cNvPr id="6" name="Footer Placeholder 5">
            <a:extLst>
              <a:ext uri="{FF2B5EF4-FFF2-40B4-BE49-F238E27FC236}">
                <a16:creationId xmlns:a16="http://schemas.microsoft.com/office/drawing/2014/main" id="{B1F0E6E7-FE9E-4C88-8036-BAF0835CC4D8}"/>
              </a:ext>
            </a:extLst>
          </p:cNvPr>
          <p:cNvSpPr>
            <a:spLocks noGrp="1"/>
          </p:cNvSpPr>
          <p:nvPr>
            <p:ph type="ftr" sz="quarter" idx="3"/>
          </p:nvPr>
        </p:nvSpPr>
        <p:spPr>
          <a:xfrm rot="5400000">
            <a:off x="10541127" y="1408176"/>
            <a:ext cx="2770499" cy="365125"/>
          </a:xfrm>
        </p:spPr>
        <p:txBody>
          <a:bodyPr/>
          <a:lstStyle/>
          <a:p>
            <a:r>
              <a:rPr lang="en-US" dirty="0"/>
              <a:t>PRESENTATION TITLE</a:t>
            </a:r>
          </a:p>
        </p:txBody>
      </p:sp>
      <p:sp>
        <p:nvSpPr>
          <p:cNvPr id="7" name="Slide Number Placeholder 6">
            <a:extLst>
              <a:ext uri="{FF2B5EF4-FFF2-40B4-BE49-F238E27FC236}">
                <a16:creationId xmlns:a16="http://schemas.microsoft.com/office/drawing/2014/main" id="{6944EF00-08F5-4EC2-87BC-9CA90D8251D5}"/>
              </a:ext>
            </a:extLst>
          </p:cNvPr>
          <p:cNvSpPr>
            <a:spLocks noGrp="1"/>
          </p:cNvSpPr>
          <p:nvPr>
            <p:ph type="sldNum" sz="quarter" idx="4"/>
          </p:nvPr>
        </p:nvSpPr>
        <p:spPr>
          <a:xfrm>
            <a:off x="11519019" y="3164804"/>
            <a:ext cx="545911" cy="580029"/>
          </a:xfrm>
        </p:spPr>
        <p:txBody>
          <a:bodyPr/>
          <a:lstStyle/>
          <a:p>
            <a:fld id="{8D1FC6F8-0BCD-47E9-9C64-690771D9C143}" type="slidenum">
              <a:rPr lang="en-US" smtClean="0"/>
              <a:pPr/>
              <a:t>3</a:t>
            </a:fld>
            <a:endParaRPr lang="en-US" dirty="0"/>
          </a:p>
        </p:txBody>
      </p:sp>
    </p:spTree>
    <p:extLst>
      <p:ext uri="{BB962C8B-B14F-4D97-AF65-F5344CB8AC3E}">
        <p14:creationId xmlns:p14="http://schemas.microsoft.com/office/powerpoint/2010/main" val="3109501799"/>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a:extLst>
              <a:ext uri="{FF2B5EF4-FFF2-40B4-BE49-F238E27FC236}">
                <a16:creationId xmlns:a16="http://schemas.microsoft.com/office/drawing/2014/main" id="{7FE51E02-50EB-4E26-B5E1-1B76B0D7B688}"/>
              </a:ext>
            </a:extLst>
          </p:cNvPr>
          <p:cNvSpPr>
            <a:spLocks noGrp="1"/>
          </p:cNvSpPr>
          <p:nvPr>
            <p:ph type="title"/>
          </p:nvPr>
        </p:nvSpPr>
        <p:spPr>
          <a:xfrm>
            <a:off x="3509716" y="1823625"/>
            <a:ext cx="4719884" cy="580030"/>
          </a:xfrm>
        </p:spPr>
        <p:txBody>
          <a:bodyPr/>
          <a:lstStyle/>
          <a:p>
            <a:r>
              <a:rPr lang="en-US" dirty="0"/>
              <a:t>Solution</a:t>
            </a:r>
          </a:p>
        </p:txBody>
      </p:sp>
      <p:cxnSp>
        <p:nvCxnSpPr>
          <p:cNvPr id="14" name="Straight Connector 13">
            <a:extLst>
              <a:ext uri="{FF2B5EF4-FFF2-40B4-BE49-F238E27FC236}">
                <a16:creationId xmlns:a16="http://schemas.microsoft.com/office/drawing/2014/main" id="{DA6FC127-313F-42F3-9800-F36B13BD0BB7}"/>
              </a:ext>
              <a:ext uri="{C183D7F6-B498-43B3-948B-1728B52AA6E4}">
                <adec:decorative xmlns:adec="http://schemas.microsoft.com/office/drawing/2017/decorative" val="1"/>
              </a:ext>
            </a:extLst>
          </p:cNvPr>
          <p:cNvCxnSpPr>
            <a:cxnSpLocks/>
            <a:stCxn id="15" idx="6"/>
            <a:endCxn id="20" idx="2"/>
          </p:cNvCxnSpPr>
          <p:nvPr/>
        </p:nvCxnSpPr>
        <p:spPr>
          <a:xfrm>
            <a:off x="2172245" y="3645383"/>
            <a:ext cx="762228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17BD30DD-1CDC-42FA-A173-F6CFB93D911B}"/>
              </a:ext>
              <a:ext uri="{C183D7F6-B498-43B3-948B-1728B52AA6E4}">
                <adec:decorative xmlns:adec="http://schemas.microsoft.com/office/drawing/2017/decorative" val="1"/>
              </a:ext>
            </a:extLst>
          </p:cNvPr>
          <p:cNvSpPr/>
          <p:nvPr/>
        </p:nvSpPr>
        <p:spPr>
          <a:xfrm>
            <a:off x="4085064" y="3172544"/>
            <a:ext cx="945678" cy="945678"/>
          </a:xfrm>
          <a:prstGeom prst="ellipse">
            <a:avLst/>
          </a:prstGeom>
          <a:solidFill>
            <a:schemeClr val="accent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6FF16285-BEA6-47E3-8ECE-E17D4D08489A}"/>
              </a:ext>
              <a:ext uri="{C183D7F6-B498-43B3-948B-1728B52AA6E4}">
                <adec:decorative xmlns:adec="http://schemas.microsoft.com/office/drawing/2017/decorative" val="1"/>
              </a:ext>
            </a:extLst>
          </p:cNvPr>
          <p:cNvSpPr/>
          <p:nvPr/>
        </p:nvSpPr>
        <p:spPr>
          <a:xfrm>
            <a:off x="6943562" y="3174633"/>
            <a:ext cx="945678" cy="945678"/>
          </a:xfrm>
          <a:prstGeom prst="ellipse">
            <a:avLst/>
          </a:prstGeom>
          <a:solidFill>
            <a:schemeClr val="accent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3FF59E2B-8CF4-4F96-9F85-850F62E8736C}"/>
              </a:ext>
              <a:ext uri="{C183D7F6-B498-43B3-948B-1728B52AA6E4}">
                <adec:decorative xmlns:adec="http://schemas.microsoft.com/office/drawing/2017/decorative" val="1"/>
              </a:ext>
            </a:extLst>
          </p:cNvPr>
          <p:cNvSpPr/>
          <p:nvPr/>
        </p:nvSpPr>
        <p:spPr>
          <a:xfrm>
            <a:off x="9794529" y="3172544"/>
            <a:ext cx="945678" cy="945678"/>
          </a:xfrm>
          <a:prstGeom prst="ellipse">
            <a:avLst/>
          </a:prstGeom>
          <a:solidFill>
            <a:schemeClr val="accent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56AB62C-FF38-4153-B496-F42C8DB04407}"/>
              </a:ext>
              <a:ext uri="{C183D7F6-B498-43B3-948B-1728B52AA6E4}">
                <adec:decorative xmlns:adec="http://schemas.microsoft.com/office/drawing/2017/decorative" val="1"/>
              </a:ext>
            </a:extLst>
          </p:cNvPr>
          <p:cNvSpPr/>
          <p:nvPr/>
        </p:nvSpPr>
        <p:spPr>
          <a:xfrm>
            <a:off x="1226567" y="3172544"/>
            <a:ext cx="945678" cy="945678"/>
          </a:xfrm>
          <a:prstGeom prst="ellipse">
            <a:avLst/>
          </a:prstGeom>
          <a:solidFill>
            <a:schemeClr val="accent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1" name="Picture Placeholder 90" descr="market icon">
            <a:extLst>
              <a:ext uri="{FF2B5EF4-FFF2-40B4-BE49-F238E27FC236}">
                <a16:creationId xmlns:a16="http://schemas.microsoft.com/office/drawing/2014/main" id="{C6A83A1A-E2DA-4D40-B2A8-6FAABB76B41B}"/>
              </a:ext>
            </a:extLst>
          </p:cNvPr>
          <p:cNvPicPr>
            <a:picLocks noGrp="1" noChangeAspect="1"/>
          </p:cNvPicPr>
          <p:nvPr>
            <p:ph type="pic" sz="quarter" idx="25"/>
          </p:nvPr>
        </p:nvPicPr>
        <p:blipFill>
          <a:blip r:embed="rId2"/>
          <a:srcRect/>
          <a:stretch>
            <a:fillRect/>
          </a:stretch>
        </p:blipFill>
        <p:spPr>
          <a:xfrm>
            <a:off x="1404658" y="3330145"/>
            <a:ext cx="603504" cy="603504"/>
          </a:xfrm>
          <a:prstGeom prst="rect">
            <a:avLst/>
          </a:prstGeom>
        </p:spPr>
      </p:pic>
      <p:sp>
        <p:nvSpPr>
          <p:cNvPr id="26" name="Text Placeholder 25">
            <a:extLst>
              <a:ext uri="{FF2B5EF4-FFF2-40B4-BE49-F238E27FC236}">
                <a16:creationId xmlns:a16="http://schemas.microsoft.com/office/drawing/2014/main" id="{2F0C189F-75BF-4FC8-A278-5EFC6B66FACA}"/>
              </a:ext>
            </a:extLst>
          </p:cNvPr>
          <p:cNvSpPr>
            <a:spLocks noGrp="1"/>
          </p:cNvSpPr>
          <p:nvPr>
            <p:ph type="body" sz="quarter" idx="12"/>
          </p:nvPr>
        </p:nvSpPr>
        <p:spPr>
          <a:xfrm>
            <a:off x="379005" y="4230943"/>
            <a:ext cx="2640803" cy="365125"/>
          </a:xfrm>
        </p:spPr>
        <p:txBody>
          <a:bodyPr/>
          <a:lstStyle/>
          <a:p>
            <a:r>
              <a:rPr lang="en-US" dirty="0"/>
              <a:t>Close the gap</a:t>
            </a:r>
          </a:p>
        </p:txBody>
      </p:sp>
      <p:sp>
        <p:nvSpPr>
          <p:cNvPr id="27" name="Text Placeholder 26">
            <a:extLst>
              <a:ext uri="{FF2B5EF4-FFF2-40B4-BE49-F238E27FC236}">
                <a16:creationId xmlns:a16="http://schemas.microsoft.com/office/drawing/2014/main" id="{56F30711-3932-4012-B6C1-3B270E1293B3}"/>
              </a:ext>
            </a:extLst>
          </p:cNvPr>
          <p:cNvSpPr>
            <a:spLocks noGrp="1"/>
          </p:cNvSpPr>
          <p:nvPr>
            <p:ph type="body" sz="quarter" idx="13"/>
          </p:nvPr>
        </p:nvSpPr>
        <p:spPr>
          <a:xfrm>
            <a:off x="379005" y="4546458"/>
            <a:ext cx="2640803" cy="1616414"/>
          </a:xfrm>
        </p:spPr>
        <p:txBody>
          <a:bodyPr/>
          <a:lstStyle/>
          <a:p>
            <a:r>
              <a:rPr lang="en-US" dirty="0"/>
              <a:t>Our product makes consumer lives easier, and no other product on the market offers the same features​</a:t>
            </a:r>
          </a:p>
        </p:txBody>
      </p:sp>
      <p:pic>
        <p:nvPicPr>
          <p:cNvPr id="92" name="Picture Placeholder 91" descr="group of people icon">
            <a:extLst>
              <a:ext uri="{FF2B5EF4-FFF2-40B4-BE49-F238E27FC236}">
                <a16:creationId xmlns:a16="http://schemas.microsoft.com/office/drawing/2014/main" id="{B0B79D89-2FA7-4527-BF24-BD94083A08E6}"/>
              </a:ext>
            </a:extLst>
          </p:cNvPr>
          <p:cNvPicPr>
            <a:picLocks noGrp="1" noChangeAspect="1"/>
          </p:cNvPicPr>
          <p:nvPr>
            <p:ph type="pic" sz="quarter" idx="26"/>
          </p:nvPr>
        </p:nvPicPr>
        <p:blipFill>
          <a:blip r:embed="rId3"/>
          <a:srcRect/>
          <a:stretch>
            <a:fillRect/>
          </a:stretch>
        </p:blipFill>
        <p:spPr>
          <a:prstGeom prst="rect">
            <a:avLst/>
          </a:prstGeom>
        </p:spPr>
      </p:pic>
      <p:sp>
        <p:nvSpPr>
          <p:cNvPr id="31" name="Text Placeholder 30">
            <a:extLst>
              <a:ext uri="{FF2B5EF4-FFF2-40B4-BE49-F238E27FC236}">
                <a16:creationId xmlns:a16="http://schemas.microsoft.com/office/drawing/2014/main" id="{850A4385-C5CF-4BEE-B287-D3AC3C912861}"/>
              </a:ext>
            </a:extLst>
          </p:cNvPr>
          <p:cNvSpPr>
            <a:spLocks noGrp="1"/>
          </p:cNvSpPr>
          <p:nvPr>
            <p:ph type="body" sz="quarter" idx="22"/>
          </p:nvPr>
        </p:nvSpPr>
        <p:spPr>
          <a:xfrm>
            <a:off x="3237502" y="4234631"/>
            <a:ext cx="2640803" cy="365125"/>
          </a:xfrm>
        </p:spPr>
        <p:txBody>
          <a:bodyPr/>
          <a:lstStyle/>
          <a:p>
            <a:r>
              <a:rPr lang="en-US" dirty="0"/>
              <a:t>Target audience</a:t>
            </a:r>
          </a:p>
        </p:txBody>
      </p:sp>
      <p:sp>
        <p:nvSpPr>
          <p:cNvPr id="28" name="Text Placeholder 27">
            <a:extLst>
              <a:ext uri="{FF2B5EF4-FFF2-40B4-BE49-F238E27FC236}">
                <a16:creationId xmlns:a16="http://schemas.microsoft.com/office/drawing/2014/main" id="{CC9C5A8F-500B-4089-A210-65BE40581FE1}"/>
              </a:ext>
            </a:extLst>
          </p:cNvPr>
          <p:cNvSpPr>
            <a:spLocks noGrp="1"/>
          </p:cNvSpPr>
          <p:nvPr>
            <p:ph type="body" sz="quarter" idx="15"/>
          </p:nvPr>
        </p:nvSpPr>
        <p:spPr>
          <a:xfrm>
            <a:off x="3237503" y="4550146"/>
            <a:ext cx="2640803" cy="1616414"/>
          </a:xfrm>
        </p:spPr>
        <p:txBody>
          <a:bodyPr/>
          <a:lstStyle/>
          <a:p>
            <a:r>
              <a:rPr lang="en-US" dirty="0"/>
              <a:t>Gen Z (18-25 years old)</a:t>
            </a:r>
          </a:p>
        </p:txBody>
      </p:sp>
      <p:pic>
        <p:nvPicPr>
          <p:cNvPr id="93" name="Picture Placeholder 92" descr="piggy bank icon">
            <a:extLst>
              <a:ext uri="{FF2B5EF4-FFF2-40B4-BE49-F238E27FC236}">
                <a16:creationId xmlns:a16="http://schemas.microsoft.com/office/drawing/2014/main" id="{72B05E96-95BD-47EE-996E-6B2C14EBD1B4}"/>
              </a:ext>
            </a:extLst>
          </p:cNvPr>
          <p:cNvPicPr>
            <a:picLocks noGrp="1" noChangeAspect="1"/>
          </p:cNvPicPr>
          <p:nvPr>
            <p:ph type="pic" sz="quarter" idx="28"/>
          </p:nvPr>
        </p:nvPicPr>
        <p:blipFill>
          <a:blip r:embed="rId4"/>
          <a:srcRect/>
          <a:stretch>
            <a:fillRect/>
          </a:stretch>
        </p:blipFill>
        <p:spPr>
          <a:prstGeom prst="rect">
            <a:avLst/>
          </a:prstGeom>
        </p:spPr>
      </p:pic>
      <p:sp>
        <p:nvSpPr>
          <p:cNvPr id="32" name="Text Placeholder 31">
            <a:extLst>
              <a:ext uri="{FF2B5EF4-FFF2-40B4-BE49-F238E27FC236}">
                <a16:creationId xmlns:a16="http://schemas.microsoft.com/office/drawing/2014/main" id="{561059DA-EA8B-4860-B58D-BBFD6C2CFC5C}"/>
              </a:ext>
            </a:extLst>
          </p:cNvPr>
          <p:cNvSpPr>
            <a:spLocks noGrp="1"/>
          </p:cNvSpPr>
          <p:nvPr>
            <p:ph type="body" sz="quarter" idx="23"/>
          </p:nvPr>
        </p:nvSpPr>
        <p:spPr>
          <a:xfrm>
            <a:off x="6096000" y="4218499"/>
            <a:ext cx="2640803" cy="365125"/>
          </a:xfrm>
        </p:spPr>
        <p:txBody>
          <a:bodyPr/>
          <a:lstStyle/>
          <a:p>
            <a:r>
              <a:rPr lang="en-US" dirty="0"/>
              <a:t>Cost savings</a:t>
            </a:r>
          </a:p>
        </p:txBody>
      </p:sp>
      <p:sp>
        <p:nvSpPr>
          <p:cNvPr id="29" name="Text Placeholder 28">
            <a:extLst>
              <a:ext uri="{FF2B5EF4-FFF2-40B4-BE49-F238E27FC236}">
                <a16:creationId xmlns:a16="http://schemas.microsoft.com/office/drawing/2014/main" id="{491AC0FF-532B-4B36-BE1C-83B71D783B45}"/>
              </a:ext>
            </a:extLst>
          </p:cNvPr>
          <p:cNvSpPr>
            <a:spLocks noGrp="1"/>
          </p:cNvSpPr>
          <p:nvPr>
            <p:ph type="body" sz="quarter" idx="17"/>
          </p:nvPr>
        </p:nvSpPr>
        <p:spPr>
          <a:xfrm>
            <a:off x="6096000" y="4534014"/>
            <a:ext cx="2640803" cy="1616414"/>
          </a:xfrm>
        </p:spPr>
        <p:txBody>
          <a:bodyPr/>
          <a:lstStyle/>
          <a:p>
            <a:r>
              <a:rPr lang="en-US" dirty="0"/>
              <a:t>Reduce expenses for replacement products </a:t>
            </a:r>
          </a:p>
        </p:txBody>
      </p:sp>
      <p:pic>
        <p:nvPicPr>
          <p:cNvPr id="94" name="Picture Placeholder 93" descr="stack of papers icon">
            <a:extLst>
              <a:ext uri="{FF2B5EF4-FFF2-40B4-BE49-F238E27FC236}">
                <a16:creationId xmlns:a16="http://schemas.microsoft.com/office/drawing/2014/main" id="{8C7C9F51-16A3-43F8-8724-9F145C4AD51D}"/>
              </a:ext>
            </a:extLst>
          </p:cNvPr>
          <p:cNvPicPr>
            <a:picLocks noGrp="1" noChangeAspect="1"/>
          </p:cNvPicPr>
          <p:nvPr>
            <p:ph type="pic" sz="quarter" idx="27"/>
          </p:nvPr>
        </p:nvPicPr>
        <p:blipFill>
          <a:blip r:embed="rId5"/>
          <a:srcRect/>
          <a:stretch>
            <a:fillRect/>
          </a:stretch>
        </p:blipFill>
        <p:spPr>
          <a:prstGeom prst="rect">
            <a:avLst/>
          </a:prstGeom>
        </p:spPr>
      </p:pic>
      <p:sp>
        <p:nvSpPr>
          <p:cNvPr id="33" name="Text Placeholder 32">
            <a:extLst>
              <a:ext uri="{FF2B5EF4-FFF2-40B4-BE49-F238E27FC236}">
                <a16:creationId xmlns:a16="http://schemas.microsoft.com/office/drawing/2014/main" id="{921263C4-F13B-47F6-A4A0-816A8D261C29}"/>
              </a:ext>
            </a:extLst>
          </p:cNvPr>
          <p:cNvSpPr>
            <a:spLocks noGrp="1"/>
          </p:cNvSpPr>
          <p:nvPr>
            <p:ph type="body" sz="quarter" idx="24"/>
          </p:nvPr>
        </p:nvSpPr>
        <p:spPr>
          <a:xfrm>
            <a:off x="8946967" y="4218499"/>
            <a:ext cx="2640803" cy="365125"/>
          </a:xfrm>
        </p:spPr>
        <p:txBody>
          <a:bodyPr/>
          <a:lstStyle/>
          <a:p>
            <a:r>
              <a:rPr lang="en-US" dirty="0"/>
              <a:t>Easy to use</a:t>
            </a:r>
          </a:p>
        </p:txBody>
      </p:sp>
      <p:sp>
        <p:nvSpPr>
          <p:cNvPr id="30" name="Text Placeholder 29">
            <a:extLst>
              <a:ext uri="{FF2B5EF4-FFF2-40B4-BE49-F238E27FC236}">
                <a16:creationId xmlns:a16="http://schemas.microsoft.com/office/drawing/2014/main" id="{D16C7B99-9723-4022-8904-97B66907F149}"/>
              </a:ext>
            </a:extLst>
          </p:cNvPr>
          <p:cNvSpPr>
            <a:spLocks noGrp="1"/>
          </p:cNvSpPr>
          <p:nvPr>
            <p:ph type="body" sz="quarter" idx="19"/>
          </p:nvPr>
        </p:nvSpPr>
        <p:spPr>
          <a:xfrm>
            <a:off x="8946967" y="4534014"/>
            <a:ext cx="2640803" cy="1616414"/>
          </a:xfrm>
        </p:spPr>
        <p:txBody>
          <a:bodyPr/>
          <a:lstStyle/>
          <a:p>
            <a:r>
              <a:rPr lang="en-US" dirty="0"/>
              <a:t>Simple design that gives customers the targeted information they need​</a:t>
            </a:r>
          </a:p>
          <a:p>
            <a:endParaRPr lang="en-US" dirty="0"/>
          </a:p>
        </p:txBody>
      </p:sp>
      <p:sp>
        <p:nvSpPr>
          <p:cNvPr id="3" name="Footer Placeholder 2">
            <a:extLst>
              <a:ext uri="{FF2B5EF4-FFF2-40B4-BE49-F238E27FC236}">
                <a16:creationId xmlns:a16="http://schemas.microsoft.com/office/drawing/2014/main" id="{4EA344E8-12AB-4BC6-9FA0-D3FFCDFD1616}"/>
              </a:ext>
            </a:extLst>
          </p:cNvPr>
          <p:cNvSpPr>
            <a:spLocks noGrp="1"/>
          </p:cNvSpPr>
          <p:nvPr>
            <p:ph type="ftr" sz="quarter" idx="3"/>
          </p:nvPr>
        </p:nvSpPr>
        <p:spPr>
          <a:xfrm rot="5400000">
            <a:off x="10541127" y="1408176"/>
            <a:ext cx="2770499"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BDAFBEEF-2BDC-48F9-ACA2-5A9324E7BFE5}"/>
              </a:ext>
            </a:extLst>
          </p:cNvPr>
          <p:cNvSpPr>
            <a:spLocks noGrp="1"/>
          </p:cNvSpPr>
          <p:nvPr>
            <p:ph type="sldNum" sz="quarter" idx="4"/>
          </p:nvPr>
        </p:nvSpPr>
        <p:spPr>
          <a:xfrm>
            <a:off x="11519019" y="3164804"/>
            <a:ext cx="545911" cy="580029"/>
          </a:xfrm>
        </p:spPr>
        <p:txBody>
          <a:bodyPr/>
          <a:lstStyle/>
          <a:p>
            <a:fld id="{8D1FC6F8-0BCD-47E9-9C64-690771D9C143}" type="slidenum">
              <a:rPr lang="en-US" smtClean="0"/>
              <a:pPr/>
              <a:t>4</a:t>
            </a:fld>
            <a:endParaRPr lang="en-US" dirty="0"/>
          </a:p>
        </p:txBody>
      </p:sp>
    </p:spTree>
    <p:extLst>
      <p:ext uri="{BB962C8B-B14F-4D97-AF65-F5344CB8AC3E}">
        <p14:creationId xmlns:p14="http://schemas.microsoft.com/office/powerpoint/2010/main" val="2961106047"/>
      </p:ext>
    </p:extLst>
  </p:cSld>
  <p:clrMapOvr>
    <a:masterClrMapping/>
  </p:clrMapOvr>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a:extLst>
              <a:ext uri="{FF2B5EF4-FFF2-40B4-BE49-F238E27FC236}">
                <a16:creationId xmlns:a16="http://schemas.microsoft.com/office/drawing/2014/main" id="{38FEDDED-CB8D-43EC-BAB6-6DB72148B5E9}"/>
              </a:ext>
            </a:extLst>
          </p:cNvPr>
          <p:cNvSpPr>
            <a:spLocks noGrp="1"/>
          </p:cNvSpPr>
          <p:nvPr>
            <p:ph type="title"/>
          </p:nvPr>
        </p:nvSpPr>
        <p:spPr>
          <a:xfrm>
            <a:off x="4196218" y="690802"/>
            <a:ext cx="4936277" cy="575890"/>
          </a:xfrm>
        </p:spPr>
        <p:txBody>
          <a:bodyPr/>
          <a:lstStyle/>
          <a:p>
            <a:r>
              <a:rPr lang="en-US" dirty="0"/>
              <a:t>Product Overview</a:t>
            </a:r>
          </a:p>
        </p:txBody>
      </p:sp>
      <p:pic>
        <p:nvPicPr>
          <p:cNvPr id="42" name="Picture Placeholder 41" descr="box icon">
            <a:extLst>
              <a:ext uri="{FF2B5EF4-FFF2-40B4-BE49-F238E27FC236}">
                <a16:creationId xmlns:a16="http://schemas.microsoft.com/office/drawing/2014/main" id="{7A0C5CE6-9CA6-4807-B23A-A4F89C0310D2}"/>
              </a:ext>
            </a:extLst>
          </p:cNvPr>
          <p:cNvPicPr>
            <a:picLocks noGrp="1" noChangeAspect="1"/>
          </p:cNvPicPr>
          <p:nvPr>
            <p:ph type="pic" sz="quarter" idx="26"/>
          </p:nvPr>
        </p:nvPicPr>
        <p:blipFill>
          <a:blip r:embed="rId2"/>
          <a:srcRect l="375" r="375"/>
          <a:stretch>
            <a:fillRect/>
          </a:stretch>
        </p:blipFill>
        <p:spPr>
          <a:prstGeom prst="rect">
            <a:avLst/>
          </a:prstGeom>
        </p:spPr>
      </p:pic>
      <p:sp>
        <p:nvSpPr>
          <p:cNvPr id="76" name="Text Placeholder 75">
            <a:extLst>
              <a:ext uri="{FF2B5EF4-FFF2-40B4-BE49-F238E27FC236}">
                <a16:creationId xmlns:a16="http://schemas.microsoft.com/office/drawing/2014/main" id="{E239EA0A-BE2A-46D5-876A-5614B0A7CF0F}"/>
              </a:ext>
            </a:extLst>
          </p:cNvPr>
          <p:cNvSpPr>
            <a:spLocks noGrp="1"/>
          </p:cNvSpPr>
          <p:nvPr>
            <p:ph type="body" sz="quarter" idx="12"/>
          </p:nvPr>
        </p:nvSpPr>
        <p:spPr>
          <a:xfrm>
            <a:off x="4190069" y="2568679"/>
            <a:ext cx="3008631" cy="348162"/>
          </a:xfrm>
        </p:spPr>
        <p:txBody>
          <a:bodyPr/>
          <a:lstStyle/>
          <a:p>
            <a:r>
              <a:rPr lang="en-US" dirty="0"/>
              <a:t>Unique</a:t>
            </a:r>
          </a:p>
        </p:txBody>
      </p:sp>
      <p:sp>
        <p:nvSpPr>
          <p:cNvPr id="77" name="Text Placeholder 76">
            <a:extLst>
              <a:ext uri="{FF2B5EF4-FFF2-40B4-BE49-F238E27FC236}">
                <a16:creationId xmlns:a16="http://schemas.microsoft.com/office/drawing/2014/main" id="{92FDC44E-20CB-4210-8DA6-F83A46B39520}"/>
              </a:ext>
            </a:extLst>
          </p:cNvPr>
          <p:cNvSpPr>
            <a:spLocks noGrp="1"/>
          </p:cNvSpPr>
          <p:nvPr>
            <p:ph type="body" sz="quarter" idx="13"/>
          </p:nvPr>
        </p:nvSpPr>
        <p:spPr>
          <a:xfrm>
            <a:off x="4190069" y="2861988"/>
            <a:ext cx="3008630" cy="636682"/>
          </a:xfrm>
        </p:spPr>
        <p:txBody>
          <a:bodyPr/>
          <a:lstStyle/>
          <a:p>
            <a:r>
              <a:rPr lang="en-ZA" dirty="0"/>
              <a:t>Only product specifically dedicated to this niche market</a:t>
            </a:r>
            <a:endParaRPr lang="en-US" dirty="0"/>
          </a:p>
        </p:txBody>
      </p:sp>
      <p:pic>
        <p:nvPicPr>
          <p:cNvPr id="43" name="Picture Placeholder 42" descr="market icon">
            <a:extLst>
              <a:ext uri="{FF2B5EF4-FFF2-40B4-BE49-F238E27FC236}">
                <a16:creationId xmlns:a16="http://schemas.microsoft.com/office/drawing/2014/main" id="{68703471-66FD-4701-B79F-C054E717F50D}"/>
              </a:ext>
            </a:extLst>
          </p:cNvPr>
          <p:cNvPicPr>
            <a:picLocks noGrp="1" noChangeAspect="1"/>
          </p:cNvPicPr>
          <p:nvPr>
            <p:ph type="pic" sz="quarter" idx="27"/>
          </p:nvPr>
        </p:nvPicPr>
        <p:blipFill>
          <a:blip r:embed="rId3"/>
          <a:srcRect/>
          <a:stretch>
            <a:fillRect/>
          </a:stretch>
        </p:blipFill>
        <p:spPr>
          <a:prstGeom prst="rect">
            <a:avLst/>
          </a:prstGeom>
        </p:spPr>
      </p:pic>
      <p:sp>
        <p:nvSpPr>
          <p:cNvPr id="97" name="Text Placeholder 96">
            <a:extLst>
              <a:ext uri="{FF2B5EF4-FFF2-40B4-BE49-F238E27FC236}">
                <a16:creationId xmlns:a16="http://schemas.microsoft.com/office/drawing/2014/main" id="{1C9BBBD5-3078-4A97-8E7D-F5F839845BD1}"/>
              </a:ext>
            </a:extLst>
          </p:cNvPr>
          <p:cNvSpPr>
            <a:spLocks noGrp="1"/>
          </p:cNvSpPr>
          <p:nvPr>
            <p:ph type="body" sz="quarter" idx="21"/>
          </p:nvPr>
        </p:nvSpPr>
        <p:spPr>
          <a:xfrm>
            <a:off x="7913979" y="2568679"/>
            <a:ext cx="3008631" cy="348162"/>
          </a:xfrm>
        </p:spPr>
        <p:txBody>
          <a:bodyPr/>
          <a:lstStyle/>
          <a:p>
            <a:r>
              <a:rPr lang="en-US" dirty="0"/>
              <a:t>First to market</a:t>
            </a:r>
          </a:p>
        </p:txBody>
      </p:sp>
      <p:sp>
        <p:nvSpPr>
          <p:cNvPr id="96" name="Text Placeholder 95">
            <a:extLst>
              <a:ext uri="{FF2B5EF4-FFF2-40B4-BE49-F238E27FC236}">
                <a16:creationId xmlns:a16="http://schemas.microsoft.com/office/drawing/2014/main" id="{CDBDA856-8CC1-449E-B621-022F99358F0B}"/>
              </a:ext>
            </a:extLst>
          </p:cNvPr>
          <p:cNvSpPr>
            <a:spLocks noGrp="1"/>
          </p:cNvSpPr>
          <p:nvPr>
            <p:ph type="body" sz="quarter" idx="20"/>
          </p:nvPr>
        </p:nvSpPr>
        <p:spPr>
          <a:xfrm>
            <a:off x="7913979" y="2861988"/>
            <a:ext cx="3008630" cy="636682"/>
          </a:xfrm>
        </p:spPr>
        <p:txBody>
          <a:bodyPr/>
          <a:lstStyle/>
          <a:p>
            <a:r>
              <a:rPr lang="en-ZA" dirty="0"/>
              <a:t>First beautifully designed product that's both stylish and functional​</a:t>
            </a:r>
          </a:p>
        </p:txBody>
      </p:sp>
      <p:pic>
        <p:nvPicPr>
          <p:cNvPr id="45" name="Picture Placeholder 44" descr="clipboard with check list icon">
            <a:extLst>
              <a:ext uri="{FF2B5EF4-FFF2-40B4-BE49-F238E27FC236}">
                <a16:creationId xmlns:a16="http://schemas.microsoft.com/office/drawing/2014/main" id="{C8D7F118-FF46-4EA6-8CB0-7A7F32EA9B67}"/>
              </a:ext>
            </a:extLst>
          </p:cNvPr>
          <p:cNvPicPr>
            <a:picLocks noGrp="1" noChangeAspect="1"/>
          </p:cNvPicPr>
          <p:nvPr>
            <p:ph type="pic" sz="quarter" idx="28"/>
          </p:nvPr>
        </p:nvPicPr>
        <p:blipFill>
          <a:blip r:embed="rId4"/>
          <a:srcRect l="375" r="375"/>
          <a:stretch>
            <a:fillRect/>
          </a:stretch>
        </p:blipFill>
        <p:spPr>
          <a:prstGeom prst="rect">
            <a:avLst/>
          </a:prstGeom>
        </p:spPr>
      </p:pic>
      <p:sp>
        <p:nvSpPr>
          <p:cNvPr id="99" name="Text Placeholder 98">
            <a:extLst>
              <a:ext uri="{FF2B5EF4-FFF2-40B4-BE49-F238E27FC236}">
                <a16:creationId xmlns:a16="http://schemas.microsoft.com/office/drawing/2014/main" id="{3A32E54C-621B-48BA-A803-164046E2AE65}"/>
              </a:ext>
            </a:extLst>
          </p:cNvPr>
          <p:cNvSpPr>
            <a:spLocks noGrp="1"/>
          </p:cNvSpPr>
          <p:nvPr>
            <p:ph type="body" sz="quarter" idx="23"/>
          </p:nvPr>
        </p:nvSpPr>
        <p:spPr>
          <a:xfrm>
            <a:off x="4190069" y="5044309"/>
            <a:ext cx="3008631" cy="348162"/>
          </a:xfrm>
        </p:spPr>
        <p:txBody>
          <a:bodyPr/>
          <a:lstStyle/>
          <a:p>
            <a:r>
              <a:rPr lang="en-US" dirty="0"/>
              <a:t>Tested</a:t>
            </a:r>
          </a:p>
        </p:txBody>
      </p:sp>
      <p:sp>
        <p:nvSpPr>
          <p:cNvPr id="98" name="Text Placeholder 97">
            <a:extLst>
              <a:ext uri="{FF2B5EF4-FFF2-40B4-BE49-F238E27FC236}">
                <a16:creationId xmlns:a16="http://schemas.microsoft.com/office/drawing/2014/main" id="{01AED438-7299-4DC8-9DD9-BA1D41DA9675}"/>
              </a:ext>
            </a:extLst>
          </p:cNvPr>
          <p:cNvSpPr>
            <a:spLocks noGrp="1"/>
          </p:cNvSpPr>
          <p:nvPr>
            <p:ph type="body" sz="quarter" idx="22"/>
          </p:nvPr>
        </p:nvSpPr>
        <p:spPr>
          <a:xfrm>
            <a:off x="4190069" y="5337618"/>
            <a:ext cx="3008630" cy="636682"/>
          </a:xfrm>
        </p:spPr>
        <p:txBody>
          <a:bodyPr/>
          <a:lstStyle/>
          <a:p>
            <a:r>
              <a:rPr lang="en-ZA" dirty="0"/>
              <a:t>Conducted testing with college students in the area​</a:t>
            </a:r>
          </a:p>
        </p:txBody>
      </p:sp>
      <p:pic>
        <p:nvPicPr>
          <p:cNvPr id="44" name="Picture Placeholder 43" descr="two people talking icon">
            <a:extLst>
              <a:ext uri="{FF2B5EF4-FFF2-40B4-BE49-F238E27FC236}">
                <a16:creationId xmlns:a16="http://schemas.microsoft.com/office/drawing/2014/main" id="{32FDE888-33A7-493E-A23F-0EAAB9E10952}"/>
              </a:ext>
            </a:extLst>
          </p:cNvPr>
          <p:cNvPicPr>
            <a:picLocks noGrp="1" noChangeAspect="1"/>
          </p:cNvPicPr>
          <p:nvPr>
            <p:ph type="pic" sz="quarter" idx="29"/>
          </p:nvPr>
        </p:nvPicPr>
        <p:blipFill>
          <a:blip r:embed="rId5"/>
          <a:srcRect t="131" b="131"/>
          <a:stretch>
            <a:fillRect/>
          </a:stretch>
        </p:blipFill>
        <p:spPr>
          <a:xfrm>
            <a:off x="7906631" y="4298696"/>
            <a:ext cx="603504" cy="603504"/>
          </a:xfrm>
          <a:prstGeom prst="rect">
            <a:avLst/>
          </a:prstGeom>
        </p:spPr>
      </p:pic>
      <p:sp>
        <p:nvSpPr>
          <p:cNvPr id="101" name="Text Placeholder 100">
            <a:extLst>
              <a:ext uri="{FF2B5EF4-FFF2-40B4-BE49-F238E27FC236}">
                <a16:creationId xmlns:a16="http://schemas.microsoft.com/office/drawing/2014/main" id="{9B8F2F1C-23A5-48F0-83ED-64D9A8A3E43E}"/>
              </a:ext>
            </a:extLst>
          </p:cNvPr>
          <p:cNvSpPr>
            <a:spLocks noGrp="1"/>
          </p:cNvSpPr>
          <p:nvPr>
            <p:ph type="body" sz="quarter" idx="25"/>
          </p:nvPr>
        </p:nvSpPr>
        <p:spPr>
          <a:xfrm>
            <a:off x="7913980" y="5047681"/>
            <a:ext cx="3008631" cy="348162"/>
          </a:xfrm>
        </p:spPr>
        <p:txBody>
          <a:bodyPr/>
          <a:lstStyle/>
          <a:p>
            <a:r>
              <a:rPr lang="en-US" dirty="0"/>
              <a:t>Authentic</a:t>
            </a:r>
          </a:p>
        </p:txBody>
      </p:sp>
      <p:sp>
        <p:nvSpPr>
          <p:cNvPr id="100" name="Text Placeholder 99">
            <a:extLst>
              <a:ext uri="{FF2B5EF4-FFF2-40B4-BE49-F238E27FC236}">
                <a16:creationId xmlns:a16="http://schemas.microsoft.com/office/drawing/2014/main" id="{16B8F8D8-59B2-406F-94E0-04DFD90B8D0C}"/>
              </a:ext>
            </a:extLst>
          </p:cNvPr>
          <p:cNvSpPr>
            <a:spLocks noGrp="1"/>
          </p:cNvSpPr>
          <p:nvPr>
            <p:ph type="body" sz="quarter" idx="24"/>
          </p:nvPr>
        </p:nvSpPr>
        <p:spPr>
          <a:xfrm>
            <a:off x="7913980" y="5340990"/>
            <a:ext cx="3008630" cy="636682"/>
          </a:xfrm>
        </p:spPr>
        <p:txBody>
          <a:bodyPr/>
          <a:lstStyle/>
          <a:p>
            <a:r>
              <a:rPr lang="en-ZA" dirty="0"/>
              <a:t>Designed with the help and input of experts in the field ​</a:t>
            </a:r>
          </a:p>
        </p:txBody>
      </p:sp>
      <p:sp>
        <p:nvSpPr>
          <p:cNvPr id="19" name="Footer Placeholder 18">
            <a:extLst>
              <a:ext uri="{FF2B5EF4-FFF2-40B4-BE49-F238E27FC236}">
                <a16:creationId xmlns:a16="http://schemas.microsoft.com/office/drawing/2014/main" id="{65EC8A42-193D-43A9-B162-8977ADBDB35A}"/>
              </a:ext>
            </a:extLst>
          </p:cNvPr>
          <p:cNvSpPr>
            <a:spLocks noGrp="1"/>
          </p:cNvSpPr>
          <p:nvPr>
            <p:ph type="ftr" sz="quarter" idx="3"/>
          </p:nvPr>
        </p:nvSpPr>
        <p:spPr>
          <a:xfrm rot="5400000">
            <a:off x="10541127" y="1408176"/>
            <a:ext cx="2770499" cy="365125"/>
          </a:xfrm>
        </p:spPr>
        <p:txBody>
          <a:bodyPr/>
          <a:lstStyle/>
          <a:p>
            <a:r>
              <a:rPr lang="en-US" dirty="0"/>
              <a:t>PRESENTATION TITLE</a:t>
            </a:r>
          </a:p>
        </p:txBody>
      </p:sp>
      <p:sp>
        <p:nvSpPr>
          <p:cNvPr id="20" name="Slide Number Placeholder 19">
            <a:extLst>
              <a:ext uri="{FF2B5EF4-FFF2-40B4-BE49-F238E27FC236}">
                <a16:creationId xmlns:a16="http://schemas.microsoft.com/office/drawing/2014/main" id="{3DD70FC9-BBF2-4AF1-9A64-0FB9216835C5}"/>
              </a:ext>
            </a:extLst>
          </p:cNvPr>
          <p:cNvSpPr>
            <a:spLocks noGrp="1"/>
          </p:cNvSpPr>
          <p:nvPr>
            <p:ph type="sldNum" sz="quarter" idx="4"/>
          </p:nvPr>
        </p:nvSpPr>
        <p:spPr>
          <a:xfrm>
            <a:off x="11519019" y="3164804"/>
            <a:ext cx="545911" cy="580029"/>
          </a:xfrm>
        </p:spPr>
        <p:txBody>
          <a:bodyPr/>
          <a:lstStyle/>
          <a:p>
            <a:fld id="{8D1FC6F8-0BCD-47E9-9C64-690771D9C143}" type="slidenum">
              <a:rPr lang="en-US" smtClean="0"/>
              <a:pPr/>
              <a:t>5</a:t>
            </a:fld>
            <a:endParaRPr lang="en-US" dirty="0"/>
          </a:p>
        </p:txBody>
      </p:sp>
    </p:spTree>
    <p:extLst>
      <p:ext uri="{BB962C8B-B14F-4D97-AF65-F5344CB8AC3E}">
        <p14:creationId xmlns:p14="http://schemas.microsoft.com/office/powerpoint/2010/main" val="19688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F92EC24E-3E0A-471B-9A70-B29306D2DABB}"/>
              </a:ext>
            </a:extLst>
          </p:cNvPr>
          <p:cNvSpPr>
            <a:spLocks noGrp="1"/>
          </p:cNvSpPr>
          <p:nvPr>
            <p:ph type="title"/>
          </p:nvPr>
        </p:nvSpPr>
        <p:spPr>
          <a:xfrm>
            <a:off x="3672555" y="1823626"/>
            <a:ext cx="4569572" cy="580029"/>
          </a:xfrm>
        </p:spPr>
        <p:txBody>
          <a:bodyPr/>
          <a:lstStyle/>
          <a:p>
            <a:r>
              <a:rPr lang="en-US" dirty="0"/>
              <a:t>Product Benefits</a:t>
            </a:r>
          </a:p>
        </p:txBody>
      </p:sp>
      <p:sp>
        <p:nvSpPr>
          <p:cNvPr id="39" name="Text Placeholder 38">
            <a:extLst>
              <a:ext uri="{FF2B5EF4-FFF2-40B4-BE49-F238E27FC236}">
                <a16:creationId xmlns:a16="http://schemas.microsoft.com/office/drawing/2014/main" id="{2B0040E8-BBFE-4B5E-9ADF-88F6C234CBAB}"/>
              </a:ext>
            </a:extLst>
          </p:cNvPr>
          <p:cNvSpPr>
            <a:spLocks noGrp="1"/>
          </p:cNvSpPr>
          <p:nvPr>
            <p:ph type="body" sz="quarter" idx="22"/>
          </p:nvPr>
        </p:nvSpPr>
        <p:spPr>
          <a:xfrm>
            <a:off x="2956595" y="2807310"/>
            <a:ext cx="5824073" cy="1940149"/>
          </a:xfrm>
        </p:spPr>
        <p:txBody>
          <a:bodyPr/>
          <a:lstStyle/>
          <a:p>
            <a:r>
              <a:rPr lang="en-ZA" dirty="0"/>
              <a:t>Cool and stylish product​</a:t>
            </a:r>
          </a:p>
          <a:p>
            <a:r>
              <a:rPr lang="en-ZA" dirty="0"/>
              <a:t>Areas for community connections</a:t>
            </a:r>
          </a:p>
          <a:p>
            <a:r>
              <a:rPr lang="en-ZA" dirty="0"/>
              <a:t>Online store and market swap​</a:t>
            </a:r>
            <a:endParaRPr lang="en-US" dirty="0"/>
          </a:p>
          <a:p>
            <a:endParaRPr lang="en-ZA" dirty="0"/>
          </a:p>
        </p:txBody>
      </p:sp>
      <p:sp>
        <p:nvSpPr>
          <p:cNvPr id="3" name="Footer Placeholder 2">
            <a:extLst>
              <a:ext uri="{FF2B5EF4-FFF2-40B4-BE49-F238E27FC236}">
                <a16:creationId xmlns:a16="http://schemas.microsoft.com/office/drawing/2014/main" id="{7B218AC5-F86F-4C67-A6CE-942AB696BD82}"/>
              </a:ext>
            </a:extLst>
          </p:cNvPr>
          <p:cNvSpPr>
            <a:spLocks noGrp="1"/>
          </p:cNvSpPr>
          <p:nvPr>
            <p:ph type="ftr" sz="quarter" idx="3"/>
          </p:nvPr>
        </p:nvSpPr>
        <p:spPr>
          <a:xfrm rot="5400000">
            <a:off x="10541127" y="1408176"/>
            <a:ext cx="2770499"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EBF20B7A-39DA-4D7C-96BB-B2A9565A4D72}"/>
              </a:ext>
            </a:extLst>
          </p:cNvPr>
          <p:cNvSpPr>
            <a:spLocks noGrp="1"/>
          </p:cNvSpPr>
          <p:nvPr>
            <p:ph type="sldNum" sz="quarter" idx="4"/>
          </p:nvPr>
        </p:nvSpPr>
        <p:spPr>
          <a:xfrm>
            <a:off x="11519019" y="3164804"/>
            <a:ext cx="545911" cy="580029"/>
          </a:xfrm>
        </p:spPr>
        <p:txBody>
          <a:bodyPr/>
          <a:lstStyle/>
          <a:p>
            <a:fld id="{8D1FC6F8-0BCD-47E9-9C64-690771D9C143}" type="slidenum">
              <a:rPr lang="en-US" smtClean="0"/>
              <a:pPr/>
              <a:t>6</a:t>
            </a:fld>
            <a:endParaRPr lang="en-US" dirty="0"/>
          </a:p>
        </p:txBody>
      </p:sp>
    </p:spTree>
    <p:extLst>
      <p:ext uri="{BB962C8B-B14F-4D97-AF65-F5344CB8AC3E}">
        <p14:creationId xmlns:p14="http://schemas.microsoft.com/office/powerpoint/2010/main" val="20119198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EEFBA2-D2C5-483D-A977-8998D1677BEF}"/>
              </a:ext>
            </a:extLst>
          </p:cNvPr>
          <p:cNvSpPr>
            <a:spLocks noGrp="1"/>
          </p:cNvSpPr>
          <p:nvPr>
            <p:ph type="title"/>
          </p:nvPr>
        </p:nvSpPr>
        <p:spPr/>
        <p:txBody>
          <a:bodyPr/>
          <a:lstStyle/>
          <a:p>
            <a:r>
              <a:rPr lang="en-US" dirty="0"/>
              <a:t>Company Overview</a:t>
            </a:r>
          </a:p>
        </p:txBody>
      </p:sp>
    </p:spTree>
    <p:extLst>
      <p:ext uri="{BB962C8B-B14F-4D97-AF65-F5344CB8AC3E}">
        <p14:creationId xmlns:p14="http://schemas.microsoft.com/office/powerpoint/2010/main" val="3716496139"/>
      </p:ext>
    </p:extLst>
  </p:cSld>
  <p:clrMapOvr>
    <a:masterClrMapping/>
  </p:clrMapOvr>
</p:sld>
</file>

<file path=ppt/slides/slide8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4BB0BCF4-9D20-4758-AE5E-FC431503F671}"/>
              </a:ext>
            </a:extLst>
          </p:cNvPr>
          <p:cNvSpPr>
            <a:spLocks noGrp="1"/>
          </p:cNvSpPr>
          <p:nvPr>
            <p:ph type="title"/>
          </p:nvPr>
        </p:nvSpPr>
        <p:spPr>
          <a:xfrm>
            <a:off x="965511" y="760406"/>
            <a:ext cx="5424988" cy="579245"/>
          </a:xfrm>
        </p:spPr>
        <p:txBody>
          <a:bodyPr/>
          <a:lstStyle/>
          <a:p>
            <a:r>
              <a:rPr lang="en-US" dirty="0"/>
              <a:t>Business Model</a:t>
            </a:r>
          </a:p>
        </p:txBody>
      </p:sp>
      <p:sp>
        <p:nvSpPr>
          <p:cNvPr id="40" name="Text Placeholder 39">
            <a:extLst>
              <a:ext uri="{FF2B5EF4-FFF2-40B4-BE49-F238E27FC236}">
                <a16:creationId xmlns:a16="http://schemas.microsoft.com/office/drawing/2014/main" id="{F09B50DC-B299-47D5-8FBF-8BB1F764A59C}"/>
              </a:ext>
            </a:extLst>
          </p:cNvPr>
          <p:cNvSpPr>
            <a:spLocks noGrp="1"/>
          </p:cNvSpPr>
          <p:nvPr>
            <p:ph type="body" sz="quarter" idx="12"/>
          </p:nvPr>
        </p:nvSpPr>
        <p:spPr>
          <a:xfrm>
            <a:off x="965511" y="3417877"/>
            <a:ext cx="2806280" cy="365125"/>
          </a:xfrm>
        </p:spPr>
        <p:txBody>
          <a:bodyPr/>
          <a:lstStyle/>
          <a:p>
            <a:r>
              <a:rPr lang="en-ZA" dirty="0"/>
              <a:t>Research​</a:t>
            </a:r>
          </a:p>
        </p:txBody>
      </p:sp>
      <p:sp>
        <p:nvSpPr>
          <p:cNvPr id="41" name="Text Placeholder 40">
            <a:extLst>
              <a:ext uri="{FF2B5EF4-FFF2-40B4-BE49-F238E27FC236}">
                <a16:creationId xmlns:a16="http://schemas.microsoft.com/office/drawing/2014/main" id="{5B2431E2-5AF0-49F8-8C0F-52F1C1171866}"/>
              </a:ext>
            </a:extLst>
          </p:cNvPr>
          <p:cNvSpPr>
            <a:spLocks noGrp="1"/>
          </p:cNvSpPr>
          <p:nvPr>
            <p:ph type="body" sz="quarter" idx="13"/>
          </p:nvPr>
        </p:nvSpPr>
        <p:spPr>
          <a:xfrm>
            <a:off x="965511" y="3766050"/>
            <a:ext cx="2806280" cy="1148945"/>
          </a:xfrm>
        </p:spPr>
        <p:txBody>
          <a:bodyPr/>
          <a:lstStyle/>
          <a:p>
            <a:r>
              <a:rPr lang="en-ZA" dirty="0"/>
              <a:t>We based our research on market trends and social media</a:t>
            </a:r>
            <a:r>
              <a:rPr lang="en-US" dirty="0"/>
              <a:t>​</a:t>
            </a:r>
          </a:p>
        </p:txBody>
      </p:sp>
      <p:sp>
        <p:nvSpPr>
          <p:cNvPr id="42" name="Text Placeholder 41">
            <a:extLst>
              <a:ext uri="{FF2B5EF4-FFF2-40B4-BE49-F238E27FC236}">
                <a16:creationId xmlns:a16="http://schemas.microsoft.com/office/drawing/2014/main" id="{974545B8-60BB-4D0D-8EE6-4D20EFAB711B}"/>
              </a:ext>
            </a:extLst>
          </p:cNvPr>
          <p:cNvSpPr>
            <a:spLocks noGrp="1"/>
          </p:cNvSpPr>
          <p:nvPr>
            <p:ph type="body" sz="quarter" idx="14"/>
          </p:nvPr>
        </p:nvSpPr>
        <p:spPr>
          <a:xfrm>
            <a:off x="4514520" y="3400925"/>
            <a:ext cx="2806280" cy="365125"/>
          </a:xfrm>
        </p:spPr>
        <p:txBody>
          <a:bodyPr/>
          <a:lstStyle/>
          <a:p>
            <a:r>
              <a:rPr lang="en-ZA" dirty="0"/>
              <a:t>Abstract​</a:t>
            </a:r>
          </a:p>
        </p:txBody>
      </p:sp>
      <p:sp>
        <p:nvSpPr>
          <p:cNvPr id="43" name="Text Placeholder 42">
            <a:extLst>
              <a:ext uri="{FF2B5EF4-FFF2-40B4-BE49-F238E27FC236}">
                <a16:creationId xmlns:a16="http://schemas.microsoft.com/office/drawing/2014/main" id="{947754CF-0306-43C0-AAC6-F0E44B385D40}"/>
              </a:ext>
            </a:extLst>
          </p:cNvPr>
          <p:cNvSpPr>
            <a:spLocks noGrp="1"/>
          </p:cNvSpPr>
          <p:nvPr>
            <p:ph type="body" sz="quarter" idx="15"/>
          </p:nvPr>
        </p:nvSpPr>
        <p:spPr>
          <a:xfrm>
            <a:off x="4514520" y="3749098"/>
            <a:ext cx="2806280" cy="1148945"/>
          </a:xfrm>
        </p:spPr>
        <p:txBody>
          <a:bodyPr/>
          <a:lstStyle/>
          <a:p>
            <a:r>
              <a:rPr lang="en-ZA" dirty="0"/>
              <a:t>We believe people need more products specifically dedicated to this niche market</a:t>
            </a:r>
            <a:r>
              <a:rPr lang="en-US" dirty="0"/>
              <a:t>​</a:t>
            </a:r>
          </a:p>
        </p:txBody>
      </p:sp>
      <p:sp>
        <p:nvSpPr>
          <p:cNvPr id="44" name="Text Placeholder 43">
            <a:extLst>
              <a:ext uri="{FF2B5EF4-FFF2-40B4-BE49-F238E27FC236}">
                <a16:creationId xmlns:a16="http://schemas.microsoft.com/office/drawing/2014/main" id="{08BF14CB-16F9-4C81-89C6-D1803D9FF6C5}"/>
              </a:ext>
            </a:extLst>
          </p:cNvPr>
          <p:cNvSpPr>
            <a:spLocks noGrp="1"/>
          </p:cNvSpPr>
          <p:nvPr>
            <p:ph type="body" sz="quarter" idx="16"/>
          </p:nvPr>
        </p:nvSpPr>
        <p:spPr>
          <a:xfrm>
            <a:off x="8063529" y="3400925"/>
            <a:ext cx="2692240" cy="365125"/>
          </a:xfrm>
        </p:spPr>
        <p:txBody>
          <a:bodyPr/>
          <a:lstStyle/>
          <a:p>
            <a:r>
              <a:rPr lang="en-ZA" dirty="0"/>
              <a:t>Design​</a:t>
            </a:r>
          </a:p>
        </p:txBody>
      </p:sp>
      <p:sp>
        <p:nvSpPr>
          <p:cNvPr id="45" name="Text Placeholder 44">
            <a:extLst>
              <a:ext uri="{FF2B5EF4-FFF2-40B4-BE49-F238E27FC236}">
                <a16:creationId xmlns:a16="http://schemas.microsoft.com/office/drawing/2014/main" id="{BF20205F-2E3B-455D-AD51-19DBA042B695}"/>
              </a:ext>
            </a:extLst>
          </p:cNvPr>
          <p:cNvSpPr>
            <a:spLocks noGrp="1"/>
          </p:cNvSpPr>
          <p:nvPr>
            <p:ph type="body" sz="quarter" idx="17"/>
          </p:nvPr>
        </p:nvSpPr>
        <p:spPr>
          <a:xfrm>
            <a:off x="8063529" y="3749098"/>
            <a:ext cx="2692240" cy="1148945"/>
          </a:xfrm>
        </p:spPr>
        <p:txBody>
          <a:bodyPr/>
          <a:lstStyle/>
          <a:p>
            <a:r>
              <a:rPr lang="en-ZA" dirty="0"/>
              <a:t>Minimalist and easy to use </a:t>
            </a:r>
            <a:r>
              <a:rPr lang="en-US" dirty="0"/>
              <a:t>​</a:t>
            </a:r>
          </a:p>
        </p:txBody>
      </p:sp>
      <p:sp>
        <p:nvSpPr>
          <p:cNvPr id="3" name="Footer Placeholder 2">
            <a:extLst>
              <a:ext uri="{FF2B5EF4-FFF2-40B4-BE49-F238E27FC236}">
                <a16:creationId xmlns:a16="http://schemas.microsoft.com/office/drawing/2014/main" id="{2E0E4B4A-B5D3-478E-8BA4-CF2034B5271A}"/>
              </a:ext>
            </a:extLst>
          </p:cNvPr>
          <p:cNvSpPr>
            <a:spLocks noGrp="1"/>
          </p:cNvSpPr>
          <p:nvPr>
            <p:ph type="ftr" sz="quarter" idx="3"/>
          </p:nvPr>
        </p:nvSpPr>
        <p:spPr>
          <a:xfrm rot="5400000">
            <a:off x="10541127" y="1408176"/>
            <a:ext cx="2770499"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0A7569EA-9732-4A17-BF57-C64DBC5B9EE1}"/>
              </a:ext>
            </a:extLst>
          </p:cNvPr>
          <p:cNvSpPr>
            <a:spLocks noGrp="1"/>
          </p:cNvSpPr>
          <p:nvPr>
            <p:ph type="sldNum" sz="quarter" idx="4"/>
          </p:nvPr>
        </p:nvSpPr>
        <p:spPr>
          <a:xfrm>
            <a:off x="11519019" y="3164804"/>
            <a:ext cx="545911" cy="580029"/>
          </a:xfrm>
        </p:spPr>
        <p:txBody>
          <a:bodyPr/>
          <a:lstStyle/>
          <a:p>
            <a:fld id="{8D1FC6F8-0BCD-47E9-9C64-690771D9C143}" type="slidenum">
              <a:rPr lang="en-US" smtClean="0"/>
              <a:pPr/>
              <a:t>8</a:t>
            </a:fld>
            <a:endParaRPr lang="en-US" dirty="0"/>
          </a:p>
        </p:txBody>
      </p:sp>
      <p:cxnSp>
        <p:nvCxnSpPr>
          <p:cNvPr id="12" name="Straight Connector 11">
            <a:extLst>
              <a:ext uri="{FF2B5EF4-FFF2-40B4-BE49-F238E27FC236}">
                <a16:creationId xmlns:a16="http://schemas.microsoft.com/office/drawing/2014/main" id="{82E4A9E0-B9B8-477E-BAB2-C435AE05A5C3}"/>
              </a:ext>
              <a:ext uri="{C183D7F6-B498-43B3-948B-1728B52AA6E4}">
                <adec:decorative xmlns:adec="http://schemas.microsoft.com/office/drawing/2017/decorative" val="1"/>
              </a:ext>
            </a:extLst>
          </p:cNvPr>
          <p:cNvCxnSpPr>
            <a:cxnSpLocks/>
          </p:cNvCxnSpPr>
          <p:nvPr/>
        </p:nvCxnSpPr>
        <p:spPr>
          <a:xfrm>
            <a:off x="2668225" y="2771218"/>
            <a:ext cx="65900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4D367819-9C54-4A3B-90AC-2B4EEEBCCDF3}"/>
              </a:ext>
              <a:ext uri="{C183D7F6-B498-43B3-948B-1728B52AA6E4}">
                <adec:decorative xmlns:adec="http://schemas.microsoft.com/office/drawing/2017/decorative" val="1"/>
              </a:ext>
            </a:extLst>
          </p:cNvPr>
          <p:cNvSpPr/>
          <p:nvPr/>
        </p:nvSpPr>
        <p:spPr>
          <a:xfrm>
            <a:off x="1895812" y="2298379"/>
            <a:ext cx="945678" cy="945678"/>
          </a:xfrm>
          <a:prstGeom prst="ellipse">
            <a:avLst/>
          </a:prstGeom>
          <a:solidFill>
            <a:schemeClr val="accent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EB2FC54-BDCC-433E-9F5F-4479FEC4CB1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9077" y="2471644"/>
            <a:ext cx="599148" cy="599148"/>
          </a:xfrm>
          <a:prstGeom prst="rect">
            <a:avLst/>
          </a:prstGeom>
        </p:spPr>
      </p:pic>
      <p:sp>
        <p:nvSpPr>
          <p:cNvPr id="15" name="Oval 14">
            <a:extLst>
              <a:ext uri="{FF2B5EF4-FFF2-40B4-BE49-F238E27FC236}">
                <a16:creationId xmlns:a16="http://schemas.microsoft.com/office/drawing/2014/main" id="{FF42323A-F1D2-482E-AE8B-36FC42FCE778}"/>
              </a:ext>
              <a:ext uri="{C183D7F6-B498-43B3-948B-1728B52AA6E4}">
                <adec:decorative xmlns:adec="http://schemas.microsoft.com/office/drawing/2017/decorative" val="1"/>
              </a:ext>
            </a:extLst>
          </p:cNvPr>
          <p:cNvSpPr/>
          <p:nvPr/>
        </p:nvSpPr>
        <p:spPr>
          <a:xfrm>
            <a:off x="5444821" y="2298379"/>
            <a:ext cx="945678" cy="945678"/>
          </a:xfrm>
          <a:prstGeom prst="ellipse">
            <a:avLst/>
          </a:prstGeom>
          <a:solidFill>
            <a:schemeClr val="accent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a:extLst>
              <a:ext uri="{FF2B5EF4-FFF2-40B4-BE49-F238E27FC236}">
                <a16:creationId xmlns:a16="http://schemas.microsoft.com/office/drawing/2014/main" id="{4F06236B-DDE6-47A9-8020-9F1D55DB8D8A}"/>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18086" y="2471644"/>
            <a:ext cx="599148" cy="599148"/>
          </a:xfrm>
          <a:prstGeom prst="rect">
            <a:avLst/>
          </a:prstGeom>
        </p:spPr>
      </p:pic>
      <p:sp>
        <p:nvSpPr>
          <p:cNvPr id="17" name="Oval 16">
            <a:extLst>
              <a:ext uri="{FF2B5EF4-FFF2-40B4-BE49-F238E27FC236}">
                <a16:creationId xmlns:a16="http://schemas.microsoft.com/office/drawing/2014/main" id="{CD56C48C-948A-41FB-A293-F6907B595BCF}"/>
              </a:ext>
              <a:ext uri="{C183D7F6-B498-43B3-948B-1728B52AA6E4}">
                <adec:decorative xmlns:adec="http://schemas.microsoft.com/office/drawing/2017/decorative" val="1"/>
              </a:ext>
            </a:extLst>
          </p:cNvPr>
          <p:cNvSpPr/>
          <p:nvPr/>
        </p:nvSpPr>
        <p:spPr>
          <a:xfrm>
            <a:off x="8936810" y="2298379"/>
            <a:ext cx="945678" cy="945678"/>
          </a:xfrm>
          <a:prstGeom prst="ellipse">
            <a:avLst/>
          </a:prstGeom>
          <a:solidFill>
            <a:schemeClr val="accent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9228EBB1-292A-4381-80B0-8545A1B57578}"/>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10075" y="2471644"/>
            <a:ext cx="599148" cy="599148"/>
          </a:xfrm>
          <a:prstGeom prst="rect">
            <a:avLst/>
          </a:prstGeom>
        </p:spPr>
      </p:pic>
    </p:spTree>
    <p:extLst>
      <p:ext uri="{BB962C8B-B14F-4D97-AF65-F5344CB8AC3E}">
        <p14:creationId xmlns:p14="http://schemas.microsoft.com/office/powerpoint/2010/main" val="2590226737"/>
      </p:ext>
    </p:extLst>
  </p:cSld>
  <p:clrMapOvr>
    <a:masterClrMapping/>
  </p:clrMapOvr>
</p:sld>
</file>

<file path=ppt/slides/slide9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33E47C41-D39A-4245-A7A3-ED0AB8507FA4}"/>
              </a:ext>
            </a:extLst>
          </p:cNvPr>
          <p:cNvSpPr>
            <a:spLocks noGrp="1"/>
          </p:cNvSpPr>
          <p:nvPr>
            <p:ph type="title"/>
          </p:nvPr>
        </p:nvSpPr>
        <p:spPr>
          <a:xfrm>
            <a:off x="5029799" y="1380501"/>
            <a:ext cx="5097428" cy="991689"/>
          </a:xfrm>
        </p:spPr>
        <p:txBody>
          <a:bodyPr/>
          <a:lstStyle/>
          <a:p>
            <a:r>
              <a:rPr lang="en-US" dirty="0"/>
              <a:t>Market opportunity overview</a:t>
            </a:r>
          </a:p>
        </p:txBody>
      </p:sp>
      <p:sp>
        <p:nvSpPr>
          <p:cNvPr id="13" name="Text Placeholder 12">
            <a:extLst>
              <a:ext uri="{FF2B5EF4-FFF2-40B4-BE49-F238E27FC236}">
                <a16:creationId xmlns:a16="http://schemas.microsoft.com/office/drawing/2014/main" id="{5B0169F7-C655-419A-837E-361F2B21485B}"/>
              </a:ext>
            </a:extLst>
          </p:cNvPr>
          <p:cNvSpPr>
            <a:spLocks noGrp="1"/>
          </p:cNvSpPr>
          <p:nvPr>
            <p:ph type="body" sz="quarter" idx="14"/>
          </p:nvPr>
        </p:nvSpPr>
        <p:spPr>
          <a:xfrm>
            <a:off x="692337" y="3400981"/>
            <a:ext cx="2693128" cy="991689"/>
          </a:xfrm>
        </p:spPr>
        <p:txBody>
          <a:bodyPr/>
          <a:lstStyle/>
          <a:p>
            <a:pPr lvl="0"/>
            <a:r>
              <a:rPr lang="en-US" noProof="0" dirty="0"/>
              <a:t>$3b</a:t>
            </a:r>
          </a:p>
        </p:txBody>
      </p:sp>
      <p:sp>
        <p:nvSpPr>
          <p:cNvPr id="24" name="Text Placeholder 23">
            <a:extLst>
              <a:ext uri="{FF2B5EF4-FFF2-40B4-BE49-F238E27FC236}">
                <a16:creationId xmlns:a16="http://schemas.microsoft.com/office/drawing/2014/main" id="{3686A163-9DC0-4062-B9F2-7356DCF3AE60}"/>
              </a:ext>
            </a:extLst>
          </p:cNvPr>
          <p:cNvSpPr>
            <a:spLocks noGrp="1"/>
          </p:cNvSpPr>
          <p:nvPr>
            <p:ph type="body" sz="quarter" idx="20"/>
          </p:nvPr>
        </p:nvSpPr>
        <p:spPr>
          <a:xfrm>
            <a:off x="692336" y="4670980"/>
            <a:ext cx="2693129" cy="1151633"/>
          </a:xfrm>
        </p:spPr>
        <p:txBody>
          <a:bodyPr/>
          <a:lstStyle/>
          <a:p>
            <a:r>
              <a:rPr lang="en-ZA" dirty="0"/>
              <a:t>Opportunity to build</a:t>
            </a:r>
            <a:r>
              <a:rPr lang="en-US" dirty="0"/>
              <a:t>​</a:t>
            </a:r>
          </a:p>
          <a:p>
            <a:r>
              <a:rPr lang="en-ZA" dirty="0"/>
              <a:t>Fully inclusive market</a:t>
            </a:r>
            <a:r>
              <a:rPr lang="en-US" dirty="0"/>
              <a:t>​</a:t>
            </a:r>
          </a:p>
          <a:p>
            <a:r>
              <a:rPr lang="en-ZA" dirty="0"/>
              <a:t>Total addressable market</a:t>
            </a:r>
            <a:r>
              <a:rPr lang="en-US" dirty="0"/>
              <a:t>​</a:t>
            </a:r>
          </a:p>
        </p:txBody>
      </p:sp>
      <p:sp>
        <p:nvSpPr>
          <p:cNvPr id="52" name="Text Placeholder 51">
            <a:extLst>
              <a:ext uri="{FF2B5EF4-FFF2-40B4-BE49-F238E27FC236}">
                <a16:creationId xmlns:a16="http://schemas.microsoft.com/office/drawing/2014/main" id="{A6CE42C0-A515-44EB-BC74-1BABB144F8A2}"/>
              </a:ext>
            </a:extLst>
          </p:cNvPr>
          <p:cNvSpPr>
            <a:spLocks noGrp="1"/>
          </p:cNvSpPr>
          <p:nvPr>
            <p:ph type="body" sz="quarter" idx="24"/>
          </p:nvPr>
        </p:nvSpPr>
        <p:spPr>
          <a:xfrm>
            <a:off x="3587933" y="3400981"/>
            <a:ext cx="2693128" cy="991689"/>
          </a:xfrm>
        </p:spPr>
        <p:txBody>
          <a:bodyPr/>
          <a:lstStyle/>
          <a:p>
            <a:r>
              <a:rPr lang="en-US" dirty="0"/>
              <a:t>$1b</a:t>
            </a:r>
          </a:p>
        </p:txBody>
      </p:sp>
      <p:sp>
        <p:nvSpPr>
          <p:cNvPr id="49" name="Text Placeholder 48">
            <a:extLst>
              <a:ext uri="{FF2B5EF4-FFF2-40B4-BE49-F238E27FC236}">
                <a16:creationId xmlns:a16="http://schemas.microsoft.com/office/drawing/2014/main" id="{8AF842C8-A5D3-45DC-A744-72AF8C8786B5}"/>
              </a:ext>
            </a:extLst>
          </p:cNvPr>
          <p:cNvSpPr>
            <a:spLocks noGrp="1"/>
          </p:cNvSpPr>
          <p:nvPr>
            <p:ph type="body" sz="quarter" idx="21"/>
          </p:nvPr>
        </p:nvSpPr>
        <p:spPr>
          <a:xfrm>
            <a:off x="3587931" y="4670980"/>
            <a:ext cx="2693129" cy="1151633"/>
          </a:xfrm>
        </p:spPr>
        <p:txBody>
          <a:bodyPr/>
          <a:lstStyle/>
          <a:p>
            <a:r>
              <a:rPr lang="en-US" dirty="0"/>
              <a:t>Freedom to invent​</a:t>
            </a:r>
          </a:p>
          <a:p>
            <a:r>
              <a:rPr lang="en-ZA" dirty="0"/>
              <a:t>Selectively inclusive market</a:t>
            </a:r>
            <a:r>
              <a:rPr lang="en-US" dirty="0"/>
              <a:t>​</a:t>
            </a:r>
          </a:p>
          <a:p>
            <a:r>
              <a:rPr lang="en-ZA" dirty="0"/>
              <a:t>Serviceable available market</a:t>
            </a:r>
            <a:r>
              <a:rPr lang="en-US" dirty="0"/>
              <a:t>​</a:t>
            </a:r>
          </a:p>
        </p:txBody>
      </p:sp>
      <p:sp>
        <p:nvSpPr>
          <p:cNvPr id="26" name="Text Placeholder 25">
            <a:extLst>
              <a:ext uri="{FF2B5EF4-FFF2-40B4-BE49-F238E27FC236}">
                <a16:creationId xmlns:a16="http://schemas.microsoft.com/office/drawing/2014/main" id="{8182F801-E17C-4A69-AD17-239F51B8AA22}"/>
              </a:ext>
            </a:extLst>
          </p:cNvPr>
          <p:cNvSpPr>
            <a:spLocks noGrp="1"/>
          </p:cNvSpPr>
          <p:nvPr>
            <p:ph type="body" sz="quarter" idx="25"/>
          </p:nvPr>
        </p:nvSpPr>
        <p:spPr>
          <a:xfrm>
            <a:off x="6483530" y="3400981"/>
            <a:ext cx="2693128" cy="991689"/>
          </a:xfrm>
        </p:spPr>
        <p:txBody>
          <a:bodyPr/>
          <a:lstStyle/>
          <a:p>
            <a:r>
              <a:rPr lang="en-US" dirty="0"/>
              <a:t>$2b</a:t>
            </a:r>
          </a:p>
        </p:txBody>
      </p:sp>
      <p:sp>
        <p:nvSpPr>
          <p:cNvPr id="51" name="Text Placeholder 50">
            <a:extLst>
              <a:ext uri="{FF2B5EF4-FFF2-40B4-BE49-F238E27FC236}">
                <a16:creationId xmlns:a16="http://schemas.microsoft.com/office/drawing/2014/main" id="{1FD9BD1C-061E-444C-9C04-891206C401D9}"/>
              </a:ext>
            </a:extLst>
          </p:cNvPr>
          <p:cNvSpPr>
            <a:spLocks noGrp="1"/>
          </p:cNvSpPr>
          <p:nvPr>
            <p:ph type="body" sz="quarter" idx="23"/>
          </p:nvPr>
        </p:nvSpPr>
        <p:spPr>
          <a:xfrm>
            <a:off x="6483528" y="4670980"/>
            <a:ext cx="2693129" cy="1151633"/>
          </a:xfrm>
        </p:spPr>
        <p:txBody>
          <a:bodyPr/>
          <a:lstStyle/>
          <a:p>
            <a:r>
              <a:rPr lang="en-ZA" dirty="0"/>
              <a:t>Few competitors​</a:t>
            </a:r>
          </a:p>
          <a:p>
            <a:r>
              <a:rPr lang="en-ZA" dirty="0"/>
              <a:t>Specifically targeted market</a:t>
            </a:r>
            <a:r>
              <a:rPr lang="en-US" dirty="0"/>
              <a:t>​</a:t>
            </a:r>
          </a:p>
          <a:p>
            <a:r>
              <a:rPr lang="en-ZA" dirty="0"/>
              <a:t>Serviceable obtainable market​</a:t>
            </a:r>
          </a:p>
        </p:txBody>
      </p:sp>
      <p:sp>
        <p:nvSpPr>
          <p:cNvPr id="3" name="Footer Placeholder 2">
            <a:extLst>
              <a:ext uri="{FF2B5EF4-FFF2-40B4-BE49-F238E27FC236}">
                <a16:creationId xmlns:a16="http://schemas.microsoft.com/office/drawing/2014/main" id="{CA25CFF5-858C-4164-9FC5-90CD21240E7E}"/>
              </a:ext>
            </a:extLst>
          </p:cNvPr>
          <p:cNvSpPr>
            <a:spLocks noGrp="1"/>
          </p:cNvSpPr>
          <p:nvPr>
            <p:ph type="ftr" sz="quarter" idx="3"/>
          </p:nvPr>
        </p:nvSpPr>
        <p:spPr>
          <a:xfrm rot="5400000">
            <a:off x="10541127" y="1408176"/>
            <a:ext cx="2770499" cy="365125"/>
          </a:xfrm>
        </p:spPr>
        <p:txBody>
          <a:bodyPr/>
          <a:lstStyle/>
          <a:p>
            <a:r>
              <a:rPr lang="en-US" dirty="0"/>
              <a:t>PRESENTATION TITLE</a:t>
            </a:r>
          </a:p>
        </p:txBody>
      </p:sp>
      <p:sp>
        <p:nvSpPr>
          <p:cNvPr id="4" name="Slide Number Placeholder 3">
            <a:extLst>
              <a:ext uri="{FF2B5EF4-FFF2-40B4-BE49-F238E27FC236}">
                <a16:creationId xmlns:a16="http://schemas.microsoft.com/office/drawing/2014/main" id="{C7C97396-5C5E-4112-B44F-BAEFC9E0A2D1}"/>
              </a:ext>
            </a:extLst>
          </p:cNvPr>
          <p:cNvSpPr>
            <a:spLocks noGrp="1"/>
          </p:cNvSpPr>
          <p:nvPr>
            <p:ph type="sldNum" sz="quarter" idx="4"/>
          </p:nvPr>
        </p:nvSpPr>
        <p:spPr>
          <a:xfrm>
            <a:off x="11519019" y="3164804"/>
            <a:ext cx="545911" cy="580029"/>
          </a:xfrm>
        </p:spPr>
        <p:txBody>
          <a:bodyPr/>
          <a:lstStyle/>
          <a:p>
            <a:fld id="{8D1FC6F8-0BCD-47E9-9C64-690771D9C143}" type="slidenum">
              <a:rPr lang="en-US" smtClean="0"/>
              <a:pPr/>
              <a:t>9</a:t>
            </a:fld>
            <a:endParaRPr lang="en-US" dirty="0"/>
          </a:p>
        </p:txBody>
      </p:sp>
      <p:cxnSp>
        <p:nvCxnSpPr>
          <p:cNvPr id="12" name="Straight Connector 11">
            <a:extLst>
              <a:ext uri="{FF2B5EF4-FFF2-40B4-BE49-F238E27FC236}">
                <a16:creationId xmlns:a16="http://schemas.microsoft.com/office/drawing/2014/main" id="{D645F8A3-F409-4E82-902F-3686B4C01A04}"/>
              </a:ext>
              <a:ext uri="{C183D7F6-B498-43B3-948B-1728B52AA6E4}">
                <adec:decorative xmlns:adec="http://schemas.microsoft.com/office/drawing/2017/decorative" val="1"/>
              </a:ext>
            </a:extLst>
          </p:cNvPr>
          <p:cNvCxnSpPr>
            <a:cxnSpLocks/>
          </p:cNvCxnSpPr>
          <p:nvPr/>
        </p:nvCxnSpPr>
        <p:spPr>
          <a:xfrm>
            <a:off x="781114" y="4533900"/>
            <a:ext cx="184948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4785493-3983-4D5B-89C1-18CAAE0A872A}"/>
              </a:ext>
              <a:ext uri="{C183D7F6-B498-43B3-948B-1728B52AA6E4}">
                <adec:decorative xmlns:adec="http://schemas.microsoft.com/office/drawing/2017/decorative" val="1"/>
              </a:ext>
            </a:extLst>
          </p:cNvPr>
          <p:cNvCxnSpPr>
            <a:cxnSpLocks/>
          </p:cNvCxnSpPr>
          <p:nvPr/>
        </p:nvCxnSpPr>
        <p:spPr>
          <a:xfrm>
            <a:off x="3676709" y="4533900"/>
            <a:ext cx="184948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EE9FFB6-DC81-4156-AEF7-2BDD543C8217}"/>
              </a:ext>
              <a:ext uri="{C183D7F6-B498-43B3-948B-1728B52AA6E4}">
                <adec:decorative xmlns:adec="http://schemas.microsoft.com/office/drawing/2017/decorative" val="1"/>
              </a:ext>
            </a:extLst>
          </p:cNvPr>
          <p:cNvCxnSpPr>
            <a:cxnSpLocks/>
          </p:cNvCxnSpPr>
          <p:nvPr/>
        </p:nvCxnSpPr>
        <p:spPr>
          <a:xfrm>
            <a:off x="6572306" y="4533900"/>
            <a:ext cx="184948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613789"/>
      </p:ext>
    </p:extLst>
  </p:cSld>
  <p:clrMapOvr>
    <a:masterClrMapping/>
  </p:clrMapOvr>
</p:sld>
</file>

<file path=ppt/theme/theme11.xml><?xml version="1.0" encoding="utf-8"?>
<a:theme xmlns:a="http://schemas.openxmlformats.org/drawingml/2006/main" name="Office Theme">
  <a:themeElements>
    <a:clrScheme name="Custom 18">
      <a:dk1>
        <a:sysClr val="windowText" lastClr="000000"/>
      </a:dk1>
      <a:lt1>
        <a:sysClr val="window" lastClr="FFFFFF"/>
      </a:lt1>
      <a:dk2>
        <a:srgbClr val="140A59"/>
      </a:dk2>
      <a:lt2>
        <a:srgbClr val="E7E6E6"/>
      </a:lt2>
      <a:accent1>
        <a:srgbClr val="2B0348"/>
      </a:accent1>
      <a:accent2>
        <a:srgbClr val="763788"/>
      </a:accent2>
      <a:accent3>
        <a:srgbClr val="EF050C"/>
      </a:accent3>
      <a:accent4>
        <a:srgbClr val="B01E4C"/>
      </a:accent4>
      <a:accent5>
        <a:srgbClr val="0565FA"/>
      </a:accent5>
      <a:accent6>
        <a:srgbClr val="0BE1FF"/>
      </a:accent6>
      <a:hlink>
        <a:srgbClr val="0563C1"/>
      </a:hlink>
      <a:folHlink>
        <a:srgbClr val="954F72"/>
      </a:folHlink>
    </a:clrScheme>
    <a:fontScheme name="Custom 15">
      <a:majorFont>
        <a:latin typeface="Century Gothic Bold"/>
        <a:ea typeface=""/>
        <a:cs typeface=""/>
      </a:majorFont>
      <a:minorFont>
        <a:latin typeface="Dayton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2.xml.rels>&#65279;<?xml version="1.0" encoding="utf-8"?><Relationships xmlns="http://schemas.openxmlformats.org/package/2006/relationships"><Relationship Type="http://schemas.openxmlformats.org/officeDocument/2006/relationships/customXmlProps" Target="/customXml/itemProps12.xml" Id="rId1" /></Relationships>
</file>

<file path=customXml/_rels/item2.xml.rels>&#65279;<?xml version="1.0" encoding="utf-8"?><Relationships xmlns="http://schemas.openxmlformats.org/package/2006/relationships"><Relationship Type="http://schemas.openxmlformats.org/officeDocument/2006/relationships/customXmlProps" Target="/customXml/itemProps21.xml" Id="rId1" /></Relationships>
</file>

<file path=customXml/_rels/item33.xml.rels>&#65279;<?xml version="1.0" encoding="utf-8"?><Relationships xmlns="http://schemas.openxmlformats.org/package/2006/relationships"><Relationship Type="http://schemas.openxmlformats.org/officeDocument/2006/relationships/customXmlProps" Target="/customXml/itemProps33.xml" Id="rId1" /></Relationships>
</file>

<file path=customXml/item1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2.xml><?xml version="1.0" encoding="utf-8"?>
<ds:datastoreItem xmlns:ds="http://schemas.openxmlformats.org/officeDocument/2006/customXml" ds:itemID="{B3089DF1-5746-46EC-AE4D-E0FEEFA364EF}"/>
</file>

<file path=customXml/itemProps21.xml><?xml version="1.0" encoding="utf-8"?>
<ds:datastoreItem xmlns:ds="http://schemas.openxmlformats.org/officeDocument/2006/customXml" ds:itemID="{4C3B034D-ACEF-4C52-A048-622E130B9A24}"/>
</file>

<file path=customXml/itemProps33.xml><?xml version="1.0" encoding="utf-8"?>
<ds:datastoreItem xmlns:ds="http://schemas.openxmlformats.org/officeDocument/2006/customXml" ds:itemID="{08D07AFA-56ED-494E-AC96-7D874BD7F8D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ap:Properties xmlns:vt="http://schemas.openxmlformats.org/officeDocument/2006/docPropsVTypes" xmlns:ap="http://schemas.openxmlformats.org/officeDocument/2006/extended-properties">
  <ap:TotalTime>0</ap:TotalTime>
  <ap:Template>TM56488565</ap:Template>
  <ap:Words>925</ap:Words>
  <ap:Application>Microsoft Office PowerPoint</ap:Application>
  <ap:PresentationFormat>Widescreen</ap:PresentationFormat>
  <ap:Paragraphs>281</ap:Paragraphs>
  <ap:Slides>20</ap:Slides>
  <ap:Notes>2</ap:Notes>
  <ap:HiddenSlides>0</ap:HiddenSlides>
  <ap:MMClips>0</ap:MMClips>
  <ap:ScaleCrop>false</ap:ScaleCrop>
  <ap:HeadingPairs>
    <vt:vector baseType="variant" size="6">
      <vt:variant>
        <vt:lpstr>Fonts Used</vt:lpstr>
      </vt:variant>
      <vt:variant>
        <vt:i4>5</vt:i4>
      </vt:variant>
      <vt:variant>
        <vt:lpstr>Theme</vt:lpstr>
      </vt:variant>
      <vt:variant>
        <vt:i4>1</vt:i4>
      </vt:variant>
      <vt:variant>
        <vt:lpstr>Slide Titles</vt:lpstr>
      </vt:variant>
      <vt:variant>
        <vt:i4>20</vt:i4>
      </vt:variant>
    </vt:vector>
  </ap:HeadingPairs>
  <ap:TitlesOfParts>
    <vt:vector baseType="lpstr" size="26">
      <vt:lpstr>Arial</vt:lpstr>
      <vt:lpstr>Calibri</vt:lpstr>
      <vt:lpstr>Century Gothic Bold</vt:lpstr>
      <vt:lpstr>Courier New</vt:lpstr>
      <vt:lpstr>Daytona Pro Light</vt:lpstr>
      <vt:lpstr>Office Theme</vt:lpstr>
      <vt:lpstr>Pitch Deck</vt:lpstr>
      <vt:lpstr>About Us</vt:lpstr>
      <vt:lpstr>Problem</vt:lpstr>
      <vt:lpstr>Solution</vt:lpstr>
      <vt:lpstr>Product Overview</vt:lpstr>
      <vt:lpstr>Product Benefits</vt:lpstr>
      <vt:lpstr>Company Overview</vt:lpstr>
      <vt:lpstr>Business Model</vt:lpstr>
      <vt:lpstr>Market opportunity overview</vt:lpstr>
      <vt:lpstr>Market opportunity comparison </vt:lpstr>
      <vt:lpstr>Our competition</vt:lpstr>
      <vt:lpstr>Our competition graphic </vt:lpstr>
      <vt:lpstr>Growth strategy</vt:lpstr>
      <vt:lpstr>Two-year action plan</vt:lpstr>
      <vt:lpstr>financials</vt:lpstr>
      <vt:lpstr>Our team</vt:lpstr>
      <vt:lpstr>Our team  </vt:lpstr>
      <vt:lpstr>Funding</vt:lpstr>
      <vt:lpstr>Summary</vt:lpstr>
      <vt:lpstr>Thank you </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2021-05-30T19:37:17Z</dcterms:created>
  <dcterms:modified xsi:type="dcterms:W3CDTF">2021-06-11T04:55:45Z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