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93"/>
  </p:notesMasterIdLst>
  <p:sldIdLst/>
  <p:sldSz cx="9144000" cy="5143500" type="screen16x9"/>
  <p:notesSz cx="6858000" cy="9144000"/>
  <p:embeddedFontLst>
    <p:embeddedFont>
      <p:font typeface="Amatic SC" panose="00000500000000000000" pitchFamily="2" charset="-79"/>
      <p:regular r:id="rId94"/>
      <p:bold r:id="rId95"/>
    </p:embeddedFont>
    <p:embeddedFont>
      <p:font typeface="Crimson Text" panose="020B0604020202020204" charset="0"/>
      <p:regular r:id="rId96"/>
      <p:bold r:id="rId97"/>
      <p:italic r:id="rId98"/>
      <p:boldItalic r:id="rId99"/>
    </p:embeddedFont>
    <p:embeddedFont>
      <p:font typeface="Josefin Sans" pitchFamily="2" charset="0"/>
      <p:regular r:id="rId100"/>
    </p:embeddedFont>
    <p:embeddedFont>
      <p:font typeface="Lato" panose="020F0802020204030203" pitchFamily="34" charset="0"/>
      <p:regular r:id="rId101"/>
      <p:bold r:id="rId102"/>
      <p:italic r:id="rId103"/>
      <p:boldItalic r:id="rId104"/>
    </p:embeddedFont>
    <p:embeddedFont>
      <p:font typeface="Mako" panose="020B0604020202020204" charset="0"/>
      <p:regular r:id="rId105"/>
    </p:embeddedFont>
    <p:embeddedFont>
      <p:font typeface="Merriweather" panose="00000500000000000000" pitchFamily="2" charset="0"/>
      <p:regular r:id="rId106"/>
    </p:embeddedFont>
    <p:embeddedFont>
      <p:font typeface="Merriweather Light" panose="00000400000000000000" pitchFamily="2" charset="0"/>
      <p:regular r:id="rId107"/>
      <p:bold r:id="rId108"/>
      <p:italic r:id="rId109"/>
      <p:boldItalic r:id="rId110"/>
    </p:embeddedFont>
    <p:embeddedFont>
      <p:font typeface="Montserrat" pitchFamily="2" charset="0"/>
      <p:regular r:id="rId111"/>
      <p:bold r:id="rId112"/>
      <p:italic r:id="rId113"/>
      <p:boldItalic r:id="rId114"/>
    </p:embeddedFont>
    <p:embeddedFont>
      <p:font typeface="Montserrat Medium" panose="00000600000000000000" pitchFamily="2" charset="0"/>
      <p:regular r:id="rId115"/>
    </p:embeddedFont>
    <p:embeddedFont>
      <p:font typeface="Open Sans" panose="020B0606030504020204" pitchFamily="34" charset="0"/>
      <p:regular r:id="rId116"/>
      <p:bold r:id="rId117"/>
      <p:italic r:id="rId118"/>
      <p:boldItalic r:id="rId119"/>
    </p:embeddedFont>
    <p:embeddedFont>
      <p:font typeface="Open Sans SemiBold" panose="020B0706030804020204" pitchFamily="34" charset="0"/>
      <p:regular r:id="rId120"/>
      <p:bold r:id="rId121"/>
      <p:italic r:id="rId122"/>
      <p:boldItalic r:id="rId123"/>
    </p:embeddedFont>
    <p:embeddedFont>
      <p:font typeface="Oswald" panose="00000500000000000000" pitchFamily="2" charset="0"/>
      <p:regular r:id="rId124"/>
      <p:bold r:id="rId125"/>
    </p:embeddedFont>
    <p:embeddedFont>
      <p:font typeface="PT Sans" panose="020B0503020203020204" pitchFamily="34" charset="0"/>
      <p:regular r:id="rId126"/>
      <p:bold r:id="rId127"/>
      <p:italic r:id="rId128"/>
      <p:boldItalic r:id="rId129"/>
    </p:embeddedFont>
    <p:embeddedFont>
      <p:font typeface="Roboto Medium" panose="02000000000000000000" pitchFamily="2" charset="0"/>
      <p:regular r:id="rId130"/>
      <p:bold r:id="rId131"/>
      <p:italic r:id="rId132"/>
      <p:boldItalic r:id="rId133"/>
    </p:embeddedFont>
    <p:embeddedFont>
      <p:font typeface="Russo One" panose="020B0604020202020204" charset="0"/>
      <p:regular r:id="rId134"/>
    </p:embeddedFont>
    <p:embeddedFont>
      <p:font typeface="Vidaloka" panose="020B0604020202020204" charset="0"/>
      <p:regular r:id="rId1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2618D0-AB2E-4B7C-ABFB-2EFFD4A2EA1F}">
  <a:tblStyle styleId="{452618D0-AB2E-4B7C-ABFB-2EFFD4A2EA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3" Type="http://schemas.openxmlformats.org/officeDocument/2006/relationships/notesMaster" Target="notesMasters/notesMaster1.xml"/><Relationship Id="rId94" Type="http://schemas.openxmlformats.org/officeDocument/2006/relationships/font" Target="fonts/font1.fntdata"/><Relationship Id="rId95" Type="http://schemas.openxmlformats.org/officeDocument/2006/relationships/font" Target="fonts/font2.fntdata"/><Relationship Id="rId96" Type="http://schemas.openxmlformats.org/officeDocument/2006/relationships/font" Target="fonts/font3.fntdata"/><Relationship Id="rId97" Type="http://schemas.openxmlformats.org/officeDocument/2006/relationships/font" Target="fonts/font4.fntdata"/><Relationship Id="rId98" Type="http://schemas.openxmlformats.org/officeDocument/2006/relationships/font" Target="fonts/font5.fntdata"/><Relationship Id="rId99" Type="http://schemas.openxmlformats.org/officeDocument/2006/relationships/font" Target="fonts/font6.fntdata"/><Relationship Id="rId100" Type="http://schemas.openxmlformats.org/officeDocument/2006/relationships/font" Target="fonts/font7.fntdata"/><Relationship Id="rId101" Type="http://schemas.openxmlformats.org/officeDocument/2006/relationships/font" Target="fonts/font8.fntdata"/><Relationship Id="rId102" Type="http://schemas.openxmlformats.org/officeDocument/2006/relationships/font" Target="fonts/font9.fntdata"/><Relationship Id="rId103" Type="http://schemas.openxmlformats.org/officeDocument/2006/relationships/font" Target="fonts/font10.fntdata"/><Relationship Id="rId104" Type="http://schemas.openxmlformats.org/officeDocument/2006/relationships/font" Target="fonts/font11.fntdata"/><Relationship Id="rId105" Type="http://schemas.openxmlformats.org/officeDocument/2006/relationships/font" Target="fonts/font12.fntdata"/><Relationship Id="rId106" Type="http://schemas.openxmlformats.org/officeDocument/2006/relationships/font" Target="fonts/font13.fntdata"/><Relationship Id="rId107" Type="http://schemas.openxmlformats.org/officeDocument/2006/relationships/font" Target="fonts/font14.fntdata"/><Relationship Id="rId108" Type="http://schemas.openxmlformats.org/officeDocument/2006/relationships/font" Target="fonts/font15.fntdata"/><Relationship Id="rId109" Type="http://schemas.openxmlformats.org/officeDocument/2006/relationships/font" Target="fonts/font16.fntdata"/><Relationship Id="rId110" Type="http://schemas.openxmlformats.org/officeDocument/2006/relationships/font" Target="fonts/font17.fntdata"/><Relationship Id="rId111" Type="http://schemas.openxmlformats.org/officeDocument/2006/relationships/font" Target="fonts/font18.fntdata"/><Relationship Id="rId112" Type="http://schemas.openxmlformats.org/officeDocument/2006/relationships/font" Target="fonts/font19.fntdata"/><Relationship Id="rId113" Type="http://schemas.openxmlformats.org/officeDocument/2006/relationships/font" Target="fonts/font20.fntdata"/><Relationship Id="rId114" Type="http://schemas.openxmlformats.org/officeDocument/2006/relationships/font" Target="fonts/font21.fntdata"/><Relationship Id="rId115" Type="http://schemas.openxmlformats.org/officeDocument/2006/relationships/font" Target="fonts/font22.fntdata"/><Relationship Id="rId116" Type="http://schemas.openxmlformats.org/officeDocument/2006/relationships/font" Target="fonts/font23.fntdata"/><Relationship Id="rId117" Type="http://schemas.openxmlformats.org/officeDocument/2006/relationships/font" Target="fonts/font24.fntdata"/><Relationship Id="rId118" Type="http://schemas.openxmlformats.org/officeDocument/2006/relationships/font" Target="fonts/font25.fntdata"/><Relationship Id="rId119" Type="http://schemas.openxmlformats.org/officeDocument/2006/relationships/font" Target="fonts/font26.fntdata"/><Relationship Id="rId120" Type="http://schemas.openxmlformats.org/officeDocument/2006/relationships/font" Target="fonts/font27.fntdata"/><Relationship Id="rId121" Type="http://schemas.openxmlformats.org/officeDocument/2006/relationships/font" Target="fonts/font28.fntdata"/><Relationship Id="rId122" Type="http://schemas.openxmlformats.org/officeDocument/2006/relationships/font" Target="fonts/font29.fntdata"/><Relationship Id="rId123" Type="http://schemas.openxmlformats.org/officeDocument/2006/relationships/font" Target="fonts/font30.fntdata"/><Relationship Id="rId124" Type="http://schemas.openxmlformats.org/officeDocument/2006/relationships/font" Target="fonts/font31.fntdata"/><Relationship Id="rId125" Type="http://schemas.openxmlformats.org/officeDocument/2006/relationships/font" Target="fonts/font32.fntdata"/><Relationship Id="rId126" Type="http://schemas.openxmlformats.org/officeDocument/2006/relationships/font" Target="fonts/font33.fntdata"/><Relationship Id="rId127" Type="http://schemas.openxmlformats.org/officeDocument/2006/relationships/font" Target="fonts/font34.fntdata"/><Relationship Id="rId128" Type="http://schemas.openxmlformats.org/officeDocument/2006/relationships/font" Target="fonts/font35.fntdata"/><Relationship Id="rId129" Type="http://schemas.openxmlformats.org/officeDocument/2006/relationships/font" Target="fonts/font36.fntdata"/><Relationship Id="rId130" Type="http://schemas.openxmlformats.org/officeDocument/2006/relationships/font" Target="fonts/font37.fntdata"/><Relationship Id="rId131" Type="http://schemas.openxmlformats.org/officeDocument/2006/relationships/font" Target="fonts/font38.fntdata"/><Relationship Id="rId132" Type="http://schemas.openxmlformats.org/officeDocument/2006/relationships/font" Target="fonts/font39.fntdata"/><Relationship Id="rId133" Type="http://schemas.openxmlformats.org/officeDocument/2006/relationships/font" Target="fonts/font40.fntdata"/><Relationship Id="rId134" Type="http://schemas.openxmlformats.org/officeDocument/2006/relationships/font" Target="fonts/font41.fntdata"/><Relationship Id="rId135" Type="http://schemas.openxmlformats.org/officeDocument/2006/relationships/font" Target="fonts/font42.fntdata"/><Relationship Id="rId136" Type="http://schemas.openxmlformats.org/officeDocument/2006/relationships/presProps" Target="presProps.xml"/><Relationship Id="rId137" Type="http://schemas.openxmlformats.org/officeDocument/2006/relationships/viewProps" Target="viewProps.xml"/><Relationship Id="rId138" Type="http://schemas.openxmlformats.org/officeDocument/2006/relationships/theme" Target="theme/theme1.xml"/><Relationship Id="rId13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8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845550" y="1482825"/>
            <a:ext cx="74529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1" name="Google Shape;141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6" name="Google Shape;146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3052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427325" y="2511800"/>
            <a:ext cx="4965600" cy="111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1"/>
          </p:nvPr>
        </p:nvSpPr>
        <p:spPr>
          <a:xfrm>
            <a:off x="831625" y="3625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3" name="Google Shape;183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94" name="Google Shape;194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4346500" y="2467375"/>
            <a:ext cx="4083600" cy="120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021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1"/>
          </p:nvPr>
        </p:nvSpPr>
        <p:spPr>
          <a:xfrm>
            <a:off x="4346500" y="3649675"/>
            <a:ext cx="40836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2" name="Google Shape;202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40095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4" name="Google Shape;224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3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8" name="Google Shape;23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2" name="Google Shape;242;p32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6" name="Google Shape;246;p32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4" name="Google Shape;25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3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3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32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3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72" name="Google Shape;272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4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2" name="Google Shape;282;p34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34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4" name="Google Shape;284;p34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92" name="Google Shape;29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3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3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3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3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6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2" name="Google Shape;302;p36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4" name="Google Shape;304;p36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8" name="Google Shape;308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2" name="Google Shape;312;p37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7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4" name="Google Shape;314;p37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7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6" name="Google Shape;316;p37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8" name="Google Shape;318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3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3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3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38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8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8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2" name="Google Shape;332;p38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38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4" name="Google Shape;334;p38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38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6" name="Google Shape;336;p38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38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38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38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39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5" name="Google Shape;345;p39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39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9" name="Google Shape;349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5" name="Google Shape;355;p40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40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7" name="Google Shape;357;p40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0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9" name="Google Shape;359;p40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61" name="Google Shape;361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41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1" name="Google Shape;371;p41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1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42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42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4" name="Google Shape;384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8" name="Google Shape;388;p43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43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0" name="Google Shape;390;p43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43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2" name="Google Shape;392;p43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3" name="Google Shape;393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4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43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43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43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44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4" name="Google Shape;404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8" name="Google Shape;408;p45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9" name="Google Shape;409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>
            <a:spLocks noGrp="1"/>
          </p:cNvSpPr>
          <p:nvPr>
            <p:ph type="subTitle" idx="1"/>
          </p:nvPr>
        </p:nvSpPr>
        <p:spPr>
          <a:xfrm>
            <a:off x="713225" y="1453525"/>
            <a:ext cx="74112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14" name="Google Shape;414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8" name="Google Shape;418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4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4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4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4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47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9" name="Google Shape;429;p48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48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33" name="Google Shape;433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7" name="Google Shape;437;p49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8" name="Google Shape;438;p49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49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0" name="Google Shape;440;p49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49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2" name="Google Shape;442;p49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3" name="Google Shape;443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0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9" name="Google Shape;449;p50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5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1" name="Google Shape;451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5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5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5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5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3059</Words>
  <Application>Microsoft Office PowerPoint</Application>
  <PresentationFormat>On-screen Show (16:9)</PresentationFormat>
  <Paragraphs>664</Paragraphs>
  <Slides>91</Slides>
  <Notes>91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10" baseType="lpstr">
      <vt:lpstr>PT Sans</vt:lpstr>
      <vt:lpstr>Montserrat Medium</vt:lpstr>
      <vt:lpstr>Crimson Text</vt:lpstr>
      <vt:lpstr>Russo One</vt:lpstr>
      <vt:lpstr>Mako</vt:lpstr>
      <vt:lpstr>Josefin Sans</vt:lpstr>
      <vt:lpstr>Merriweather Light</vt:lpstr>
      <vt:lpstr>Montserrat</vt:lpstr>
      <vt:lpstr>Roboto Medium</vt:lpstr>
      <vt:lpstr>Open Sans SemiBold</vt:lpstr>
      <vt:lpstr>Oswald</vt:lpstr>
      <vt:lpstr>Amatic SC</vt:lpstr>
      <vt:lpstr>Merriweather</vt:lpstr>
      <vt:lpstr>Calibri</vt:lpstr>
      <vt:lpstr>Vidaloka</vt:lpstr>
      <vt:lpstr>Lato</vt:lpstr>
      <vt:lpstr>Open Sans</vt:lpstr>
      <vt:lpstr>Arial</vt:lpstr>
      <vt:lpstr>Minimalist Business Slides XL by Slidesgo</vt:lpstr>
      <vt:lpstr>Minimalist Business Slides</vt:lpstr>
      <vt:lpstr>Contents of this template</vt:lpstr>
      <vt:lpstr>Table of contents</vt:lpstr>
      <vt:lpstr>Introduction</vt:lpstr>
      <vt:lpstr>—Someone Famous</vt:lpstr>
      <vt:lpstr>—Someone Famous</vt:lpstr>
      <vt:lpstr>The slide title goes here!</vt:lpstr>
      <vt:lpstr>The slide title goes here!</vt:lpstr>
      <vt:lpstr>Whoa!</vt:lpstr>
      <vt:lpstr>Whoa!</vt:lpstr>
      <vt:lpstr>Introduction</vt:lpstr>
      <vt:lpstr>Introduction</vt:lpstr>
      <vt:lpstr>This is a graph</vt:lpstr>
      <vt:lpstr>This is a graph</vt:lpstr>
      <vt:lpstr>Maybe you need to divide the content</vt:lpstr>
      <vt:lpstr>Maybe you need to divide the content</vt:lpstr>
      <vt:lpstr>PowerPoint Presentation</vt:lpstr>
      <vt:lpstr>PowerPoint Presentation</vt:lpstr>
      <vt:lpstr>145,245</vt:lpstr>
      <vt:lpstr>795,321</vt:lpstr>
      <vt:lpstr>Schedule</vt:lpstr>
      <vt:lpstr>Schedule</vt:lpstr>
      <vt:lpstr>Company</vt:lpstr>
      <vt:lpstr>Company</vt:lpstr>
      <vt:lpstr>This is a graph</vt:lpstr>
      <vt:lpstr>More graphs</vt:lpstr>
      <vt:lpstr>Target</vt:lpstr>
      <vt:lpstr>Target</vt:lpstr>
      <vt:lpstr>A picture always reinforces the concept</vt:lpstr>
      <vt:lpstr>A picture always reinforces the concept</vt:lpstr>
      <vt:lpstr>Your can use three columns</vt:lpstr>
      <vt:lpstr>You can use six columns</vt:lpstr>
      <vt:lpstr>This is a timeline</vt:lpstr>
      <vt:lpstr>How the company generates income</vt:lpstr>
      <vt:lpstr>This is a table</vt:lpstr>
      <vt:lpstr>This is a table</vt:lpstr>
      <vt:lpstr>Percentages</vt:lpstr>
      <vt:lpstr>Percentages</vt:lpstr>
      <vt:lpstr>You can use six columns</vt:lpstr>
      <vt:lpstr>Competitors</vt:lpstr>
      <vt:lpstr>Awesome words</vt:lpstr>
      <vt:lpstr>Awesome words</vt:lpstr>
      <vt:lpstr>This is a map</vt:lpstr>
      <vt:lpstr>This is a map</vt:lpstr>
      <vt:lpstr>You can use four columns</vt:lpstr>
      <vt:lpstr>You can use three columns</vt:lpstr>
      <vt:lpstr>This is an infographic</vt:lpstr>
      <vt:lpstr>This is an infographic</vt:lpstr>
      <vt:lpstr> </vt:lpstr>
      <vt:lpstr>Percentages</vt:lpstr>
      <vt:lpstr>Our goals</vt:lpstr>
      <vt:lpstr>Our goals</vt:lpstr>
      <vt:lpstr>Statistics</vt:lpstr>
      <vt:lpstr>Statistics</vt:lpstr>
      <vt:lpstr>9h 55m 23s</vt:lpstr>
      <vt:lpstr>354</vt:lpstr>
      <vt:lpstr>Desktop mockup</vt:lpstr>
      <vt:lpstr>Tablet app</vt:lpstr>
      <vt:lpstr>Mobile web</vt:lpstr>
      <vt:lpstr>Laptop mockup</vt:lpstr>
      <vt:lpstr>List of references</vt:lpstr>
      <vt:lpstr>Research references</vt:lpstr>
      <vt:lpstr>Our team</vt:lpstr>
      <vt:lpstr>Our team</vt:lpstr>
      <vt:lpstr>Thanks</vt:lpstr>
      <vt:lpstr>Business icon pack</vt:lpstr>
      <vt:lpstr>Alternative infographics elements</vt:lpstr>
      <vt:lpstr>Alternative resources</vt:lpstr>
      <vt:lpstr>Alternative resources</vt:lpstr>
      <vt:lpstr>Alternative resources</vt:lpstr>
      <vt:lpstr>Resources</vt:lpstr>
      <vt:lpstr>Resources</vt:lpstr>
      <vt:lpstr>Resources</vt:lpstr>
      <vt:lpstr>Instructions for use</vt:lpstr>
      <vt:lpstr>Instructions for use (premium users)</vt:lpstr>
      <vt:lpstr>Fonts &amp; colors used</vt:lpstr>
      <vt:lpstr>Storyset</vt:lpstr>
      <vt:lpstr>Use our editable graphic resources...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...and our sets of editable icons</vt:lpstr>
      <vt:lpstr>Educational Icons</vt:lpstr>
      <vt:lpstr>Business Icons</vt:lpstr>
      <vt:lpstr>Help &amp; Support Icons</vt:lpstr>
      <vt:lpstr>Creative Process Icons</vt:lpstr>
      <vt:lpstr>Nature Icons</vt:lpstr>
      <vt:lpstr>SEO &amp; Marketing Icons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ĐỖ VĂN TƯ</cp:lastModifiedBy>
  <cp:revision>1</cp:revision>
  <dcterms:modified xsi:type="dcterms:W3CDTF">2025-05-13T18:26:24Z</dcterms:modified>
</cp:coreProperties>
</file>