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customXml/itemProps13.xml" ContentType="application/vnd.openxmlformats-officedocument.customXmlProperties+xml"/>
  <Override PartName="/customXml/itemProps22.xml" ContentType="application/vnd.openxmlformats-officedocument.customXmlProperties+xml"/>
  <Override PartName="/customXml/itemProps31.xml" ContentType="application/vnd.openxmlformats-officedocument.customXmlProperties+xml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uthors.xml" ContentType="application/vnd.ms-powerpoint.authors+xml"/>
  <Override PartName="/ppt/commentAuthors.xml" ContentType="application/vnd.openxmlformats-officedocument.presentationml.commentAuthors+xml"/>
  <Override PartName="/ppt/handoutMasters/handoutMaster11.xml" ContentType="application/vnd.openxmlformats-officedocument.presentationml.handoutMaster+xml"/>
  <Override PartName="/ppt/notesMasters/notesMaster1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011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510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913.xml" ContentType="application/vnd.openxmlformats-officedocument.presentationml.slideLayout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2.xml" ContentType="application/vnd.openxmlformats-officedocument.theme+xml"/>
  <Override PartName="/ppt/theme/theme21.xml" ContentType="application/vnd.openxmlformats-officedocument.theme+xml"/>
  <Override PartName="/ppt/theme/theme3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microsoft.com/office/2020/02/relationships/classificationlabels" Target="docMetadata/LabelInfo.xml"/><Relationship Id="rId6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58" r:id="rId1"/>
  </p:sldMasterIdLst>
  <p:notesMasterIdLst>
    <p:notesMasterId r:id="rId15"/>
  </p:notesMasterIdLst>
  <p:handoutMasterIdLst>
    <p:handoutMasterId r:id="rId16"/>
  </p:handoutMasterIdLst>
  <p:sldIdLst>
    <p:sldId id="256" r:id="rId13"/>
    <p:sldId id="257" r:id="rId14"/>
    <p:sldId id="258" r:id="rId12"/>
    <p:sldId id="259" r:id="rId11"/>
    <p:sldId id="260" r:id="rId10"/>
    <p:sldId id="261" r:id="rId9"/>
    <p:sldId id="262" r:id="rId8"/>
    <p:sldId id="263" r:id="rId7"/>
    <p:sldId id="264" r:id="rId6"/>
    <p:sldId id="265" r:id="rId5"/>
    <p:sldId id="266" r:id="rId4"/>
    <p:sldId id="267" r:id="rId3"/>
    <p:sldId id="268" r:id="rId2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98" autoAdjust="0"/>
    <p:restoredTop sz="96327" autoAdjust="0"/>
  </p:normalViewPr>
  <p:slideViewPr>
    <p:cSldViewPr snapToGrid="0">
      <p:cViewPr>
        <p:scale>
          <a:sx n="100" d="100"/>
          <a:sy n="100" d="100"/>
        </p:scale>
        <p:origin x="-154" y="-44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1.xml"/><Relationship Id="rId2" Type="http://schemas.openxmlformats.org/officeDocument/2006/relationships/slide" Target="slides/slide13.xml"/><Relationship Id="rId3" Type="http://schemas.openxmlformats.org/officeDocument/2006/relationships/slide" Target="slides/slide12.xml"/><Relationship Id="rId4" Type="http://schemas.openxmlformats.org/officeDocument/2006/relationships/slide" Target="slides/slide11.xml"/><Relationship Id="rId5" Type="http://schemas.openxmlformats.org/officeDocument/2006/relationships/slide" Target="slides/slide10.xml"/><Relationship Id="rId6" Type="http://schemas.openxmlformats.org/officeDocument/2006/relationships/slide" Target="slides/slide9.xml"/><Relationship Id="rId7" Type="http://schemas.openxmlformats.org/officeDocument/2006/relationships/slide" Target="slides/slide8.xml"/><Relationship Id="rId8" Type="http://schemas.openxmlformats.org/officeDocument/2006/relationships/slide" Target="slides/slide7.xml"/><Relationship Id="rId9" Type="http://schemas.openxmlformats.org/officeDocument/2006/relationships/slide" Target="slides/slide6.xml"/><Relationship Id="rId10" Type="http://schemas.openxmlformats.org/officeDocument/2006/relationships/slide" Target="slides/slide5.xml"/><Relationship Id="rId11" Type="http://schemas.openxmlformats.org/officeDocument/2006/relationships/slide" Target="slides/slide4.xml"/><Relationship Id="rId12" Type="http://schemas.openxmlformats.org/officeDocument/2006/relationships/slide" Target="slides/slide3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notesMaster" Target="notesMasters/notesMaster11.xml"/><Relationship Id="rId16" Type="http://schemas.openxmlformats.org/officeDocument/2006/relationships/handoutMaster" Target="handoutMasters/handoutMaster11.xml"/><Relationship Id="rId17" Type="http://schemas.openxmlformats.org/officeDocument/2006/relationships/commentAuthors" Target="commentAuthor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2.xml"/><Relationship Id="rId21" Type="http://schemas.openxmlformats.org/officeDocument/2006/relationships/tableStyles" Target="tableStyles.xml"/><Relationship Id="rId22" Type="http://schemas.microsoft.com/office/2018/10/relationships/authors" Target="authors.xml"/><Relationship Id="rId23" Type="http://schemas.openxmlformats.org/officeDocument/2006/relationships/customXml" Target="../customXml/item13.xml"/><Relationship Id="rId24" Type="http://schemas.openxmlformats.org/officeDocument/2006/relationships/customXml" Target="../customXml/item22.xml"/><Relationship Id="rId25" Type="http://schemas.openxmlformats.org/officeDocument/2006/relationships/customXml" Target="../customXml/item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/Relationships>
</file>

<file path=ppt/handoutMasters/_rels/handoutMaster11.xml.rels><?xml version='1.0' encoding='UTF-8' standalone='yes'?>
<Relationships xmlns="http://schemas.openxmlformats.org/package/2006/relationships"><Relationship Id="rId1" Type="http://schemas.openxmlformats.org/officeDocument/2006/relationships/theme" Target="../theme/theme33.xml"/></Relationships>
</file>

<file path=ppt/handoutMasters/handoutMaster1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12/31/2023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1.xml.rels><?xml version='1.0' encoding='UTF-8' standalone='yes'?>
<Relationships xmlns="http://schemas.openxmlformats.org/package/2006/relationships"><Relationship Id="rId1" Type="http://schemas.openxmlformats.org/officeDocument/2006/relationships/theme" Target="../theme/theme21.xml"/></Relationships>
</file>

<file path=ppt/notesMasters/notesMaster1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12/31/2023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0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slideLayout10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412.xml"/><Relationship Id="rId5" Type="http://schemas.openxmlformats.org/officeDocument/2006/relationships/slideLayout" Target="../slideLayouts/slideLayout510.xml"/><Relationship Id="rId6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1.xml"/><Relationship Id="rId8" Type="http://schemas.openxmlformats.org/officeDocument/2006/relationships/slideLayout" Target="../slideLayouts/slideLayout82.xml"/><Relationship Id="rId9" Type="http://schemas.openxmlformats.org/officeDocument/2006/relationships/slideLayout" Target="../slideLayouts/slideLayout913.xml"/><Relationship Id="rId10" Type="http://schemas.openxmlformats.org/officeDocument/2006/relationships/slideLayout" Target="../slideLayouts/slideLayout1011.xml"/><Relationship Id="rId11" Type="http://schemas.openxmlformats.org/officeDocument/2006/relationships/slideLayout" Target="../slideLayouts/slideLayout119.xml"/><Relationship Id="rId12" Type="http://schemas.openxmlformats.org/officeDocument/2006/relationships/slideLayout" Target="../slideLayouts/slideLayout125.xml"/><Relationship Id="rId13" Type="http://schemas.openxmlformats.org/officeDocument/2006/relationships/slideLayout" Target="../slideLayouts/slideLayout133.xml"/><Relationship Id="rId14" Type="http://schemas.openxmlformats.org/officeDocument/2006/relationships/theme" Target="../theme/theme12.xml"/></Relationships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13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13.xml"/><Relationship Id="rId2" Type="http://schemas.openxmlformats.org/officeDocument/2006/relationships/image" Target="../media/image2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13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13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13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13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10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10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10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13.xml"/><Relationship Id="rId2" Type="http://schemas.openxmlformats.org/officeDocument/2006/relationships/image" Target="../media/image1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1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1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1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2400"/>
              <a:t>The Future of AI in Healthcare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3" sz="quarter"/>
          </p:nvPr>
        </p:nvSpPr>
        <p:spPr/>
        <p:txBody>
          <a:bodyPr/>
          <a:p>
            <a:pPr>
              <a:defRPr/>
            </a:pPr>
            <a:r>
              <a:t>05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Future Trends and Potential Impact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AI-Powered Virtual Assistants and Chatbots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pPr>
              <a:defRPr/>
            </a:pPr>
            <a:r>
              <a:t>24/7 Patient Support</a:t>
            </a:r>
          </a:p>
          <a:p>
            <a:pPr>
              <a:defRPr/>
            </a:pPr>
            <a:r>
              <a:t>Appointment Scheduling and Reminders</a:t>
            </a:r>
          </a:p>
          <a:p>
            <a:pPr>
              <a:defRPr/>
            </a:pPr>
            <a:r>
              <a:t>Medication Reminders and Information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pPr>
              <a:defRPr/>
            </a:pPr>
            <a:r>
              <a:t>Initial Symptom Assessment and Triage</a:t>
            </a:r>
          </a:p>
          <a:p>
            <a:pPr>
              <a:defRPr/>
            </a:pPr>
            <a:r>
              <a:t>Mental Health Support and Counseling</a:t>
            </a:r>
          </a:p>
          <a:p>
            <a:pPr>
              <a:defRPr/>
            </a:pPr>
            <a:r>
              <a:t>Personalized Health Recommendations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Predictive Analytics for Disease Outbreaks and Resource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6" sz="quarter"/>
          </p:nvPr>
        </p:nvSpPr>
        <p:spPr/>
        <p:txBody>
          <a:bodyPr/>
          <a:lstStyle/>
          <a:p>
            <a:pPr>
              <a:defRPr/>
            </a:pPr>
            <a:r>
              <a:t>Early Detection of Disease Outbreaks</a:t>
            </a:r>
          </a:p>
          <a:p>
            <a:pPr>
              <a:defRPr/>
            </a:pPr>
            <a:r>
              <a:t>Predicting Patient Volume and Demand</a:t>
            </a:r>
          </a:p>
          <a:p>
            <a:pPr>
              <a:defRPr/>
            </a:pPr>
            <a:r>
              <a:t>Optimizing Resource Allocation (staff, beds, equipment)</a:t>
            </a:r>
          </a:p>
          <a:p>
            <a:pPr>
              <a:defRPr/>
            </a:pPr>
            <a:r>
              <a:t>Improving Emergency Response Times</a:t>
            </a:r>
          </a:p>
          <a:p>
            <a:pPr>
              <a:defRPr/>
            </a:pPr>
            <a:r>
              <a:t>Personalized Risk Assessments</a:t>
            </a:r>
          </a:p>
          <a:p>
            <a:pPr>
              <a:defRPr/>
            </a:pPr>
            <a:r>
              <a:t>Data-Driven Public Health Interventions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5" sz="quarter"/>
          </p:nvPr>
        </p:nvSpPr>
        <p:spPr/>
        <p:txBody>
          <a:bodyPr/>
          <a:p>
            <a:pPr>
              <a:defRPr/>
            </a:p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AI-Driven Prosthetics, Assistive Devices &amp; Wearable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6" sz="quarter"/>
          </p:nvPr>
        </p:nvSpPr>
        <p:spPr/>
        <p:txBody>
          <a:bodyPr/>
          <a:lstStyle/>
          <a:p>
            <a:pPr>
              <a:defRPr/>
            </a:pPr>
            <a:r>
              <a:t>Advanced Prosthetics with Enhanced Dexterity and Control</a:t>
            </a:r>
          </a:p>
          <a:p>
            <a:pPr>
              <a:defRPr/>
            </a:pPr>
            <a:r>
              <a:t>Smart Wheelchairs and Mobility Aids</a:t>
            </a:r>
          </a:p>
          <a:p>
            <a:pPr>
              <a:defRPr/>
            </a:pPr>
            <a:r>
              <a:t>Wearable Sensors for Continuous Health Monitoring</a:t>
            </a:r>
          </a:p>
          <a:p>
            <a:pPr>
              <a:defRPr/>
            </a:pPr>
            <a:r>
              <a:t>Personalized Rehabilitation Programs</a:t>
            </a:r>
          </a:p>
          <a:p>
            <a:pPr>
              <a:defRPr/>
            </a:pPr>
            <a:r>
              <a:t>Remote Patient Monitoring</a:t>
            </a:r>
          </a:p>
          <a:p>
            <a:pPr>
              <a:defRPr/>
            </a:pPr>
            <a:r>
              <a:t>Integration with Electronic Health Records</a:t>
            </a:r>
          </a:p>
        </p:txBody>
      </p:sp>
      <p:pic>
        <p:nvPicPr>
          <p:cNvPr id="4" name="Picture Placeholder 3" descr="image.jpg"/>
          <p:cNvPicPr>
            <a:picLocks noGrp="1" noChangeAspect="1"/>
          </p:cNvPicPr>
          <p:nvPr>
            <p:ph type="pic" idx="15" sz="quarter"/>
          </p:nvPr>
        </p:nvPicPr>
        <p:blipFill>
          <a:blip r:embed="rId2"/>
          <a:srcRect l="27" r="27"/>
          <a:stretch>
            <a:fillRect/>
          </a:stretch>
        </p:blipFill>
        <p:spPr/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AI in Preventative Medicine and Wellness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6" sz="quarter"/>
          </p:nvPr>
        </p:nvSpPr>
        <p:spPr/>
        <p:txBody>
          <a:bodyPr/>
          <a:lstStyle/>
          <a:p>
            <a:pPr>
              <a:defRPr/>
            </a:pPr>
          </a:p>
        </p:txBody>
      </p:sp>
      <p:sp>
        <p:nvSpPr>
          <p:cNvPr id="4" name="Picture Placeholder 3"/>
          <p:cNvSpPr>
            <a:spLocks noGrp="1"/>
          </p:cNvSpPr>
          <p:nvPr>
            <p:ph type="pic" idx="15" sz="quarter"/>
          </p:nvPr>
        </p:nvSpPr>
        <p:spPr/>
        <p:txBody>
          <a:bodyPr/>
          <a:p>
            <a:pPr>
              <a:defRPr/>
            </a:p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3" sz="quarter"/>
          </p:nvPr>
        </p:nvSpPr>
        <p:spPr/>
        <p:txBody>
          <a:bodyPr/>
          <a:p>
            <a:pPr>
              <a:defRPr/>
            </a:p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Challenges and Ethical Considerations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Data Privacy and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6" sz="quarter"/>
          </p:nvPr>
        </p:nvSpPr>
        <p:spPr/>
        <p:txBody>
          <a:bodyPr/>
          <a:lstStyle/>
          <a:p>
            <a:pPr>
              <a:defRPr/>
            </a:pPr>
            <a:r>
              <a:t>Stringent data protection is crucial (HIPAA compliance).</a:t>
            </a:r>
          </a:p>
          <a:p>
            <a:pPr>
              <a:defRPr/>
            </a:pPr>
            <a:r>
              <a:t>AI systems require vast amounts of patient data, raising privacy risks.</a:t>
            </a:r>
          </a:p>
          <a:p>
            <a:pPr>
              <a:defRPr/>
            </a:pPr>
            <a:r>
              <a:t>Data breaches and unauthorized access are major concerns.</a:t>
            </a:r>
          </a:p>
          <a:p>
            <a:pPr>
              <a:defRPr/>
            </a:pPr>
            <a:r>
              <a:t>Need for robust anonymization and de-identification techniques.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5" sz="quarter"/>
          </p:nvPr>
        </p:nvSpPr>
        <p:spPr/>
        <p:txBody>
          <a:bodyPr/>
          <a:p>
            <a:pPr>
              <a:defRPr/>
            </a:p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Algorithmic Bias and Fairness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6" sz="quarter"/>
          </p:nvPr>
        </p:nvSpPr>
        <p:spPr/>
        <p:txBody>
          <a:bodyPr/>
          <a:lstStyle/>
          <a:p>
            <a:pPr>
              <a:defRPr/>
            </a:pPr>
            <a:r>
              <a:t>AI algorithms amplify existing biases.</a:t>
            </a:r>
          </a:p>
          <a:p>
            <a:pPr>
              <a:defRPr/>
            </a:pPr>
            <a:r>
              <a:t>Biased algorithms lead to unfair outcomes.</a:t>
            </a:r>
          </a:p>
          <a:p>
            <a:pPr>
              <a:defRPr/>
            </a:pPr>
            <a:r>
              <a:t>Need diverse data to train AI models.</a:t>
            </a:r>
          </a:p>
          <a:p>
            <a:pPr>
              <a:defRPr/>
            </a:pPr>
            <a:r>
              <a:t>Audit AI systems for bias detection.</a:t>
            </a:r>
          </a:p>
          <a:p>
            <a:pPr>
              <a:defRPr/>
            </a:pPr>
            <a:r>
              <a:t>Focus on fairness metrics and strategies.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5" sz="quarter"/>
          </p:nvPr>
        </p:nvSpPr>
        <p:spPr/>
        <p:txBody>
          <a:bodyPr/>
          <a:p>
            <a:pPr>
              <a:defRPr/>
            </a:p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Transparency and Explainability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6" sz="quarter"/>
          </p:nvPr>
        </p:nvSpPr>
        <p:spPr/>
        <p:txBody>
          <a:bodyPr/>
          <a:lstStyle/>
          <a:p>
            <a:pPr>
              <a:defRPr/>
            </a:pPr>
            <a:r>
              <a:t>AI decision-making can be opaque.</a:t>
            </a:r>
          </a:p>
          <a:p>
            <a:pPr>
              <a:defRPr/>
            </a:pPr>
            <a:r>
              <a:t>Lack of transparency hinders AI trust.</a:t>
            </a:r>
          </a:p>
          <a:p>
            <a:pPr>
              <a:defRPr/>
            </a:pPr>
            <a:r>
              <a:t>Need explainable AI (XAI) techniques.</a:t>
            </a:r>
          </a:p>
          <a:p>
            <a:pPr>
              <a:defRPr/>
            </a:pPr>
            <a:r>
              <a:t>Clinicians need to understand AI logic.</a:t>
            </a:r>
          </a:p>
          <a:p>
            <a:pPr>
              <a:defRPr/>
            </a:pPr>
            <a:r>
              <a:t>Regulatory needs for transparency.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5" sz="quarter"/>
          </p:nvPr>
        </p:nvSpPr>
        <p:spPr/>
        <p:txBody>
          <a:bodyPr/>
          <a:p>
            <a:pPr>
              <a:defRPr/>
            </a:p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Key Takeaways: The Future is Collaborative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pPr>
              <a:defRPr/>
            </a:pPr>
            <a:r>
              <a:t>AI: A powerful tool for improved diagnostics, treatment, and patient care.</a:t>
            </a:r>
          </a:p>
          <a:p>
            <a:pPr>
              <a:defRPr/>
            </a:pPr>
            <a:r>
              <a:t>Implementation: Requires careful planning, data management, and ethical considerations.</a:t>
            </a:r>
          </a:p>
          <a:p>
            <a:pPr>
              <a:defRPr/>
            </a:pPr>
            <a:r>
              <a:t>Continuous Learning: Essential for healthcare professionals in the age of AI.</a:t>
            </a:r>
          </a:p>
          <a:p>
            <a:pPr>
              <a:defRPr/>
            </a:pPr>
            <a:r>
              <a:t>Collaboration: The future of healthcare is a collaborative effort between humans and AI.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pPr>
              <a:defRPr/>
            </a:pPr>
            <a:r>
              <a:t>Introduction to AI in Healthcare</a:t>
            </a:r>
          </a:p>
          <a:p>
            <a:pPr>
              <a:defRPr/>
            </a:pPr>
            <a:r>
              <a:t>Current Applications of AI in Healthcare</a:t>
            </a:r>
          </a:p>
          <a:p>
            <a:pPr>
              <a:defRPr/>
            </a:pPr>
            <a:r>
              <a:t>Future Trends and Potential Impact</a:t>
            </a:r>
          </a:p>
          <a:p>
            <a:pPr>
              <a:defRPr/>
            </a:pPr>
            <a:r>
              <a:t>Challenges and Ethical Considerations</a:t>
            </a:r>
          </a:p>
          <a:p>
            <a:pPr>
              <a:defRPr/>
            </a:pPr>
            <a:r>
              <a:t>Q&amp;A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Q &amp; 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pPr>
              <a:defRPr/>
            </a:p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pPr>
              <a:defRPr/>
            </a:pPr>
            <a:r>
              <a:t>Thank you for your time and attention!</a:t>
            </a:r>
          </a:p>
          <a:p>
            <a:pPr>
              <a:defRPr/>
            </a:pPr>
            <a:r>
              <a:t>Contact Information: [Your Email/Website]</a:t>
            </a:r>
          </a:p>
          <a:p>
            <a:pPr>
              <a:defRPr/>
            </a:pPr>
            <a:r>
              <a:t>Further Resources: [Links to relevant articles/organizations]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3" sz="quarter"/>
          </p:nvPr>
        </p:nvSpPr>
        <p:spPr/>
        <p:txBody>
          <a:bodyPr/>
          <a:p>
            <a:pPr>
              <a:defRPr/>
            </a:pPr>
            <a:r>
              <a:t>03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Introduction to AI in Healthcare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What is Artificial Intelligence?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pPr>
              <a:defRPr/>
            </a:pPr>
            <a:r>
              <a:t>AI is the theory and development of computer systems able to perform tasks that normally require human intelligence.</a:t>
            </a:r>
          </a:p>
          <a:p>
            <a:pPr>
              <a:defRPr/>
            </a:pPr>
            <a:r>
              <a:t>These tasks include: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pPr>
              <a:defRPr/>
            </a:pPr>
            <a:r>
              <a:t>  * Visual perception</a:t>
            </a:r>
          </a:p>
          <a:p>
            <a:pPr>
              <a:defRPr/>
            </a:pPr>
            <a:r>
              <a:t>  * Speech recognition</a:t>
            </a:r>
          </a:p>
          <a:p>
            <a:pPr>
              <a:defRPr/>
            </a:pPr>
            <a:r>
              <a:t>  * Decision-making</a:t>
            </a:r>
          </a:p>
          <a:p>
            <a:pPr>
              <a:defRPr/>
            </a:pPr>
            <a:r>
              <a:t>  * Translation between languages</a:t>
            </a:r>
          </a:p>
          <a:p>
            <a:pPr>
              <a:defRPr/>
            </a:pPr>
            <a:r>
              <a:t>In healthcare, AI aims to improve efficiency, accuracy, and patient outcomes.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A Brief History &amp; Why Now?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6" sz="quarter"/>
          </p:nvPr>
        </p:nvSpPr>
        <p:spPr/>
        <p:txBody>
          <a:bodyPr/>
          <a:lstStyle/>
          <a:p>
            <a:pPr>
              <a:defRPr/>
            </a:pPr>
            <a:r>
              <a:t>Early AI: Rule-based systems (1960s-80s)</a:t>
            </a:r>
          </a:p>
          <a:p>
            <a:pPr>
              <a:defRPr/>
            </a:pPr>
            <a:r>
              <a:t>AI Winter: Funding waned.</a:t>
            </a:r>
          </a:p>
          <a:p>
            <a:pPr>
              <a:defRPr/>
            </a:pPr>
            <a:r>
              <a:t>AI Resurgence (2010s-Present):</a:t>
            </a:r>
          </a:p>
          <a:p>
            <a:pPr>
              <a:defRPr/>
            </a:pPr>
            <a:r>
              <a:t>* Big Data, GPUs, Deep Learning</a:t>
            </a:r>
          </a:p>
          <a:p>
            <a:pPr>
              <a:defRPr/>
            </a:pPr>
            <a:r>
              <a:t>Why AI in healthcare *now*?</a:t>
            </a:r>
          </a:p>
          <a:p>
            <a:pPr>
              <a:defRPr/>
            </a:pPr>
            <a:r>
              <a:t>* Aging populations, healthcare demands</a:t>
            </a:r>
          </a:p>
          <a:p>
            <a:pPr>
              <a:defRPr/>
            </a:pPr>
            <a:r>
              <a:t>* Personalized medicine</a:t>
            </a:r>
          </a:p>
          <a:p>
            <a:pPr>
              <a:defRPr/>
            </a:pPr>
            <a:r>
              <a:t>* Reduce costs, improve access</a:t>
            </a:r>
          </a:p>
        </p:txBody>
      </p:sp>
      <p:pic>
        <p:nvPicPr>
          <p:cNvPr id="4" name="Picture Placeholder 3" descr="image.jpg"/>
          <p:cNvPicPr>
            <a:picLocks noGrp="1" noChangeAspect="1"/>
          </p:cNvPicPr>
          <p:nvPr>
            <p:ph type="pic" idx="15" sz="quarter"/>
          </p:nvPr>
        </p:nvPicPr>
        <p:blipFill>
          <a:blip r:embed="rId2"/>
          <a:srcRect l="11" r="11"/>
          <a:stretch>
            <a:fillRect/>
          </a:stretch>
        </p:blipFill>
        <p:spPr/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3" sz="quarter"/>
          </p:nvPr>
        </p:nvSpPr>
        <p:spPr/>
        <p:txBody>
          <a:bodyPr/>
          <a:p>
            <a:pPr>
              <a:defRPr/>
            </a:p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Current Applications of AI in Healthcare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AI in Diagnostics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6" sz="quarter"/>
          </p:nvPr>
        </p:nvSpPr>
        <p:spPr/>
        <p:txBody>
          <a:bodyPr/>
          <a:lstStyle/>
          <a:p>
            <a:pPr>
              <a:defRPr/>
            </a:pPr>
          </a:p>
        </p:txBody>
      </p:sp>
      <p:sp>
        <p:nvSpPr>
          <p:cNvPr id="4" name="Picture Placeholder 3"/>
          <p:cNvSpPr>
            <a:spLocks noGrp="1"/>
          </p:cNvSpPr>
          <p:nvPr>
            <p:ph type="pic" idx="15" sz="quarter"/>
          </p:nvPr>
        </p:nvSpPr>
        <p:spPr/>
        <p:txBody>
          <a:bodyPr/>
          <a:p>
            <a:pPr>
              <a:defRPr/>
            </a:p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AI in Drug Discovery &amp; Personalized Medicine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6" sz="quarter"/>
          </p:nvPr>
        </p:nvSpPr>
        <p:spPr/>
        <p:txBody>
          <a:bodyPr/>
          <a:lstStyle/>
          <a:p>
            <a:pPr>
              <a:defRPr/>
            </a:pPr>
          </a:p>
        </p:txBody>
      </p:sp>
      <p:sp>
        <p:nvSpPr>
          <p:cNvPr id="4" name="Picture Placeholder 3"/>
          <p:cNvSpPr>
            <a:spLocks noGrp="1"/>
          </p:cNvSpPr>
          <p:nvPr>
            <p:ph type="pic" idx="15" sz="quarter"/>
          </p:nvPr>
        </p:nvSpPr>
        <p:spPr/>
        <p:txBody>
          <a:bodyPr/>
          <a:p>
            <a:pPr>
              <a:defRPr/>
            </a:p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AI in Administrative Tasks &amp; Robotic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6" sz="quarter"/>
          </p:nvPr>
        </p:nvSpPr>
        <p:spPr/>
        <p:txBody>
          <a:bodyPr/>
          <a:lstStyle/>
          <a:p>
            <a:pPr>
              <a:defRPr/>
            </a:pPr>
          </a:p>
        </p:txBody>
      </p:sp>
      <p:sp>
        <p:nvSpPr>
          <p:cNvPr id="4" name="Picture Placeholder 3"/>
          <p:cNvSpPr>
            <a:spLocks noGrp="1"/>
          </p:cNvSpPr>
          <p:nvPr>
            <p:ph type="pic" idx="15" sz="quarter"/>
          </p:nvPr>
        </p:nvSpPr>
        <p:spPr/>
        <p:txBody>
          <a:bodyPr/>
          <a:p>
            <a:pPr>
              <a:defRPr/>
            </a:pPr>
          </a:p>
        </p:txBody>
      </p:sp>
    </p:spTree>
  </p:cSld>
  <p:clrMapOvr>
    <a:masterClrMapping/>
  </p:clrMapOvr>
</p:sld>
</file>

<file path=ppt/theme/theme12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2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1.xml"/></Relationships>
</file>

<file path=customXml/item1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3.xml><?xml version="1.0" encoding="utf-8"?>
<ds:datastoreItem xmlns:ds="http://schemas.openxmlformats.org/officeDocument/2006/customXml" ds:itemID="{A8A8ECD1-788F-484B-9043-D957FCFDF1FA}"/>
</file>

<file path=customXml/itemProps22.xml><?xml version="1.0" encoding="utf-8"?>
<ds:datastoreItem xmlns:ds="http://schemas.openxmlformats.org/officeDocument/2006/customXml" ds:itemID="{36D24F1A-6251-4B9A-A918-7D6F3A8F7E2A}"/>
</file>

<file path=customXml/itemProps31.xml><?xml version="1.0" encoding="utf-8"?>
<ds:datastoreItem xmlns:ds="http://schemas.openxmlformats.org/officeDocument/2006/customXml" ds:itemID="{CA0FE134-9032-4C7F-BC57-C7DE3F833363}"/>
</file>

<file path=docMetadata/LabelInfo.xml><?xml version="1.0" encoding="utf-8"?>
<clbl:labelList xmlns:clbl="http://schemas.microsoft.com/office/2020/mipLabelMetadata"/>
</file>

<file path=docProps/app.xml><?xml version="1.0" encoding="utf-8"?>
<ap:Properties xmlns:vt="http://schemas.openxmlformats.org/officeDocument/2006/docPropsVTypes" xmlns:ap="http://schemas.openxmlformats.org/officeDocument/2006/extended-properties">
  <ap:Template/>
  <ap:TotalTime>0</ap:TotalTime>
  <ap:Words>423</ap:Words>
  <ap:Application>Microsoft Office PowerPoint</ap:Application>
  <ap:PresentationFormat>Widescreen</ap:PresentationFormat>
  <ap:Paragraphs>123</ap:Paragraphs>
  <ap:Slides>13</ap:Slides>
  <ap:Notes>13</ap:Notes>
  <ap:HiddenSlides>0</ap:HiddenSlides>
  <ap:MMClips>0</ap:MMClips>
  <ap:ScaleCrop>false</ap:ScaleCrop>
  <ap:HeadingPairs>
    <vt:vector baseType="variant" size="6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ap:HeadingPairs>
  <ap:TitlesOfParts>
    <vt:vector baseType="lpstr" size="18">
      <vt:lpstr>Arial</vt:lpstr>
      <vt:lpstr>Calibri</vt:lpstr>
      <vt:lpstr>Franklin Gothic Book</vt:lpstr>
      <vt:lpstr>Franklin Gothic Demi</vt:lpstr>
      <vt:lpstr>Custom</vt:lpstr>
      <vt:lpstr>Basic presentation</vt:lpstr>
      <vt:lpstr>Agenda</vt:lpstr>
      <vt:lpstr>Power of communication</vt:lpstr>
      <vt:lpstr>Overcoming nervousness</vt:lpstr>
      <vt:lpstr>Engaging the audience</vt:lpstr>
      <vt:lpstr>Selecting visual aids</vt:lpstr>
      <vt:lpstr>Effective delivery techniques</vt:lpstr>
      <vt:lpstr>Navigating Q&amp;A sessions</vt:lpstr>
      <vt:lpstr>Speaking impact</vt:lpstr>
      <vt:lpstr>Dynamic delivery</vt:lpstr>
      <vt:lpstr>Final tips &amp; takeaways</vt:lpstr>
      <vt:lpstr>Speaking engagement metrics</vt:lpstr>
      <vt:lpstr>Thank you</vt:lpstr>
    </vt:vector>
  </ap:TitlesOfParts>
  <ap:Company/>
  <ap:LinksUpToDate>false</ap:LinksUpToDate>
  <ap:SharedDoc>false</ap:SharedDoc>
  <ap:HyperlinksChanged>false</ap:HyperlinksChanged>
  <ap:AppVersion>16.0000</ap:AppVersion>
</a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dcterms:created xsi:type="dcterms:W3CDTF">2023-12-20T08:12:12Z</dcterms:created>
  <dcterms:modified xsi:type="dcterms:W3CDTF">2024-01-01T02:51:01Z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