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customXml/itemProps13.xml" ContentType="application/vnd.openxmlformats-officedocument.customXmlProperties+xml"/>
  <Override PartName="/customXml/itemProps22.xml" ContentType="application/vnd.openxmlformats-officedocument.customXmlProperties+xml"/>
  <Override PartName="/customXml/itemProps31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commentAuthors.xml" ContentType="application/vnd.openxmlformats-officedocument.presentationml.commentAuthors+xml"/>
  <Override PartName="/ppt/handoutMasters/handoutMaster11.xml" ContentType="application/vnd.openxmlformats-officedocument.presentationml.handoutMaster+xml"/>
  <Override PartName="/ppt/notesMasters/notesMaster1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011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913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2.xml" ContentType="application/vnd.openxmlformats-officedocument.theme+xml"/>
  <Override PartName="/ppt/theme/theme21.xml" ContentType="application/vnd.openxmlformats-officedocument.theme+xml"/>
  <Override PartName="/ppt/theme/theme3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microsoft.com/office/2020/02/relationships/classificationlabels" Target="docMetadata/LabelInfo.xml"/><Relationship Id="rId6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8" r:id="rId1"/>
  </p:sldMasterIdLst>
  <p:notesMasterIdLst>
    <p:notesMasterId r:id="rId15"/>
  </p:notesMasterIdLst>
  <p:handoutMasterIdLst>
    <p:handoutMasterId r:id="rId16"/>
  </p:handoutMasterIdLst>
  <p:sldIdLst>
    <p:sldId id="256" r:id="rId13"/>
    <p:sldId id="257" r:id="rId14"/>
    <p:sldId id="258" r:id="rId12"/>
    <p:sldId id="259" r:id="rId11"/>
    <p:sldId id="260" r:id="rId10"/>
    <p:sldId id="261" r:id="rId9"/>
    <p:sldId id="262" r:id="rId8"/>
    <p:sldId id="263" r:id="rId7"/>
    <p:sldId id="264" r:id="rId6"/>
    <p:sldId id="265" r:id="rId5"/>
    <p:sldId id="266" r:id="rId4"/>
    <p:sldId id="267" r:id="rId3"/>
    <p:sldId id="268" r:id="rId2"/>
    <p:sldId id="269" r:id="rId26"/>
    <p:sldId id="27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8" autoAdjust="0"/>
    <p:restoredTop sz="96327" autoAdjust="0"/>
  </p:normalViewPr>
  <p:slideViewPr>
    <p:cSldViewPr snapToGrid="0">
      <p:cViewPr>
        <p:scale>
          <a:sx n="100" d="100"/>
          <a:sy n="100" d="100"/>
        </p:scale>
        <p:origin x="-154" y="-4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1.xml"/><Relationship Id="rId2" Type="http://schemas.openxmlformats.org/officeDocument/2006/relationships/slide" Target="slides/slide13.xml"/><Relationship Id="rId3" Type="http://schemas.openxmlformats.org/officeDocument/2006/relationships/slide" Target="slides/slide12.xml"/><Relationship Id="rId4" Type="http://schemas.openxmlformats.org/officeDocument/2006/relationships/slide" Target="slides/slide11.xml"/><Relationship Id="rId5" Type="http://schemas.openxmlformats.org/officeDocument/2006/relationships/slide" Target="slides/slide10.xml"/><Relationship Id="rId6" Type="http://schemas.openxmlformats.org/officeDocument/2006/relationships/slide" Target="slides/slide9.xml"/><Relationship Id="rId7" Type="http://schemas.openxmlformats.org/officeDocument/2006/relationships/slide" Target="slides/slide8.xml"/><Relationship Id="rId8" Type="http://schemas.openxmlformats.org/officeDocument/2006/relationships/slide" Target="slides/slide7.xml"/><Relationship Id="rId9" Type="http://schemas.openxmlformats.org/officeDocument/2006/relationships/slide" Target="slides/slide6.xml"/><Relationship Id="rId10" Type="http://schemas.openxmlformats.org/officeDocument/2006/relationships/slide" Target="slides/slide5.xml"/><Relationship Id="rId11" Type="http://schemas.openxmlformats.org/officeDocument/2006/relationships/slide" Target="slides/slide4.xml"/><Relationship Id="rId12" Type="http://schemas.openxmlformats.org/officeDocument/2006/relationships/slide" Target="slides/slide3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notesMaster" Target="notesMasters/notesMaster11.xml"/><Relationship Id="rId16" Type="http://schemas.openxmlformats.org/officeDocument/2006/relationships/handoutMaster" Target="handoutMasters/handoutMaster1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2.xml"/><Relationship Id="rId21" Type="http://schemas.openxmlformats.org/officeDocument/2006/relationships/tableStyles" Target="tableStyles.xml"/><Relationship Id="rId22" Type="http://schemas.microsoft.com/office/2018/10/relationships/authors" Target="authors.xml"/><Relationship Id="rId23" Type="http://schemas.openxmlformats.org/officeDocument/2006/relationships/customXml" Target="../customXml/item13.xml"/><Relationship Id="rId24" Type="http://schemas.openxmlformats.org/officeDocument/2006/relationships/customXml" Target="../customXml/item22.xml"/><Relationship Id="rId25" Type="http://schemas.openxmlformats.org/officeDocument/2006/relationships/customXml" Target="../customXml/item3.xml"/><Relationship Id="rId26" Type="http://schemas.openxmlformats.org/officeDocument/2006/relationships/slide" Target="slides/slide14.xml"/><Relationship Id="rId27" Type="http://schemas.openxmlformats.org/officeDocument/2006/relationships/slide" Target="slides/slide15.xml"/></Relationships>
</file>

<file path=ppt/handoutMasters/_rels/handoutMaster11.xml.rels><?xml version='1.0' encoding='UTF-8' standalone='yes'?>
<Relationships xmlns="http://schemas.openxmlformats.org/package/2006/relationships"><Relationship Id="rId1" Type="http://schemas.openxmlformats.org/officeDocument/2006/relationships/theme" Target="../theme/theme33.xml"/></Relationships>
</file>

<file path=ppt/handoutMasters/handoutMaster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12/31/2023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1.xml.rels><?xml version='1.0' encoding='UTF-8' standalone='yes'?>
<Relationships xmlns="http://schemas.openxmlformats.org/package/2006/relationships"><Relationship Id="rId1" Type="http://schemas.openxmlformats.org/officeDocument/2006/relationships/theme" Target="../theme/theme21.xml"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12/31/2023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0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6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7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8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slideLayout10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4.xml"/><Relationship Id="rId4" Type="http://schemas.openxmlformats.org/officeDocument/2006/relationships/slideLayout" Target="../slideLayouts/slideLayout412.xml"/><Relationship Id="rId5" Type="http://schemas.openxmlformats.org/officeDocument/2006/relationships/slideLayout" Target="../slideLayouts/slideLayout510.xml"/><Relationship Id="rId6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1.xml"/><Relationship Id="rId8" Type="http://schemas.openxmlformats.org/officeDocument/2006/relationships/slideLayout" Target="../slideLayouts/slideLayout82.xml"/><Relationship Id="rId9" Type="http://schemas.openxmlformats.org/officeDocument/2006/relationships/slideLayout" Target="../slideLayouts/slideLayout913.xml"/><Relationship Id="rId10" Type="http://schemas.openxmlformats.org/officeDocument/2006/relationships/slideLayout" Target="../slideLayouts/slideLayout1011.xml"/><Relationship Id="rId11" Type="http://schemas.openxmlformats.org/officeDocument/2006/relationships/slideLayout" Target="../slideLayouts/slideLayout119.xml"/><Relationship Id="rId12" Type="http://schemas.openxmlformats.org/officeDocument/2006/relationships/slideLayout" Target="../slideLayouts/slideLayout125.xml"/><Relationship Id="rId13" Type="http://schemas.openxmlformats.org/officeDocument/2006/relationships/slideLayout" Target="../slideLayouts/slideLayout133.xml"/><Relationship Id="rId14" Type="http://schemas.openxmlformats.org/officeDocument/2006/relationships/theme" Target="../theme/theme12.xml"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1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1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10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10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10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10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1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1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13.xml"/><Relationship Id="rId2" Type="http://schemas.openxmlformats.org/officeDocument/2006/relationships/image" Target="../media/image1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2400"/>
              <a:t>Decision Trees: A Simple Guide for Smarter Business Decisions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Step 1 &amp; 2: Define and Identify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6" sz="quarter"/>
          </p:nvPr>
        </p:nvSpPr>
        <p:spPr/>
        <p:txBody>
          <a:bodyPr/>
          <a:lstStyle/>
          <a:p>
            <a:pPr>
              <a:defRPr/>
            </a:pPr>
            <a:r>
              <a:t>**Step 1: Define the Problem or Decision**</a:t>
            </a:r>
          </a:p>
          <a:p>
            <a:pPr>
              <a:defRPr/>
            </a:pPr>
            <a:r>
              <a:t>* State the question you're answering.</a:t>
            </a:r>
          </a:p>
          <a:p>
            <a:pPr>
              <a:defRPr/>
            </a:pPr>
            <a:r>
              <a:t>* What decision needs to be made?</a:t>
            </a:r>
          </a:p>
          <a:p>
            <a:pPr>
              <a:defRPr/>
            </a:pPr>
            <a:r>
              <a:t>**Step 2: Identify Possible Options**</a:t>
            </a:r>
          </a:p>
          <a:p>
            <a:pPr>
              <a:defRPr/>
            </a:pPr>
            <a:r>
              <a:t>* Brainstorm all possible choices.</a:t>
            </a:r>
          </a:p>
          <a:p>
            <a:pPr>
              <a:defRPr/>
            </a:pPr>
            <a:r>
              <a:t>* These are the initial tree branches.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5" sz="quarter"/>
          </p:nvPr>
        </p:nvSpPr>
        <p:spPr/>
        <p:txBody>
          <a:bodyPr/>
          <a:p>
            <a:pPr>
              <a:defRPr/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Step 3 &amp; 4: Map Outcomes and Evaluate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6" sz="quarter"/>
          </p:nvPr>
        </p:nvSpPr>
        <p:spPr/>
        <p:txBody>
          <a:bodyPr/>
          <a:lstStyle/>
          <a:p>
            <a:pPr>
              <a:defRPr/>
            </a:pPr>
            <a:r>
              <a:t>**Step 3: Map Potential Outcomes**</a:t>
            </a:r>
          </a:p>
          <a:p>
            <a:pPr>
              <a:defRPr/>
            </a:pPr>
            <a:r>
              <a:t>* Consider what could happen for each option.</a:t>
            </a:r>
          </a:p>
          <a:p>
            <a:pPr>
              <a:defRPr/>
            </a:pPr>
            <a:r>
              <a:t>* Include probabilities (e.g., 70% success).</a:t>
            </a:r>
          </a:p>
          <a:p>
            <a:pPr>
              <a:defRPr/>
            </a:pPr>
            <a:r>
              <a:t>**Step 4: Evaluate Value/Cost of Outcome**</a:t>
            </a:r>
          </a:p>
          <a:p>
            <a:pPr>
              <a:defRPr/>
            </a:pPr>
            <a:r>
              <a:t>* Assign a numerical value to each outcome.</a:t>
            </a:r>
          </a:p>
          <a:p>
            <a:pPr>
              <a:defRPr/>
            </a:pPr>
            <a:r>
              <a:t>* Consider positive and negative outcomes.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5" sz="quarter"/>
          </p:nvPr>
        </p:nvSpPr>
        <p:spPr/>
        <p:txBody>
          <a:bodyPr/>
          <a:p>
            <a:pPr>
              <a:defRPr/>
            </a:p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Conclusion: 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pPr>
              <a:defRPr/>
            </a:pPr>
            <a:r>
              <a:t>Decision trees: Simple, powerful tools for better business decisions.</a:t>
            </a:r>
          </a:p>
          <a:p>
            <a:pPr>
              <a:defRPr/>
            </a:pPr>
            <a:r>
              <a:t>Structured, transparent approach to evaluating options.</a:t>
            </a:r>
          </a:p>
          <a:p>
            <a:pPr>
              <a:defRPr/>
            </a:pPr>
            <a:r>
              <a:t>Informed choices, risk assessment, and improved outcomes.</a:t>
            </a:r>
          </a:p>
          <a:p>
            <a:pPr>
              <a:defRPr/>
            </a:pPr>
            <a:r>
              <a:t>Embrace decision trees for smarter, more effective strategies.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Next Steps: Continue Your Decision Tree Journey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pPr>
              <a:defRPr/>
            </a:pPr>
            <a:r>
              <a:t>Explore online resources and tutorials (e.g., YouTube, Coursera, blog posts).</a:t>
            </a:r>
          </a:p>
          <a:p>
            <a:pPr>
              <a:defRPr/>
            </a:pPr>
            <a:r>
              <a:t>Identify a specific business decision suitable for a decision tree.</a:t>
            </a:r>
          </a:p>
          <a:p>
            <a:pPr>
              <a:defRPr/>
            </a:pPr>
            <a:r>
              <a:t>Start creating simple decision trees using pen and paper or spreadsheet software.</a:t>
            </a:r>
          </a:p>
          <a:p>
            <a:pPr>
              <a:defRPr/>
            </a:pPr>
            <a:r>
              <a:t>Consider consulting with a business advisor or data analyst for complex applications.</a:t>
            </a:r>
          </a:p>
          <a:p>
            <a:pPr>
              <a:defRPr/>
            </a:pPr>
            <a:r>
              <a:t>Remember: Practice makes perfect! The more you use decision trees, the more intuitive they become.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Q &amp;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pPr>
              <a:defRPr/>
            </a:pPr>
            <a:r>
              <a:t>Your questions are welcome!</a:t>
            </a:r>
          </a:p>
          <a:p>
            <a:pPr>
              <a:defRPr/>
            </a:pPr>
            <a:r>
              <a:t>Let's discuss how decision trees can benefit your business.</a:t>
            </a:r>
          </a:p>
          <a:p>
            <a:pPr>
              <a:defRPr/>
            </a:pPr>
            <a:r>
              <a:t>We're here to provide clear and concise answers.</a:t>
            </a:r>
          </a:p>
          <a:p>
            <a:pPr>
              <a:defRPr/>
            </a:pPr>
            <a:r>
              <a:t>For further learning, check out the resources mentioned earlier.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pPr>
              <a:defRPr/>
            </a:pPr>
            <a:r>
              <a:t>Thank you for your time and attention!</a:t>
            </a:r>
          </a:p>
          <a:p>
            <a:pPr>
              <a:defRPr/>
            </a:pPr>
            <a:r>
              <a:t>We hope you found this presentation helpful.</a:t>
            </a:r>
          </a:p>
          <a:p>
            <a:pPr>
              <a:defRPr/>
            </a:pPr>
            <a:r>
              <a:t>For further questions or support, please reach out:</a:t>
            </a:r>
          </a:p>
          <a:p>
            <a:pPr>
              <a:defRPr/>
            </a:pPr>
            <a:r>
              <a:t>temp/slides/image_8_0.png</a:t>
            </a:r>
          </a:p>
          <a:p>
            <a:pPr>
              <a:defRPr/>
            </a:pPr>
            <a:r>
              <a:t>temp/slides/image_8_0.png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 sz="quarter"/>
          </p:nvPr>
        </p:nvSpPr>
        <p:spPr/>
        <p:txBody>
          <a:bodyPr/>
          <a:lstStyle/>
          <a:p>
            <a:pPr>
              <a:defRPr/>
            </a:pPr>
            <a:r>
              <a:t>What are Decision Trees?</a:t>
            </a:r>
          </a:p>
          <a:p>
            <a:pPr>
              <a:defRPr/>
            </a:pPr>
            <a:r>
              <a:t>Why Use Decision Trees for Your Business?</a:t>
            </a:r>
          </a:p>
          <a:p>
            <a:pPr>
              <a:defRPr/>
            </a:pPr>
            <a:r>
              <a:t>How Decision Trees Work: A Step-by-Step Guide</a:t>
            </a:r>
          </a:p>
          <a:p>
            <a:pPr>
              <a:defRPr/>
            </a:pPr>
            <a:r>
              <a:t>Benefits and Limitations</a:t>
            </a:r>
          </a:p>
          <a:p>
            <a:pPr>
              <a:defRPr/>
            </a:pPr>
            <a:r>
              <a:t>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3" sz="quarter"/>
          </p:nvPr>
        </p:nvSpPr>
        <p:spPr/>
        <p:txBody>
          <a:bodyPr/>
          <a:p>
            <a:pPr>
              <a:defRPr/>
            </a:p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What are Decision Trees?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Decision Trees: A Visual Guide to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4" sz="quarter"/>
          </p:nvPr>
        </p:nvSpPr>
        <p:spPr/>
        <p:txBody>
          <a:bodyPr/>
          <a:lstStyle/>
          <a:p>
            <a:pPr>
              <a:defRPr/>
            </a:pPr>
            <a:r>
              <a:t>A decision tree is a visual representation of possible decisions and their potential outcomes.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5" sz="quarter"/>
          </p:nvPr>
        </p:nvSpPr>
        <p:spPr/>
        <p:txBody>
          <a:bodyPr/>
          <a:lstStyle/>
          <a:p>
            <a:pPr>
              <a:defRPr/>
            </a:pPr>
            <a:r>
              <a:t>It helps you analyze different courses of action and make informed choices.</a:t>
            </a:r>
          </a:p>
          <a:p>
            <a:pPr>
              <a:defRPr/>
            </a:pPr>
            <a:r>
              <a:t>Think of it as a flowchart that maps out the consequences of various decisions.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Understanding the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6" sz="quarter"/>
          </p:nvPr>
        </p:nvSpPr>
        <p:spPr/>
        <p:txBody>
          <a:bodyPr/>
          <a:lstStyle/>
          <a:p>
            <a:pPr>
              <a:defRPr/>
            </a:pPr>
            <a:r>
              <a:t>&lt;b&gt;Nodes:&lt;/b&gt; Represent decisions or chance events.</a:t>
            </a:r>
          </a:p>
          <a:p>
            <a:pPr>
              <a:defRPr/>
            </a:pPr>
            <a:r>
              <a:t>&lt;b&gt;Branches:&lt;/b&gt; Show the possible outcomes of each decision.</a:t>
            </a:r>
          </a:p>
          <a:p>
            <a:pPr>
              <a:defRPr/>
            </a:pPr>
            <a:r>
              <a:t>&lt;b&gt;Leaves:&lt;/b&gt; Indicate the final result or payoff of a particular path.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5" sz="quarter"/>
          </p:nvPr>
        </p:nvSpPr>
        <p:spPr/>
        <p:txBody>
          <a:bodyPr/>
          <a:p>
            <a:pPr>
              <a:defRPr/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3" sz="quarter"/>
          </p:nvPr>
        </p:nvSpPr>
        <p:spPr/>
        <p:txBody>
          <a:bodyPr/>
          <a:p>
            <a:pPr>
              <a:defRPr/>
            </a:p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Why Use Decision Trees for Your Business?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Improved Decision-Making &amp; Transparency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6" sz="quarter"/>
          </p:nvPr>
        </p:nvSpPr>
        <p:spPr/>
        <p:txBody>
          <a:bodyPr/>
          <a:lstStyle/>
          <a:p>
            <a:pPr>
              <a:defRPr/>
            </a:pPr>
            <a:r>
              <a:t>**Structured Approach:** Decision trees</a:t>
            </a:r>
          </a:p>
          <a:p>
            <a:pPr>
              <a:defRPr/>
            </a:pPr>
            <a:r>
              <a:t>provide a clear, step-by-step method.</a:t>
            </a:r>
          </a:p>
          <a:p>
            <a:pPr>
              <a:defRPr/>
            </a:pPr>
            <a:r>
              <a:t>**Visual Representation:** Complex</a:t>
            </a:r>
          </a:p>
          <a:p>
            <a:pPr>
              <a:defRPr/>
            </a:pPr>
            <a:r>
              <a:t>decisions are broken down into components.</a:t>
            </a:r>
          </a:p>
          <a:p>
            <a:pPr>
              <a:defRPr/>
            </a:pPr>
            <a:r>
              <a:t>**Easy to Understand:** Branching makes</a:t>
            </a:r>
          </a:p>
          <a:p>
            <a:pPr>
              <a:defRPr/>
            </a:pPr>
            <a:r>
              <a:t>reasoning transparent to stakeholders.</a:t>
            </a:r>
          </a:p>
          <a:p>
            <a:pPr>
              <a:defRPr/>
            </a:pPr>
            <a:r>
              <a:t>**Improved Communication:** Facilitates</a:t>
            </a:r>
          </a:p>
          <a:p>
            <a:pPr>
              <a:defRPr/>
            </a:pPr>
            <a:r>
              <a:t>better team communication and collaboration.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idx="15" sz="quarter"/>
          </p:nvPr>
        </p:nvSpPr>
        <p:spPr/>
        <p:txBody>
          <a:bodyPr/>
          <a:p>
            <a:pPr>
              <a:defRPr/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Risk Assessment &amp; Data-Driven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6" sz="quarter"/>
          </p:nvPr>
        </p:nvSpPr>
        <p:spPr/>
        <p:txBody>
          <a:bodyPr/>
          <a:lstStyle/>
          <a:p>
            <a:pPr>
              <a:defRPr/>
            </a:pPr>
            <a:r>
              <a:t>**Identify Potential Risks:** Visualize</a:t>
            </a:r>
          </a:p>
          <a:p>
            <a:pPr>
              <a:defRPr/>
            </a:pPr>
            <a:r>
              <a:t>potential risks and rewards of choices.</a:t>
            </a:r>
          </a:p>
          <a:p>
            <a:pPr>
              <a:defRPr/>
            </a:pPr>
            <a:r>
              <a:t>**Quantify Outcomes:** Assign probabilities</a:t>
            </a:r>
          </a:p>
          <a:p>
            <a:pPr>
              <a:defRPr/>
            </a:pPr>
            <a:r>
              <a:t>and values for risk assessment.</a:t>
            </a:r>
          </a:p>
          <a:p>
            <a:pPr>
              <a:defRPr/>
            </a:pPr>
            <a:r>
              <a:t>**Data Integration:** Combine trees with</a:t>
            </a:r>
          </a:p>
          <a:p>
            <a:pPr>
              <a:defRPr/>
            </a:pPr>
            <a:r>
              <a:t>data analysis for informed choices.</a:t>
            </a:r>
          </a:p>
          <a:p>
            <a:pPr>
              <a:defRPr/>
            </a:pPr>
            <a:r>
              <a:t>**Evidence-Based Decisions:** Leverage</a:t>
            </a:r>
          </a:p>
          <a:p>
            <a:pPr>
              <a:defRPr/>
            </a:pPr>
            <a:r>
              <a:t>data to support the decision process.</a:t>
            </a:r>
          </a:p>
        </p:txBody>
      </p:sp>
      <p:pic>
        <p:nvPicPr>
          <p:cNvPr id="4" name="Picture Placeholder 3" descr="image.jpg"/>
          <p:cNvPicPr>
            <a:picLocks noGrp="1" noChangeAspect="1"/>
          </p:cNvPicPr>
          <p:nvPr>
            <p:ph type="pic" idx="15" sz="quarter"/>
          </p:nvPr>
        </p:nvPicPr>
        <p:blipFill>
          <a:blip r:embed="rId2"/>
          <a:srcRect t="26" b="26"/>
          <a:stretch>
            <a:fillRect/>
          </a:stretch>
        </p:blipFill>
        <p:spPr/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Picture Placeholder 1"/>
          <p:cNvSpPr>
            <a:spLocks noGrp="1"/>
          </p:cNvSpPr>
          <p:nvPr>
            <p:ph type="pic" idx="13" sz="quarter"/>
          </p:nvPr>
        </p:nvSpPr>
        <p:spPr/>
        <p:txBody>
          <a:bodyPr/>
          <a:p>
            <a:pPr>
              <a:defRPr/>
            </a:p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t>How Decision Trees Work: A Step-by-Step Guide</a:t>
            </a:r>
          </a:p>
        </p:txBody>
      </p:sp>
    </p:spTree>
  </p:cSld>
  <p:clrMapOvr>
    <a:masterClrMapping/>
  </p:clrMapOvr>
</p:sld>
</file>

<file path=ppt/theme/theme12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2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1.xml"/></Relationships>
</file>

<file path=customXml/item1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3.xml><?xml version="1.0" encoding="utf-8"?>
<ds:datastoreItem xmlns:ds="http://schemas.openxmlformats.org/officeDocument/2006/customXml" ds:itemID="{A8A8ECD1-788F-484B-9043-D957FCFDF1FA}"/>
</file>

<file path=customXml/itemProps22.xml><?xml version="1.0" encoding="utf-8"?>
<ds:datastoreItem xmlns:ds="http://schemas.openxmlformats.org/officeDocument/2006/customXml" ds:itemID="{36D24F1A-6251-4B9A-A918-7D6F3A8F7E2A}"/>
</file>

<file path=customXml/itemProps31.xml><?xml version="1.0" encoding="utf-8"?>
<ds:datastoreItem xmlns:ds="http://schemas.openxmlformats.org/officeDocument/2006/customXml" ds:itemID="{CA0FE134-9032-4C7F-BC57-C7DE3F833363}"/>
</file>

<file path=docMetadata/LabelInfo.xml><?xml version="1.0" encoding="utf-8"?>
<clbl:labelList xmlns:clbl="http://schemas.microsoft.com/office/2020/mipLabelMetadata"/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0</ap:TotalTime>
  <ap:Words>423</ap:Words>
  <ap:Application>Microsoft Office PowerPoint</ap:Application>
  <ap:PresentationFormat>Widescreen</ap:PresentationFormat>
  <ap:Paragraphs>123</ap:Paragraphs>
  <ap:Slides>13</ap:Slides>
  <ap:Notes>13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ap:HeadingPairs>
  <ap:TitlesOfParts>
    <vt:vector baseType="lpstr" size="18">
      <vt:lpstr>Arial</vt:lpstr>
      <vt:lpstr>Calibri</vt:lpstr>
      <vt:lpstr>Franklin Gothic Book</vt:lpstr>
      <vt:lpstr>Franklin Gothic Demi</vt:lpstr>
      <vt:lpstr>Custom</vt:lpstr>
      <vt:lpstr>Basic presentation</vt:lpstr>
      <vt:lpstr>Agenda</vt:lpstr>
      <vt:lpstr>Power of communication</vt:lpstr>
      <vt:lpstr>Overcoming nervousness</vt:lpstr>
      <vt:lpstr>Engaging the audience</vt:lpstr>
      <vt:lpstr>Selecting visual aids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Speaking engagement metrics</vt:lpstr>
      <vt:lpstr>Thank you</vt:lpstr>
    </vt:vector>
  </ap:TitlesOfParts>
  <ap:Company/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dcterms:created xsi:type="dcterms:W3CDTF">2023-12-20T08:12:12Z</dcterms:created>
  <dcterms:modified xsi:type="dcterms:W3CDTF">2024-01-01T02:51:01Z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